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8" r:id="rId2"/>
    <p:sldId id="257" r:id="rId3"/>
    <p:sldId id="263" r:id="rId4"/>
    <p:sldId id="258" r:id="rId5"/>
    <p:sldId id="264" r:id="rId6"/>
    <p:sldId id="265" r:id="rId7"/>
    <p:sldId id="266" r:id="rId8"/>
    <p:sldId id="259" r:id="rId9"/>
    <p:sldId id="267" r:id="rId10"/>
    <p:sldId id="268" r:id="rId11"/>
    <p:sldId id="269" r:id="rId12"/>
    <p:sldId id="260" r:id="rId13"/>
    <p:sldId id="271" r:id="rId14"/>
    <p:sldId id="272" r:id="rId15"/>
    <p:sldId id="273" r:id="rId16"/>
    <p:sldId id="261" r:id="rId17"/>
    <p:sldId id="275" r:id="rId18"/>
    <p:sldId id="276" r:id="rId19"/>
    <p:sldId id="277" r:id="rId20"/>
    <p:sldId id="26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597" userDrawn="1">
          <p15:clr>
            <a:srgbClr val="F26B43"/>
          </p15:clr>
        </p15:guide>
        <p15:guide id="6" pos="7083" userDrawn="1">
          <p15:clr>
            <a:srgbClr val="F26B43"/>
          </p15:clr>
        </p15:guide>
        <p15:guide id="7" pos="2026" userDrawn="1">
          <p15:clr>
            <a:srgbClr val="F26B43"/>
          </p15:clr>
        </p15:guide>
        <p15:guide id="8" pos="5654" userDrawn="1">
          <p15:clr>
            <a:srgbClr val="F26B43"/>
          </p15:clr>
        </p15:guide>
        <p15:guide id="9" pos="665" userDrawn="1">
          <p15:clr>
            <a:srgbClr val="F26B43"/>
          </p15:clr>
        </p15:guide>
        <p15:guide id="10" pos="7015" userDrawn="1">
          <p15:clr>
            <a:srgbClr val="F26B43"/>
          </p15:clr>
        </p15:guide>
        <p15:guide id="11" pos="2887" userDrawn="1">
          <p15:clr>
            <a:srgbClr val="A4A3A4"/>
          </p15:clr>
        </p15:guide>
        <p15:guide id="12" pos="2547" userDrawn="1">
          <p15:clr>
            <a:srgbClr val="A4A3A4"/>
          </p15:clr>
        </p15:guide>
        <p15:guide id="13" pos="4793" userDrawn="1">
          <p15:clr>
            <a:srgbClr val="A4A3A4"/>
          </p15:clr>
        </p15:guide>
        <p15:guide id="14" pos="5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457" autoAdjust="0"/>
  </p:normalViewPr>
  <p:slideViewPr>
    <p:cSldViewPr snapToGrid="0" showGuides="1">
      <p:cViewPr varScale="1">
        <p:scale>
          <a:sx n="111" d="100"/>
          <a:sy n="111" d="100"/>
        </p:scale>
        <p:origin x="390" y="78"/>
      </p:cViewPr>
      <p:guideLst>
        <p:guide orient="horz" pos="2160"/>
        <p:guide pos="3840"/>
        <p:guide orient="horz" pos="572"/>
        <p:guide orient="horz" pos="3748"/>
        <p:guide pos="597"/>
        <p:guide pos="7083"/>
        <p:guide pos="2026"/>
        <p:guide pos="5654"/>
        <p:guide pos="665"/>
        <p:guide pos="7015"/>
        <p:guide pos="2887"/>
        <p:guide pos="2547"/>
        <p:guide pos="4793"/>
        <p:guide pos="5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dPt>
            <c:idx val="1"/>
            <c:invertIfNegative val="0"/>
            <c:bubble3D val="0"/>
            <c:spPr>
              <a:noFill/>
              <a:ln>
                <a:gradFill>
                  <a:gsLst>
                    <a:gs pos="0">
                      <a:srgbClr val="FFC0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6AD-4279-94F7-9AA5DC503D80}"/>
              </c:ext>
            </c:extLst>
          </c:dPt>
          <c:dPt>
            <c:idx val="3"/>
            <c:invertIfNegative val="0"/>
            <c:bubble3D val="0"/>
            <c:spPr>
              <a:noFill/>
              <a:ln>
                <a:gradFill>
                  <a:gsLst>
                    <a:gs pos="0">
                      <a:srgbClr val="FFC0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6AD-4279-94F7-9AA5DC503D80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6AD-4279-94F7-9AA5DC503D80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6AD-4279-94F7-9AA5DC503D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</c:v>
                </c:pt>
                <c:pt idx="1">
                  <c:v>类别 </c:v>
                </c:pt>
                <c:pt idx="2">
                  <c:v>类别</c:v>
                </c:pt>
                <c:pt idx="3">
                  <c:v>类别</c:v>
                </c:pt>
                <c:pt idx="4">
                  <c:v>类别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AD-4279-94F7-9AA5DC503D8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77968303"/>
        <c:axId val="1277979951"/>
      </c:barChart>
      <c:catAx>
        <c:axId val="12779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alpha val="59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7979951"/>
        <c:crosses val="autoZero"/>
        <c:auto val="1"/>
        <c:lblAlgn val="ctr"/>
        <c:lblOffset val="100"/>
        <c:noMultiLvlLbl val="0"/>
      </c:catAx>
      <c:valAx>
        <c:axId val="1277979951"/>
        <c:scaling>
          <c:orientation val="minMax"/>
        </c:scaling>
        <c:delete val="1"/>
        <c:axPos val="l"/>
        <c:majorGridlines>
          <c:spPr>
            <a:ln w="317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779683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409EC-71BC-4415-B4F1-27DAC0AB60D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B1B97-E963-40FC-8943-0749D64AA7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293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235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16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50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43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8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60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54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67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0215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471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125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772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09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36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03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75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655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40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066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B1B97-E963-40FC-8943-0749D64AA7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32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18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95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5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0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1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2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42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2C777-BC7A-4015-A2FE-9FC7727D90EA}" type="datetimeFigureOut">
              <a:rPr lang="zh-CN" altLang="en-US" smtClean="0"/>
              <a:t>2017/7/14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59767-5C49-49CB-92BC-F44DBC1E8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5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>
            <a:off x="3284805" y="2827467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4275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25517" y="3688944"/>
            <a:ext cx="9340966" cy="2863555"/>
          </a:xfrm>
          <a:prstGeom prst="ellipse">
            <a:avLst/>
          </a:prstGeom>
          <a:noFill/>
          <a:ln>
            <a:gradFill>
              <a:gsLst>
                <a:gs pos="0">
                  <a:schemeClr val="tx1">
                    <a:alpha val="0"/>
                  </a:schemeClr>
                </a:gs>
                <a:gs pos="8000">
                  <a:srgbClr val="FFC000"/>
                </a:gs>
                <a:gs pos="42000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</a:ln>
          <a:scene3d>
            <a:camera prst="orthographicFront">
              <a:rot lat="42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46378" y="4065590"/>
            <a:ext cx="7499244" cy="2110265"/>
          </a:xfrm>
          <a:prstGeom prst="ellipse">
            <a:avLst/>
          </a:prstGeom>
          <a:noFill/>
          <a:ln>
            <a:gradFill>
              <a:gsLst>
                <a:gs pos="0">
                  <a:schemeClr val="tx1">
                    <a:alpha val="0"/>
                  </a:schemeClr>
                </a:gs>
                <a:gs pos="8000">
                  <a:srgbClr val="FFC000"/>
                </a:gs>
                <a:gs pos="42000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</a:ln>
          <a:scene3d>
            <a:camera prst="orthographicFront">
              <a:rot lat="42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38505" y="4401050"/>
            <a:ext cx="5114992" cy="1439343"/>
          </a:xfrm>
          <a:prstGeom prst="ellipse">
            <a:avLst/>
          </a:prstGeom>
          <a:noFill/>
          <a:ln>
            <a:gradFill>
              <a:gsLst>
                <a:gs pos="0">
                  <a:schemeClr val="tx1">
                    <a:alpha val="0"/>
                  </a:schemeClr>
                </a:gs>
                <a:gs pos="8000">
                  <a:srgbClr val="FFC000"/>
                </a:gs>
                <a:gs pos="42000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</a:ln>
          <a:scene3d>
            <a:camera prst="orthographicFront">
              <a:rot lat="42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887190" y="4780566"/>
            <a:ext cx="2417620" cy="680310"/>
          </a:xfrm>
          <a:prstGeom prst="ellipse">
            <a:avLst/>
          </a:prstGeom>
          <a:noFill/>
          <a:ln>
            <a:gradFill>
              <a:gsLst>
                <a:gs pos="0">
                  <a:schemeClr val="tx1">
                    <a:alpha val="0"/>
                  </a:schemeClr>
                </a:gs>
                <a:gs pos="8000">
                  <a:srgbClr val="FFC000"/>
                </a:gs>
                <a:gs pos="42000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</a:ln>
          <a:scene3d>
            <a:camera prst="orthographicFront">
              <a:rot lat="42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30506" y="4986512"/>
            <a:ext cx="21600" cy="216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097557" y="4993263"/>
            <a:ext cx="21600" cy="216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223783" y="4461385"/>
            <a:ext cx="39600" cy="3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104615" y="4832439"/>
            <a:ext cx="32400" cy="3240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70157" y="5065391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56815" y="4517010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43276" y="5090591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120815" y="4051187"/>
            <a:ext cx="72000" cy="72000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384729" y="4259945"/>
            <a:ext cx="54000" cy="540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235101" y="4585566"/>
            <a:ext cx="50400" cy="50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324546" y="4390907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091516" y="4650725"/>
            <a:ext cx="61322" cy="61322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85635" y="4181167"/>
            <a:ext cx="57948" cy="57948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998405" y="4114187"/>
            <a:ext cx="18000" cy="1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01237" y="4877588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15511" y="4767767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883715" y="4438687"/>
            <a:ext cx="72000" cy="720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246939" y="466392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106612" y="4406488"/>
            <a:ext cx="46800" cy="46800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73184" y="4279687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73139" y="4798509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95810" y="43841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974585" y="4384169"/>
            <a:ext cx="72000" cy="72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901096" y="4198045"/>
            <a:ext cx="43200" cy="43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33654" y="4891786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5948800" y="4609012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27067" y="4561549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047222" y="4301328"/>
            <a:ext cx="39600" cy="3960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916445" y="4327009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07405" y="4067094"/>
            <a:ext cx="43200" cy="43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28111" y="3701765"/>
            <a:ext cx="10800" cy="108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5959739" y="4699922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316968" y="3925028"/>
            <a:ext cx="21600" cy="216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5991052" y="3748134"/>
            <a:ext cx="18000" cy="180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113262" y="3749483"/>
            <a:ext cx="18000" cy="18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11279" y="3943946"/>
            <a:ext cx="48420" cy="4842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039471" y="3891662"/>
            <a:ext cx="10800" cy="108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58981" y="3652155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59309" y="3959951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094649" y="3902462"/>
            <a:ext cx="50400" cy="504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14467" y="3841471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33511" y="3969621"/>
            <a:ext cx="25200" cy="25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2545819" y="3471912"/>
            <a:ext cx="7100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科技风年中工作汇报模板</a:t>
            </a:r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4273514" y="764358"/>
            <a:ext cx="16568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rgbClr val="FFC000"/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  <a:latin typeface="Gill Sans Light" pitchFamily="50" charset="0"/>
                <a:cs typeface="Arial" panose="020B0604020202020204" pitchFamily="34" charset="0"/>
              </a:rPr>
              <a:t>2</a:t>
            </a:r>
            <a:endParaRPr lang="zh-CN" altLang="en-US" sz="16600" dirty="0">
              <a:solidFill>
                <a:srgbClr val="FFC000"/>
              </a:solidFill>
              <a:effectLst>
                <a:outerShdw blurRad="127000" dist="50800" dir="5400000" algn="ctr" rotWithShape="0">
                  <a:srgbClr val="000000">
                    <a:alpha val="50000"/>
                  </a:srgbClr>
                </a:outerShdw>
              </a:effectLst>
              <a:latin typeface="Gill Sans Light" pitchFamily="50" charset="0"/>
              <a:cs typeface="Arial" panose="020B0604020202020204" pitchFamily="34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5445259" y="764358"/>
            <a:ext cx="1656836" cy="2646878"/>
            <a:chOff x="5568792" y="1042803"/>
            <a:chExt cx="1656836" cy="2646878"/>
          </a:xfrm>
        </p:grpSpPr>
        <p:sp>
          <p:nvSpPr>
            <p:cNvPr id="87" name="文本框 86"/>
            <p:cNvSpPr txBox="1"/>
            <p:nvPr/>
          </p:nvSpPr>
          <p:spPr>
            <a:xfrm>
              <a:off x="5568792" y="1042803"/>
              <a:ext cx="165683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solidFill>
                    <a:srgbClr val="FFC000"/>
                  </a:solidFill>
                  <a:effectLst>
                    <a:outerShdw blurRad="127000" dist="50800" dir="5400000" algn="ctr" rotWithShape="0">
                      <a:srgbClr val="000000">
                        <a:alpha val="50000"/>
                      </a:srgbClr>
                    </a:outerShdw>
                  </a:effectLst>
                  <a:latin typeface="Gill Sans Light" pitchFamily="50" charset="0"/>
                  <a:cs typeface="Arial" panose="020B0604020202020204" pitchFamily="34" charset="0"/>
                </a:rPr>
                <a:t>O</a:t>
              </a:r>
              <a:endParaRPr lang="zh-CN" altLang="en-US" sz="16600" dirty="0">
                <a:solidFill>
                  <a:srgbClr val="FFC000"/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  <a:latin typeface="Gill Sans Light" pitchFamily="50" charset="0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795810" y="1780082"/>
              <a:ext cx="1233281" cy="1233281"/>
            </a:xfrm>
            <a:prstGeom prst="ellipse">
              <a:avLst/>
            </a:prstGeom>
            <a:gradFill flip="none" rotWithShape="1">
              <a:gsLst>
                <a:gs pos="0">
                  <a:srgbClr val="FFC000">
                    <a:alpha val="50000"/>
                  </a:srgbClr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27000" algn="ctr" rotWithShape="0">
                <a:schemeClr val="bg1">
                  <a:alpha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5753741" y="1825180"/>
            <a:ext cx="16568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FFC000"/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  <a:latin typeface="Gill Sans Light" pitchFamily="50" charset="0"/>
                <a:cs typeface="Arial" panose="020B0604020202020204" pitchFamily="34" charset="0"/>
              </a:rPr>
              <a:t>1</a:t>
            </a:r>
            <a:endParaRPr lang="zh-CN" altLang="en-US" sz="13800" dirty="0">
              <a:solidFill>
                <a:srgbClr val="FFC000"/>
              </a:solidFill>
              <a:effectLst>
                <a:outerShdw blurRad="127000" dist="50800" dir="5400000" algn="ctr" rotWithShape="0">
                  <a:srgbClr val="000000">
                    <a:alpha val="50000"/>
                  </a:srgbClr>
                </a:outerShdw>
              </a:effectLst>
              <a:latin typeface="Gill Sans Light" pitchFamily="50" charset="0"/>
              <a:cs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61651" y="1825180"/>
            <a:ext cx="16568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FFC000"/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  <a:latin typeface="Gill Sans Light" pitchFamily="50" charset="0"/>
                <a:cs typeface="Arial" panose="020B0604020202020204" pitchFamily="34" charset="0"/>
              </a:rPr>
              <a:t>8</a:t>
            </a:r>
            <a:endParaRPr lang="zh-CN" altLang="en-US" sz="13800" dirty="0">
              <a:solidFill>
                <a:srgbClr val="FFC000"/>
              </a:solidFill>
              <a:effectLst>
                <a:outerShdw blurRad="127000" dist="50800" dir="5400000" algn="ctr" rotWithShape="0">
                  <a:srgbClr val="000000">
                    <a:alpha val="50000"/>
                  </a:srgbClr>
                </a:outerShdw>
              </a:effectLst>
              <a:latin typeface="Gill Sans Light" pitchFamily="50" charset="0"/>
              <a:cs typeface="Arial" panose="020B0604020202020204" pitchFamily="34" charset="0"/>
            </a:endParaRPr>
          </a:p>
        </p:txBody>
      </p:sp>
      <p:sp>
        <p:nvSpPr>
          <p:cNvPr id="102" name="椭圆 101"/>
          <p:cNvSpPr/>
          <p:nvPr/>
        </p:nvSpPr>
        <p:spPr>
          <a:xfrm rot="20464175">
            <a:off x="5373677" y="1771294"/>
            <a:ext cx="1904630" cy="682901"/>
          </a:xfrm>
          <a:prstGeom prst="ellipse">
            <a:avLst/>
          </a:prstGeom>
          <a:noFill/>
          <a:ln>
            <a:gradFill>
              <a:gsLst>
                <a:gs pos="22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4458089" y="3042270"/>
            <a:ext cx="2046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BY:ZHUMENG</a:t>
            </a:r>
            <a:endParaRPr lang="zh-CN" altLang="en-US" spc="300" dirty="0">
              <a:solidFill>
                <a:srgbClr val="FFC000"/>
              </a:solidFill>
              <a:effectLst>
                <a:outerShdw blurRad="127000" dist="50800" dir="5400000" algn="ctr" rotWithShape="0">
                  <a:schemeClr val="tx1">
                    <a:alpha val="50000"/>
                  </a:schemeClr>
                </a:outerShdw>
              </a:effectLst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8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7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9" grpId="0" animBg="1"/>
      <p:bldP spid="61" grpId="0" animBg="1"/>
      <p:bldP spid="66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64" grpId="0" animBg="1"/>
      <p:bldP spid="70" grpId="0" animBg="1"/>
      <p:bldP spid="74" grpId="0" animBg="1"/>
      <p:bldP spid="77" grpId="0" animBg="1"/>
      <p:bldP spid="104" grpId="0"/>
      <p:bldP spid="86" grpId="0"/>
      <p:bldP spid="88" grpId="0"/>
      <p:bldP spid="89" grpId="0"/>
      <p:bldP spid="102" grpId="0" animBg="1"/>
      <p:bldP spid="1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1265868" y="1380432"/>
            <a:ext cx="4491075" cy="4491075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011426" y="5492654"/>
            <a:ext cx="2203428" cy="2203428"/>
            <a:chOff x="8807473" y="3498951"/>
            <a:chExt cx="4491075" cy="4491075"/>
          </a:xfrm>
        </p:grpSpPr>
        <p:sp>
          <p:nvSpPr>
            <p:cNvPr id="103" name="椭圆 102"/>
            <p:cNvSpPr/>
            <p:nvPr/>
          </p:nvSpPr>
          <p:spPr>
            <a:xfrm>
              <a:off x="9281630" y="3973108"/>
              <a:ext cx="3542761" cy="354276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541407" y="4232885"/>
              <a:ext cx="3023207" cy="3023207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8807473" y="3498951"/>
              <a:ext cx="4491075" cy="449107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椭圆 53"/>
          <p:cNvSpPr/>
          <p:nvPr/>
        </p:nvSpPr>
        <p:spPr>
          <a:xfrm>
            <a:off x="-2697253" y="-50953"/>
            <a:ext cx="7353845" cy="7353845"/>
          </a:xfrm>
          <a:prstGeom prst="ellipse">
            <a:avLst/>
          </a:prstGeom>
          <a:noFill/>
          <a:ln w="25400">
            <a:solidFill>
              <a:schemeClr val="bg1">
                <a:alpha val="7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4474638" y="-1810776"/>
            <a:ext cx="10873490" cy="10873490"/>
          </a:xfrm>
          <a:prstGeom prst="ellipse">
            <a:avLst/>
          </a:prstGeom>
          <a:noFill/>
          <a:ln w="22225">
            <a:solidFill>
              <a:schemeClr val="bg1">
                <a:alpha val="5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2630288" y="-2007745"/>
            <a:ext cx="10873490" cy="10873490"/>
          </a:xfrm>
          <a:prstGeom prst="ellipse">
            <a:avLst/>
          </a:prstGeom>
          <a:noFill/>
          <a:ln w="19050">
            <a:solidFill>
              <a:schemeClr val="bg1">
                <a:alpha val="3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-976427" y="-1909260"/>
            <a:ext cx="10873490" cy="10873490"/>
          </a:xfrm>
          <a:prstGeom prst="ellipse">
            <a:avLst/>
          </a:prstGeom>
          <a:noFill/>
          <a:ln w="15875">
            <a:solidFill>
              <a:schemeClr val="bg1">
                <a:alpha val="1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203698" y="2838314"/>
            <a:ext cx="2980812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人才使用缺乏信任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35213" y="3231163"/>
            <a:ext cx="517783" cy="420075"/>
            <a:chOff x="3922655" y="2646243"/>
            <a:chExt cx="2037021" cy="1652628"/>
          </a:xfrm>
        </p:grpSpPr>
        <p:sp>
          <p:nvSpPr>
            <p:cNvPr id="88" name="椭圆 87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椭圆 90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24388" y="1309155"/>
            <a:ext cx="268214" cy="217601"/>
            <a:chOff x="3922655" y="2646243"/>
            <a:chExt cx="2037021" cy="1652628"/>
          </a:xfrm>
        </p:grpSpPr>
        <p:sp>
          <p:nvSpPr>
            <p:cNvPr id="95" name="椭圆 94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椭圆 95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4823959" y="4476623"/>
            <a:ext cx="2240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对人力资本的开发管理投入不足 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524312" y="5246052"/>
            <a:ext cx="839846" cy="681363"/>
            <a:chOff x="3922655" y="2646243"/>
            <a:chExt cx="2037021" cy="1652628"/>
          </a:xfrm>
        </p:grpSpPr>
        <p:sp>
          <p:nvSpPr>
            <p:cNvPr id="126" name="椭圆 125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椭圆 126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>
            <a:off x="6577480" y="1578698"/>
            <a:ext cx="2980812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企业文化建设薄弱滞后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902924" y="2020740"/>
            <a:ext cx="345808" cy="280552"/>
            <a:chOff x="3922655" y="2646243"/>
            <a:chExt cx="2037021" cy="1652628"/>
          </a:xfrm>
        </p:grpSpPr>
        <p:sp>
          <p:nvSpPr>
            <p:cNvPr id="130" name="椭圆 129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1" name="椭圆 130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矩形 131"/>
          <p:cNvSpPr/>
          <p:nvPr/>
        </p:nvSpPr>
        <p:spPr>
          <a:xfrm>
            <a:off x="8941020" y="3041901"/>
            <a:ext cx="190657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绩效考评、激励机制不健全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9721403" y="3816774"/>
            <a:ext cx="345808" cy="280552"/>
            <a:chOff x="3922655" y="2646243"/>
            <a:chExt cx="2037021" cy="1652628"/>
          </a:xfrm>
        </p:grpSpPr>
        <p:sp>
          <p:nvSpPr>
            <p:cNvPr id="134" name="椭圆 133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5" name="椭圆 134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791711" y="1854589"/>
            <a:ext cx="3815743" cy="3542761"/>
            <a:chOff x="-791711" y="1854589"/>
            <a:chExt cx="3815743" cy="3542761"/>
          </a:xfrm>
        </p:grpSpPr>
        <p:sp>
          <p:nvSpPr>
            <p:cNvPr id="92" name="椭圆 91"/>
            <p:cNvSpPr/>
            <p:nvPr/>
          </p:nvSpPr>
          <p:spPr>
            <a:xfrm>
              <a:off x="-791711" y="1854589"/>
              <a:ext cx="3542761" cy="35427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glow rad="622300">
                <a:schemeClr val="bg1">
                  <a:alpha val="6000"/>
                </a:schemeClr>
              </a:glow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-531934" y="2114366"/>
              <a:ext cx="3023207" cy="3023207"/>
            </a:xfrm>
            <a:prstGeom prst="ellipse">
              <a:avLst/>
            </a:prstGeom>
            <a:solidFill>
              <a:schemeClr val="tx1"/>
            </a:solidFill>
            <a:ln w="63500">
              <a:noFill/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自由: 形状 79"/>
            <p:cNvSpPr/>
            <p:nvPr/>
          </p:nvSpPr>
          <p:spPr>
            <a:xfrm rot="2787931">
              <a:off x="739567" y="2698842"/>
              <a:ext cx="1545722" cy="3023208"/>
            </a:xfrm>
            <a:custGeom>
              <a:avLst/>
              <a:gdLst>
                <a:gd name="connsiteX0" fmla="*/ 34118 w 1545722"/>
                <a:gd name="connsiteY0" fmla="*/ 0 h 3023208"/>
                <a:gd name="connsiteX1" fmla="*/ 1545722 w 1545722"/>
                <a:gd name="connsiteY1" fmla="*/ 1511604 h 3023208"/>
                <a:gd name="connsiteX2" fmla="*/ 34118 w 1545722"/>
                <a:gd name="connsiteY2" fmla="*/ 3023208 h 3023208"/>
                <a:gd name="connsiteX3" fmla="*/ 0 w 1545722"/>
                <a:gd name="connsiteY3" fmla="*/ 3021485 h 3023208"/>
                <a:gd name="connsiteX4" fmla="*/ 0 w 1545722"/>
                <a:gd name="connsiteY4" fmla="*/ 1723 h 302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5722" h="3023208">
                  <a:moveTo>
                    <a:pt x="34118" y="0"/>
                  </a:moveTo>
                  <a:cubicBezTo>
                    <a:pt x="868954" y="0"/>
                    <a:pt x="1545722" y="676768"/>
                    <a:pt x="1545722" y="1511604"/>
                  </a:cubicBezTo>
                  <a:cubicBezTo>
                    <a:pt x="1545722" y="2346440"/>
                    <a:pt x="868954" y="3023208"/>
                    <a:pt x="34118" y="3023208"/>
                  </a:cubicBezTo>
                  <a:lnTo>
                    <a:pt x="0" y="3021485"/>
                  </a:lnTo>
                  <a:lnTo>
                    <a:pt x="0" y="1723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400000" scaled="1"/>
            </a:gradFill>
            <a:ln w="63500">
              <a:noFill/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自由: 形状 9"/>
          <p:cNvSpPr/>
          <p:nvPr/>
        </p:nvSpPr>
        <p:spPr>
          <a:xfrm>
            <a:off x="-78716" y="2880070"/>
            <a:ext cx="2038145" cy="1284210"/>
          </a:xfrm>
          <a:custGeom>
            <a:avLst/>
            <a:gdLst>
              <a:gd name="connsiteX0" fmla="*/ 7464 w 2038145"/>
              <a:gd name="connsiteY0" fmla="*/ 1276294 h 1284210"/>
              <a:gd name="connsiteX1" fmla="*/ 19339 w 2038145"/>
              <a:gd name="connsiteY1" fmla="*/ 1205042 h 1284210"/>
              <a:gd name="connsiteX2" fmla="*/ 173719 w 2038145"/>
              <a:gd name="connsiteY2" fmla="*/ 706278 h 1284210"/>
              <a:gd name="connsiteX3" fmla="*/ 636856 w 2038145"/>
              <a:gd name="connsiteY3" fmla="*/ 991286 h 1284210"/>
              <a:gd name="connsiteX4" fmla="*/ 921864 w 2038145"/>
              <a:gd name="connsiteY4" fmla="*/ 670652 h 1284210"/>
              <a:gd name="connsiteX5" fmla="*/ 1325625 w 2038145"/>
              <a:gd name="connsiteY5" fmla="*/ 741904 h 1284210"/>
              <a:gd name="connsiteX6" fmla="*/ 1527506 w 2038145"/>
              <a:gd name="connsiteY6" fmla="*/ 5634 h 1284210"/>
              <a:gd name="connsiteX7" fmla="*/ 2038145 w 2038145"/>
              <a:gd name="connsiteY7" fmla="*/ 1193166 h 1284210"/>
              <a:gd name="connsiteX8" fmla="*/ 2038145 w 2038145"/>
              <a:gd name="connsiteY8" fmla="*/ 1193166 h 12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8145" h="1284210">
                <a:moveTo>
                  <a:pt x="7464" y="1276294"/>
                </a:moveTo>
                <a:cubicBezTo>
                  <a:pt x="-453" y="1288169"/>
                  <a:pt x="-8370" y="1300045"/>
                  <a:pt x="19339" y="1205042"/>
                </a:cubicBezTo>
                <a:cubicBezTo>
                  <a:pt x="47048" y="1110039"/>
                  <a:pt x="70800" y="741904"/>
                  <a:pt x="173719" y="706278"/>
                </a:cubicBezTo>
                <a:cubicBezTo>
                  <a:pt x="276638" y="670652"/>
                  <a:pt x="512165" y="997224"/>
                  <a:pt x="636856" y="991286"/>
                </a:cubicBezTo>
                <a:cubicBezTo>
                  <a:pt x="761547" y="985348"/>
                  <a:pt x="807069" y="712216"/>
                  <a:pt x="921864" y="670652"/>
                </a:cubicBezTo>
                <a:cubicBezTo>
                  <a:pt x="1036659" y="629088"/>
                  <a:pt x="1224685" y="852740"/>
                  <a:pt x="1325625" y="741904"/>
                </a:cubicBezTo>
                <a:cubicBezTo>
                  <a:pt x="1426565" y="631068"/>
                  <a:pt x="1408753" y="-69576"/>
                  <a:pt x="1527506" y="5634"/>
                </a:cubicBezTo>
                <a:cubicBezTo>
                  <a:pt x="1646259" y="80844"/>
                  <a:pt x="2038145" y="1193166"/>
                  <a:pt x="2038145" y="1193166"/>
                </a:cubicBezTo>
                <a:lnTo>
                  <a:pt x="2038145" y="119316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396632" y="842537"/>
            <a:ext cx="360344" cy="237838"/>
            <a:chOff x="2043005" y="4721496"/>
            <a:chExt cx="360344" cy="237838"/>
          </a:xfrm>
        </p:grpSpPr>
        <p:sp>
          <p:nvSpPr>
            <p:cNvPr id="84" name="椭圆 83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4557836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问题与不足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435025" y="1114317"/>
            <a:ext cx="360344" cy="237838"/>
            <a:chOff x="2043005" y="4721496"/>
            <a:chExt cx="360344" cy="237838"/>
          </a:xfrm>
        </p:grpSpPr>
        <p:sp>
          <p:nvSpPr>
            <p:cNvPr id="89" name="椭圆 88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5079536" y="1154279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Problems and deficiencies</a:t>
            </a:r>
            <a:endParaRPr lang="zh-CN" altLang="en-US" spc="-15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0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000">
        <p:fade/>
      </p:transition>
    </mc:Choice>
    <mc:Fallback xmlns="">
      <p:transition spd="med" advTm="1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0555 L 0.0375 -0.01459 L 0.0638 -0.02037 L 0.09922 -0.02547 L 0.12878 -0.02477 L 0.16419 -0.02338 L 0.18997 -0.01829 L 0.21289 -0.01459 L 0.22878 -0.00787 L 0.24622 0.00393 L 0.25755 0.01597 L 0.25625 0.02916 L 0.24336 0.04028 L 0.20339 0.05879 L 0.15417 0.0669 L 0.10039 0.06782 L 0.05169 0.06041 L 0.02331 0.05139 L 0.00339 0.03889 L -0.00586 0.03078 L -0.00742 0.01967 L 0.00169 0.00555 Z " pathEditMode="relative" ptsTypes="AAAAAAAAAAAAAAAAAAAAAA">
                                      <p:cBhvr>
                                        <p:cTn id="1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37 L -0.02031 0.01273 L -0.06823 0.02384 L -0.09583 0.02685 L -0.13164 0.02685 L -0.16367 0.02685 L -0.19583 0.02153 L -0.22201 0.01412 L -0.24583 -1.11111E-6 L -0.25247 -0.00671 L -0.25664 -0.0162 L -0.25742 -0.02523 L -0.24414 -0.03773 L -0.21497 -0.05185 L -0.16159 -0.06366 L -0.11992 -0.06505 L -0.08073 -0.06296 L -0.0487 -0.05486 L -0.02578 -0.04884 L -0.00495 -0.04005 L 0.00716 -0.02801 L 0.00807 -0.01111 L -0.00117 -0.0037 Z " pathEditMode="relative" ptsTypes="AAAAAAAAAAAAAAAAAAAAAAA">
                                      <p:cBhvr>
                                        <p:cTn id="2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45 0.18959 L -0.1668 0.13403 L -0.13971 0.07848 L -0.10846 0.03218 L -0.07617 0.01366 L -0.047 -0.00486 L -0.02304 -0.01227 L -0.00117 -0.00856 L -0.00117 -0.00856 " pathEditMode="relative" ptsTypes="AAAAAAAAA">
                                      <p:cBhvr>
                                        <p:cTn id="5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274 -0.43866 L -0.41003 -0.47755 L -0.35808 -0.50162 L -0.30586 -0.50532 L -0.25274 -0.50162 L -0.19766 -0.47384 L -0.12149 -0.40532 L -0.0892 -0.35162 L -0.05599 -0.2794 L -0.02461 -0.16643 L -0.00795 -0.08681 L -0.00065 0.00208 L -0.00065 0.00208 " pathEditMode="relative" ptsTypes="AAAAAAAAAAA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6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7 -0.91828 L -0.1 -0.86458 L -0.05521 -0.77592 L -0.01562 -0.66273 L 0.0125 -0.55532 L 0.02813 -0.4331 L 0.03854 -0.24977 L 0.03229 -0.13889 L 0.01563 -0.05347 L 0.00521 0.01297 L 0.00521 0.01297 " pathEditMode="relative" ptsTypes="AAAAAAAAAAA">
                                      <p:cBhvr>
                                        <p:cTn id="7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8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49 -0.44838 L -0.12279 -0.38357 L -0.0957 -0.33172 L -0.05299 -0.24121 L -0.02279 -0.14121 L -0.00404 -0.05764 L 0.00013 -0.00047 L 0.00013 -0.00047 " pathEditMode="relative" ptsTypes="AAAAAAAA">
                                      <p:cBhvr>
                                        <p:cTn id="8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1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67 -0.68611 L -0.12409 -0.61204 L -0.08242 -0.52685 L -0.04805 -0.4287 L -0.02513 -0.32685 L -0.00846 -0.21597 L -0.00117 -0.10671 L -0.00013 -0.03241 L -0.00013 0.00278 L -0.00013 0.00278 " pathEditMode="relative" ptsTypes="AAAAAAAAAA">
                                      <p:cBhvr>
                                        <p:cTn id="89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54" grpId="0" animBg="1"/>
      <p:bldP spid="56" grpId="0" animBg="1"/>
      <p:bldP spid="59" grpId="0" animBg="1"/>
      <p:bldP spid="61" grpId="0" animBg="1"/>
      <p:bldP spid="82" grpId="0"/>
      <p:bldP spid="100" grpId="0"/>
      <p:bldP spid="128" grpId="0"/>
      <p:bldP spid="132" grpId="0"/>
      <p:bldP spid="10" grpId="0" animBg="1"/>
      <p:bldP spid="10" grpId="1" animBg="1"/>
      <p:bldP spid="86" grpId="0"/>
      <p:bldP spid="1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343470" y="3818347"/>
            <a:ext cx="2203428" cy="2203428"/>
            <a:chOff x="8807473" y="3498951"/>
            <a:chExt cx="4491075" cy="4491075"/>
          </a:xfrm>
        </p:grpSpPr>
        <p:sp>
          <p:nvSpPr>
            <p:cNvPr id="103" name="椭圆 102"/>
            <p:cNvSpPr/>
            <p:nvPr/>
          </p:nvSpPr>
          <p:spPr>
            <a:xfrm>
              <a:off x="9281630" y="3973108"/>
              <a:ext cx="3542761" cy="354276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541407" y="4232885"/>
              <a:ext cx="3023207" cy="3023207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8807473" y="3498951"/>
              <a:ext cx="4491075" cy="449107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24388" y="1309155"/>
            <a:ext cx="268214" cy="217601"/>
            <a:chOff x="3922655" y="2646243"/>
            <a:chExt cx="2037021" cy="1652628"/>
          </a:xfrm>
        </p:grpSpPr>
        <p:sp>
          <p:nvSpPr>
            <p:cNvPr id="95" name="椭圆 94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椭圆 95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1313957" y="4112300"/>
            <a:ext cx="2240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以“炒”代管 ，盲目推崇“名人”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419431" y="-2551942"/>
            <a:ext cx="7353845" cy="7353845"/>
          </a:xfrm>
          <a:prstGeom prst="ellipse">
            <a:avLst/>
          </a:prstGeom>
          <a:noFill/>
          <a:ln w="25400">
            <a:solidFill>
              <a:schemeClr val="bg1">
                <a:alpha val="7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9333416" y="-1450757"/>
            <a:ext cx="4491075" cy="4491075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42046" y="-4311765"/>
            <a:ext cx="10873490" cy="10873490"/>
          </a:xfrm>
          <a:prstGeom prst="ellipse">
            <a:avLst/>
          </a:prstGeom>
          <a:noFill/>
          <a:ln w="22225">
            <a:solidFill>
              <a:schemeClr val="bg1">
                <a:alpha val="5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854158" y="-3498312"/>
            <a:ext cx="10873490" cy="10873490"/>
          </a:xfrm>
          <a:prstGeom prst="ellipse">
            <a:avLst/>
          </a:prstGeom>
          <a:noFill/>
          <a:ln w="19050">
            <a:solidFill>
              <a:schemeClr val="bg1">
                <a:alpha val="3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647032" y="-2923011"/>
            <a:ext cx="10873490" cy="10873490"/>
          </a:xfrm>
          <a:prstGeom prst="ellipse">
            <a:avLst/>
          </a:prstGeom>
          <a:noFill/>
          <a:ln w="15875">
            <a:solidFill>
              <a:schemeClr val="bg1">
                <a:alpha val="10000"/>
              </a:schemeClr>
            </a:solidFill>
          </a:ln>
          <a:effectLst>
            <a:outerShdw blurRad="127000" algn="ctr" rotWithShape="0">
              <a:schemeClr val="bg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807573" y="-976600"/>
            <a:ext cx="3815743" cy="3542761"/>
            <a:chOff x="9807573" y="-976600"/>
            <a:chExt cx="3815743" cy="3542761"/>
          </a:xfrm>
        </p:grpSpPr>
        <p:sp>
          <p:nvSpPr>
            <p:cNvPr id="92" name="椭圆 91"/>
            <p:cNvSpPr/>
            <p:nvPr/>
          </p:nvSpPr>
          <p:spPr>
            <a:xfrm>
              <a:off x="9807573" y="-976600"/>
              <a:ext cx="3542761" cy="35427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glow rad="622300">
                <a:schemeClr val="bg1">
                  <a:alpha val="6000"/>
                </a:schemeClr>
              </a:glow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10067350" y="-716823"/>
              <a:ext cx="3023207" cy="3023207"/>
            </a:xfrm>
            <a:prstGeom prst="ellipse">
              <a:avLst/>
            </a:prstGeom>
            <a:solidFill>
              <a:schemeClr val="tx1"/>
            </a:solidFill>
            <a:ln w="63500">
              <a:noFill/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自由: 形状 79"/>
            <p:cNvSpPr/>
            <p:nvPr/>
          </p:nvSpPr>
          <p:spPr>
            <a:xfrm rot="2787931">
              <a:off x="11338851" y="-132347"/>
              <a:ext cx="1545722" cy="3023208"/>
            </a:xfrm>
            <a:custGeom>
              <a:avLst/>
              <a:gdLst>
                <a:gd name="connsiteX0" fmla="*/ 34118 w 1545722"/>
                <a:gd name="connsiteY0" fmla="*/ 0 h 3023208"/>
                <a:gd name="connsiteX1" fmla="*/ 1545722 w 1545722"/>
                <a:gd name="connsiteY1" fmla="*/ 1511604 h 3023208"/>
                <a:gd name="connsiteX2" fmla="*/ 34118 w 1545722"/>
                <a:gd name="connsiteY2" fmla="*/ 3023208 h 3023208"/>
                <a:gd name="connsiteX3" fmla="*/ 0 w 1545722"/>
                <a:gd name="connsiteY3" fmla="*/ 3021485 h 3023208"/>
                <a:gd name="connsiteX4" fmla="*/ 0 w 1545722"/>
                <a:gd name="connsiteY4" fmla="*/ 1723 h 302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5722" h="3023208">
                  <a:moveTo>
                    <a:pt x="34118" y="0"/>
                  </a:moveTo>
                  <a:cubicBezTo>
                    <a:pt x="868954" y="0"/>
                    <a:pt x="1545722" y="676768"/>
                    <a:pt x="1545722" y="1511604"/>
                  </a:cubicBezTo>
                  <a:cubicBezTo>
                    <a:pt x="1545722" y="2346440"/>
                    <a:pt x="868954" y="3023208"/>
                    <a:pt x="34118" y="3023208"/>
                  </a:cubicBezTo>
                  <a:lnTo>
                    <a:pt x="0" y="3021485"/>
                  </a:lnTo>
                  <a:lnTo>
                    <a:pt x="0" y="1723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400000" scaled="1"/>
            </a:gradFill>
            <a:ln w="63500">
              <a:noFill/>
            </a:ln>
            <a:effectLst>
              <a:outerShdw blurRad="127000" algn="ctr" rotWithShape="0">
                <a:schemeClr val="bg1"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自由: 形状 9"/>
          <p:cNvSpPr/>
          <p:nvPr/>
        </p:nvSpPr>
        <p:spPr>
          <a:xfrm>
            <a:off x="10520568" y="48881"/>
            <a:ext cx="2038145" cy="1284210"/>
          </a:xfrm>
          <a:custGeom>
            <a:avLst/>
            <a:gdLst>
              <a:gd name="connsiteX0" fmla="*/ 7464 w 2038145"/>
              <a:gd name="connsiteY0" fmla="*/ 1276294 h 1284210"/>
              <a:gd name="connsiteX1" fmla="*/ 19339 w 2038145"/>
              <a:gd name="connsiteY1" fmla="*/ 1205042 h 1284210"/>
              <a:gd name="connsiteX2" fmla="*/ 173719 w 2038145"/>
              <a:gd name="connsiteY2" fmla="*/ 706278 h 1284210"/>
              <a:gd name="connsiteX3" fmla="*/ 636856 w 2038145"/>
              <a:gd name="connsiteY3" fmla="*/ 991286 h 1284210"/>
              <a:gd name="connsiteX4" fmla="*/ 921864 w 2038145"/>
              <a:gd name="connsiteY4" fmla="*/ 670652 h 1284210"/>
              <a:gd name="connsiteX5" fmla="*/ 1325625 w 2038145"/>
              <a:gd name="connsiteY5" fmla="*/ 741904 h 1284210"/>
              <a:gd name="connsiteX6" fmla="*/ 1527506 w 2038145"/>
              <a:gd name="connsiteY6" fmla="*/ 5634 h 1284210"/>
              <a:gd name="connsiteX7" fmla="*/ 2038145 w 2038145"/>
              <a:gd name="connsiteY7" fmla="*/ 1193166 h 1284210"/>
              <a:gd name="connsiteX8" fmla="*/ 2038145 w 2038145"/>
              <a:gd name="connsiteY8" fmla="*/ 1193166 h 12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8145" h="1284210">
                <a:moveTo>
                  <a:pt x="7464" y="1276294"/>
                </a:moveTo>
                <a:cubicBezTo>
                  <a:pt x="-453" y="1288169"/>
                  <a:pt x="-8370" y="1300045"/>
                  <a:pt x="19339" y="1205042"/>
                </a:cubicBezTo>
                <a:cubicBezTo>
                  <a:pt x="47048" y="1110039"/>
                  <a:pt x="70800" y="741904"/>
                  <a:pt x="173719" y="706278"/>
                </a:cubicBezTo>
                <a:cubicBezTo>
                  <a:pt x="276638" y="670652"/>
                  <a:pt x="512165" y="997224"/>
                  <a:pt x="636856" y="991286"/>
                </a:cubicBezTo>
                <a:cubicBezTo>
                  <a:pt x="761547" y="985348"/>
                  <a:pt x="807069" y="712216"/>
                  <a:pt x="921864" y="670652"/>
                </a:cubicBezTo>
                <a:cubicBezTo>
                  <a:pt x="1036659" y="629088"/>
                  <a:pt x="1224685" y="852740"/>
                  <a:pt x="1325625" y="741904"/>
                </a:cubicBezTo>
                <a:cubicBezTo>
                  <a:pt x="1426565" y="631068"/>
                  <a:pt x="1408753" y="-69576"/>
                  <a:pt x="1527506" y="5634"/>
                </a:cubicBezTo>
                <a:cubicBezTo>
                  <a:pt x="1646259" y="80844"/>
                  <a:pt x="2038145" y="1193166"/>
                  <a:pt x="2038145" y="1193166"/>
                </a:cubicBezTo>
                <a:lnTo>
                  <a:pt x="2038145" y="119316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275625" y="1517482"/>
            <a:ext cx="323874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对人才重视不够，员工稳定难，核心员工积极性受挫 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36108" y="2254152"/>
            <a:ext cx="517783" cy="420075"/>
            <a:chOff x="3922655" y="2646243"/>
            <a:chExt cx="2037021" cy="1652628"/>
          </a:xfrm>
        </p:grpSpPr>
        <p:sp>
          <p:nvSpPr>
            <p:cNvPr id="88" name="椭圆 87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椭圆 90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矩形 131"/>
          <p:cNvSpPr/>
          <p:nvPr/>
        </p:nvSpPr>
        <p:spPr>
          <a:xfrm>
            <a:off x="9238527" y="4134422"/>
            <a:ext cx="216011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人才培养缺乏规划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10145682" y="4579448"/>
            <a:ext cx="345808" cy="280552"/>
            <a:chOff x="3922655" y="2646243"/>
            <a:chExt cx="2037021" cy="1652628"/>
          </a:xfrm>
        </p:grpSpPr>
        <p:sp>
          <p:nvSpPr>
            <p:cNvPr id="134" name="椭圆 133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5" name="椭圆 134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>
            <a:off x="4685994" y="3228834"/>
            <a:ext cx="332637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没有贯彻实施人事法规政策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176279" y="3646866"/>
            <a:ext cx="345808" cy="280552"/>
            <a:chOff x="3922655" y="2646243"/>
            <a:chExt cx="2037021" cy="1652628"/>
          </a:xfrm>
        </p:grpSpPr>
        <p:sp>
          <p:nvSpPr>
            <p:cNvPr id="130" name="椭圆 129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1" name="椭圆 130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014310" y="4881729"/>
            <a:ext cx="839846" cy="681363"/>
            <a:chOff x="3922655" y="2646243"/>
            <a:chExt cx="2037021" cy="1652628"/>
          </a:xfrm>
        </p:grpSpPr>
        <p:sp>
          <p:nvSpPr>
            <p:cNvPr id="126" name="椭圆 125"/>
            <p:cNvSpPr/>
            <p:nvPr/>
          </p:nvSpPr>
          <p:spPr>
            <a:xfrm>
              <a:off x="4102462" y="2646243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椭圆 126"/>
            <p:cNvSpPr/>
            <p:nvPr/>
          </p:nvSpPr>
          <p:spPr>
            <a:xfrm rot="20207938">
              <a:off x="3922655" y="3234470"/>
              <a:ext cx="2037021" cy="54577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396632" y="842537"/>
            <a:ext cx="360344" cy="237838"/>
            <a:chOff x="2043005" y="4721496"/>
            <a:chExt cx="360344" cy="237838"/>
          </a:xfrm>
        </p:grpSpPr>
        <p:sp>
          <p:nvSpPr>
            <p:cNvPr id="84" name="椭圆 83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4557836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问题与不足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435025" y="1114317"/>
            <a:ext cx="360344" cy="237838"/>
            <a:chOff x="2043005" y="4721496"/>
            <a:chExt cx="360344" cy="237838"/>
          </a:xfrm>
        </p:grpSpPr>
        <p:sp>
          <p:nvSpPr>
            <p:cNvPr id="89" name="椭圆 88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5079536" y="1154279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Problems and deficiencies</a:t>
            </a:r>
            <a:endParaRPr lang="zh-CN" altLang="en-US" spc="-15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4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000">
        <p:fade/>
      </p:transition>
    </mc:Choice>
    <mc:Fallback xmlns="">
      <p:transition spd="med" advTm="1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0555 L 0.0375 -0.01459 L 0.0638 -0.02037 L 0.09922 -0.02547 L 0.12878 -0.02477 L 0.16419 -0.02338 L 0.18997 -0.01829 L 0.21289 -0.01459 L 0.22878 -0.00787 L 0.24622 0.00393 L 0.25755 0.01597 L 0.25625 0.02916 L 0.24336 0.04028 L 0.20339 0.05879 L 0.15417 0.0669 L 0.10039 0.06782 L 0.05169 0.06041 L 0.02331 0.05139 L 0.00339 0.03889 L -0.00586 0.03078 L -0.00742 0.01967 L 0.00169 0.00555 Z " pathEditMode="relative" ptsTypes="AAAAAAAAAAAAAAAAAAAAAA">
                                      <p:cBhvr>
                                        <p:cTn id="1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37 L -0.02031 0.01273 L -0.06823 0.02384 L -0.09583 0.02685 L -0.13164 0.02685 L -0.16367 0.02685 L -0.19583 0.02153 L -0.22201 0.01412 L -0.24583 -1.11111E-6 L -0.25247 -0.00671 L -0.25664 -0.0162 L -0.25742 -0.02523 L -0.24414 -0.03773 L -0.21497 -0.05185 L -0.16159 -0.06366 L -0.11992 -0.06505 L -0.08073 -0.06296 L -0.0487 -0.05486 L -0.02578 -0.04884 L -0.00495 -0.04005 L 0.00716 -0.02801 L 0.00807 -0.01111 L -0.00117 -0.0037 Z " pathEditMode="relative" ptsTypes="AAAAAAAAAAAAAAAAAAAAAAA">
                                      <p:cBhvr>
                                        <p:cTn id="2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39 -0.85671 L -0.19635 -0.79745 L -0.21302 -0.73449 L -0.22447 -0.68263 L -0.23906 -0.61412 L -0.23802 -0.51226 L -0.22968 -0.40671 L -0.21093 -0.30486 L -0.17864 -0.1956 L -0.12343 -0.10115 L -0.07135 -0.03819 L -0.01927 -0.01041 L -0.00156 -0.00115 L -0.00156 -0.00115 " pathEditMode="relative" ptsTypes="AAAAAAAAAAAAAA">
                                      <p:cBhvr>
                                        <p:cTn id="56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8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6 -0.76134 L -0.02695 -0.67615 L -0.04882 -0.56319 L -0.06132 -0.43171 L -0.05716 -0.3243 L -0.0457 -0.20208 L -0.02591 -0.08727 L -0.00195 0.00162 " pathEditMode="relative" ptsTypes="AAAAAAAA">
                                      <p:cBhvr>
                                        <p:cTn id="6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2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48 -0.53704 L 0.04414 -0.44074 L 0.02643 -0.36458 L 0.01185 -0.30556 L 0.00039 -0.21296 L -0.00273 -0.13148 L -0.00794 -0.07037 L -0.00169 -0.00185 L -0.00169 -0.00185 " pathEditMode="relative" ptsTypes="AAAAAAAAA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6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52 -0.92615 L 0.02435 -0.86134 L -0.00482 -0.79838 L -0.02148 -0.73541 L -0.04336 -0.64653 L -0.05482 -0.5669 L -0.06211 -0.49861 L -0.06419 -0.38727 L -0.06107 -0.26504 L -0.04232 -0.14653 L -0.02357 -0.04097 L -0.00482 -0.00023 " pathEditMode="relative" ptsTypes="AAAAAAAAAAAA">
                                      <p:cBhvr>
                                        <p:cTn id="8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4" grpId="0" animBg="1"/>
      <p:bldP spid="93" grpId="0" animBg="1"/>
      <p:bldP spid="56" grpId="0" animBg="1"/>
      <p:bldP spid="59" grpId="0" animBg="1"/>
      <p:bldP spid="61" grpId="0" animBg="1"/>
      <p:bldP spid="10" grpId="0" animBg="1"/>
      <p:bldP spid="10" grpId="1" animBg="1"/>
      <p:bldP spid="82" grpId="0"/>
      <p:bldP spid="132" grpId="0"/>
      <p:bldP spid="128" grpId="0"/>
      <p:bldP spid="86" grpId="0"/>
      <p:bldP spid="1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36734" y="4161603"/>
            <a:ext cx="14755" cy="1475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082535" y="4166214"/>
            <a:ext cx="14755" cy="14755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168758" y="3802896"/>
            <a:ext cx="27050" cy="27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87356" y="4056357"/>
            <a:ext cx="22132" cy="22132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63819" y="4215484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23013" y="3840892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13765" y="4232697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98422" y="3522695"/>
            <a:ext cx="49182" cy="4918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278698" y="3665295"/>
            <a:ext cx="36887" cy="36887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176490" y="3887722"/>
            <a:ext cx="34428" cy="3442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237588" y="3754753"/>
            <a:ext cx="31230" cy="3123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078409" y="3932231"/>
            <a:ext cx="41888" cy="4188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42700" y="3611483"/>
            <a:ext cx="39583" cy="39583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14806" y="3565730"/>
            <a:ext cx="12296" cy="122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16740" y="4087198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26491" y="4012181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936463" y="3787391"/>
            <a:ext cx="49182" cy="49182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184576" y="3941246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088721" y="3765396"/>
            <a:ext cx="31968" cy="31968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02504" y="3678780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34164" y="4033180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876416" y="3750150"/>
            <a:ext cx="31230" cy="312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998535" y="3750150"/>
            <a:ext cx="49182" cy="491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948335" y="3623012"/>
            <a:ext cx="29509" cy="2950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07193" y="4096897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5980921" y="3903738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34384" y="3871316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048152" y="3693563"/>
            <a:ext cx="27050" cy="2705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958820" y="3711105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20954" y="3533561"/>
            <a:ext cx="29509" cy="2950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35098" y="3284010"/>
            <a:ext cx="7377" cy="7377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5988394" y="3965837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232412" y="3436518"/>
            <a:ext cx="14755" cy="14755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6009783" y="3315684"/>
            <a:ext cx="12296" cy="12296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093263" y="3316605"/>
            <a:ext cx="12296" cy="12296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23600" y="3449440"/>
            <a:ext cx="33075" cy="33075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042857" y="3413726"/>
            <a:ext cx="7377" cy="737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24493" y="3250122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24717" y="3460373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080549" y="3421103"/>
            <a:ext cx="34428" cy="344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25778" y="3379441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38786" y="3466979"/>
            <a:ext cx="17214" cy="172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50516" y="1501297"/>
            <a:ext cx="769096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99000">
                      <a:schemeClr val="tx1">
                        <a:alpha val="0"/>
                      </a:schemeClr>
                    </a:gs>
                    <a:gs pos="83000">
                      <a:srgbClr val="FFC000"/>
                    </a:gs>
                    <a:gs pos="9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Part</a:t>
            </a:r>
            <a:r>
              <a:rPr lang="en-US" altLang="zh-CN" sz="48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 </a:t>
            </a:r>
            <a:r>
              <a:rPr lang="en-US" altLang="zh-CN" sz="199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4900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Three</a:t>
            </a:r>
            <a:endParaRPr lang="zh-CN" altLang="en-US" sz="85700" b="1" dirty="0">
              <a:gradFill>
                <a:gsLst>
                  <a:gs pos="100000">
                    <a:schemeClr val="tx1">
                      <a:alpha val="0"/>
                    </a:schemeClr>
                  </a:gs>
                  <a:gs pos="49000">
                    <a:srgbClr val="FFC000"/>
                  </a:gs>
                  <a:gs pos="82000">
                    <a:srgbClr val="FFC000">
                      <a:alpha val="0"/>
                    </a:srgbClr>
                  </a:gs>
                </a:gsLst>
                <a:lin ang="5400000" scaled="1"/>
              </a:gradFill>
              <a:effectLst>
                <a:outerShdw blurRad="127000" dist="50800" dir="5400000" algn="ctr" rotWithShape="0">
                  <a:schemeClr val="tx1">
                    <a:alpha val="50000"/>
                  </a:schemeClr>
                </a:outerShdw>
              </a:effectLst>
              <a:latin typeface="Gill Sans Light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rot="476695">
            <a:off x="3792570" y="3090413"/>
            <a:ext cx="4606861" cy="2266291"/>
            <a:chOff x="1730190" y="4057745"/>
            <a:chExt cx="3469736" cy="1706896"/>
          </a:xfrm>
        </p:grpSpPr>
        <p:sp>
          <p:nvSpPr>
            <p:cNvPr id="126" name="椭圆 125"/>
            <p:cNvSpPr/>
            <p:nvPr/>
          </p:nvSpPr>
          <p:spPr>
            <a:xfrm rot="21038076">
              <a:off x="1730190" y="4057745"/>
              <a:ext cx="3469736" cy="170689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21038076">
              <a:off x="2072247" y="4282254"/>
              <a:ext cx="2785622" cy="125787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21038076">
              <a:off x="2515067" y="4482214"/>
              <a:ext cx="1899982" cy="85795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21038076">
              <a:off x="3016041" y="4708435"/>
              <a:ext cx="898034" cy="40551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046781" y="3748504"/>
            <a:ext cx="4098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下半年形势与工作任务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5901938" y="4169937"/>
            <a:ext cx="360344" cy="237838"/>
            <a:chOff x="2043005" y="4721496"/>
            <a:chExt cx="360344" cy="237838"/>
          </a:xfrm>
        </p:grpSpPr>
        <p:sp>
          <p:nvSpPr>
            <p:cNvPr id="99" name="椭圆 98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42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000">
        <p14:rippl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182 0.00393 L -0.00182 0.00416 C -0.00586 0.0044 -0.00378 0.0044 -0.01146 0.00393 C -0.01185 0.00393 -0.01224 0.0037 -0.0125 0.0037 L -0.0138 0.00347 L -0.01589 0.00301 C -0.01615 0.00301 -0.01667 0.00278 -0.01693 0.00278 C -0.01758 0.00254 -0.01797 0.00231 -0.01849 0.00231 L -0.02135 0.00208 C -0.02201 0.00208 -0.02266 0.00208 -0.02318 0.00231 C -0.02344 0.00231 -0.02344 0.00254 -0.0237 0.00254 C -0.02461 0.00254 -0.02552 0.00231 -0.02656 0.00231 C -0.02669 0.00231 -0.02695 0.00208 -0.02708 0.00208 C -0.02747 0.00185 -0.0276 0.00162 -0.02786 0.00162 L -0.02839 0.00162 L -0.04609 -0.00394 L -0.04792 -0.01204 L -0.03698 -0.01736 L -0.01562 -0.02176 L 0.01589 -0.02454 L 0.03906 -0.02014 L 0.04948 -0.01412 L 0.05013 -0.00996 L 0.03724 -0.00139 L 0.01589 0.00301 L -0.00182 0.00393 Z " pathEditMode="relative" rAng="0" ptsTypes="AAAAAAAAAAAAAAAAAAAAAAAAAA">
                                      <p:cBhvr>
                                        <p:cTn id="135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412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9" grpId="0" animBg="1"/>
      <p:bldP spid="61" grpId="0" animBg="1"/>
      <p:bldP spid="66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64" grpId="0" animBg="1"/>
      <p:bldP spid="70" grpId="0" animBg="1"/>
      <p:bldP spid="74" grpId="0" animBg="1"/>
      <p:bldP spid="77" grpId="0" animBg="1"/>
      <p:bldP spid="1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98" name="椭圆 9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下半年形势与工作任务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106" name="椭圆 10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85366" y="1142208"/>
            <a:ext cx="3922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10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Situation and tasks in the second half of the year</a:t>
            </a:r>
            <a:endParaRPr lang="zh-CN" altLang="en-US" spc="-10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090" y="1776718"/>
            <a:ext cx="5127301" cy="20737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102609" y="3850745"/>
            <a:ext cx="5127301" cy="20737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948872" y="1764971"/>
            <a:ext cx="5127301" cy="2073787"/>
          </a:xfrm>
          <a:prstGeom prst="rect">
            <a:avLst/>
          </a:prstGeom>
          <a:solidFill>
            <a:schemeClr val="tx1">
              <a:alpha val="70000"/>
            </a:schemeClr>
          </a:solidFill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6102609" y="3822315"/>
            <a:ext cx="5127301" cy="2073787"/>
          </a:xfrm>
          <a:prstGeom prst="rect">
            <a:avLst/>
          </a:prstGeom>
          <a:solidFill>
            <a:schemeClr val="tx1">
              <a:alpha val="70000"/>
            </a:schemeClr>
          </a:solidFill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6534192" y="2239237"/>
            <a:ext cx="487419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纵观下半年，总体呈趋稳态势。内需增长面临下行压力，国家将降低企业准入成本，改善企业运营环境，推动转型升级。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66969" y="4122863"/>
            <a:ext cx="4874190" cy="1731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要准确把握形势，既充分认识形势的不确定性、复杂性和市场的波动性，增强忧患意识和紧迫感；也要看到内外部环境中的积极因素，紧紧抓住新机遇，积极应对新挑战，不断开创新局面。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3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000">
        <p:fade/>
      </p:transition>
    </mc:Choice>
    <mc:Fallback xmlns="">
      <p:transition spd="med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<p:cBhvr>
                                        <p:cTn id="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<p:cBhvr>
                                        <p:cTn id="2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10" grpId="0" animBg="1"/>
      <p:bldP spid="84" grpId="0" animBg="1"/>
      <p:bldP spid="92" grpId="0" animBg="1"/>
      <p:bldP spid="93" grpId="0" animBg="1"/>
      <p:bldP spid="94" grpId="0" build="p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754" y="1185161"/>
            <a:ext cx="3968858" cy="5697482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70" name="自由: 形状 69"/>
          <p:cNvSpPr/>
          <p:nvPr/>
        </p:nvSpPr>
        <p:spPr>
          <a:xfrm>
            <a:off x="4658484" y="2293487"/>
            <a:ext cx="13940132" cy="4842603"/>
          </a:xfrm>
          <a:custGeom>
            <a:avLst/>
            <a:gdLst>
              <a:gd name="connsiteX0" fmla="*/ 6970065 w 13940132"/>
              <a:gd name="connsiteY0" fmla="*/ 0 h 4842603"/>
              <a:gd name="connsiteX1" fmla="*/ 13940132 w 13940132"/>
              <a:gd name="connsiteY1" fmla="*/ 4842603 h 4842603"/>
              <a:gd name="connsiteX2" fmla="*/ 0 w 13940132"/>
              <a:gd name="connsiteY2" fmla="*/ 4842603 h 4842603"/>
              <a:gd name="connsiteX3" fmla="*/ 4462474 w 13940132"/>
              <a:gd name="connsiteY3" fmla="*/ 1742203 h 4842603"/>
              <a:gd name="connsiteX4" fmla="*/ 6384497 w 13940132"/>
              <a:gd name="connsiteY4" fmla="*/ 1742203 h 4842603"/>
              <a:gd name="connsiteX5" fmla="*/ 6384497 w 13940132"/>
              <a:gd name="connsiteY5" fmla="*/ 406836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6" fmla="*/ 6475937 w 13940132"/>
              <a:gd name="connsiteY6" fmla="*/ 1833643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0" fmla="*/ 6384497 w 13940132"/>
              <a:gd name="connsiteY0" fmla="*/ 406836 h 4842603"/>
              <a:gd name="connsiteX1" fmla="*/ 6970065 w 13940132"/>
              <a:gd name="connsiteY1" fmla="*/ 0 h 4842603"/>
              <a:gd name="connsiteX2" fmla="*/ 13940132 w 13940132"/>
              <a:gd name="connsiteY2" fmla="*/ 4842603 h 4842603"/>
              <a:gd name="connsiteX3" fmla="*/ 0 w 13940132"/>
              <a:gd name="connsiteY3" fmla="*/ 4842603 h 4842603"/>
              <a:gd name="connsiteX4" fmla="*/ 4462474 w 13940132"/>
              <a:gd name="connsiteY4" fmla="*/ 1742203 h 484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40132" h="4842603">
                <a:moveTo>
                  <a:pt x="6384497" y="406836"/>
                </a:moveTo>
                <a:lnTo>
                  <a:pt x="6970065" y="0"/>
                </a:lnTo>
                <a:lnTo>
                  <a:pt x="13940132" y="4842603"/>
                </a:lnTo>
                <a:lnTo>
                  <a:pt x="0" y="4842603"/>
                </a:lnTo>
                <a:lnTo>
                  <a:pt x="4462474" y="1742203"/>
                </a:lnTo>
              </a:path>
            </a:pathLst>
          </a:cu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989255" y="2518040"/>
            <a:ext cx="448599" cy="448599"/>
          </a:xfrm>
          <a:prstGeom prst="ellipse">
            <a:avLst/>
          </a:prstGeom>
          <a:gradFill>
            <a:gsLst>
              <a:gs pos="40000">
                <a:srgbClr val="FFC000">
                  <a:alpha val="0"/>
                </a:srgbClr>
              </a:gs>
              <a:gs pos="67000">
                <a:srgbClr val="FFC000"/>
              </a:gs>
            </a:gsLst>
            <a:path path="circle">
              <a:fillToRect l="50000" t="50000" r="50000" b="50000"/>
            </a:path>
          </a:gradFill>
          <a:ln w="317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546536" y="2363774"/>
            <a:ext cx="589929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公司下半年工作思路是：以经营为主线，以改革为动力，优结构促增长，抓管理提质量，降风险保稳定。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989255" y="3706365"/>
            <a:ext cx="448599" cy="448599"/>
          </a:xfrm>
          <a:prstGeom prst="ellipse">
            <a:avLst/>
          </a:prstGeom>
          <a:gradFill>
            <a:gsLst>
              <a:gs pos="40000">
                <a:srgbClr val="FFC000">
                  <a:alpha val="0"/>
                </a:srgbClr>
              </a:gs>
              <a:gs pos="67000">
                <a:srgbClr val="FFC000"/>
              </a:gs>
            </a:gsLst>
            <a:path path="circle">
              <a:fillToRect l="50000" t="50000" r="50000" b="50000"/>
            </a:path>
          </a:gradFill>
          <a:ln w="317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1546536" y="3552099"/>
            <a:ext cx="589929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公司下半年工作思路是：以经营为主线，以改革为动力，优结构促增长，抓管理提质量，降风险保稳定。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989255" y="4894689"/>
            <a:ext cx="448599" cy="448599"/>
          </a:xfrm>
          <a:prstGeom prst="ellipse">
            <a:avLst/>
          </a:prstGeom>
          <a:gradFill>
            <a:gsLst>
              <a:gs pos="40000">
                <a:srgbClr val="FFC000">
                  <a:alpha val="0"/>
                </a:srgbClr>
              </a:gs>
              <a:gs pos="67000">
                <a:srgbClr val="FFC000"/>
              </a:gs>
            </a:gsLst>
            <a:path path="circle">
              <a:fillToRect l="50000" t="50000" r="50000" b="50000"/>
            </a:path>
          </a:gradFill>
          <a:ln w="317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1546536" y="4740423"/>
            <a:ext cx="589929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公司下半年工作思路是：以经营为主线，以改革为动力，优结构促增长，抓管理提质量，降风险保稳定。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61" name="椭圆 60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下半年形势与工作任务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77" name="椭圆 76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185366" y="1142208"/>
            <a:ext cx="3922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10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Situation and tasks in the second half of the year</a:t>
            </a:r>
            <a:endParaRPr lang="zh-CN" altLang="en-US" spc="-10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9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0">
        <p:fade/>
      </p:transition>
    </mc:Choice>
    <mc:Fallback xmlns="">
      <p:transition spd="med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<p:cBhvr>
                                        <p:cTn id="1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<p:cBhvr>
                                        <p:cTn id="2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88" grpId="0" animBg="1"/>
      <p:bldP spid="105" grpId="0"/>
      <p:bldP spid="94" grpId="0" animBg="1"/>
      <p:bldP spid="95" grpId="0"/>
      <p:bldP spid="100" grpId="0" animBg="1"/>
      <p:bldP spid="102" grpId="0"/>
      <p:bldP spid="66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968503" y="4621332"/>
            <a:ext cx="248219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营业收入：**亿元，其中集团外收入不少于**万元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51826" y="1730473"/>
            <a:ext cx="318505" cy="318505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3113171" y="1712005"/>
            <a:ext cx="190894" cy="190894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5540301" y="3323075"/>
            <a:ext cx="318505" cy="318505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5901646" y="3304607"/>
            <a:ext cx="190894" cy="190894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8145345" y="1973864"/>
            <a:ext cx="318505" cy="318505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8506690" y="1955396"/>
            <a:ext cx="190894" cy="190894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697923" y="3290877"/>
            <a:ext cx="318505" cy="318505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1059268" y="3272409"/>
            <a:ext cx="190894" cy="190894"/>
          </a:xfrm>
          <a:prstGeom prst="ellipse">
            <a:avLst/>
          </a:prstGeom>
          <a:gradFill flip="none" rotWithShape="1">
            <a:gsLst>
              <a:gs pos="41000">
                <a:srgbClr val="FFC000">
                  <a:alpha val="0"/>
                </a:srgbClr>
              </a:gs>
              <a:gs pos="86000">
                <a:srgbClr val="FFC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985600" y="2075324"/>
            <a:ext cx="2448000" cy="2448000"/>
          </a:xfrm>
          <a:prstGeom prst="ellipse">
            <a:avLst/>
          </a:prstGeom>
          <a:noFill/>
          <a:ln w="857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09893" y="2299617"/>
            <a:ext cx="1999415" cy="1999415"/>
            <a:chOff x="1209893" y="2299617"/>
            <a:chExt cx="1999415" cy="1999415"/>
          </a:xfrm>
        </p:grpSpPr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1209893" y="2299617"/>
              <a:ext cx="1999415" cy="1999415"/>
            </a:xfrm>
            <a:prstGeom prst="ellipse">
              <a:avLst/>
            </a:prstGeom>
            <a:solidFill>
              <a:schemeClr val="tx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KSO_Shape"/>
            <p:cNvSpPr>
              <a:spLocks/>
            </p:cNvSpPr>
            <p:nvPr/>
          </p:nvSpPr>
          <p:spPr bwMode="auto">
            <a:xfrm>
              <a:off x="1691535" y="2858969"/>
              <a:ext cx="1036131" cy="880711"/>
            </a:xfrm>
            <a:custGeom>
              <a:avLst/>
              <a:gdLst>
                <a:gd name="T0" fmla="*/ 751859 w 3897313"/>
                <a:gd name="T1" fmla="*/ 3070865 h 3311525"/>
                <a:gd name="T2" fmla="*/ 255585 w 3897313"/>
                <a:gd name="T3" fmla="*/ 3040088 h 3311525"/>
                <a:gd name="T4" fmla="*/ 743927 w 3897313"/>
                <a:gd name="T5" fmla="*/ 2593335 h 3311525"/>
                <a:gd name="T6" fmla="*/ 1413894 w 3897313"/>
                <a:gd name="T7" fmla="*/ 3077845 h 3311525"/>
                <a:gd name="T8" fmla="*/ 936625 w 3897313"/>
                <a:gd name="T9" fmla="*/ 3015560 h 3311525"/>
                <a:gd name="T10" fmla="*/ 2154553 w 3897313"/>
                <a:gd name="T11" fmla="*/ 3028286 h 3311525"/>
                <a:gd name="T12" fmla="*/ 1664757 w 3897313"/>
                <a:gd name="T13" fmla="*/ 3075622 h 3311525"/>
                <a:gd name="T14" fmla="*/ 1758006 w 3897313"/>
                <a:gd name="T15" fmla="*/ 2237553 h 3311525"/>
                <a:gd name="T16" fmla="*/ 2834647 w 3897313"/>
                <a:gd name="T17" fmla="*/ 3040063 h 3311525"/>
                <a:gd name="T18" fmla="*/ 2339302 w 3897313"/>
                <a:gd name="T19" fmla="*/ 3070861 h 3311525"/>
                <a:gd name="T20" fmla="*/ 2569533 w 3897313"/>
                <a:gd name="T21" fmla="*/ 1738630 h 3311525"/>
                <a:gd name="T22" fmla="*/ 3498851 w 3897313"/>
                <a:gd name="T23" fmla="*/ 3067687 h 3311525"/>
                <a:gd name="T24" fmla="*/ 2999741 w 3897313"/>
                <a:gd name="T25" fmla="*/ 3045465 h 3311525"/>
                <a:gd name="T26" fmla="*/ 3400426 w 3897313"/>
                <a:gd name="T27" fmla="*/ 924221 h 3311525"/>
                <a:gd name="T28" fmla="*/ 684213 w 3897313"/>
                <a:gd name="T29" fmla="*/ 392109 h 3311525"/>
                <a:gd name="T30" fmla="*/ 907734 w 3897313"/>
                <a:gd name="T31" fmla="*/ 594315 h 3311525"/>
                <a:gd name="T32" fmla="*/ 1026479 w 3897313"/>
                <a:gd name="T33" fmla="*/ 723193 h 3311525"/>
                <a:gd name="T34" fmla="*/ 975996 w 3897313"/>
                <a:gd name="T35" fmla="*/ 832073 h 3311525"/>
                <a:gd name="T36" fmla="*/ 863919 w 3897313"/>
                <a:gd name="T37" fmla="*/ 848262 h 3311525"/>
                <a:gd name="T38" fmla="*/ 730251 w 3897313"/>
                <a:gd name="T39" fmla="*/ 739382 h 3311525"/>
                <a:gd name="T40" fmla="*/ 539433 w 3897313"/>
                <a:gd name="T41" fmla="*/ 721606 h 3311525"/>
                <a:gd name="T42" fmla="*/ 414656 w 3897313"/>
                <a:gd name="T43" fmla="*/ 828264 h 3311525"/>
                <a:gd name="T44" fmla="*/ 476886 w 3897313"/>
                <a:gd name="T45" fmla="*/ 961586 h 3311525"/>
                <a:gd name="T46" fmla="*/ 899479 w 3897313"/>
                <a:gd name="T47" fmla="*/ 1159030 h 3311525"/>
                <a:gd name="T48" fmla="*/ 1054101 w 3897313"/>
                <a:gd name="T49" fmla="*/ 1345364 h 3311525"/>
                <a:gd name="T50" fmla="*/ 1035369 w 3897313"/>
                <a:gd name="T51" fmla="*/ 1555187 h 3311525"/>
                <a:gd name="T52" fmla="*/ 868999 w 3897313"/>
                <a:gd name="T53" fmla="*/ 1723110 h 3311525"/>
                <a:gd name="T54" fmla="*/ 679451 w 3897313"/>
                <a:gd name="T55" fmla="*/ 1888811 h 3311525"/>
                <a:gd name="T56" fmla="*/ 528003 w 3897313"/>
                <a:gd name="T57" fmla="*/ 1891033 h 3311525"/>
                <a:gd name="T58" fmla="*/ 367666 w 3897313"/>
                <a:gd name="T59" fmla="*/ 1718349 h 3311525"/>
                <a:gd name="T60" fmla="*/ 191136 w 3897313"/>
                <a:gd name="T61" fmla="*/ 1594867 h 3311525"/>
                <a:gd name="T62" fmla="*/ 180341 w 3897313"/>
                <a:gd name="T63" fmla="*/ 1485987 h 3311525"/>
                <a:gd name="T64" fmla="*/ 300038 w 3897313"/>
                <a:gd name="T65" fmla="*/ 1414247 h 3311525"/>
                <a:gd name="T66" fmla="*/ 369253 w 3897313"/>
                <a:gd name="T67" fmla="*/ 1467258 h 3311525"/>
                <a:gd name="T68" fmla="*/ 645478 w 3897313"/>
                <a:gd name="T69" fmla="*/ 1564393 h 3311525"/>
                <a:gd name="T70" fmla="*/ 785496 w 3897313"/>
                <a:gd name="T71" fmla="*/ 1520905 h 3311525"/>
                <a:gd name="T72" fmla="*/ 793434 w 3897313"/>
                <a:gd name="T73" fmla="*/ 1370123 h 3311525"/>
                <a:gd name="T74" fmla="*/ 334328 w 3897313"/>
                <a:gd name="T75" fmla="*/ 1127604 h 3311525"/>
                <a:gd name="T76" fmla="*/ 199073 w 3897313"/>
                <a:gd name="T77" fmla="*/ 972061 h 3311525"/>
                <a:gd name="T78" fmla="*/ 197803 w 3897313"/>
                <a:gd name="T79" fmla="*/ 758428 h 3311525"/>
                <a:gd name="T80" fmla="*/ 356553 w 3897313"/>
                <a:gd name="T81" fmla="*/ 575903 h 3311525"/>
                <a:gd name="T82" fmla="*/ 525781 w 3897313"/>
                <a:gd name="T83" fmla="*/ 384491 h 3311525"/>
                <a:gd name="T84" fmla="*/ 3649008 w 3897313"/>
                <a:gd name="T85" fmla="*/ 6033 h 3311525"/>
                <a:gd name="T86" fmla="*/ 3716323 w 3897313"/>
                <a:gd name="T87" fmla="*/ 71764 h 3311525"/>
                <a:gd name="T88" fmla="*/ 3884930 w 3897313"/>
                <a:gd name="T89" fmla="*/ 709702 h 3311525"/>
                <a:gd name="T90" fmla="*/ 3809358 w 3897313"/>
                <a:gd name="T91" fmla="*/ 766859 h 3311525"/>
                <a:gd name="T92" fmla="*/ 3717911 w 3897313"/>
                <a:gd name="T93" fmla="*/ 745584 h 3311525"/>
                <a:gd name="T94" fmla="*/ 3455952 w 3897313"/>
                <a:gd name="T95" fmla="*/ 648099 h 3311525"/>
                <a:gd name="T96" fmla="*/ 2896154 w 3897313"/>
                <a:gd name="T97" fmla="*/ 1275241 h 3311525"/>
                <a:gd name="T98" fmla="*/ 2256022 w 3897313"/>
                <a:gd name="T99" fmla="*/ 1779812 h 3311525"/>
                <a:gd name="T100" fmla="*/ 1575246 w 3897313"/>
                <a:gd name="T101" fmla="*/ 2148158 h 3311525"/>
                <a:gd name="T102" fmla="*/ 927493 w 3897313"/>
                <a:gd name="T103" fmla="*/ 2376787 h 3311525"/>
                <a:gd name="T104" fmla="*/ 113356 w 3897313"/>
                <a:gd name="T105" fmla="*/ 2517140 h 3311525"/>
                <a:gd name="T106" fmla="*/ 384206 w 3897313"/>
                <a:gd name="T107" fmla="*/ 2221192 h 3311525"/>
                <a:gd name="T108" fmla="*/ 1118644 w 3897313"/>
                <a:gd name="T109" fmla="*/ 2040830 h 3311525"/>
                <a:gd name="T110" fmla="*/ 2028673 w 3897313"/>
                <a:gd name="T111" fmla="*/ 1609610 h 3311525"/>
                <a:gd name="T112" fmla="*/ 2530999 w 3897313"/>
                <a:gd name="T113" fmla="*/ 1244757 h 3311525"/>
                <a:gd name="T114" fmla="*/ 3068570 w 3897313"/>
                <a:gd name="T115" fmla="*/ 708114 h 3311525"/>
                <a:gd name="T116" fmla="*/ 3069841 w 3897313"/>
                <a:gd name="T117" fmla="*/ 393750 h 3311525"/>
                <a:gd name="T118" fmla="*/ 2984744 w 3897313"/>
                <a:gd name="T119" fmla="*/ 355010 h 3311525"/>
                <a:gd name="T120" fmla="*/ 2960294 w 3897313"/>
                <a:gd name="T121" fmla="*/ 262288 h 3311525"/>
                <a:gd name="T122" fmla="*/ 3015226 w 3897313"/>
                <a:gd name="T123" fmla="*/ 186713 h 3311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97313" h="3311525">
                  <a:moveTo>
                    <a:pt x="0" y="3178175"/>
                  </a:moveTo>
                  <a:lnTo>
                    <a:pt x="3803650" y="3178175"/>
                  </a:lnTo>
                  <a:lnTo>
                    <a:pt x="3803650" y="3311525"/>
                  </a:lnTo>
                  <a:lnTo>
                    <a:pt x="0" y="3311525"/>
                  </a:lnTo>
                  <a:lnTo>
                    <a:pt x="0" y="3178175"/>
                  </a:lnTo>
                  <a:close/>
                  <a:moveTo>
                    <a:pt x="784225" y="2584450"/>
                  </a:moveTo>
                  <a:lnTo>
                    <a:pt x="784225" y="3015656"/>
                  </a:lnTo>
                  <a:lnTo>
                    <a:pt x="783908" y="3022002"/>
                  </a:lnTo>
                  <a:lnTo>
                    <a:pt x="782956" y="3028348"/>
                  </a:lnTo>
                  <a:lnTo>
                    <a:pt x="781369" y="3034059"/>
                  </a:lnTo>
                  <a:lnTo>
                    <a:pt x="779465" y="3040088"/>
                  </a:lnTo>
                  <a:lnTo>
                    <a:pt x="776610" y="3045482"/>
                  </a:lnTo>
                  <a:lnTo>
                    <a:pt x="773437" y="3050558"/>
                  </a:lnTo>
                  <a:lnTo>
                    <a:pt x="769946" y="3055318"/>
                  </a:lnTo>
                  <a:lnTo>
                    <a:pt x="766138" y="3059760"/>
                  </a:lnTo>
                  <a:lnTo>
                    <a:pt x="761696" y="3064202"/>
                  </a:lnTo>
                  <a:lnTo>
                    <a:pt x="756936" y="3067692"/>
                  </a:lnTo>
                  <a:lnTo>
                    <a:pt x="751859" y="3070865"/>
                  </a:lnTo>
                  <a:lnTo>
                    <a:pt x="746465" y="3073086"/>
                  </a:lnTo>
                  <a:lnTo>
                    <a:pt x="740436" y="3075625"/>
                  </a:lnTo>
                  <a:lnTo>
                    <a:pt x="734407" y="3077211"/>
                  </a:lnTo>
                  <a:lnTo>
                    <a:pt x="728696" y="3077846"/>
                  </a:lnTo>
                  <a:lnTo>
                    <a:pt x="722349" y="3078163"/>
                  </a:lnTo>
                  <a:lnTo>
                    <a:pt x="312701" y="3078163"/>
                  </a:lnTo>
                  <a:lnTo>
                    <a:pt x="306355" y="3077846"/>
                  </a:lnTo>
                  <a:lnTo>
                    <a:pt x="300643" y="3077211"/>
                  </a:lnTo>
                  <a:lnTo>
                    <a:pt x="294614" y="3075625"/>
                  </a:lnTo>
                  <a:lnTo>
                    <a:pt x="288585" y="3073086"/>
                  </a:lnTo>
                  <a:lnTo>
                    <a:pt x="283191" y="3070865"/>
                  </a:lnTo>
                  <a:lnTo>
                    <a:pt x="278114" y="3067692"/>
                  </a:lnTo>
                  <a:lnTo>
                    <a:pt x="273354" y="3064202"/>
                  </a:lnTo>
                  <a:lnTo>
                    <a:pt x="268912" y="3059760"/>
                  </a:lnTo>
                  <a:lnTo>
                    <a:pt x="265104" y="3055318"/>
                  </a:lnTo>
                  <a:lnTo>
                    <a:pt x="261614" y="3050558"/>
                  </a:lnTo>
                  <a:lnTo>
                    <a:pt x="258441" y="3045482"/>
                  </a:lnTo>
                  <a:lnTo>
                    <a:pt x="255585" y="3040088"/>
                  </a:lnTo>
                  <a:lnTo>
                    <a:pt x="253681" y="3034059"/>
                  </a:lnTo>
                  <a:lnTo>
                    <a:pt x="252094" y="3028348"/>
                  </a:lnTo>
                  <a:lnTo>
                    <a:pt x="251142" y="3022002"/>
                  </a:lnTo>
                  <a:lnTo>
                    <a:pt x="250825" y="3015656"/>
                  </a:lnTo>
                  <a:lnTo>
                    <a:pt x="250825" y="2675514"/>
                  </a:lnTo>
                  <a:lnTo>
                    <a:pt x="303181" y="2669486"/>
                  </a:lnTo>
                  <a:lnTo>
                    <a:pt x="359980" y="2662505"/>
                  </a:lnTo>
                  <a:lnTo>
                    <a:pt x="390125" y="2658380"/>
                  </a:lnTo>
                  <a:lnTo>
                    <a:pt x="421221" y="2653621"/>
                  </a:lnTo>
                  <a:lnTo>
                    <a:pt x="453587" y="2648861"/>
                  </a:lnTo>
                  <a:lnTo>
                    <a:pt x="486587" y="2643785"/>
                  </a:lnTo>
                  <a:lnTo>
                    <a:pt x="520540" y="2638073"/>
                  </a:lnTo>
                  <a:lnTo>
                    <a:pt x="555444" y="2631727"/>
                  </a:lnTo>
                  <a:lnTo>
                    <a:pt x="591300" y="2625381"/>
                  </a:lnTo>
                  <a:lnTo>
                    <a:pt x="628425" y="2618401"/>
                  </a:lnTo>
                  <a:lnTo>
                    <a:pt x="665868" y="2610469"/>
                  </a:lnTo>
                  <a:lnTo>
                    <a:pt x="704580" y="2602219"/>
                  </a:lnTo>
                  <a:lnTo>
                    <a:pt x="743927" y="2593335"/>
                  </a:lnTo>
                  <a:lnTo>
                    <a:pt x="784225" y="2584450"/>
                  </a:lnTo>
                  <a:close/>
                  <a:moveTo>
                    <a:pt x="1470025" y="2365375"/>
                  </a:moveTo>
                  <a:lnTo>
                    <a:pt x="1470025" y="3015560"/>
                  </a:lnTo>
                  <a:lnTo>
                    <a:pt x="1469708" y="3021916"/>
                  </a:lnTo>
                  <a:lnTo>
                    <a:pt x="1468757" y="3028271"/>
                  </a:lnTo>
                  <a:lnTo>
                    <a:pt x="1467171" y="3033991"/>
                  </a:lnTo>
                  <a:lnTo>
                    <a:pt x="1464951" y="3040029"/>
                  </a:lnTo>
                  <a:lnTo>
                    <a:pt x="1462414" y="3045432"/>
                  </a:lnTo>
                  <a:lnTo>
                    <a:pt x="1459243" y="3050516"/>
                  </a:lnTo>
                  <a:lnTo>
                    <a:pt x="1455755" y="3055283"/>
                  </a:lnTo>
                  <a:lnTo>
                    <a:pt x="1451949" y="3059732"/>
                  </a:lnTo>
                  <a:lnTo>
                    <a:pt x="1447192" y="3064181"/>
                  </a:lnTo>
                  <a:lnTo>
                    <a:pt x="1442435" y="3067676"/>
                  </a:lnTo>
                  <a:lnTo>
                    <a:pt x="1437362" y="3070854"/>
                  </a:lnTo>
                  <a:lnTo>
                    <a:pt x="1431653" y="3073079"/>
                  </a:lnTo>
                  <a:lnTo>
                    <a:pt x="1426262" y="3075621"/>
                  </a:lnTo>
                  <a:lnTo>
                    <a:pt x="1420237" y="3077210"/>
                  </a:lnTo>
                  <a:lnTo>
                    <a:pt x="1413894" y="3077845"/>
                  </a:lnTo>
                  <a:lnTo>
                    <a:pt x="1407869" y="3078163"/>
                  </a:lnTo>
                  <a:lnTo>
                    <a:pt x="998781" y="3078163"/>
                  </a:lnTo>
                  <a:lnTo>
                    <a:pt x="992439" y="3077845"/>
                  </a:lnTo>
                  <a:lnTo>
                    <a:pt x="986096" y="3077210"/>
                  </a:lnTo>
                  <a:lnTo>
                    <a:pt x="980388" y="3075621"/>
                  </a:lnTo>
                  <a:lnTo>
                    <a:pt x="974680" y="3073079"/>
                  </a:lnTo>
                  <a:lnTo>
                    <a:pt x="969289" y="3070854"/>
                  </a:lnTo>
                  <a:lnTo>
                    <a:pt x="964215" y="3067676"/>
                  </a:lnTo>
                  <a:lnTo>
                    <a:pt x="959458" y="3064181"/>
                  </a:lnTo>
                  <a:lnTo>
                    <a:pt x="955018" y="3059732"/>
                  </a:lnTo>
                  <a:lnTo>
                    <a:pt x="950896" y="3055283"/>
                  </a:lnTo>
                  <a:lnTo>
                    <a:pt x="947090" y="3050516"/>
                  </a:lnTo>
                  <a:lnTo>
                    <a:pt x="943919" y="3045432"/>
                  </a:lnTo>
                  <a:lnTo>
                    <a:pt x="941699" y="3040029"/>
                  </a:lnTo>
                  <a:lnTo>
                    <a:pt x="939479" y="3033991"/>
                  </a:lnTo>
                  <a:lnTo>
                    <a:pt x="937894" y="3028271"/>
                  </a:lnTo>
                  <a:lnTo>
                    <a:pt x="936942" y="3021916"/>
                  </a:lnTo>
                  <a:lnTo>
                    <a:pt x="936625" y="3015560"/>
                  </a:lnTo>
                  <a:lnTo>
                    <a:pt x="936625" y="2545241"/>
                  </a:lnTo>
                  <a:lnTo>
                    <a:pt x="994024" y="2529034"/>
                  </a:lnTo>
                  <a:lnTo>
                    <a:pt x="1053326" y="2512191"/>
                  </a:lnTo>
                  <a:lnTo>
                    <a:pt x="1112628" y="2493442"/>
                  </a:lnTo>
                  <a:lnTo>
                    <a:pt x="1173833" y="2474375"/>
                  </a:lnTo>
                  <a:lnTo>
                    <a:pt x="1235672" y="2453401"/>
                  </a:lnTo>
                  <a:lnTo>
                    <a:pt x="1266750" y="2442597"/>
                  </a:lnTo>
                  <a:lnTo>
                    <a:pt x="1298145" y="2431156"/>
                  </a:lnTo>
                  <a:lnTo>
                    <a:pt x="1330174" y="2419716"/>
                  </a:lnTo>
                  <a:lnTo>
                    <a:pt x="1361886" y="2407958"/>
                  </a:lnTo>
                  <a:lnTo>
                    <a:pt x="1394233" y="2395565"/>
                  </a:lnTo>
                  <a:lnTo>
                    <a:pt x="1426579" y="2383171"/>
                  </a:lnTo>
                  <a:lnTo>
                    <a:pt x="1448144" y="2374273"/>
                  </a:lnTo>
                  <a:lnTo>
                    <a:pt x="1470025" y="2365375"/>
                  </a:lnTo>
                  <a:close/>
                  <a:moveTo>
                    <a:pt x="2155826" y="2020888"/>
                  </a:moveTo>
                  <a:lnTo>
                    <a:pt x="2155826" y="3015578"/>
                  </a:lnTo>
                  <a:lnTo>
                    <a:pt x="2155190" y="3021932"/>
                  </a:lnTo>
                  <a:lnTo>
                    <a:pt x="2154553" y="3028286"/>
                  </a:lnTo>
                  <a:lnTo>
                    <a:pt x="2152962" y="3034004"/>
                  </a:lnTo>
                  <a:lnTo>
                    <a:pt x="2151052" y="3040040"/>
                  </a:lnTo>
                  <a:lnTo>
                    <a:pt x="2148188" y="3045441"/>
                  </a:lnTo>
                  <a:lnTo>
                    <a:pt x="2145006" y="3050524"/>
                  </a:lnTo>
                  <a:lnTo>
                    <a:pt x="2141505" y="3055289"/>
                  </a:lnTo>
                  <a:lnTo>
                    <a:pt x="2137367" y="3059737"/>
                  </a:lnTo>
                  <a:lnTo>
                    <a:pt x="2133230" y="3064185"/>
                  </a:lnTo>
                  <a:lnTo>
                    <a:pt x="2128456" y="3067679"/>
                  </a:lnTo>
                  <a:lnTo>
                    <a:pt x="2123364" y="3070856"/>
                  </a:lnTo>
                  <a:lnTo>
                    <a:pt x="2117636" y="3073080"/>
                  </a:lnTo>
                  <a:lnTo>
                    <a:pt x="2111907" y="3075622"/>
                  </a:lnTo>
                  <a:lnTo>
                    <a:pt x="2105860" y="3077210"/>
                  </a:lnTo>
                  <a:lnTo>
                    <a:pt x="2099813" y="3077845"/>
                  </a:lnTo>
                  <a:lnTo>
                    <a:pt x="2093766" y="3078163"/>
                  </a:lnTo>
                  <a:lnTo>
                    <a:pt x="1682898" y="3078163"/>
                  </a:lnTo>
                  <a:lnTo>
                    <a:pt x="1676533" y="3077845"/>
                  </a:lnTo>
                  <a:lnTo>
                    <a:pt x="1670486" y="3077210"/>
                  </a:lnTo>
                  <a:lnTo>
                    <a:pt x="1664757" y="3075622"/>
                  </a:lnTo>
                  <a:lnTo>
                    <a:pt x="1658711" y="3073080"/>
                  </a:lnTo>
                  <a:lnTo>
                    <a:pt x="1653300" y="3070856"/>
                  </a:lnTo>
                  <a:lnTo>
                    <a:pt x="1648208" y="3067679"/>
                  </a:lnTo>
                  <a:lnTo>
                    <a:pt x="1643434" y="3064185"/>
                  </a:lnTo>
                  <a:lnTo>
                    <a:pt x="1638979" y="3059737"/>
                  </a:lnTo>
                  <a:lnTo>
                    <a:pt x="1635160" y="3055289"/>
                  </a:lnTo>
                  <a:lnTo>
                    <a:pt x="1631341" y="3050524"/>
                  </a:lnTo>
                  <a:lnTo>
                    <a:pt x="1628158" y="3045441"/>
                  </a:lnTo>
                  <a:lnTo>
                    <a:pt x="1625612" y="3040040"/>
                  </a:lnTo>
                  <a:lnTo>
                    <a:pt x="1623702" y="3034004"/>
                  </a:lnTo>
                  <a:lnTo>
                    <a:pt x="1622111" y="3028286"/>
                  </a:lnTo>
                  <a:lnTo>
                    <a:pt x="1621156" y="3021932"/>
                  </a:lnTo>
                  <a:lnTo>
                    <a:pt x="1620838" y="3015578"/>
                  </a:lnTo>
                  <a:lnTo>
                    <a:pt x="1620838" y="2301092"/>
                  </a:lnTo>
                  <a:lnTo>
                    <a:pt x="1655210" y="2285842"/>
                  </a:lnTo>
                  <a:lnTo>
                    <a:pt x="1689581" y="2269958"/>
                  </a:lnTo>
                  <a:lnTo>
                    <a:pt x="1723953" y="2253756"/>
                  </a:lnTo>
                  <a:lnTo>
                    <a:pt x="1758006" y="2237553"/>
                  </a:lnTo>
                  <a:lnTo>
                    <a:pt x="1792060" y="2221033"/>
                  </a:lnTo>
                  <a:lnTo>
                    <a:pt x="1825477" y="2203878"/>
                  </a:lnTo>
                  <a:lnTo>
                    <a:pt x="1859530" y="2187041"/>
                  </a:lnTo>
                  <a:lnTo>
                    <a:pt x="1892629" y="2169568"/>
                  </a:lnTo>
                  <a:lnTo>
                    <a:pt x="1926364" y="2151777"/>
                  </a:lnTo>
                  <a:lnTo>
                    <a:pt x="1959462" y="2133668"/>
                  </a:lnTo>
                  <a:lnTo>
                    <a:pt x="1992879" y="2115560"/>
                  </a:lnTo>
                  <a:lnTo>
                    <a:pt x="2025660" y="2097452"/>
                  </a:lnTo>
                  <a:lnTo>
                    <a:pt x="2058440" y="2078390"/>
                  </a:lnTo>
                  <a:lnTo>
                    <a:pt x="2090902" y="2059647"/>
                  </a:lnTo>
                  <a:lnTo>
                    <a:pt x="2123682" y="2040267"/>
                  </a:lnTo>
                  <a:lnTo>
                    <a:pt x="2155826" y="2020888"/>
                  </a:lnTo>
                  <a:close/>
                  <a:moveTo>
                    <a:pt x="2840038" y="1514475"/>
                  </a:moveTo>
                  <a:lnTo>
                    <a:pt x="2840038" y="3015616"/>
                  </a:lnTo>
                  <a:lnTo>
                    <a:pt x="2839404" y="3021966"/>
                  </a:lnTo>
                  <a:lnTo>
                    <a:pt x="2838770" y="3028316"/>
                  </a:lnTo>
                  <a:lnTo>
                    <a:pt x="2837184" y="3034031"/>
                  </a:lnTo>
                  <a:lnTo>
                    <a:pt x="2834647" y="3040063"/>
                  </a:lnTo>
                  <a:lnTo>
                    <a:pt x="2832427" y="3045461"/>
                  </a:lnTo>
                  <a:lnTo>
                    <a:pt x="2829256" y="3050541"/>
                  </a:lnTo>
                  <a:lnTo>
                    <a:pt x="2825768" y="3055303"/>
                  </a:lnTo>
                  <a:lnTo>
                    <a:pt x="2821328" y="3059748"/>
                  </a:lnTo>
                  <a:lnTo>
                    <a:pt x="2817205" y="3064193"/>
                  </a:lnTo>
                  <a:lnTo>
                    <a:pt x="2812449" y="3067686"/>
                  </a:lnTo>
                  <a:lnTo>
                    <a:pt x="2807057" y="3070861"/>
                  </a:lnTo>
                  <a:lnTo>
                    <a:pt x="2801666" y="3073083"/>
                  </a:lnTo>
                  <a:lnTo>
                    <a:pt x="2796275" y="3075623"/>
                  </a:lnTo>
                  <a:lnTo>
                    <a:pt x="2790250" y="3077211"/>
                  </a:lnTo>
                  <a:lnTo>
                    <a:pt x="2783908" y="3077846"/>
                  </a:lnTo>
                  <a:lnTo>
                    <a:pt x="2777565" y="3078163"/>
                  </a:lnTo>
                  <a:lnTo>
                    <a:pt x="2368794" y="3078163"/>
                  </a:lnTo>
                  <a:lnTo>
                    <a:pt x="2362452" y="3077846"/>
                  </a:lnTo>
                  <a:lnTo>
                    <a:pt x="2356109" y="3077211"/>
                  </a:lnTo>
                  <a:lnTo>
                    <a:pt x="2350084" y="3075623"/>
                  </a:lnTo>
                  <a:lnTo>
                    <a:pt x="2344693" y="3073083"/>
                  </a:lnTo>
                  <a:lnTo>
                    <a:pt x="2339302" y="3070861"/>
                  </a:lnTo>
                  <a:lnTo>
                    <a:pt x="2334228" y="3067686"/>
                  </a:lnTo>
                  <a:lnTo>
                    <a:pt x="2329471" y="3064193"/>
                  </a:lnTo>
                  <a:lnTo>
                    <a:pt x="2324714" y="3059748"/>
                  </a:lnTo>
                  <a:lnTo>
                    <a:pt x="2320592" y="3055303"/>
                  </a:lnTo>
                  <a:lnTo>
                    <a:pt x="2317103" y="3050541"/>
                  </a:lnTo>
                  <a:lnTo>
                    <a:pt x="2313932" y="3045461"/>
                  </a:lnTo>
                  <a:lnTo>
                    <a:pt x="2311712" y="3040063"/>
                  </a:lnTo>
                  <a:lnTo>
                    <a:pt x="2309175" y="3034031"/>
                  </a:lnTo>
                  <a:lnTo>
                    <a:pt x="2307590" y="3028316"/>
                  </a:lnTo>
                  <a:lnTo>
                    <a:pt x="2306955" y="3021966"/>
                  </a:lnTo>
                  <a:lnTo>
                    <a:pt x="2306638" y="3015616"/>
                  </a:lnTo>
                  <a:lnTo>
                    <a:pt x="2306638" y="1925320"/>
                  </a:lnTo>
                  <a:lnTo>
                    <a:pt x="2351035" y="1895158"/>
                  </a:lnTo>
                  <a:lnTo>
                    <a:pt x="2395433" y="1864995"/>
                  </a:lnTo>
                  <a:lnTo>
                    <a:pt x="2439513" y="1834198"/>
                  </a:lnTo>
                  <a:lnTo>
                    <a:pt x="2483275" y="1803083"/>
                  </a:lnTo>
                  <a:lnTo>
                    <a:pt x="2526721" y="1771015"/>
                  </a:lnTo>
                  <a:lnTo>
                    <a:pt x="2569533" y="1738630"/>
                  </a:lnTo>
                  <a:lnTo>
                    <a:pt x="2612344" y="1705610"/>
                  </a:lnTo>
                  <a:lnTo>
                    <a:pt x="2654204" y="1671955"/>
                  </a:lnTo>
                  <a:lnTo>
                    <a:pt x="2701139" y="1633855"/>
                  </a:lnTo>
                  <a:lnTo>
                    <a:pt x="2748073" y="1594803"/>
                  </a:lnTo>
                  <a:lnTo>
                    <a:pt x="2794055" y="1554798"/>
                  </a:lnTo>
                  <a:lnTo>
                    <a:pt x="2840038" y="1514475"/>
                  </a:lnTo>
                  <a:close/>
                  <a:moveTo>
                    <a:pt x="3525838" y="762000"/>
                  </a:moveTo>
                  <a:lnTo>
                    <a:pt x="3525838" y="3015624"/>
                  </a:lnTo>
                  <a:lnTo>
                    <a:pt x="3525521" y="3021973"/>
                  </a:lnTo>
                  <a:lnTo>
                    <a:pt x="3524886" y="3028322"/>
                  </a:lnTo>
                  <a:lnTo>
                    <a:pt x="3523298" y="3034037"/>
                  </a:lnTo>
                  <a:lnTo>
                    <a:pt x="3521076" y="3040068"/>
                  </a:lnTo>
                  <a:lnTo>
                    <a:pt x="3518536" y="3045465"/>
                  </a:lnTo>
                  <a:lnTo>
                    <a:pt x="3515361" y="3050544"/>
                  </a:lnTo>
                  <a:lnTo>
                    <a:pt x="3511868" y="3055306"/>
                  </a:lnTo>
                  <a:lnTo>
                    <a:pt x="3507741" y="3059751"/>
                  </a:lnTo>
                  <a:lnTo>
                    <a:pt x="3503613" y="3064195"/>
                  </a:lnTo>
                  <a:lnTo>
                    <a:pt x="3498851" y="3067687"/>
                  </a:lnTo>
                  <a:lnTo>
                    <a:pt x="3493453" y="3070862"/>
                  </a:lnTo>
                  <a:lnTo>
                    <a:pt x="3488056" y="3073084"/>
                  </a:lnTo>
                  <a:lnTo>
                    <a:pt x="3482023" y="3075623"/>
                  </a:lnTo>
                  <a:lnTo>
                    <a:pt x="3476308" y="3077211"/>
                  </a:lnTo>
                  <a:lnTo>
                    <a:pt x="3470276" y="3077846"/>
                  </a:lnTo>
                  <a:lnTo>
                    <a:pt x="3463926" y="3078163"/>
                  </a:lnTo>
                  <a:lnTo>
                    <a:pt x="3054351" y="3078163"/>
                  </a:lnTo>
                  <a:lnTo>
                    <a:pt x="3048001" y="3077846"/>
                  </a:lnTo>
                  <a:lnTo>
                    <a:pt x="3041968" y="3077211"/>
                  </a:lnTo>
                  <a:lnTo>
                    <a:pt x="3035936" y="3075623"/>
                  </a:lnTo>
                  <a:lnTo>
                    <a:pt x="3030221" y="3073084"/>
                  </a:lnTo>
                  <a:lnTo>
                    <a:pt x="3024506" y="3070862"/>
                  </a:lnTo>
                  <a:lnTo>
                    <a:pt x="3019426" y="3067687"/>
                  </a:lnTo>
                  <a:lnTo>
                    <a:pt x="3014663" y="3064195"/>
                  </a:lnTo>
                  <a:lnTo>
                    <a:pt x="3010536" y="3059751"/>
                  </a:lnTo>
                  <a:lnTo>
                    <a:pt x="3006408" y="3055306"/>
                  </a:lnTo>
                  <a:lnTo>
                    <a:pt x="3002916" y="3050544"/>
                  </a:lnTo>
                  <a:lnTo>
                    <a:pt x="2999741" y="3045465"/>
                  </a:lnTo>
                  <a:lnTo>
                    <a:pt x="2997201" y="3040068"/>
                  </a:lnTo>
                  <a:lnTo>
                    <a:pt x="2994978" y="3034037"/>
                  </a:lnTo>
                  <a:lnTo>
                    <a:pt x="2993391" y="3028322"/>
                  </a:lnTo>
                  <a:lnTo>
                    <a:pt x="2992756" y="3021973"/>
                  </a:lnTo>
                  <a:lnTo>
                    <a:pt x="2992438" y="3015624"/>
                  </a:lnTo>
                  <a:lnTo>
                    <a:pt x="2992438" y="1374374"/>
                  </a:lnTo>
                  <a:lnTo>
                    <a:pt x="3028316" y="1338819"/>
                  </a:lnTo>
                  <a:lnTo>
                    <a:pt x="3063558" y="1303264"/>
                  </a:lnTo>
                  <a:lnTo>
                    <a:pt x="3098801" y="1267391"/>
                  </a:lnTo>
                  <a:lnTo>
                    <a:pt x="3133408" y="1230884"/>
                  </a:lnTo>
                  <a:lnTo>
                    <a:pt x="3168333" y="1194059"/>
                  </a:lnTo>
                  <a:lnTo>
                    <a:pt x="3201988" y="1156599"/>
                  </a:lnTo>
                  <a:lnTo>
                    <a:pt x="3235961" y="1119139"/>
                  </a:lnTo>
                  <a:lnTo>
                    <a:pt x="3269616" y="1081044"/>
                  </a:lnTo>
                  <a:lnTo>
                    <a:pt x="3302636" y="1042314"/>
                  </a:lnTo>
                  <a:lnTo>
                    <a:pt x="3335973" y="1003585"/>
                  </a:lnTo>
                  <a:lnTo>
                    <a:pt x="3368041" y="964220"/>
                  </a:lnTo>
                  <a:lnTo>
                    <a:pt x="3400426" y="924221"/>
                  </a:lnTo>
                  <a:lnTo>
                    <a:pt x="3432493" y="884221"/>
                  </a:lnTo>
                  <a:lnTo>
                    <a:pt x="3463926" y="843904"/>
                  </a:lnTo>
                  <a:lnTo>
                    <a:pt x="3495041" y="802952"/>
                  </a:lnTo>
                  <a:lnTo>
                    <a:pt x="3525838" y="762000"/>
                  </a:lnTo>
                  <a:close/>
                  <a:moveTo>
                    <a:pt x="549911" y="373063"/>
                  </a:moveTo>
                  <a:lnTo>
                    <a:pt x="655638" y="373063"/>
                  </a:lnTo>
                  <a:lnTo>
                    <a:pt x="658813" y="373381"/>
                  </a:lnTo>
                  <a:lnTo>
                    <a:pt x="661988" y="373698"/>
                  </a:lnTo>
                  <a:lnTo>
                    <a:pt x="664846" y="374650"/>
                  </a:lnTo>
                  <a:lnTo>
                    <a:pt x="667386" y="375920"/>
                  </a:lnTo>
                  <a:lnTo>
                    <a:pt x="670243" y="376872"/>
                  </a:lnTo>
                  <a:lnTo>
                    <a:pt x="673101" y="378460"/>
                  </a:lnTo>
                  <a:lnTo>
                    <a:pt x="675323" y="380047"/>
                  </a:lnTo>
                  <a:lnTo>
                    <a:pt x="677228" y="382269"/>
                  </a:lnTo>
                  <a:lnTo>
                    <a:pt x="679451" y="384491"/>
                  </a:lnTo>
                  <a:lnTo>
                    <a:pt x="681356" y="386713"/>
                  </a:lnTo>
                  <a:lnTo>
                    <a:pt x="682943" y="389252"/>
                  </a:lnTo>
                  <a:lnTo>
                    <a:pt x="684213" y="392109"/>
                  </a:lnTo>
                  <a:lnTo>
                    <a:pt x="684848" y="394649"/>
                  </a:lnTo>
                  <a:lnTo>
                    <a:pt x="685483" y="397823"/>
                  </a:lnTo>
                  <a:lnTo>
                    <a:pt x="686436" y="400680"/>
                  </a:lnTo>
                  <a:lnTo>
                    <a:pt x="686436" y="403854"/>
                  </a:lnTo>
                  <a:lnTo>
                    <a:pt x="686436" y="515908"/>
                  </a:lnTo>
                  <a:lnTo>
                    <a:pt x="708026" y="518448"/>
                  </a:lnTo>
                  <a:lnTo>
                    <a:pt x="729933" y="522257"/>
                  </a:lnTo>
                  <a:lnTo>
                    <a:pt x="751206" y="526384"/>
                  </a:lnTo>
                  <a:lnTo>
                    <a:pt x="761366" y="528923"/>
                  </a:lnTo>
                  <a:lnTo>
                    <a:pt x="772161" y="531463"/>
                  </a:lnTo>
                  <a:lnTo>
                    <a:pt x="788036" y="536859"/>
                  </a:lnTo>
                  <a:lnTo>
                    <a:pt x="804864" y="542573"/>
                  </a:lnTo>
                  <a:lnTo>
                    <a:pt x="821691" y="548922"/>
                  </a:lnTo>
                  <a:lnTo>
                    <a:pt x="839154" y="556857"/>
                  </a:lnTo>
                  <a:lnTo>
                    <a:pt x="856299" y="565111"/>
                  </a:lnTo>
                  <a:lnTo>
                    <a:pt x="873761" y="574316"/>
                  </a:lnTo>
                  <a:lnTo>
                    <a:pt x="890589" y="584157"/>
                  </a:lnTo>
                  <a:lnTo>
                    <a:pt x="907734" y="594315"/>
                  </a:lnTo>
                  <a:lnTo>
                    <a:pt x="924244" y="605425"/>
                  </a:lnTo>
                  <a:lnTo>
                    <a:pt x="940119" y="617170"/>
                  </a:lnTo>
                  <a:lnTo>
                    <a:pt x="955359" y="629550"/>
                  </a:lnTo>
                  <a:lnTo>
                    <a:pt x="962661" y="635581"/>
                  </a:lnTo>
                  <a:lnTo>
                    <a:pt x="969646" y="641930"/>
                  </a:lnTo>
                  <a:lnTo>
                    <a:pt x="976314" y="648596"/>
                  </a:lnTo>
                  <a:lnTo>
                    <a:pt x="982981" y="655579"/>
                  </a:lnTo>
                  <a:lnTo>
                    <a:pt x="989331" y="662246"/>
                  </a:lnTo>
                  <a:lnTo>
                    <a:pt x="995364" y="668912"/>
                  </a:lnTo>
                  <a:lnTo>
                    <a:pt x="1001079" y="675895"/>
                  </a:lnTo>
                  <a:lnTo>
                    <a:pt x="1006794" y="683196"/>
                  </a:lnTo>
                  <a:lnTo>
                    <a:pt x="1011556" y="690180"/>
                  </a:lnTo>
                  <a:lnTo>
                    <a:pt x="1016001" y="697163"/>
                  </a:lnTo>
                  <a:lnTo>
                    <a:pt x="1019176" y="702242"/>
                  </a:lnTo>
                  <a:lnTo>
                    <a:pt x="1021716" y="707639"/>
                  </a:lnTo>
                  <a:lnTo>
                    <a:pt x="1023621" y="712718"/>
                  </a:lnTo>
                  <a:lnTo>
                    <a:pt x="1025209" y="717797"/>
                  </a:lnTo>
                  <a:lnTo>
                    <a:pt x="1026479" y="723193"/>
                  </a:lnTo>
                  <a:lnTo>
                    <a:pt x="1027114" y="728907"/>
                  </a:lnTo>
                  <a:lnTo>
                    <a:pt x="1028066" y="734621"/>
                  </a:lnTo>
                  <a:lnTo>
                    <a:pt x="1028066" y="740334"/>
                  </a:lnTo>
                  <a:lnTo>
                    <a:pt x="1027749" y="746048"/>
                  </a:lnTo>
                  <a:lnTo>
                    <a:pt x="1026796" y="752079"/>
                  </a:lnTo>
                  <a:lnTo>
                    <a:pt x="1025526" y="758111"/>
                  </a:lnTo>
                  <a:lnTo>
                    <a:pt x="1023939" y="763824"/>
                  </a:lnTo>
                  <a:lnTo>
                    <a:pt x="1022034" y="769856"/>
                  </a:lnTo>
                  <a:lnTo>
                    <a:pt x="1019811" y="775887"/>
                  </a:lnTo>
                  <a:lnTo>
                    <a:pt x="1017271" y="781601"/>
                  </a:lnTo>
                  <a:lnTo>
                    <a:pt x="1014096" y="787632"/>
                  </a:lnTo>
                  <a:lnTo>
                    <a:pt x="1010286" y="794616"/>
                  </a:lnTo>
                  <a:lnTo>
                    <a:pt x="1005524" y="800964"/>
                  </a:lnTo>
                  <a:lnTo>
                    <a:pt x="1000444" y="807630"/>
                  </a:lnTo>
                  <a:lnTo>
                    <a:pt x="994729" y="813979"/>
                  </a:lnTo>
                  <a:lnTo>
                    <a:pt x="989014" y="820328"/>
                  </a:lnTo>
                  <a:lnTo>
                    <a:pt x="982664" y="826359"/>
                  </a:lnTo>
                  <a:lnTo>
                    <a:pt x="975996" y="832073"/>
                  </a:lnTo>
                  <a:lnTo>
                    <a:pt x="969329" y="837152"/>
                  </a:lnTo>
                  <a:lnTo>
                    <a:pt x="961709" y="841913"/>
                  </a:lnTo>
                  <a:lnTo>
                    <a:pt x="954089" y="846675"/>
                  </a:lnTo>
                  <a:lnTo>
                    <a:pt x="946469" y="850167"/>
                  </a:lnTo>
                  <a:lnTo>
                    <a:pt x="938214" y="853976"/>
                  </a:lnTo>
                  <a:lnTo>
                    <a:pt x="930276" y="856198"/>
                  </a:lnTo>
                  <a:lnTo>
                    <a:pt x="922021" y="858102"/>
                  </a:lnTo>
                  <a:lnTo>
                    <a:pt x="913131" y="859690"/>
                  </a:lnTo>
                  <a:lnTo>
                    <a:pt x="904876" y="860007"/>
                  </a:lnTo>
                  <a:lnTo>
                    <a:pt x="899796" y="859690"/>
                  </a:lnTo>
                  <a:lnTo>
                    <a:pt x="894716" y="859372"/>
                  </a:lnTo>
                  <a:lnTo>
                    <a:pt x="889954" y="858420"/>
                  </a:lnTo>
                  <a:lnTo>
                    <a:pt x="885191" y="857785"/>
                  </a:lnTo>
                  <a:lnTo>
                    <a:pt x="880746" y="856198"/>
                  </a:lnTo>
                  <a:lnTo>
                    <a:pt x="876619" y="854611"/>
                  </a:lnTo>
                  <a:lnTo>
                    <a:pt x="872174" y="852706"/>
                  </a:lnTo>
                  <a:lnTo>
                    <a:pt x="867729" y="850801"/>
                  </a:lnTo>
                  <a:lnTo>
                    <a:pt x="863919" y="848262"/>
                  </a:lnTo>
                  <a:lnTo>
                    <a:pt x="860109" y="845405"/>
                  </a:lnTo>
                  <a:lnTo>
                    <a:pt x="856299" y="842548"/>
                  </a:lnTo>
                  <a:lnTo>
                    <a:pt x="852806" y="839374"/>
                  </a:lnTo>
                  <a:lnTo>
                    <a:pt x="849314" y="835565"/>
                  </a:lnTo>
                  <a:lnTo>
                    <a:pt x="846139" y="832073"/>
                  </a:lnTo>
                  <a:lnTo>
                    <a:pt x="843281" y="828264"/>
                  </a:lnTo>
                  <a:lnTo>
                    <a:pt x="840106" y="823820"/>
                  </a:lnTo>
                  <a:lnTo>
                    <a:pt x="834709" y="816519"/>
                  </a:lnTo>
                  <a:lnTo>
                    <a:pt x="831534" y="812392"/>
                  </a:lnTo>
                  <a:lnTo>
                    <a:pt x="825184" y="806361"/>
                  </a:lnTo>
                  <a:lnTo>
                    <a:pt x="819469" y="800647"/>
                  </a:lnTo>
                  <a:lnTo>
                    <a:pt x="807086" y="790172"/>
                  </a:lnTo>
                  <a:lnTo>
                    <a:pt x="793751" y="780014"/>
                  </a:lnTo>
                  <a:lnTo>
                    <a:pt x="779781" y="769856"/>
                  </a:lnTo>
                  <a:lnTo>
                    <a:pt x="765176" y="760015"/>
                  </a:lnTo>
                  <a:lnTo>
                    <a:pt x="750571" y="750810"/>
                  </a:lnTo>
                  <a:lnTo>
                    <a:pt x="736918" y="742874"/>
                  </a:lnTo>
                  <a:lnTo>
                    <a:pt x="730251" y="739382"/>
                  </a:lnTo>
                  <a:lnTo>
                    <a:pt x="723901" y="736208"/>
                  </a:lnTo>
                  <a:lnTo>
                    <a:pt x="717551" y="733668"/>
                  </a:lnTo>
                  <a:lnTo>
                    <a:pt x="711518" y="731446"/>
                  </a:lnTo>
                  <a:lnTo>
                    <a:pt x="698501" y="727320"/>
                  </a:lnTo>
                  <a:lnTo>
                    <a:pt x="685483" y="723828"/>
                  </a:lnTo>
                  <a:lnTo>
                    <a:pt x="672148" y="720653"/>
                  </a:lnTo>
                  <a:lnTo>
                    <a:pt x="658813" y="718114"/>
                  </a:lnTo>
                  <a:lnTo>
                    <a:pt x="645796" y="716209"/>
                  </a:lnTo>
                  <a:lnTo>
                    <a:pt x="632461" y="714622"/>
                  </a:lnTo>
                  <a:lnTo>
                    <a:pt x="619443" y="713670"/>
                  </a:lnTo>
                  <a:lnTo>
                    <a:pt x="606426" y="713352"/>
                  </a:lnTo>
                  <a:lnTo>
                    <a:pt x="597536" y="713352"/>
                  </a:lnTo>
                  <a:lnTo>
                    <a:pt x="588646" y="713670"/>
                  </a:lnTo>
                  <a:lnTo>
                    <a:pt x="579438" y="714622"/>
                  </a:lnTo>
                  <a:lnTo>
                    <a:pt x="569596" y="715892"/>
                  </a:lnTo>
                  <a:lnTo>
                    <a:pt x="559753" y="717479"/>
                  </a:lnTo>
                  <a:lnTo>
                    <a:pt x="549593" y="719066"/>
                  </a:lnTo>
                  <a:lnTo>
                    <a:pt x="539433" y="721606"/>
                  </a:lnTo>
                  <a:lnTo>
                    <a:pt x="528638" y="724463"/>
                  </a:lnTo>
                  <a:lnTo>
                    <a:pt x="518161" y="727954"/>
                  </a:lnTo>
                  <a:lnTo>
                    <a:pt x="507366" y="732081"/>
                  </a:lnTo>
                  <a:lnTo>
                    <a:pt x="496571" y="736843"/>
                  </a:lnTo>
                  <a:lnTo>
                    <a:pt x="486093" y="742239"/>
                  </a:lnTo>
                  <a:lnTo>
                    <a:pt x="474981" y="748588"/>
                  </a:lnTo>
                  <a:lnTo>
                    <a:pt x="464821" y="755254"/>
                  </a:lnTo>
                  <a:lnTo>
                    <a:pt x="454026" y="763190"/>
                  </a:lnTo>
                  <a:lnTo>
                    <a:pt x="443866" y="771760"/>
                  </a:lnTo>
                  <a:lnTo>
                    <a:pt x="440691" y="774935"/>
                  </a:lnTo>
                  <a:lnTo>
                    <a:pt x="437516" y="778109"/>
                  </a:lnTo>
                  <a:lnTo>
                    <a:pt x="434658" y="781283"/>
                  </a:lnTo>
                  <a:lnTo>
                    <a:pt x="432118" y="784775"/>
                  </a:lnTo>
                  <a:lnTo>
                    <a:pt x="427356" y="792711"/>
                  </a:lnTo>
                  <a:lnTo>
                    <a:pt x="422911" y="800647"/>
                  </a:lnTo>
                  <a:lnTo>
                    <a:pt x="419418" y="809535"/>
                  </a:lnTo>
                  <a:lnTo>
                    <a:pt x="416561" y="818741"/>
                  </a:lnTo>
                  <a:lnTo>
                    <a:pt x="414656" y="828264"/>
                  </a:lnTo>
                  <a:lnTo>
                    <a:pt x="413068" y="837787"/>
                  </a:lnTo>
                  <a:lnTo>
                    <a:pt x="412751" y="847627"/>
                  </a:lnTo>
                  <a:lnTo>
                    <a:pt x="412751" y="857785"/>
                  </a:lnTo>
                  <a:lnTo>
                    <a:pt x="413386" y="867625"/>
                  </a:lnTo>
                  <a:lnTo>
                    <a:pt x="414973" y="877466"/>
                  </a:lnTo>
                  <a:lnTo>
                    <a:pt x="417513" y="887306"/>
                  </a:lnTo>
                  <a:lnTo>
                    <a:pt x="420688" y="896829"/>
                  </a:lnTo>
                  <a:lnTo>
                    <a:pt x="424498" y="906035"/>
                  </a:lnTo>
                  <a:lnTo>
                    <a:pt x="429261" y="914606"/>
                  </a:lnTo>
                  <a:lnTo>
                    <a:pt x="434023" y="921272"/>
                  </a:lnTo>
                  <a:lnTo>
                    <a:pt x="438468" y="927620"/>
                  </a:lnTo>
                  <a:lnTo>
                    <a:pt x="443231" y="933652"/>
                  </a:lnTo>
                  <a:lnTo>
                    <a:pt x="448311" y="939048"/>
                  </a:lnTo>
                  <a:lnTo>
                    <a:pt x="453391" y="944127"/>
                  </a:lnTo>
                  <a:lnTo>
                    <a:pt x="458788" y="948571"/>
                  </a:lnTo>
                  <a:lnTo>
                    <a:pt x="464821" y="953333"/>
                  </a:lnTo>
                  <a:lnTo>
                    <a:pt x="470536" y="957142"/>
                  </a:lnTo>
                  <a:lnTo>
                    <a:pt x="476886" y="961586"/>
                  </a:lnTo>
                  <a:lnTo>
                    <a:pt x="483236" y="965078"/>
                  </a:lnTo>
                  <a:lnTo>
                    <a:pt x="497523" y="972696"/>
                  </a:lnTo>
                  <a:lnTo>
                    <a:pt x="512763" y="979997"/>
                  </a:lnTo>
                  <a:lnTo>
                    <a:pt x="529591" y="987933"/>
                  </a:lnTo>
                  <a:lnTo>
                    <a:pt x="538163" y="991742"/>
                  </a:lnTo>
                  <a:lnTo>
                    <a:pt x="592138" y="1015232"/>
                  </a:lnTo>
                  <a:lnTo>
                    <a:pt x="629286" y="1031421"/>
                  </a:lnTo>
                  <a:lnTo>
                    <a:pt x="664211" y="1047610"/>
                  </a:lnTo>
                  <a:lnTo>
                    <a:pt x="686436" y="1056181"/>
                  </a:lnTo>
                  <a:lnTo>
                    <a:pt x="738188" y="1077767"/>
                  </a:lnTo>
                  <a:lnTo>
                    <a:pt x="764858" y="1089829"/>
                  </a:lnTo>
                  <a:lnTo>
                    <a:pt x="792164" y="1101892"/>
                  </a:lnTo>
                  <a:lnTo>
                    <a:pt x="819786" y="1114906"/>
                  </a:lnTo>
                  <a:lnTo>
                    <a:pt x="846456" y="1129191"/>
                  </a:lnTo>
                  <a:lnTo>
                    <a:pt x="860109" y="1136175"/>
                  </a:lnTo>
                  <a:lnTo>
                    <a:pt x="873444" y="1143793"/>
                  </a:lnTo>
                  <a:lnTo>
                    <a:pt x="886461" y="1151094"/>
                  </a:lnTo>
                  <a:lnTo>
                    <a:pt x="899479" y="1159030"/>
                  </a:lnTo>
                  <a:lnTo>
                    <a:pt x="912179" y="1166966"/>
                  </a:lnTo>
                  <a:lnTo>
                    <a:pt x="924244" y="1175536"/>
                  </a:lnTo>
                  <a:lnTo>
                    <a:pt x="935991" y="1183790"/>
                  </a:lnTo>
                  <a:lnTo>
                    <a:pt x="948056" y="1192995"/>
                  </a:lnTo>
                  <a:lnTo>
                    <a:pt x="958851" y="1202201"/>
                  </a:lnTo>
                  <a:lnTo>
                    <a:pt x="969646" y="1211406"/>
                  </a:lnTo>
                  <a:lnTo>
                    <a:pt x="980124" y="1220929"/>
                  </a:lnTo>
                  <a:lnTo>
                    <a:pt x="989966" y="1231405"/>
                  </a:lnTo>
                  <a:lnTo>
                    <a:pt x="999174" y="1241563"/>
                  </a:lnTo>
                  <a:lnTo>
                    <a:pt x="1008381" y="1251721"/>
                  </a:lnTo>
                  <a:lnTo>
                    <a:pt x="1016001" y="1262831"/>
                  </a:lnTo>
                  <a:lnTo>
                    <a:pt x="1023621" y="1273941"/>
                  </a:lnTo>
                  <a:lnTo>
                    <a:pt x="1030606" y="1285369"/>
                  </a:lnTo>
                  <a:lnTo>
                    <a:pt x="1036639" y="1297114"/>
                  </a:lnTo>
                  <a:lnTo>
                    <a:pt x="1042036" y="1309494"/>
                  </a:lnTo>
                  <a:lnTo>
                    <a:pt x="1046799" y="1321873"/>
                  </a:lnTo>
                  <a:lnTo>
                    <a:pt x="1050609" y="1333936"/>
                  </a:lnTo>
                  <a:lnTo>
                    <a:pt x="1054101" y="1345364"/>
                  </a:lnTo>
                  <a:lnTo>
                    <a:pt x="1056641" y="1357109"/>
                  </a:lnTo>
                  <a:lnTo>
                    <a:pt x="1058864" y="1368854"/>
                  </a:lnTo>
                  <a:lnTo>
                    <a:pt x="1060769" y="1380599"/>
                  </a:lnTo>
                  <a:lnTo>
                    <a:pt x="1062356" y="1392661"/>
                  </a:lnTo>
                  <a:lnTo>
                    <a:pt x="1062991" y="1404406"/>
                  </a:lnTo>
                  <a:lnTo>
                    <a:pt x="1063626" y="1416151"/>
                  </a:lnTo>
                  <a:lnTo>
                    <a:pt x="1063626" y="1428214"/>
                  </a:lnTo>
                  <a:lnTo>
                    <a:pt x="1062991" y="1439959"/>
                  </a:lnTo>
                  <a:lnTo>
                    <a:pt x="1062356" y="1451704"/>
                  </a:lnTo>
                  <a:lnTo>
                    <a:pt x="1061086" y="1463449"/>
                  </a:lnTo>
                  <a:lnTo>
                    <a:pt x="1059181" y="1475511"/>
                  </a:lnTo>
                  <a:lnTo>
                    <a:pt x="1057276" y="1487257"/>
                  </a:lnTo>
                  <a:lnTo>
                    <a:pt x="1054419" y="1498684"/>
                  </a:lnTo>
                  <a:lnTo>
                    <a:pt x="1051561" y="1510112"/>
                  </a:lnTo>
                  <a:lnTo>
                    <a:pt x="1048069" y="1521539"/>
                  </a:lnTo>
                  <a:lnTo>
                    <a:pt x="1044259" y="1532967"/>
                  </a:lnTo>
                  <a:lnTo>
                    <a:pt x="1039814" y="1544077"/>
                  </a:lnTo>
                  <a:lnTo>
                    <a:pt x="1035369" y="1555187"/>
                  </a:lnTo>
                  <a:lnTo>
                    <a:pt x="1030289" y="1565980"/>
                  </a:lnTo>
                  <a:lnTo>
                    <a:pt x="1024891" y="1576773"/>
                  </a:lnTo>
                  <a:lnTo>
                    <a:pt x="1018859" y="1587248"/>
                  </a:lnTo>
                  <a:lnTo>
                    <a:pt x="1012509" y="1598041"/>
                  </a:lnTo>
                  <a:lnTo>
                    <a:pt x="1005841" y="1608199"/>
                  </a:lnTo>
                  <a:lnTo>
                    <a:pt x="998856" y="1618039"/>
                  </a:lnTo>
                  <a:lnTo>
                    <a:pt x="991236" y="1627880"/>
                  </a:lnTo>
                  <a:lnTo>
                    <a:pt x="983299" y="1637403"/>
                  </a:lnTo>
                  <a:lnTo>
                    <a:pt x="975044" y="1646926"/>
                  </a:lnTo>
                  <a:lnTo>
                    <a:pt x="966789" y="1656131"/>
                  </a:lnTo>
                  <a:lnTo>
                    <a:pt x="957899" y="1665020"/>
                  </a:lnTo>
                  <a:lnTo>
                    <a:pt x="948374" y="1673908"/>
                  </a:lnTo>
                  <a:lnTo>
                    <a:pt x="936944" y="1682796"/>
                  </a:lnTo>
                  <a:lnTo>
                    <a:pt x="925196" y="1692001"/>
                  </a:lnTo>
                  <a:lnTo>
                    <a:pt x="912179" y="1700572"/>
                  </a:lnTo>
                  <a:lnTo>
                    <a:pt x="898209" y="1708508"/>
                  </a:lnTo>
                  <a:lnTo>
                    <a:pt x="883921" y="1716444"/>
                  </a:lnTo>
                  <a:lnTo>
                    <a:pt x="868999" y="1723110"/>
                  </a:lnTo>
                  <a:lnTo>
                    <a:pt x="853124" y="1729776"/>
                  </a:lnTo>
                  <a:lnTo>
                    <a:pt x="836614" y="1736125"/>
                  </a:lnTo>
                  <a:lnTo>
                    <a:pt x="819786" y="1741521"/>
                  </a:lnTo>
                  <a:lnTo>
                    <a:pt x="802324" y="1746283"/>
                  </a:lnTo>
                  <a:lnTo>
                    <a:pt x="784226" y="1751044"/>
                  </a:lnTo>
                  <a:lnTo>
                    <a:pt x="765811" y="1755171"/>
                  </a:lnTo>
                  <a:lnTo>
                    <a:pt x="746443" y="1758663"/>
                  </a:lnTo>
                  <a:lnTo>
                    <a:pt x="727076" y="1761202"/>
                  </a:lnTo>
                  <a:lnTo>
                    <a:pt x="707073" y="1763742"/>
                  </a:lnTo>
                  <a:lnTo>
                    <a:pt x="686436" y="1765329"/>
                  </a:lnTo>
                  <a:lnTo>
                    <a:pt x="686436" y="1869447"/>
                  </a:lnTo>
                  <a:lnTo>
                    <a:pt x="686436" y="1872621"/>
                  </a:lnTo>
                  <a:lnTo>
                    <a:pt x="685483" y="1875161"/>
                  </a:lnTo>
                  <a:lnTo>
                    <a:pt x="684848" y="1878335"/>
                  </a:lnTo>
                  <a:lnTo>
                    <a:pt x="684213" y="1881192"/>
                  </a:lnTo>
                  <a:lnTo>
                    <a:pt x="682943" y="1884049"/>
                  </a:lnTo>
                  <a:lnTo>
                    <a:pt x="681356" y="1886271"/>
                  </a:lnTo>
                  <a:lnTo>
                    <a:pt x="679451" y="1888811"/>
                  </a:lnTo>
                  <a:lnTo>
                    <a:pt x="677228" y="1891033"/>
                  </a:lnTo>
                  <a:lnTo>
                    <a:pt x="675323" y="1892937"/>
                  </a:lnTo>
                  <a:lnTo>
                    <a:pt x="673101" y="1894524"/>
                  </a:lnTo>
                  <a:lnTo>
                    <a:pt x="670243" y="1896112"/>
                  </a:lnTo>
                  <a:lnTo>
                    <a:pt x="667386" y="1897381"/>
                  </a:lnTo>
                  <a:lnTo>
                    <a:pt x="664846" y="1898651"/>
                  </a:lnTo>
                  <a:lnTo>
                    <a:pt x="661988" y="1899286"/>
                  </a:lnTo>
                  <a:lnTo>
                    <a:pt x="658813" y="1899921"/>
                  </a:lnTo>
                  <a:lnTo>
                    <a:pt x="655638" y="1900238"/>
                  </a:lnTo>
                  <a:lnTo>
                    <a:pt x="549911" y="1900238"/>
                  </a:lnTo>
                  <a:lnTo>
                    <a:pt x="546736" y="1899921"/>
                  </a:lnTo>
                  <a:lnTo>
                    <a:pt x="543561" y="1899286"/>
                  </a:lnTo>
                  <a:lnTo>
                    <a:pt x="540386" y="1898651"/>
                  </a:lnTo>
                  <a:lnTo>
                    <a:pt x="537846" y="1897381"/>
                  </a:lnTo>
                  <a:lnTo>
                    <a:pt x="534988" y="1896112"/>
                  </a:lnTo>
                  <a:lnTo>
                    <a:pt x="532766" y="1894524"/>
                  </a:lnTo>
                  <a:lnTo>
                    <a:pt x="530226" y="1892937"/>
                  </a:lnTo>
                  <a:lnTo>
                    <a:pt x="528003" y="1891033"/>
                  </a:lnTo>
                  <a:lnTo>
                    <a:pt x="525781" y="1888811"/>
                  </a:lnTo>
                  <a:lnTo>
                    <a:pt x="524193" y="1886271"/>
                  </a:lnTo>
                  <a:lnTo>
                    <a:pt x="522606" y="1884049"/>
                  </a:lnTo>
                  <a:lnTo>
                    <a:pt x="521653" y="1881192"/>
                  </a:lnTo>
                  <a:lnTo>
                    <a:pt x="520383" y="1878335"/>
                  </a:lnTo>
                  <a:lnTo>
                    <a:pt x="519748" y="1875161"/>
                  </a:lnTo>
                  <a:lnTo>
                    <a:pt x="519113" y="1872621"/>
                  </a:lnTo>
                  <a:lnTo>
                    <a:pt x="518796" y="1869447"/>
                  </a:lnTo>
                  <a:lnTo>
                    <a:pt x="518796" y="1757710"/>
                  </a:lnTo>
                  <a:lnTo>
                    <a:pt x="493078" y="1753584"/>
                  </a:lnTo>
                  <a:lnTo>
                    <a:pt x="467678" y="1748187"/>
                  </a:lnTo>
                  <a:lnTo>
                    <a:pt x="441961" y="1742156"/>
                  </a:lnTo>
                  <a:lnTo>
                    <a:pt x="429261" y="1738982"/>
                  </a:lnTo>
                  <a:lnTo>
                    <a:pt x="416561" y="1734855"/>
                  </a:lnTo>
                  <a:lnTo>
                    <a:pt x="404178" y="1731363"/>
                  </a:lnTo>
                  <a:lnTo>
                    <a:pt x="391796" y="1726919"/>
                  </a:lnTo>
                  <a:lnTo>
                    <a:pt x="379731" y="1722793"/>
                  </a:lnTo>
                  <a:lnTo>
                    <a:pt x="367666" y="1718349"/>
                  </a:lnTo>
                  <a:lnTo>
                    <a:pt x="355601" y="1713270"/>
                  </a:lnTo>
                  <a:lnTo>
                    <a:pt x="344171" y="1708508"/>
                  </a:lnTo>
                  <a:lnTo>
                    <a:pt x="332106" y="1703112"/>
                  </a:lnTo>
                  <a:lnTo>
                    <a:pt x="321311" y="1697398"/>
                  </a:lnTo>
                  <a:lnTo>
                    <a:pt x="309881" y="1692001"/>
                  </a:lnTo>
                  <a:lnTo>
                    <a:pt x="299086" y="1685970"/>
                  </a:lnTo>
                  <a:lnTo>
                    <a:pt x="288608" y="1679622"/>
                  </a:lnTo>
                  <a:lnTo>
                    <a:pt x="277813" y="1673273"/>
                  </a:lnTo>
                  <a:lnTo>
                    <a:pt x="267971" y="1666607"/>
                  </a:lnTo>
                  <a:lnTo>
                    <a:pt x="258128" y="1659623"/>
                  </a:lnTo>
                  <a:lnTo>
                    <a:pt x="248286" y="1652322"/>
                  </a:lnTo>
                  <a:lnTo>
                    <a:pt x="239078" y="1645021"/>
                  </a:lnTo>
                  <a:lnTo>
                    <a:pt x="230188" y="1637085"/>
                  </a:lnTo>
                  <a:lnTo>
                    <a:pt x="221933" y="1629150"/>
                  </a:lnTo>
                  <a:lnTo>
                    <a:pt x="213678" y="1620896"/>
                  </a:lnTo>
                  <a:lnTo>
                    <a:pt x="205741" y="1612643"/>
                  </a:lnTo>
                  <a:lnTo>
                    <a:pt x="198121" y="1604072"/>
                  </a:lnTo>
                  <a:lnTo>
                    <a:pt x="191136" y="1594867"/>
                  </a:lnTo>
                  <a:lnTo>
                    <a:pt x="184468" y="1585979"/>
                  </a:lnTo>
                  <a:lnTo>
                    <a:pt x="178436" y="1575821"/>
                  </a:lnTo>
                  <a:lnTo>
                    <a:pt x="175261" y="1571377"/>
                  </a:lnTo>
                  <a:lnTo>
                    <a:pt x="173038" y="1565980"/>
                  </a:lnTo>
                  <a:lnTo>
                    <a:pt x="170816" y="1560901"/>
                  </a:lnTo>
                  <a:lnTo>
                    <a:pt x="169228" y="1555505"/>
                  </a:lnTo>
                  <a:lnTo>
                    <a:pt x="168276" y="1550426"/>
                  </a:lnTo>
                  <a:lnTo>
                    <a:pt x="167323" y="1544395"/>
                  </a:lnTo>
                  <a:lnTo>
                    <a:pt x="167006" y="1538998"/>
                  </a:lnTo>
                  <a:lnTo>
                    <a:pt x="166688" y="1533284"/>
                  </a:lnTo>
                  <a:lnTo>
                    <a:pt x="167006" y="1527571"/>
                  </a:lnTo>
                  <a:lnTo>
                    <a:pt x="167641" y="1521539"/>
                  </a:lnTo>
                  <a:lnTo>
                    <a:pt x="168911" y="1515508"/>
                  </a:lnTo>
                  <a:lnTo>
                    <a:pt x="170498" y="1509794"/>
                  </a:lnTo>
                  <a:lnTo>
                    <a:pt x="172403" y="1503763"/>
                  </a:lnTo>
                  <a:lnTo>
                    <a:pt x="174943" y="1497732"/>
                  </a:lnTo>
                  <a:lnTo>
                    <a:pt x="177483" y="1492018"/>
                  </a:lnTo>
                  <a:lnTo>
                    <a:pt x="180341" y="1485987"/>
                  </a:lnTo>
                  <a:lnTo>
                    <a:pt x="184786" y="1479321"/>
                  </a:lnTo>
                  <a:lnTo>
                    <a:pt x="189231" y="1472655"/>
                  </a:lnTo>
                  <a:lnTo>
                    <a:pt x="194311" y="1465988"/>
                  </a:lnTo>
                  <a:lnTo>
                    <a:pt x="199708" y="1459640"/>
                  </a:lnTo>
                  <a:lnTo>
                    <a:pt x="205741" y="1453291"/>
                  </a:lnTo>
                  <a:lnTo>
                    <a:pt x="212091" y="1447260"/>
                  </a:lnTo>
                  <a:lnTo>
                    <a:pt x="218758" y="1441546"/>
                  </a:lnTo>
                  <a:lnTo>
                    <a:pt x="225743" y="1436467"/>
                  </a:lnTo>
                  <a:lnTo>
                    <a:pt x="232728" y="1431071"/>
                  </a:lnTo>
                  <a:lnTo>
                    <a:pt x="240348" y="1426944"/>
                  </a:lnTo>
                  <a:lnTo>
                    <a:pt x="248286" y="1422817"/>
                  </a:lnTo>
                  <a:lnTo>
                    <a:pt x="256541" y="1419643"/>
                  </a:lnTo>
                  <a:lnTo>
                    <a:pt x="264796" y="1417104"/>
                  </a:lnTo>
                  <a:lnTo>
                    <a:pt x="273051" y="1415199"/>
                  </a:lnTo>
                  <a:lnTo>
                    <a:pt x="281306" y="1413929"/>
                  </a:lnTo>
                  <a:lnTo>
                    <a:pt x="290196" y="1413612"/>
                  </a:lnTo>
                  <a:lnTo>
                    <a:pt x="294641" y="1413612"/>
                  </a:lnTo>
                  <a:lnTo>
                    <a:pt x="300038" y="1414247"/>
                  </a:lnTo>
                  <a:lnTo>
                    <a:pt x="304483" y="1414564"/>
                  </a:lnTo>
                  <a:lnTo>
                    <a:pt x="309246" y="1415834"/>
                  </a:lnTo>
                  <a:lnTo>
                    <a:pt x="313691" y="1417104"/>
                  </a:lnTo>
                  <a:lnTo>
                    <a:pt x="318136" y="1419008"/>
                  </a:lnTo>
                  <a:lnTo>
                    <a:pt x="322263" y="1420595"/>
                  </a:lnTo>
                  <a:lnTo>
                    <a:pt x="326708" y="1422817"/>
                  </a:lnTo>
                  <a:lnTo>
                    <a:pt x="330518" y="1425357"/>
                  </a:lnTo>
                  <a:lnTo>
                    <a:pt x="334646" y="1428214"/>
                  </a:lnTo>
                  <a:lnTo>
                    <a:pt x="338138" y="1430753"/>
                  </a:lnTo>
                  <a:lnTo>
                    <a:pt x="341631" y="1434245"/>
                  </a:lnTo>
                  <a:lnTo>
                    <a:pt x="345123" y="1437419"/>
                  </a:lnTo>
                  <a:lnTo>
                    <a:pt x="348298" y="1441546"/>
                  </a:lnTo>
                  <a:lnTo>
                    <a:pt x="351473" y="1445355"/>
                  </a:lnTo>
                  <a:lnTo>
                    <a:pt x="354331" y="1449799"/>
                  </a:lnTo>
                  <a:lnTo>
                    <a:pt x="359411" y="1457100"/>
                  </a:lnTo>
                  <a:lnTo>
                    <a:pt x="360998" y="1459322"/>
                  </a:lnTo>
                  <a:lnTo>
                    <a:pt x="363538" y="1461227"/>
                  </a:lnTo>
                  <a:lnTo>
                    <a:pt x="369253" y="1467258"/>
                  </a:lnTo>
                  <a:lnTo>
                    <a:pt x="375286" y="1472972"/>
                  </a:lnTo>
                  <a:lnTo>
                    <a:pt x="386716" y="1482178"/>
                  </a:lnTo>
                  <a:lnTo>
                    <a:pt x="399733" y="1491701"/>
                  </a:lnTo>
                  <a:lnTo>
                    <a:pt x="413068" y="1500589"/>
                  </a:lnTo>
                  <a:lnTo>
                    <a:pt x="427356" y="1509794"/>
                  </a:lnTo>
                  <a:lnTo>
                    <a:pt x="441643" y="1517730"/>
                  </a:lnTo>
                  <a:lnTo>
                    <a:pt x="455296" y="1524714"/>
                  </a:lnTo>
                  <a:lnTo>
                    <a:pt x="468631" y="1531062"/>
                  </a:lnTo>
                  <a:lnTo>
                    <a:pt x="481331" y="1535824"/>
                  </a:lnTo>
                  <a:lnTo>
                    <a:pt x="501333" y="1542173"/>
                  </a:lnTo>
                  <a:lnTo>
                    <a:pt x="522288" y="1547886"/>
                  </a:lnTo>
                  <a:lnTo>
                    <a:pt x="543243" y="1552648"/>
                  </a:lnTo>
                  <a:lnTo>
                    <a:pt x="564198" y="1557092"/>
                  </a:lnTo>
                  <a:lnTo>
                    <a:pt x="585153" y="1560266"/>
                  </a:lnTo>
                  <a:lnTo>
                    <a:pt x="605473" y="1562488"/>
                  </a:lnTo>
                  <a:lnTo>
                    <a:pt x="625793" y="1564076"/>
                  </a:lnTo>
                  <a:lnTo>
                    <a:pt x="635636" y="1564393"/>
                  </a:lnTo>
                  <a:lnTo>
                    <a:pt x="645478" y="1564393"/>
                  </a:lnTo>
                  <a:lnTo>
                    <a:pt x="655638" y="1564076"/>
                  </a:lnTo>
                  <a:lnTo>
                    <a:pt x="665798" y="1563758"/>
                  </a:lnTo>
                  <a:lnTo>
                    <a:pt x="676276" y="1562806"/>
                  </a:lnTo>
                  <a:lnTo>
                    <a:pt x="685483" y="1562171"/>
                  </a:lnTo>
                  <a:lnTo>
                    <a:pt x="695008" y="1560584"/>
                  </a:lnTo>
                  <a:lnTo>
                    <a:pt x="704533" y="1558997"/>
                  </a:lnTo>
                  <a:lnTo>
                    <a:pt x="713106" y="1557092"/>
                  </a:lnTo>
                  <a:lnTo>
                    <a:pt x="721996" y="1555187"/>
                  </a:lnTo>
                  <a:lnTo>
                    <a:pt x="729933" y="1552331"/>
                  </a:lnTo>
                  <a:lnTo>
                    <a:pt x="737553" y="1549474"/>
                  </a:lnTo>
                  <a:lnTo>
                    <a:pt x="745491" y="1546299"/>
                  </a:lnTo>
                  <a:lnTo>
                    <a:pt x="752793" y="1543125"/>
                  </a:lnTo>
                  <a:lnTo>
                    <a:pt x="759778" y="1539633"/>
                  </a:lnTo>
                  <a:lnTo>
                    <a:pt x="766128" y="1535824"/>
                  </a:lnTo>
                  <a:lnTo>
                    <a:pt x="772478" y="1531380"/>
                  </a:lnTo>
                  <a:lnTo>
                    <a:pt x="778193" y="1526936"/>
                  </a:lnTo>
                  <a:lnTo>
                    <a:pt x="782003" y="1523761"/>
                  </a:lnTo>
                  <a:lnTo>
                    <a:pt x="785496" y="1520905"/>
                  </a:lnTo>
                  <a:lnTo>
                    <a:pt x="791846" y="1513604"/>
                  </a:lnTo>
                  <a:lnTo>
                    <a:pt x="797244" y="1506303"/>
                  </a:lnTo>
                  <a:lnTo>
                    <a:pt x="802324" y="1497732"/>
                  </a:lnTo>
                  <a:lnTo>
                    <a:pt x="806769" y="1489161"/>
                  </a:lnTo>
                  <a:lnTo>
                    <a:pt x="810261" y="1480273"/>
                  </a:lnTo>
                  <a:lnTo>
                    <a:pt x="813119" y="1471067"/>
                  </a:lnTo>
                  <a:lnTo>
                    <a:pt x="815024" y="1461227"/>
                  </a:lnTo>
                  <a:lnTo>
                    <a:pt x="816294" y="1451704"/>
                  </a:lnTo>
                  <a:lnTo>
                    <a:pt x="816929" y="1441863"/>
                  </a:lnTo>
                  <a:lnTo>
                    <a:pt x="816611" y="1432023"/>
                  </a:lnTo>
                  <a:lnTo>
                    <a:pt x="815659" y="1422183"/>
                  </a:lnTo>
                  <a:lnTo>
                    <a:pt x="813754" y="1412660"/>
                  </a:lnTo>
                  <a:lnTo>
                    <a:pt x="811214" y="1403137"/>
                  </a:lnTo>
                  <a:lnTo>
                    <a:pt x="807404" y="1393614"/>
                  </a:lnTo>
                  <a:lnTo>
                    <a:pt x="803276" y="1385043"/>
                  </a:lnTo>
                  <a:lnTo>
                    <a:pt x="800419" y="1379964"/>
                  </a:lnTo>
                  <a:lnTo>
                    <a:pt x="796926" y="1374885"/>
                  </a:lnTo>
                  <a:lnTo>
                    <a:pt x="793434" y="1370123"/>
                  </a:lnTo>
                  <a:lnTo>
                    <a:pt x="788989" y="1365044"/>
                  </a:lnTo>
                  <a:lnTo>
                    <a:pt x="784544" y="1359966"/>
                  </a:lnTo>
                  <a:lnTo>
                    <a:pt x="779463" y="1355204"/>
                  </a:lnTo>
                  <a:lnTo>
                    <a:pt x="774383" y="1350443"/>
                  </a:lnTo>
                  <a:lnTo>
                    <a:pt x="768986" y="1345364"/>
                  </a:lnTo>
                  <a:lnTo>
                    <a:pt x="762953" y="1340602"/>
                  </a:lnTo>
                  <a:lnTo>
                    <a:pt x="756603" y="1336158"/>
                  </a:lnTo>
                  <a:lnTo>
                    <a:pt x="750253" y="1331396"/>
                  </a:lnTo>
                  <a:lnTo>
                    <a:pt x="743586" y="1326952"/>
                  </a:lnTo>
                  <a:lnTo>
                    <a:pt x="736601" y="1322826"/>
                  </a:lnTo>
                  <a:lnTo>
                    <a:pt x="729298" y="1318382"/>
                  </a:lnTo>
                  <a:lnTo>
                    <a:pt x="721996" y="1314572"/>
                  </a:lnTo>
                  <a:lnTo>
                    <a:pt x="714058" y="1311081"/>
                  </a:lnTo>
                  <a:lnTo>
                    <a:pt x="667068" y="1288543"/>
                  </a:lnTo>
                  <a:lnTo>
                    <a:pt x="480696" y="1199344"/>
                  </a:lnTo>
                  <a:lnTo>
                    <a:pt x="389891" y="1155538"/>
                  </a:lnTo>
                  <a:lnTo>
                    <a:pt x="356236" y="1139031"/>
                  </a:lnTo>
                  <a:lnTo>
                    <a:pt x="334328" y="1127604"/>
                  </a:lnTo>
                  <a:lnTo>
                    <a:pt x="324486" y="1122525"/>
                  </a:lnTo>
                  <a:lnTo>
                    <a:pt x="314961" y="1116494"/>
                  </a:lnTo>
                  <a:lnTo>
                    <a:pt x="305436" y="1110145"/>
                  </a:lnTo>
                  <a:lnTo>
                    <a:pt x="296228" y="1103479"/>
                  </a:lnTo>
                  <a:lnTo>
                    <a:pt x="287338" y="1096495"/>
                  </a:lnTo>
                  <a:lnTo>
                    <a:pt x="278766" y="1088877"/>
                  </a:lnTo>
                  <a:lnTo>
                    <a:pt x="270193" y="1080941"/>
                  </a:lnTo>
                  <a:lnTo>
                    <a:pt x="262573" y="1072688"/>
                  </a:lnTo>
                  <a:lnTo>
                    <a:pt x="254636" y="1064117"/>
                  </a:lnTo>
                  <a:lnTo>
                    <a:pt x="247016" y="1054911"/>
                  </a:lnTo>
                  <a:lnTo>
                    <a:pt x="240031" y="1046023"/>
                  </a:lnTo>
                  <a:lnTo>
                    <a:pt x="232728" y="1036500"/>
                  </a:lnTo>
                  <a:lnTo>
                    <a:pt x="226061" y="1026660"/>
                  </a:lnTo>
                  <a:lnTo>
                    <a:pt x="220346" y="1016185"/>
                  </a:lnTo>
                  <a:lnTo>
                    <a:pt x="214313" y="1005709"/>
                  </a:lnTo>
                  <a:lnTo>
                    <a:pt x="208916" y="994916"/>
                  </a:lnTo>
                  <a:lnTo>
                    <a:pt x="203518" y="983489"/>
                  </a:lnTo>
                  <a:lnTo>
                    <a:pt x="199073" y="972061"/>
                  </a:lnTo>
                  <a:lnTo>
                    <a:pt x="194628" y="960634"/>
                  </a:lnTo>
                  <a:lnTo>
                    <a:pt x="191136" y="948889"/>
                  </a:lnTo>
                  <a:lnTo>
                    <a:pt x="187643" y="937461"/>
                  </a:lnTo>
                  <a:lnTo>
                    <a:pt x="185103" y="925716"/>
                  </a:lnTo>
                  <a:lnTo>
                    <a:pt x="182881" y="913336"/>
                  </a:lnTo>
                  <a:lnTo>
                    <a:pt x="181293" y="901591"/>
                  </a:lnTo>
                  <a:lnTo>
                    <a:pt x="179706" y="889846"/>
                  </a:lnTo>
                  <a:lnTo>
                    <a:pt x="179071" y="877466"/>
                  </a:lnTo>
                  <a:lnTo>
                    <a:pt x="178753" y="865721"/>
                  </a:lnTo>
                  <a:lnTo>
                    <a:pt x="178753" y="853341"/>
                  </a:lnTo>
                  <a:lnTo>
                    <a:pt x="179706" y="841278"/>
                  </a:lnTo>
                  <a:lnTo>
                    <a:pt x="180658" y="829533"/>
                  </a:lnTo>
                  <a:lnTo>
                    <a:pt x="182246" y="817471"/>
                  </a:lnTo>
                  <a:lnTo>
                    <a:pt x="184468" y="805408"/>
                  </a:lnTo>
                  <a:lnTo>
                    <a:pt x="187008" y="793346"/>
                  </a:lnTo>
                  <a:lnTo>
                    <a:pt x="190183" y="781601"/>
                  </a:lnTo>
                  <a:lnTo>
                    <a:pt x="193676" y="770173"/>
                  </a:lnTo>
                  <a:lnTo>
                    <a:pt x="197803" y="758428"/>
                  </a:lnTo>
                  <a:lnTo>
                    <a:pt x="202248" y="747000"/>
                  </a:lnTo>
                  <a:lnTo>
                    <a:pt x="206693" y="735890"/>
                  </a:lnTo>
                  <a:lnTo>
                    <a:pt x="212091" y="724463"/>
                  </a:lnTo>
                  <a:lnTo>
                    <a:pt x="217806" y="713352"/>
                  </a:lnTo>
                  <a:lnTo>
                    <a:pt x="224156" y="702877"/>
                  </a:lnTo>
                  <a:lnTo>
                    <a:pt x="230823" y="692084"/>
                  </a:lnTo>
                  <a:lnTo>
                    <a:pt x="238126" y="681609"/>
                  </a:lnTo>
                  <a:lnTo>
                    <a:pt x="245428" y="671134"/>
                  </a:lnTo>
                  <a:lnTo>
                    <a:pt x="253366" y="661293"/>
                  </a:lnTo>
                  <a:lnTo>
                    <a:pt x="261621" y="651453"/>
                  </a:lnTo>
                  <a:lnTo>
                    <a:pt x="270193" y="641930"/>
                  </a:lnTo>
                  <a:lnTo>
                    <a:pt x="279718" y="632724"/>
                  </a:lnTo>
                  <a:lnTo>
                    <a:pt x="291148" y="621931"/>
                  </a:lnTo>
                  <a:lnTo>
                    <a:pt x="303531" y="612091"/>
                  </a:lnTo>
                  <a:lnTo>
                    <a:pt x="316231" y="602250"/>
                  </a:lnTo>
                  <a:lnTo>
                    <a:pt x="329248" y="592727"/>
                  </a:lnTo>
                  <a:lnTo>
                    <a:pt x="342583" y="584157"/>
                  </a:lnTo>
                  <a:lnTo>
                    <a:pt x="356553" y="575903"/>
                  </a:lnTo>
                  <a:lnTo>
                    <a:pt x="371158" y="567968"/>
                  </a:lnTo>
                  <a:lnTo>
                    <a:pt x="386398" y="560349"/>
                  </a:lnTo>
                  <a:lnTo>
                    <a:pt x="401638" y="553683"/>
                  </a:lnTo>
                  <a:lnTo>
                    <a:pt x="417513" y="547017"/>
                  </a:lnTo>
                  <a:lnTo>
                    <a:pt x="433071" y="540986"/>
                  </a:lnTo>
                  <a:lnTo>
                    <a:pt x="449898" y="535907"/>
                  </a:lnTo>
                  <a:lnTo>
                    <a:pt x="466726" y="530828"/>
                  </a:lnTo>
                  <a:lnTo>
                    <a:pt x="483553" y="526384"/>
                  </a:lnTo>
                  <a:lnTo>
                    <a:pt x="501016" y="522892"/>
                  </a:lnTo>
                  <a:lnTo>
                    <a:pt x="518796" y="519718"/>
                  </a:lnTo>
                  <a:lnTo>
                    <a:pt x="518796" y="403854"/>
                  </a:lnTo>
                  <a:lnTo>
                    <a:pt x="519113" y="400680"/>
                  </a:lnTo>
                  <a:lnTo>
                    <a:pt x="519748" y="397823"/>
                  </a:lnTo>
                  <a:lnTo>
                    <a:pt x="520383" y="394649"/>
                  </a:lnTo>
                  <a:lnTo>
                    <a:pt x="521653" y="392109"/>
                  </a:lnTo>
                  <a:lnTo>
                    <a:pt x="522606" y="389252"/>
                  </a:lnTo>
                  <a:lnTo>
                    <a:pt x="524193" y="386713"/>
                  </a:lnTo>
                  <a:lnTo>
                    <a:pt x="525781" y="384491"/>
                  </a:lnTo>
                  <a:lnTo>
                    <a:pt x="528003" y="382269"/>
                  </a:lnTo>
                  <a:lnTo>
                    <a:pt x="530226" y="380047"/>
                  </a:lnTo>
                  <a:lnTo>
                    <a:pt x="532766" y="378460"/>
                  </a:lnTo>
                  <a:lnTo>
                    <a:pt x="534988" y="376872"/>
                  </a:lnTo>
                  <a:lnTo>
                    <a:pt x="537846" y="375920"/>
                  </a:lnTo>
                  <a:lnTo>
                    <a:pt x="540386" y="374650"/>
                  </a:lnTo>
                  <a:lnTo>
                    <a:pt x="543561" y="373698"/>
                  </a:lnTo>
                  <a:lnTo>
                    <a:pt x="546736" y="373381"/>
                  </a:lnTo>
                  <a:lnTo>
                    <a:pt x="549911" y="373063"/>
                  </a:lnTo>
                  <a:close/>
                  <a:moveTo>
                    <a:pt x="3606459" y="0"/>
                  </a:moveTo>
                  <a:lnTo>
                    <a:pt x="3612175" y="0"/>
                  </a:lnTo>
                  <a:lnTo>
                    <a:pt x="3617573" y="0"/>
                  </a:lnTo>
                  <a:lnTo>
                    <a:pt x="3622653" y="317"/>
                  </a:lnTo>
                  <a:lnTo>
                    <a:pt x="3628369" y="1270"/>
                  </a:lnTo>
                  <a:lnTo>
                    <a:pt x="3633449" y="1905"/>
                  </a:lnTo>
                  <a:lnTo>
                    <a:pt x="3638847" y="3175"/>
                  </a:lnTo>
                  <a:lnTo>
                    <a:pt x="3643927" y="4445"/>
                  </a:lnTo>
                  <a:lnTo>
                    <a:pt x="3649008" y="6033"/>
                  </a:lnTo>
                  <a:lnTo>
                    <a:pt x="3653771" y="7938"/>
                  </a:lnTo>
                  <a:lnTo>
                    <a:pt x="3658851" y="10161"/>
                  </a:lnTo>
                  <a:lnTo>
                    <a:pt x="3663614" y="12384"/>
                  </a:lnTo>
                  <a:lnTo>
                    <a:pt x="3668059" y="14924"/>
                  </a:lnTo>
                  <a:lnTo>
                    <a:pt x="3672822" y="17782"/>
                  </a:lnTo>
                  <a:lnTo>
                    <a:pt x="3677268" y="20640"/>
                  </a:lnTo>
                  <a:lnTo>
                    <a:pt x="3681395" y="24133"/>
                  </a:lnTo>
                  <a:lnTo>
                    <a:pt x="3685523" y="27308"/>
                  </a:lnTo>
                  <a:lnTo>
                    <a:pt x="3689334" y="30801"/>
                  </a:lnTo>
                  <a:lnTo>
                    <a:pt x="3693461" y="34612"/>
                  </a:lnTo>
                  <a:lnTo>
                    <a:pt x="3696954" y="38740"/>
                  </a:lnTo>
                  <a:lnTo>
                    <a:pt x="3700130" y="43185"/>
                  </a:lnTo>
                  <a:lnTo>
                    <a:pt x="3703622" y="47313"/>
                  </a:lnTo>
                  <a:lnTo>
                    <a:pt x="3706480" y="51759"/>
                  </a:lnTo>
                  <a:lnTo>
                    <a:pt x="3709020" y="56522"/>
                  </a:lnTo>
                  <a:lnTo>
                    <a:pt x="3711878" y="61603"/>
                  </a:lnTo>
                  <a:lnTo>
                    <a:pt x="3714101" y="66683"/>
                  </a:lnTo>
                  <a:lnTo>
                    <a:pt x="3716323" y="71764"/>
                  </a:lnTo>
                  <a:lnTo>
                    <a:pt x="3718228" y="77480"/>
                  </a:lnTo>
                  <a:lnTo>
                    <a:pt x="3892233" y="625236"/>
                  </a:lnTo>
                  <a:lnTo>
                    <a:pt x="3893820" y="630952"/>
                  </a:lnTo>
                  <a:lnTo>
                    <a:pt x="3894773" y="636350"/>
                  </a:lnTo>
                  <a:lnTo>
                    <a:pt x="3896043" y="642066"/>
                  </a:lnTo>
                  <a:lnTo>
                    <a:pt x="3896361" y="647464"/>
                  </a:lnTo>
                  <a:lnTo>
                    <a:pt x="3897313" y="652862"/>
                  </a:lnTo>
                  <a:lnTo>
                    <a:pt x="3897313" y="658261"/>
                  </a:lnTo>
                  <a:lnTo>
                    <a:pt x="3897313" y="663659"/>
                  </a:lnTo>
                  <a:lnTo>
                    <a:pt x="3896996" y="669057"/>
                  </a:lnTo>
                  <a:lnTo>
                    <a:pt x="3896043" y="674138"/>
                  </a:lnTo>
                  <a:lnTo>
                    <a:pt x="3895408" y="679853"/>
                  </a:lnTo>
                  <a:lnTo>
                    <a:pt x="3894138" y="684934"/>
                  </a:lnTo>
                  <a:lnTo>
                    <a:pt x="3892868" y="690015"/>
                  </a:lnTo>
                  <a:lnTo>
                    <a:pt x="3890963" y="695095"/>
                  </a:lnTo>
                  <a:lnTo>
                    <a:pt x="3889375" y="699858"/>
                  </a:lnTo>
                  <a:lnTo>
                    <a:pt x="3886835" y="704939"/>
                  </a:lnTo>
                  <a:lnTo>
                    <a:pt x="3884930" y="709702"/>
                  </a:lnTo>
                  <a:lnTo>
                    <a:pt x="3882389" y="714465"/>
                  </a:lnTo>
                  <a:lnTo>
                    <a:pt x="3879532" y="718911"/>
                  </a:lnTo>
                  <a:lnTo>
                    <a:pt x="3876356" y="723356"/>
                  </a:lnTo>
                  <a:lnTo>
                    <a:pt x="3873181" y="727484"/>
                  </a:lnTo>
                  <a:lnTo>
                    <a:pt x="3870006" y="731930"/>
                  </a:lnTo>
                  <a:lnTo>
                    <a:pt x="3866513" y="735423"/>
                  </a:lnTo>
                  <a:lnTo>
                    <a:pt x="3862385" y="739233"/>
                  </a:lnTo>
                  <a:lnTo>
                    <a:pt x="3858575" y="743044"/>
                  </a:lnTo>
                  <a:lnTo>
                    <a:pt x="3854130" y="746537"/>
                  </a:lnTo>
                  <a:lnTo>
                    <a:pt x="3850002" y="749712"/>
                  </a:lnTo>
                  <a:lnTo>
                    <a:pt x="3845239" y="752888"/>
                  </a:lnTo>
                  <a:lnTo>
                    <a:pt x="3840476" y="755428"/>
                  </a:lnTo>
                  <a:lnTo>
                    <a:pt x="3835713" y="757968"/>
                  </a:lnTo>
                  <a:lnTo>
                    <a:pt x="3830633" y="760191"/>
                  </a:lnTo>
                  <a:lnTo>
                    <a:pt x="3825552" y="762414"/>
                  </a:lnTo>
                  <a:lnTo>
                    <a:pt x="3819837" y="764319"/>
                  </a:lnTo>
                  <a:lnTo>
                    <a:pt x="3814439" y="765907"/>
                  </a:lnTo>
                  <a:lnTo>
                    <a:pt x="3809358" y="766859"/>
                  </a:lnTo>
                  <a:lnTo>
                    <a:pt x="3803643" y="768129"/>
                  </a:lnTo>
                  <a:lnTo>
                    <a:pt x="3798245" y="769082"/>
                  </a:lnTo>
                  <a:lnTo>
                    <a:pt x="3792847" y="769400"/>
                  </a:lnTo>
                  <a:lnTo>
                    <a:pt x="3787132" y="769400"/>
                  </a:lnTo>
                  <a:lnTo>
                    <a:pt x="3781734" y="769400"/>
                  </a:lnTo>
                  <a:lnTo>
                    <a:pt x="3776653" y="769082"/>
                  </a:lnTo>
                  <a:lnTo>
                    <a:pt x="3770938" y="768447"/>
                  </a:lnTo>
                  <a:lnTo>
                    <a:pt x="3765857" y="767494"/>
                  </a:lnTo>
                  <a:lnTo>
                    <a:pt x="3760777" y="766224"/>
                  </a:lnTo>
                  <a:lnTo>
                    <a:pt x="3755379" y="764954"/>
                  </a:lnTo>
                  <a:lnTo>
                    <a:pt x="3750616" y="763366"/>
                  </a:lnTo>
                  <a:lnTo>
                    <a:pt x="3745536" y="761461"/>
                  </a:lnTo>
                  <a:lnTo>
                    <a:pt x="3740773" y="759556"/>
                  </a:lnTo>
                  <a:lnTo>
                    <a:pt x="3736010" y="757016"/>
                  </a:lnTo>
                  <a:lnTo>
                    <a:pt x="3731247" y="754475"/>
                  </a:lnTo>
                  <a:lnTo>
                    <a:pt x="3726484" y="751617"/>
                  </a:lnTo>
                  <a:lnTo>
                    <a:pt x="3722039" y="748760"/>
                  </a:lnTo>
                  <a:lnTo>
                    <a:pt x="3717911" y="745584"/>
                  </a:lnTo>
                  <a:lnTo>
                    <a:pt x="3713783" y="742091"/>
                  </a:lnTo>
                  <a:lnTo>
                    <a:pt x="3709973" y="738598"/>
                  </a:lnTo>
                  <a:lnTo>
                    <a:pt x="3705845" y="734788"/>
                  </a:lnTo>
                  <a:lnTo>
                    <a:pt x="3702352" y="730660"/>
                  </a:lnTo>
                  <a:lnTo>
                    <a:pt x="3699177" y="726214"/>
                  </a:lnTo>
                  <a:lnTo>
                    <a:pt x="3696002" y="722086"/>
                  </a:lnTo>
                  <a:lnTo>
                    <a:pt x="3692826" y="717641"/>
                  </a:lnTo>
                  <a:lnTo>
                    <a:pt x="3690286" y="712878"/>
                  </a:lnTo>
                  <a:lnTo>
                    <a:pt x="3687428" y="707797"/>
                  </a:lnTo>
                  <a:lnTo>
                    <a:pt x="3684888" y="703034"/>
                  </a:lnTo>
                  <a:lnTo>
                    <a:pt x="3682983" y="697636"/>
                  </a:lnTo>
                  <a:lnTo>
                    <a:pt x="3681078" y="692555"/>
                  </a:lnTo>
                  <a:lnTo>
                    <a:pt x="3602332" y="443604"/>
                  </a:lnTo>
                  <a:lnTo>
                    <a:pt x="3573437" y="485836"/>
                  </a:lnTo>
                  <a:lnTo>
                    <a:pt x="3544224" y="527117"/>
                  </a:lnTo>
                  <a:lnTo>
                    <a:pt x="3515012" y="568079"/>
                  </a:lnTo>
                  <a:lnTo>
                    <a:pt x="3485482" y="608407"/>
                  </a:lnTo>
                  <a:lnTo>
                    <a:pt x="3455952" y="648099"/>
                  </a:lnTo>
                  <a:lnTo>
                    <a:pt x="3425787" y="687792"/>
                  </a:lnTo>
                  <a:lnTo>
                    <a:pt x="3395940" y="726214"/>
                  </a:lnTo>
                  <a:lnTo>
                    <a:pt x="3365775" y="764637"/>
                  </a:lnTo>
                  <a:lnTo>
                    <a:pt x="3335610" y="802424"/>
                  </a:lnTo>
                  <a:lnTo>
                    <a:pt x="3304810" y="839576"/>
                  </a:lnTo>
                  <a:lnTo>
                    <a:pt x="3274327" y="875776"/>
                  </a:lnTo>
                  <a:lnTo>
                    <a:pt x="3243527" y="912293"/>
                  </a:lnTo>
                  <a:lnTo>
                    <a:pt x="3212410" y="947540"/>
                  </a:lnTo>
                  <a:lnTo>
                    <a:pt x="3181292" y="982786"/>
                  </a:lnTo>
                  <a:lnTo>
                    <a:pt x="3150175" y="1017081"/>
                  </a:lnTo>
                  <a:lnTo>
                    <a:pt x="3119057" y="1051058"/>
                  </a:lnTo>
                  <a:lnTo>
                    <a:pt x="3087304" y="1084717"/>
                  </a:lnTo>
                  <a:lnTo>
                    <a:pt x="3055869" y="1117741"/>
                  </a:lnTo>
                  <a:lnTo>
                    <a:pt x="3023799" y="1150130"/>
                  </a:lnTo>
                  <a:lnTo>
                    <a:pt x="2992364" y="1181884"/>
                  </a:lnTo>
                  <a:lnTo>
                    <a:pt x="2960294" y="1213638"/>
                  </a:lnTo>
                  <a:lnTo>
                    <a:pt x="2928541" y="1244439"/>
                  </a:lnTo>
                  <a:lnTo>
                    <a:pt x="2896154" y="1275241"/>
                  </a:lnTo>
                  <a:lnTo>
                    <a:pt x="2864084" y="1305090"/>
                  </a:lnTo>
                  <a:lnTo>
                    <a:pt x="2831696" y="1334303"/>
                  </a:lnTo>
                  <a:lnTo>
                    <a:pt x="2799626" y="1363517"/>
                  </a:lnTo>
                  <a:lnTo>
                    <a:pt x="2767238" y="1391778"/>
                  </a:lnTo>
                  <a:lnTo>
                    <a:pt x="2734851" y="1420039"/>
                  </a:lnTo>
                  <a:lnTo>
                    <a:pt x="2702145" y="1447665"/>
                  </a:lnTo>
                  <a:lnTo>
                    <a:pt x="2669758" y="1474656"/>
                  </a:lnTo>
                  <a:lnTo>
                    <a:pt x="2637053" y="1501647"/>
                  </a:lnTo>
                  <a:lnTo>
                    <a:pt x="2604665" y="1527685"/>
                  </a:lnTo>
                  <a:lnTo>
                    <a:pt x="2565609" y="1558169"/>
                  </a:lnTo>
                  <a:lnTo>
                    <a:pt x="2526871" y="1588018"/>
                  </a:lnTo>
                  <a:lnTo>
                    <a:pt x="2488451" y="1617231"/>
                  </a:lnTo>
                  <a:lnTo>
                    <a:pt x="2449712" y="1645492"/>
                  </a:lnTo>
                  <a:lnTo>
                    <a:pt x="2410974" y="1673753"/>
                  </a:lnTo>
                  <a:lnTo>
                    <a:pt x="2372236" y="1701379"/>
                  </a:lnTo>
                  <a:lnTo>
                    <a:pt x="2333180" y="1727735"/>
                  </a:lnTo>
                  <a:lnTo>
                    <a:pt x="2294760" y="1754091"/>
                  </a:lnTo>
                  <a:lnTo>
                    <a:pt x="2256022" y="1779812"/>
                  </a:lnTo>
                  <a:lnTo>
                    <a:pt x="2217283" y="1804580"/>
                  </a:lnTo>
                  <a:lnTo>
                    <a:pt x="2178545" y="1829031"/>
                  </a:lnTo>
                  <a:lnTo>
                    <a:pt x="2140442" y="1853164"/>
                  </a:lnTo>
                  <a:lnTo>
                    <a:pt x="2101704" y="1876344"/>
                  </a:lnTo>
                  <a:lnTo>
                    <a:pt x="2063601" y="1899207"/>
                  </a:lnTo>
                  <a:lnTo>
                    <a:pt x="2025180" y="1921435"/>
                  </a:lnTo>
                  <a:lnTo>
                    <a:pt x="1987077" y="1943027"/>
                  </a:lnTo>
                  <a:lnTo>
                    <a:pt x="1948656" y="1964303"/>
                  </a:lnTo>
                  <a:lnTo>
                    <a:pt x="1910871" y="1984943"/>
                  </a:lnTo>
                  <a:lnTo>
                    <a:pt x="1873085" y="2004948"/>
                  </a:lnTo>
                  <a:lnTo>
                    <a:pt x="1834982" y="2024635"/>
                  </a:lnTo>
                  <a:lnTo>
                    <a:pt x="1797197" y="2043688"/>
                  </a:lnTo>
                  <a:lnTo>
                    <a:pt x="1759729" y="2062105"/>
                  </a:lnTo>
                  <a:lnTo>
                    <a:pt x="1722578" y="2080522"/>
                  </a:lnTo>
                  <a:lnTo>
                    <a:pt x="1685745" y="2097987"/>
                  </a:lnTo>
                  <a:lnTo>
                    <a:pt x="1648594" y="2115134"/>
                  </a:lnTo>
                  <a:lnTo>
                    <a:pt x="1611444" y="2131964"/>
                  </a:lnTo>
                  <a:lnTo>
                    <a:pt x="1575246" y="2148158"/>
                  </a:lnTo>
                  <a:lnTo>
                    <a:pt x="1538413" y="2164035"/>
                  </a:lnTo>
                  <a:lnTo>
                    <a:pt x="1502533" y="2179277"/>
                  </a:lnTo>
                  <a:lnTo>
                    <a:pt x="1466335" y="2193884"/>
                  </a:lnTo>
                  <a:lnTo>
                    <a:pt x="1430772" y="2208491"/>
                  </a:lnTo>
                  <a:lnTo>
                    <a:pt x="1395209" y="2222463"/>
                  </a:lnTo>
                  <a:lnTo>
                    <a:pt x="1359646" y="2236117"/>
                  </a:lnTo>
                  <a:lnTo>
                    <a:pt x="1324718" y="2249136"/>
                  </a:lnTo>
                  <a:lnTo>
                    <a:pt x="1290108" y="2261837"/>
                  </a:lnTo>
                  <a:lnTo>
                    <a:pt x="1255815" y="2274539"/>
                  </a:lnTo>
                  <a:lnTo>
                    <a:pt x="1221205" y="2286288"/>
                  </a:lnTo>
                  <a:lnTo>
                    <a:pt x="1187547" y="2297720"/>
                  </a:lnTo>
                  <a:lnTo>
                    <a:pt x="1153889" y="2308833"/>
                  </a:lnTo>
                  <a:lnTo>
                    <a:pt x="1120231" y="2319947"/>
                  </a:lnTo>
                  <a:lnTo>
                    <a:pt x="1087526" y="2330109"/>
                  </a:lnTo>
                  <a:lnTo>
                    <a:pt x="1054821" y="2339952"/>
                  </a:lnTo>
                  <a:lnTo>
                    <a:pt x="1022433" y="2349796"/>
                  </a:lnTo>
                  <a:lnTo>
                    <a:pt x="990681" y="2359322"/>
                  </a:lnTo>
                  <a:lnTo>
                    <a:pt x="927493" y="2376787"/>
                  </a:lnTo>
                  <a:lnTo>
                    <a:pt x="865893" y="2393299"/>
                  </a:lnTo>
                  <a:lnTo>
                    <a:pt x="805881" y="2408223"/>
                  </a:lnTo>
                  <a:lnTo>
                    <a:pt x="747773" y="2422195"/>
                  </a:lnTo>
                  <a:lnTo>
                    <a:pt x="691254" y="2434579"/>
                  </a:lnTo>
                  <a:lnTo>
                    <a:pt x="636322" y="2446011"/>
                  </a:lnTo>
                  <a:lnTo>
                    <a:pt x="583295" y="2456490"/>
                  </a:lnTo>
                  <a:lnTo>
                    <a:pt x="531856" y="2465698"/>
                  </a:lnTo>
                  <a:lnTo>
                    <a:pt x="482639" y="2474272"/>
                  </a:lnTo>
                  <a:lnTo>
                    <a:pt x="435645" y="2481893"/>
                  </a:lnTo>
                  <a:lnTo>
                    <a:pt x="390239" y="2488561"/>
                  </a:lnTo>
                  <a:lnTo>
                    <a:pt x="347691" y="2494277"/>
                  </a:lnTo>
                  <a:lnTo>
                    <a:pt x="306730" y="2499357"/>
                  </a:lnTo>
                  <a:lnTo>
                    <a:pt x="268309" y="2503803"/>
                  </a:lnTo>
                  <a:lnTo>
                    <a:pt x="232429" y="2507613"/>
                  </a:lnTo>
                  <a:lnTo>
                    <a:pt x="199088" y="2510789"/>
                  </a:lnTo>
                  <a:lnTo>
                    <a:pt x="167653" y="2513647"/>
                  </a:lnTo>
                  <a:lnTo>
                    <a:pt x="139393" y="2515552"/>
                  </a:lnTo>
                  <a:lnTo>
                    <a:pt x="113356" y="2517140"/>
                  </a:lnTo>
                  <a:lnTo>
                    <a:pt x="90494" y="2518410"/>
                  </a:lnTo>
                  <a:lnTo>
                    <a:pt x="52709" y="2519998"/>
                  </a:lnTo>
                  <a:lnTo>
                    <a:pt x="26672" y="2520633"/>
                  </a:lnTo>
                  <a:lnTo>
                    <a:pt x="12701" y="2520950"/>
                  </a:lnTo>
                  <a:lnTo>
                    <a:pt x="11113" y="2520950"/>
                  </a:lnTo>
                  <a:lnTo>
                    <a:pt x="12383" y="2255487"/>
                  </a:lnTo>
                  <a:lnTo>
                    <a:pt x="12701" y="2255487"/>
                  </a:lnTo>
                  <a:lnTo>
                    <a:pt x="31752" y="2255169"/>
                  </a:lnTo>
                  <a:lnTo>
                    <a:pt x="51121" y="2254217"/>
                  </a:lnTo>
                  <a:lnTo>
                    <a:pt x="77158" y="2253264"/>
                  </a:lnTo>
                  <a:lnTo>
                    <a:pt x="108911" y="2251676"/>
                  </a:lnTo>
                  <a:lnTo>
                    <a:pt x="147014" y="2248818"/>
                  </a:lnTo>
                  <a:lnTo>
                    <a:pt x="190198" y="2245008"/>
                  </a:lnTo>
                  <a:lnTo>
                    <a:pt x="239732" y="2240245"/>
                  </a:lnTo>
                  <a:lnTo>
                    <a:pt x="293711" y="2233576"/>
                  </a:lnTo>
                  <a:lnTo>
                    <a:pt x="322924" y="2229766"/>
                  </a:lnTo>
                  <a:lnTo>
                    <a:pt x="353089" y="2225638"/>
                  </a:lnTo>
                  <a:lnTo>
                    <a:pt x="384206" y="2221192"/>
                  </a:lnTo>
                  <a:lnTo>
                    <a:pt x="417229" y="2216112"/>
                  </a:lnTo>
                  <a:lnTo>
                    <a:pt x="450569" y="2210714"/>
                  </a:lnTo>
                  <a:lnTo>
                    <a:pt x="485814" y="2204680"/>
                  </a:lnTo>
                  <a:lnTo>
                    <a:pt x="521060" y="2198012"/>
                  </a:lnTo>
                  <a:lnTo>
                    <a:pt x="558210" y="2190709"/>
                  </a:lnTo>
                  <a:lnTo>
                    <a:pt x="596313" y="2183405"/>
                  </a:lnTo>
                  <a:lnTo>
                    <a:pt x="635052" y="2175149"/>
                  </a:lnTo>
                  <a:lnTo>
                    <a:pt x="675060" y="2166258"/>
                  </a:lnTo>
                  <a:lnTo>
                    <a:pt x="715703" y="2157049"/>
                  </a:lnTo>
                  <a:lnTo>
                    <a:pt x="757617" y="2146570"/>
                  </a:lnTo>
                  <a:lnTo>
                    <a:pt x="799530" y="2136092"/>
                  </a:lnTo>
                  <a:lnTo>
                    <a:pt x="843031" y="2124660"/>
                  </a:lnTo>
                  <a:lnTo>
                    <a:pt x="887167" y="2112276"/>
                  </a:lnTo>
                  <a:lnTo>
                    <a:pt x="932256" y="2099575"/>
                  </a:lnTo>
                  <a:lnTo>
                    <a:pt x="977980" y="2086238"/>
                  </a:lnTo>
                  <a:lnTo>
                    <a:pt x="1024021" y="2071631"/>
                  </a:lnTo>
                  <a:lnTo>
                    <a:pt x="1071015" y="2056707"/>
                  </a:lnTo>
                  <a:lnTo>
                    <a:pt x="1118644" y="2040830"/>
                  </a:lnTo>
                  <a:lnTo>
                    <a:pt x="1167225" y="2024000"/>
                  </a:lnTo>
                  <a:lnTo>
                    <a:pt x="1216124" y="2006535"/>
                  </a:lnTo>
                  <a:lnTo>
                    <a:pt x="1265658" y="1988118"/>
                  </a:lnTo>
                  <a:lnTo>
                    <a:pt x="1315510" y="1968748"/>
                  </a:lnTo>
                  <a:lnTo>
                    <a:pt x="1365996" y="1948108"/>
                  </a:lnTo>
                  <a:lnTo>
                    <a:pt x="1417118" y="1927150"/>
                  </a:lnTo>
                  <a:lnTo>
                    <a:pt x="1468557" y="1904923"/>
                  </a:lnTo>
                  <a:lnTo>
                    <a:pt x="1520314" y="1882060"/>
                  </a:lnTo>
                  <a:lnTo>
                    <a:pt x="1572706" y="1857927"/>
                  </a:lnTo>
                  <a:lnTo>
                    <a:pt x="1625098" y="1832523"/>
                  </a:lnTo>
                  <a:lnTo>
                    <a:pt x="1678124" y="1806485"/>
                  </a:lnTo>
                  <a:lnTo>
                    <a:pt x="1731786" y="1779494"/>
                  </a:lnTo>
                  <a:lnTo>
                    <a:pt x="1785131" y="1750916"/>
                  </a:lnTo>
                  <a:lnTo>
                    <a:pt x="1839110" y="1721702"/>
                  </a:lnTo>
                  <a:lnTo>
                    <a:pt x="1893089" y="1690901"/>
                  </a:lnTo>
                  <a:lnTo>
                    <a:pt x="1947069" y="1659464"/>
                  </a:lnTo>
                  <a:lnTo>
                    <a:pt x="2001683" y="1626758"/>
                  </a:lnTo>
                  <a:lnTo>
                    <a:pt x="2028673" y="1609610"/>
                  </a:lnTo>
                  <a:lnTo>
                    <a:pt x="2055980" y="1592781"/>
                  </a:lnTo>
                  <a:lnTo>
                    <a:pt x="2083605" y="1575316"/>
                  </a:lnTo>
                  <a:lnTo>
                    <a:pt x="2110912" y="1557534"/>
                  </a:lnTo>
                  <a:lnTo>
                    <a:pt x="2137902" y="1539434"/>
                  </a:lnTo>
                  <a:lnTo>
                    <a:pt x="2165209" y="1521017"/>
                  </a:lnTo>
                  <a:lnTo>
                    <a:pt x="2192834" y="1502282"/>
                  </a:lnTo>
                  <a:lnTo>
                    <a:pt x="2220141" y="1483547"/>
                  </a:lnTo>
                  <a:lnTo>
                    <a:pt x="2247766" y="1464177"/>
                  </a:lnTo>
                  <a:lnTo>
                    <a:pt x="2274756" y="1444490"/>
                  </a:lnTo>
                  <a:lnTo>
                    <a:pt x="2302380" y="1424802"/>
                  </a:lnTo>
                  <a:lnTo>
                    <a:pt x="2329688" y="1404162"/>
                  </a:lnTo>
                  <a:lnTo>
                    <a:pt x="2356995" y="1383522"/>
                  </a:lnTo>
                  <a:lnTo>
                    <a:pt x="2384620" y="1362882"/>
                  </a:lnTo>
                  <a:lnTo>
                    <a:pt x="2411927" y="1341289"/>
                  </a:lnTo>
                  <a:lnTo>
                    <a:pt x="2438916" y="1320014"/>
                  </a:lnTo>
                  <a:lnTo>
                    <a:pt x="2469716" y="1295246"/>
                  </a:lnTo>
                  <a:lnTo>
                    <a:pt x="2500517" y="1270478"/>
                  </a:lnTo>
                  <a:lnTo>
                    <a:pt x="2530999" y="1244757"/>
                  </a:lnTo>
                  <a:lnTo>
                    <a:pt x="2561164" y="1219036"/>
                  </a:lnTo>
                  <a:lnTo>
                    <a:pt x="2591646" y="1192680"/>
                  </a:lnTo>
                  <a:lnTo>
                    <a:pt x="2622129" y="1166007"/>
                  </a:lnTo>
                  <a:lnTo>
                    <a:pt x="2652294" y="1138699"/>
                  </a:lnTo>
                  <a:lnTo>
                    <a:pt x="2682776" y="1111073"/>
                  </a:lnTo>
                  <a:lnTo>
                    <a:pt x="2713259" y="1083129"/>
                  </a:lnTo>
                  <a:lnTo>
                    <a:pt x="2743106" y="1054233"/>
                  </a:lnTo>
                  <a:lnTo>
                    <a:pt x="2772954" y="1025337"/>
                  </a:lnTo>
                  <a:lnTo>
                    <a:pt x="2803119" y="995806"/>
                  </a:lnTo>
                  <a:lnTo>
                    <a:pt x="2832966" y="965957"/>
                  </a:lnTo>
                  <a:lnTo>
                    <a:pt x="2862496" y="935155"/>
                  </a:lnTo>
                  <a:lnTo>
                    <a:pt x="2892661" y="904354"/>
                  </a:lnTo>
                  <a:lnTo>
                    <a:pt x="2922191" y="872600"/>
                  </a:lnTo>
                  <a:lnTo>
                    <a:pt x="2951721" y="840846"/>
                  </a:lnTo>
                  <a:lnTo>
                    <a:pt x="2980933" y="808457"/>
                  </a:lnTo>
                  <a:lnTo>
                    <a:pt x="3010146" y="775750"/>
                  </a:lnTo>
                  <a:lnTo>
                    <a:pt x="3039358" y="742091"/>
                  </a:lnTo>
                  <a:lnTo>
                    <a:pt x="3068570" y="708114"/>
                  </a:lnTo>
                  <a:lnTo>
                    <a:pt x="3097465" y="673820"/>
                  </a:lnTo>
                  <a:lnTo>
                    <a:pt x="3126043" y="639208"/>
                  </a:lnTo>
                  <a:lnTo>
                    <a:pt x="3154620" y="603644"/>
                  </a:lnTo>
                  <a:lnTo>
                    <a:pt x="3182880" y="567762"/>
                  </a:lnTo>
                  <a:lnTo>
                    <a:pt x="3211457" y="530927"/>
                  </a:lnTo>
                  <a:lnTo>
                    <a:pt x="3239717" y="494092"/>
                  </a:lnTo>
                  <a:lnTo>
                    <a:pt x="3267659" y="456623"/>
                  </a:lnTo>
                  <a:lnTo>
                    <a:pt x="3295284" y="418518"/>
                  </a:lnTo>
                  <a:lnTo>
                    <a:pt x="3322909" y="380096"/>
                  </a:lnTo>
                  <a:lnTo>
                    <a:pt x="3350533" y="341038"/>
                  </a:lnTo>
                  <a:lnTo>
                    <a:pt x="3377841" y="301028"/>
                  </a:lnTo>
                  <a:lnTo>
                    <a:pt x="3102546" y="388669"/>
                  </a:lnTo>
                  <a:lnTo>
                    <a:pt x="3097465" y="390257"/>
                  </a:lnTo>
                  <a:lnTo>
                    <a:pt x="3091750" y="391527"/>
                  </a:lnTo>
                  <a:lnTo>
                    <a:pt x="3086352" y="392480"/>
                  </a:lnTo>
                  <a:lnTo>
                    <a:pt x="3080636" y="393115"/>
                  </a:lnTo>
                  <a:lnTo>
                    <a:pt x="3075238" y="393750"/>
                  </a:lnTo>
                  <a:lnTo>
                    <a:pt x="3069841" y="393750"/>
                  </a:lnTo>
                  <a:lnTo>
                    <a:pt x="3064125" y="393750"/>
                  </a:lnTo>
                  <a:lnTo>
                    <a:pt x="3059045" y="393432"/>
                  </a:lnTo>
                  <a:lnTo>
                    <a:pt x="3053647" y="392480"/>
                  </a:lnTo>
                  <a:lnTo>
                    <a:pt x="3048249" y="391844"/>
                  </a:lnTo>
                  <a:lnTo>
                    <a:pt x="3043168" y="390574"/>
                  </a:lnTo>
                  <a:lnTo>
                    <a:pt x="3038088" y="389304"/>
                  </a:lnTo>
                  <a:lnTo>
                    <a:pt x="3033008" y="387399"/>
                  </a:lnTo>
                  <a:lnTo>
                    <a:pt x="3027927" y="385811"/>
                  </a:lnTo>
                  <a:lnTo>
                    <a:pt x="3023164" y="383588"/>
                  </a:lnTo>
                  <a:lnTo>
                    <a:pt x="3018401" y="381048"/>
                  </a:lnTo>
                  <a:lnTo>
                    <a:pt x="3013638" y="378825"/>
                  </a:lnTo>
                  <a:lnTo>
                    <a:pt x="3008876" y="375967"/>
                  </a:lnTo>
                  <a:lnTo>
                    <a:pt x="3004748" y="372792"/>
                  </a:lnTo>
                  <a:lnTo>
                    <a:pt x="3000302" y="369616"/>
                  </a:lnTo>
                  <a:lnTo>
                    <a:pt x="2996492" y="366441"/>
                  </a:lnTo>
                  <a:lnTo>
                    <a:pt x="2992364" y="362948"/>
                  </a:lnTo>
                  <a:lnTo>
                    <a:pt x="2988554" y="359138"/>
                  </a:lnTo>
                  <a:lnTo>
                    <a:pt x="2984744" y="355010"/>
                  </a:lnTo>
                  <a:lnTo>
                    <a:pt x="2981886" y="350882"/>
                  </a:lnTo>
                  <a:lnTo>
                    <a:pt x="2978711" y="346436"/>
                  </a:lnTo>
                  <a:lnTo>
                    <a:pt x="2975535" y="341673"/>
                  </a:lnTo>
                  <a:lnTo>
                    <a:pt x="2972678" y="336910"/>
                  </a:lnTo>
                  <a:lnTo>
                    <a:pt x="2969820" y="332147"/>
                  </a:lnTo>
                  <a:lnTo>
                    <a:pt x="2967597" y="327066"/>
                  </a:lnTo>
                  <a:lnTo>
                    <a:pt x="2965692" y="321985"/>
                  </a:lnTo>
                  <a:lnTo>
                    <a:pt x="2963469" y="316587"/>
                  </a:lnTo>
                  <a:lnTo>
                    <a:pt x="2961882" y="310872"/>
                  </a:lnTo>
                  <a:lnTo>
                    <a:pt x="2960929" y="305791"/>
                  </a:lnTo>
                  <a:lnTo>
                    <a:pt x="2959977" y="300393"/>
                  </a:lnTo>
                  <a:lnTo>
                    <a:pt x="2959341" y="294677"/>
                  </a:lnTo>
                  <a:lnTo>
                    <a:pt x="2958706" y="289279"/>
                  </a:lnTo>
                  <a:lnTo>
                    <a:pt x="2958389" y="283563"/>
                  </a:lnTo>
                  <a:lnTo>
                    <a:pt x="2958389" y="278165"/>
                  </a:lnTo>
                  <a:lnTo>
                    <a:pt x="2958706" y="273084"/>
                  </a:lnTo>
                  <a:lnTo>
                    <a:pt x="2959659" y="267369"/>
                  </a:lnTo>
                  <a:lnTo>
                    <a:pt x="2960294" y="262288"/>
                  </a:lnTo>
                  <a:lnTo>
                    <a:pt x="2961564" y="257207"/>
                  </a:lnTo>
                  <a:lnTo>
                    <a:pt x="2963152" y="251809"/>
                  </a:lnTo>
                  <a:lnTo>
                    <a:pt x="2964739" y="247046"/>
                  </a:lnTo>
                  <a:lnTo>
                    <a:pt x="2966327" y="241965"/>
                  </a:lnTo>
                  <a:lnTo>
                    <a:pt x="2968867" y="237202"/>
                  </a:lnTo>
                  <a:lnTo>
                    <a:pt x="2971090" y="232439"/>
                  </a:lnTo>
                  <a:lnTo>
                    <a:pt x="2973313" y="227676"/>
                  </a:lnTo>
                  <a:lnTo>
                    <a:pt x="2976170" y="222913"/>
                  </a:lnTo>
                  <a:lnTo>
                    <a:pt x="2979346" y="218467"/>
                  </a:lnTo>
                  <a:lnTo>
                    <a:pt x="2982521" y="214339"/>
                  </a:lnTo>
                  <a:lnTo>
                    <a:pt x="2986014" y="210211"/>
                  </a:lnTo>
                  <a:lnTo>
                    <a:pt x="2989506" y="206401"/>
                  </a:lnTo>
                  <a:lnTo>
                    <a:pt x="2993317" y="202273"/>
                  </a:lnTo>
                  <a:lnTo>
                    <a:pt x="2997127" y="198780"/>
                  </a:lnTo>
                  <a:lnTo>
                    <a:pt x="3001572" y="195605"/>
                  </a:lnTo>
                  <a:lnTo>
                    <a:pt x="3005700" y="192429"/>
                  </a:lnTo>
                  <a:lnTo>
                    <a:pt x="3010463" y="189254"/>
                  </a:lnTo>
                  <a:lnTo>
                    <a:pt x="3015226" y="186713"/>
                  </a:lnTo>
                  <a:lnTo>
                    <a:pt x="3019989" y="183856"/>
                  </a:lnTo>
                  <a:lnTo>
                    <a:pt x="3025069" y="181633"/>
                  </a:lnTo>
                  <a:lnTo>
                    <a:pt x="3030150" y="179410"/>
                  </a:lnTo>
                  <a:lnTo>
                    <a:pt x="3035865" y="177505"/>
                  </a:lnTo>
                  <a:lnTo>
                    <a:pt x="3579470" y="5081"/>
                  </a:lnTo>
                  <a:lnTo>
                    <a:pt x="3584868" y="3493"/>
                  </a:lnTo>
                  <a:lnTo>
                    <a:pt x="3590266" y="2540"/>
                  </a:lnTo>
                  <a:lnTo>
                    <a:pt x="3595981" y="1270"/>
                  </a:lnTo>
                  <a:lnTo>
                    <a:pt x="3601061" y="317"/>
                  </a:lnTo>
                  <a:lnTo>
                    <a:pt x="36064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自由: 形状 102"/>
            <p:cNvSpPr>
              <a:spLocks noChangeAspect="1"/>
            </p:cNvSpPr>
            <p:nvPr/>
          </p:nvSpPr>
          <p:spPr>
            <a:xfrm>
              <a:off x="1415331" y="2529986"/>
              <a:ext cx="1769046" cy="1769046"/>
            </a:xfrm>
            <a:custGeom>
              <a:avLst/>
              <a:gdLst>
                <a:gd name="connsiteX0" fmla="*/ 378262 w 477782"/>
                <a:gd name="connsiteY0" fmla="*/ 0 h 477782"/>
                <a:gd name="connsiteX1" fmla="*/ 398701 w 477782"/>
                <a:gd name="connsiteY1" fmla="*/ 16863 h 477782"/>
                <a:gd name="connsiteX2" fmla="*/ 477782 w 477782"/>
                <a:gd name="connsiteY2" fmla="*/ 207782 h 477782"/>
                <a:gd name="connsiteX3" fmla="*/ 207782 w 477782"/>
                <a:gd name="connsiteY3" fmla="*/ 477782 h 477782"/>
                <a:gd name="connsiteX4" fmla="*/ 16863 w 477782"/>
                <a:gd name="connsiteY4" fmla="*/ 398701 h 477782"/>
                <a:gd name="connsiteX5" fmla="*/ 0 w 477782"/>
                <a:gd name="connsiteY5" fmla="*/ 378262 h 47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782" h="477782">
                  <a:moveTo>
                    <a:pt x="378262" y="0"/>
                  </a:moveTo>
                  <a:lnTo>
                    <a:pt x="398701" y="16863"/>
                  </a:lnTo>
                  <a:cubicBezTo>
                    <a:pt x="447561" y="65724"/>
                    <a:pt x="477782" y="133224"/>
                    <a:pt x="477782" y="207782"/>
                  </a:cubicBezTo>
                  <a:cubicBezTo>
                    <a:pt x="477782" y="356899"/>
                    <a:pt x="356899" y="477782"/>
                    <a:pt x="207782" y="477782"/>
                  </a:cubicBezTo>
                  <a:cubicBezTo>
                    <a:pt x="133224" y="477782"/>
                    <a:pt x="65724" y="447561"/>
                    <a:pt x="16863" y="398701"/>
                  </a:cubicBezTo>
                  <a:lnTo>
                    <a:pt x="0" y="3782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椭圆 101"/>
          <p:cNvSpPr/>
          <p:nvPr/>
        </p:nvSpPr>
        <p:spPr>
          <a:xfrm>
            <a:off x="6170920" y="2075324"/>
            <a:ext cx="2448000" cy="2448000"/>
          </a:xfrm>
          <a:prstGeom prst="ellipse">
            <a:avLst/>
          </a:prstGeom>
          <a:noFill/>
          <a:ln w="857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395213" y="2299617"/>
            <a:ext cx="1999415" cy="1999415"/>
            <a:chOff x="6395213" y="2299617"/>
            <a:chExt cx="1999415" cy="1999415"/>
          </a:xfrm>
        </p:grpSpPr>
        <p:sp>
          <p:nvSpPr>
            <p:cNvPr id="137" name="椭圆 136"/>
            <p:cNvSpPr>
              <a:spLocks noChangeAspect="1"/>
            </p:cNvSpPr>
            <p:nvPr/>
          </p:nvSpPr>
          <p:spPr>
            <a:xfrm>
              <a:off x="6395213" y="2299617"/>
              <a:ext cx="1999415" cy="1999415"/>
            </a:xfrm>
            <a:prstGeom prst="ellipse">
              <a:avLst/>
            </a:prstGeom>
            <a:solidFill>
              <a:schemeClr val="tx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自由: 形状 137"/>
            <p:cNvSpPr>
              <a:spLocks noChangeAspect="1"/>
            </p:cNvSpPr>
            <p:nvPr/>
          </p:nvSpPr>
          <p:spPr>
            <a:xfrm>
              <a:off x="6601832" y="2513734"/>
              <a:ext cx="1769046" cy="1769046"/>
            </a:xfrm>
            <a:custGeom>
              <a:avLst/>
              <a:gdLst>
                <a:gd name="connsiteX0" fmla="*/ 378262 w 477782"/>
                <a:gd name="connsiteY0" fmla="*/ 0 h 477782"/>
                <a:gd name="connsiteX1" fmla="*/ 398701 w 477782"/>
                <a:gd name="connsiteY1" fmla="*/ 16863 h 477782"/>
                <a:gd name="connsiteX2" fmla="*/ 477782 w 477782"/>
                <a:gd name="connsiteY2" fmla="*/ 207782 h 477782"/>
                <a:gd name="connsiteX3" fmla="*/ 207782 w 477782"/>
                <a:gd name="connsiteY3" fmla="*/ 477782 h 477782"/>
                <a:gd name="connsiteX4" fmla="*/ 16863 w 477782"/>
                <a:gd name="connsiteY4" fmla="*/ 398701 h 477782"/>
                <a:gd name="connsiteX5" fmla="*/ 0 w 477782"/>
                <a:gd name="connsiteY5" fmla="*/ 378262 h 47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782" h="477782">
                  <a:moveTo>
                    <a:pt x="378262" y="0"/>
                  </a:moveTo>
                  <a:lnTo>
                    <a:pt x="398701" y="16863"/>
                  </a:lnTo>
                  <a:cubicBezTo>
                    <a:pt x="447561" y="65724"/>
                    <a:pt x="477782" y="133224"/>
                    <a:pt x="477782" y="207782"/>
                  </a:cubicBezTo>
                  <a:cubicBezTo>
                    <a:pt x="477782" y="356899"/>
                    <a:pt x="356899" y="477782"/>
                    <a:pt x="207782" y="477782"/>
                  </a:cubicBezTo>
                  <a:cubicBezTo>
                    <a:pt x="133224" y="477782"/>
                    <a:pt x="65724" y="447561"/>
                    <a:pt x="16863" y="398701"/>
                  </a:cubicBezTo>
                  <a:lnTo>
                    <a:pt x="0" y="3782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KSO_Shape"/>
            <p:cNvSpPr>
              <a:spLocks/>
            </p:cNvSpPr>
            <p:nvPr/>
          </p:nvSpPr>
          <p:spPr bwMode="auto">
            <a:xfrm>
              <a:off x="6876520" y="2858324"/>
              <a:ext cx="1036800" cy="882000"/>
            </a:xfrm>
            <a:custGeom>
              <a:avLst/>
              <a:gdLst>
                <a:gd name="T0" fmla="*/ 278720 w 1639888"/>
                <a:gd name="T1" fmla="*/ 1174261 h 1279525"/>
                <a:gd name="T2" fmla="*/ 622754 w 1639888"/>
                <a:gd name="T3" fmla="*/ 1125017 h 1279525"/>
                <a:gd name="T4" fmla="*/ 562202 w 1639888"/>
                <a:gd name="T5" fmla="*/ 1253548 h 1279525"/>
                <a:gd name="T6" fmla="*/ 129948 w 1639888"/>
                <a:gd name="T7" fmla="*/ 1263939 h 1279525"/>
                <a:gd name="T8" fmla="*/ 1116918 w 1639888"/>
                <a:gd name="T9" fmla="*/ 1008063 h 1279525"/>
                <a:gd name="T10" fmla="*/ 978506 w 1639888"/>
                <a:gd name="T11" fmla="*/ 1167440 h 1279525"/>
                <a:gd name="T12" fmla="*/ 797664 w 1639888"/>
                <a:gd name="T13" fmla="*/ 1075457 h 1279525"/>
                <a:gd name="T14" fmla="*/ 1111018 w 1639888"/>
                <a:gd name="T15" fmla="*/ 1015121 h 1279525"/>
                <a:gd name="T16" fmla="*/ 234724 w 1639888"/>
                <a:gd name="T17" fmla="*/ 1037369 h 1279525"/>
                <a:gd name="T18" fmla="*/ 607106 w 1639888"/>
                <a:gd name="T19" fmla="*/ 998692 h 1279525"/>
                <a:gd name="T20" fmla="*/ 599395 w 1639888"/>
                <a:gd name="T21" fmla="*/ 1103188 h 1279525"/>
                <a:gd name="T22" fmla="*/ 183016 w 1639888"/>
                <a:gd name="T23" fmla="*/ 1133723 h 1279525"/>
                <a:gd name="T24" fmla="*/ 227 w 1639888"/>
                <a:gd name="T25" fmla="*/ 979919 h 1279525"/>
                <a:gd name="T26" fmla="*/ 1026156 w 1639888"/>
                <a:gd name="T27" fmla="*/ 1019474 h 1279525"/>
                <a:gd name="T28" fmla="*/ 712348 w 1639888"/>
                <a:gd name="T29" fmla="*/ 937972 h 1279525"/>
                <a:gd name="T30" fmla="*/ 1081748 w 1639888"/>
                <a:gd name="T31" fmla="*/ 898934 h 1279525"/>
                <a:gd name="T32" fmla="*/ 1600918 w 1639888"/>
                <a:gd name="T33" fmla="*/ 983633 h 1279525"/>
                <a:gd name="T34" fmla="*/ 1162050 w 1639888"/>
                <a:gd name="T35" fmla="*/ 1015508 h 1279525"/>
                <a:gd name="T36" fmla="*/ 1566479 w 1639888"/>
                <a:gd name="T37" fmla="*/ 890739 h 1279525"/>
                <a:gd name="T38" fmla="*/ 562202 w 1639888"/>
                <a:gd name="T39" fmla="*/ 792893 h 1279525"/>
                <a:gd name="T40" fmla="*/ 637949 w 1639888"/>
                <a:gd name="T41" fmla="*/ 944673 h 1279525"/>
                <a:gd name="T42" fmla="*/ 290059 w 1639888"/>
                <a:gd name="T43" fmla="*/ 1006022 h 1279525"/>
                <a:gd name="T44" fmla="*/ 2495 w 1639888"/>
                <a:gd name="T45" fmla="*/ 936948 h 1279525"/>
                <a:gd name="T46" fmla="*/ 129948 w 1639888"/>
                <a:gd name="T47" fmla="*/ 782668 h 1279525"/>
                <a:gd name="T48" fmla="*/ 1106254 w 1639888"/>
                <a:gd name="T49" fmla="*/ 851582 h 1279525"/>
                <a:gd name="T50" fmla="*/ 740031 w 1639888"/>
                <a:gd name="T51" fmla="*/ 906685 h 1279525"/>
                <a:gd name="T52" fmla="*/ 954229 w 1639888"/>
                <a:gd name="T53" fmla="*/ 798528 h 1279525"/>
                <a:gd name="T54" fmla="*/ 1639435 w 1639888"/>
                <a:gd name="T55" fmla="*/ 812094 h 1279525"/>
                <a:gd name="T56" fmla="*/ 1397684 w 1639888"/>
                <a:gd name="T57" fmla="*/ 885151 h 1279525"/>
                <a:gd name="T58" fmla="*/ 1433029 w 1639888"/>
                <a:gd name="T59" fmla="*/ 781108 h 1279525"/>
                <a:gd name="T60" fmla="*/ 478292 w 1639888"/>
                <a:gd name="T61" fmla="*/ 620723 h 1279525"/>
                <a:gd name="T62" fmla="*/ 765629 w 1639888"/>
                <a:gd name="T63" fmla="*/ 688627 h 1279525"/>
                <a:gd name="T64" fmla="*/ 1111705 w 1639888"/>
                <a:gd name="T65" fmla="*/ 628218 h 1279525"/>
                <a:gd name="T66" fmla="*/ 1047071 w 1639888"/>
                <a:gd name="T67" fmla="*/ 747219 h 1279525"/>
                <a:gd name="T68" fmla="*/ 583747 w 1639888"/>
                <a:gd name="T69" fmla="*/ 750398 h 1279525"/>
                <a:gd name="T70" fmla="*/ 1639888 w 1639888"/>
                <a:gd name="T71" fmla="*/ 674375 h 1279525"/>
                <a:gd name="T72" fmla="*/ 1413317 w 1639888"/>
                <a:gd name="T73" fmla="*/ 748833 h 1279525"/>
                <a:gd name="T74" fmla="*/ 1420568 w 1639888"/>
                <a:gd name="T75" fmla="*/ 648873 h 1279525"/>
                <a:gd name="T76" fmla="*/ 1639888 w 1639888"/>
                <a:gd name="T77" fmla="*/ 540662 h 1279525"/>
                <a:gd name="T78" fmla="*/ 1428271 w 1639888"/>
                <a:gd name="T79" fmla="*/ 615710 h 1279525"/>
                <a:gd name="T80" fmla="*/ 1410598 w 1639888"/>
                <a:gd name="T81" fmla="*/ 530201 h 1279525"/>
                <a:gd name="T82" fmla="*/ 1639435 w 1639888"/>
                <a:gd name="T83" fmla="*/ 457200 h 1279525"/>
                <a:gd name="T84" fmla="*/ 1112612 w 1639888"/>
                <a:gd name="T85" fmla="*/ 477318 h 1279525"/>
                <a:gd name="T86" fmla="*/ 1037092 w 1639888"/>
                <a:gd name="T87" fmla="*/ 627867 h 1279525"/>
                <a:gd name="T88" fmla="*/ 604611 w 1639888"/>
                <a:gd name="T89" fmla="*/ 638024 h 1279525"/>
                <a:gd name="T90" fmla="*/ 477158 w 1639888"/>
                <a:gd name="T91" fmla="*/ 485218 h 1279525"/>
                <a:gd name="T92" fmla="*/ 764722 w 1639888"/>
                <a:gd name="T93" fmla="*/ 416150 h 1279525"/>
                <a:gd name="T94" fmla="*/ 1211036 w 1639888"/>
                <a:gd name="T95" fmla="*/ 402506 h 1279525"/>
                <a:gd name="T96" fmla="*/ 1599747 w 1639888"/>
                <a:gd name="T97" fmla="*/ 365666 h 1279525"/>
                <a:gd name="T98" fmla="*/ 1608138 w 1639888"/>
                <a:gd name="T99" fmla="*/ 454809 h 1279525"/>
                <a:gd name="T100" fmla="*/ 1179059 w 1639888"/>
                <a:gd name="T101" fmla="*/ 492558 h 1279525"/>
                <a:gd name="T102" fmla="*/ 993775 w 1639888"/>
                <a:gd name="T103" fmla="*/ 338378 h 1279525"/>
                <a:gd name="T104" fmla="*/ 1228499 w 1639888"/>
                <a:gd name="T105" fmla="*/ 269405 h 1279525"/>
                <a:gd name="T106" fmla="*/ 1600881 w 1639888"/>
                <a:gd name="T107" fmla="*/ 230367 h 1279525"/>
                <a:gd name="T108" fmla="*/ 1593170 w 1639888"/>
                <a:gd name="T109" fmla="*/ 336068 h 1279525"/>
                <a:gd name="T110" fmla="*/ 1176791 w 1639888"/>
                <a:gd name="T111" fmla="*/ 366888 h 1279525"/>
                <a:gd name="T112" fmla="*/ 994002 w 1639888"/>
                <a:gd name="T113" fmla="*/ 211418 h 1279525"/>
                <a:gd name="T114" fmla="*/ 1620158 w 1639888"/>
                <a:gd name="T115" fmla="*/ 52139 h 1279525"/>
                <a:gd name="T116" fmla="*/ 1584779 w 1639888"/>
                <a:gd name="T117" fmla="*/ 203140 h 1279525"/>
                <a:gd name="T118" fmla="*/ 1162957 w 1639888"/>
                <a:gd name="T119" fmla="*/ 228645 h 1279525"/>
                <a:gd name="T120" fmla="*/ 994229 w 1639888"/>
                <a:gd name="T121" fmla="*/ 75161 h 1279525"/>
                <a:gd name="T122" fmla="*/ 1236209 w 1639888"/>
                <a:gd name="T123" fmla="*/ 2708 h 1279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9888" h="1279525">
                  <a:moveTo>
                    <a:pt x="4082" y="1108075"/>
                  </a:moveTo>
                  <a:lnTo>
                    <a:pt x="6804" y="1111464"/>
                  </a:lnTo>
                  <a:lnTo>
                    <a:pt x="9752" y="1115078"/>
                  </a:lnTo>
                  <a:lnTo>
                    <a:pt x="13834" y="1118466"/>
                  </a:lnTo>
                  <a:lnTo>
                    <a:pt x="18143" y="1121854"/>
                  </a:lnTo>
                  <a:lnTo>
                    <a:pt x="23132" y="1125017"/>
                  </a:lnTo>
                  <a:lnTo>
                    <a:pt x="28802" y="1128179"/>
                  </a:lnTo>
                  <a:lnTo>
                    <a:pt x="35152" y="1131342"/>
                  </a:lnTo>
                  <a:lnTo>
                    <a:pt x="41729" y="1134504"/>
                  </a:lnTo>
                  <a:lnTo>
                    <a:pt x="48986" y="1137441"/>
                  </a:lnTo>
                  <a:lnTo>
                    <a:pt x="56697" y="1140377"/>
                  </a:lnTo>
                  <a:lnTo>
                    <a:pt x="64861" y="1143314"/>
                  </a:lnTo>
                  <a:lnTo>
                    <a:pt x="73479" y="1145799"/>
                  </a:lnTo>
                  <a:lnTo>
                    <a:pt x="82550" y="1148509"/>
                  </a:lnTo>
                  <a:lnTo>
                    <a:pt x="91848" y="1150994"/>
                  </a:lnTo>
                  <a:lnTo>
                    <a:pt x="102054" y="1153479"/>
                  </a:lnTo>
                  <a:lnTo>
                    <a:pt x="112486" y="1155738"/>
                  </a:lnTo>
                  <a:lnTo>
                    <a:pt x="123372" y="1157997"/>
                  </a:lnTo>
                  <a:lnTo>
                    <a:pt x="134484" y="1160030"/>
                  </a:lnTo>
                  <a:lnTo>
                    <a:pt x="146050" y="1161837"/>
                  </a:lnTo>
                  <a:lnTo>
                    <a:pt x="157843" y="1163644"/>
                  </a:lnTo>
                  <a:lnTo>
                    <a:pt x="170090" y="1165451"/>
                  </a:lnTo>
                  <a:lnTo>
                    <a:pt x="182790" y="1167032"/>
                  </a:lnTo>
                  <a:lnTo>
                    <a:pt x="195490" y="1168388"/>
                  </a:lnTo>
                  <a:lnTo>
                    <a:pt x="208643" y="1169743"/>
                  </a:lnTo>
                  <a:lnTo>
                    <a:pt x="222250" y="1170872"/>
                  </a:lnTo>
                  <a:lnTo>
                    <a:pt x="236084" y="1171776"/>
                  </a:lnTo>
                  <a:lnTo>
                    <a:pt x="249918" y="1172905"/>
                  </a:lnTo>
                  <a:lnTo>
                    <a:pt x="264206" y="1173583"/>
                  </a:lnTo>
                  <a:lnTo>
                    <a:pt x="278720" y="1174261"/>
                  </a:lnTo>
                  <a:lnTo>
                    <a:pt x="293234" y="1174487"/>
                  </a:lnTo>
                  <a:lnTo>
                    <a:pt x="308202" y="1174938"/>
                  </a:lnTo>
                  <a:lnTo>
                    <a:pt x="323170" y="1174938"/>
                  </a:lnTo>
                  <a:lnTo>
                    <a:pt x="338138" y="1174938"/>
                  </a:lnTo>
                  <a:lnTo>
                    <a:pt x="352879" y="1174487"/>
                  </a:lnTo>
                  <a:lnTo>
                    <a:pt x="367620" y="1174261"/>
                  </a:lnTo>
                  <a:lnTo>
                    <a:pt x="382134" y="1173583"/>
                  </a:lnTo>
                  <a:lnTo>
                    <a:pt x="395968" y="1172905"/>
                  </a:lnTo>
                  <a:lnTo>
                    <a:pt x="410029" y="1171776"/>
                  </a:lnTo>
                  <a:lnTo>
                    <a:pt x="423863" y="1170872"/>
                  </a:lnTo>
                  <a:lnTo>
                    <a:pt x="437243" y="1169743"/>
                  </a:lnTo>
                  <a:lnTo>
                    <a:pt x="450624" y="1168388"/>
                  </a:lnTo>
                  <a:lnTo>
                    <a:pt x="463550" y="1167032"/>
                  </a:lnTo>
                  <a:lnTo>
                    <a:pt x="475797" y="1165451"/>
                  </a:lnTo>
                  <a:lnTo>
                    <a:pt x="488270" y="1163644"/>
                  </a:lnTo>
                  <a:lnTo>
                    <a:pt x="500063" y="1161837"/>
                  </a:lnTo>
                  <a:lnTo>
                    <a:pt x="511629" y="1160030"/>
                  </a:lnTo>
                  <a:lnTo>
                    <a:pt x="522968" y="1157997"/>
                  </a:lnTo>
                  <a:lnTo>
                    <a:pt x="533627" y="1155738"/>
                  </a:lnTo>
                  <a:lnTo>
                    <a:pt x="544060" y="1153479"/>
                  </a:lnTo>
                  <a:lnTo>
                    <a:pt x="554038" y="1150994"/>
                  </a:lnTo>
                  <a:lnTo>
                    <a:pt x="563563" y="1148509"/>
                  </a:lnTo>
                  <a:lnTo>
                    <a:pt x="572635" y="1145799"/>
                  </a:lnTo>
                  <a:lnTo>
                    <a:pt x="581252" y="1143314"/>
                  </a:lnTo>
                  <a:lnTo>
                    <a:pt x="589643" y="1140377"/>
                  </a:lnTo>
                  <a:lnTo>
                    <a:pt x="597354" y="1137441"/>
                  </a:lnTo>
                  <a:lnTo>
                    <a:pt x="604611" y="1134504"/>
                  </a:lnTo>
                  <a:lnTo>
                    <a:pt x="610961" y="1131342"/>
                  </a:lnTo>
                  <a:lnTo>
                    <a:pt x="617085" y="1128179"/>
                  </a:lnTo>
                  <a:lnTo>
                    <a:pt x="622754" y="1125017"/>
                  </a:lnTo>
                  <a:lnTo>
                    <a:pt x="627970" y="1121854"/>
                  </a:lnTo>
                  <a:lnTo>
                    <a:pt x="632279" y="1118466"/>
                  </a:lnTo>
                  <a:lnTo>
                    <a:pt x="636135" y="1115078"/>
                  </a:lnTo>
                  <a:lnTo>
                    <a:pt x="639310" y="1111464"/>
                  </a:lnTo>
                  <a:lnTo>
                    <a:pt x="642031" y="1108075"/>
                  </a:lnTo>
                  <a:lnTo>
                    <a:pt x="643845" y="1111238"/>
                  </a:lnTo>
                  <a:lnTo>
                    <a:pt x="644979" y="1114400"/>
                  </a:lnTo>
                  <a:lnTo>
                    <a:pt x="645886" y="1117563"/>
                  </a:lnTo>
                  <a:lnTo>
                    <a:pt x="646113" y="1120499"/>
                  </a:lnTo>
                  <a:lnTo>
                    <a:pt x="646113" y="1200012"/>
                  </a:lnTo>
                  <a:lnTo>
                    <a:pt x="645886" y="1202271"/>
                  </a:lnTo>
                  <a:lnTo>
                    <a:pt x="645660" y="1204304"/>
                  </a:lnTo>
                  <a:lnTo>
                    <a:pt x="645206" y="1206337"/>
                  </a:lnTo>
                  <a:lnTo>
                    <a:pt x="644526" y="1208144"/>
                  </a:lnTo>
                  <a:lnTo>
                    <a:pt x="643619" y="1210403"/>
                  </a:lnTo>
                  <a:lnTo>
                    <a:pt x="642485" y="1212210"/>
                  </a:lnTo>
                  <a:lnTo>
                    <a:pt x="640897" y="1214243"/>
                  </a:lnTo>
                  <a:lnTo>
                    <a:pt x="639536" y="1216050"/>
                  </a:lnTo>
                  <a:lnTo>
                    <a:pt x="637949" y="1218083"/>
                  </a:lnTo>
                  <a:lnTo>
                    <a:pt x="635908" y="1220116"/>
                  </a:lnTo>
                  <a:lnTo>
                    <a:pt x="631599" y="1223731"/>
                  </a:lnTo>
                  <a:lnTo>
                    <a:pt x="626383" y="1227571"/>
                  </a:lnTo>
                  <a:lnTo>
                    <a:pt x="620713" y="1230959"/>
                  </a:lnTo>
                  <a:lnTo>
                    <a:pt x="614363" y="1234573"/>
                  </a:lnTo>
                  <a:lnTo>
                    <a:pt x="607106" y="1237962"/>
                  </a:lnTo>
                  <a:lnTo>
                    <a:pt x="599395" y="1241350"/>
                  </a:lnTo>
                  <a:lnTo>
                    <a:pt x="591004" y="1244512"/>
                  </a:lnTo>
                  <a:lnTo>
                    <a:pt x="581933" y="1247675"/>
                  </a:lnTo>
                  <a:lnTo>
                    <a:pt x="572408" y="1250611"/>
                  </a:lnTo>
                  <a:lnTo>
                    <a:pt x="562202" y="1253548"/>
                  </a:lnTo>
                  <a:lnTo>
                    <a:pt x="551317" y="1256259"/>
                  </a:lnTo>
                  <a:lnTo>
                    <a:pt x="540204" y="1258969"/>
                  </a:lnTo>
                  <a:lnTo>
                    <a:pt x="528411" y="1261454"/>
                  </a:lnTo>
                  <a:lnTo>
                    <a:pt x="516392" y="1263939"/>
                  </a:lnTo>
                  <a:lnTo>
                    <a:pt x="503692" y="1265972"/>
                  </a:lnTo>
                  <a:lnTo>
                    <a:pt x="490538" y="1268005"/>
                  </a:lnTo>
                  <a:lnTo>
                    <a:pt x="476931" y="1270038"/>
                  </a:lnTo>
                  <a:lnTo>
                    <a:pt x="463097" y="1271845"/>
                  </a:lnTo>
                  <a:lnTo>
                    <a:pt x="448809" y="1273426"/>
                  </a:lnTo>
                  <a:lnTo>
                    <a:pt x="434295" y="1274782"/>
                  </a:lnTo>
                  <a:lnTo>
                    <a:pt x="419327" y="1276137"/>
                  </a:lnTo>
                  <a:lnTo>
                    <a:pt x="403679" y="1277266"/>
                  </a:lnTo>
                  <a:lnTo>
                    <a:pt x="388031" y="1277944"/>
                  </a:lnTo>
                  <a:lnTo>
                    <a:pt x="372156" y="1278622"/>
                  </a:lnTo>
                  <a:lnTo>
                    <a:pt x="356054" y="1279299"/>
                  </a:lnTo>
                  <a:lnTo>
                    <a:pt x="339725" y="1279525"/>
                  </a:lnTo>
                  <a:lnTo>
                    <a:pt x="323170" y="1279525"/>
                  </a:lnTo>
                  <a:lnTo>
                    <a:pt x="306388" y="1279525"/>
                  </a:lnTo>
                  <a:lnTo>
                    <a:pt x="290059" y="1279299"/>
                  </a:lnTo>
                  <a:lnTo>
                    <a:pt x="273957" y="1278622"/>
                  </a:lnTo>
                  <a:lnTo>
                    <a:pt x="258082" y="1277944"/>
                  </a:lnTo>
                  <a:lnTo>
                    <a:pt x="242434" y="1277266"/>
                  </a:lnTo>
                  <a:lnTo>
                    <a:pt x="227013" y="1276137"/>
                  </a:lnTo>
                  <a:lnTo>
                    <a:pt x="212045" y="1274782"/>
                  </a:lnTo>
                  <a:lnTo>
                    <a:pt x="197304" y="1273426"/>
                  </a:lnTo>
                  <a:lnTo>
                    <a:pt x="183016" y="1271845"/>
                  </a:lnTo>
                  <a:lnTo>
                    <a:pt x="169182" y="1270038"/>
                  </a:lnTo>
                  <a:lnTo>
                    <a:pt x="155575" y="1268005"/>
                  </a:lnTo>
                  <a:lnTo>
                    <a:pt x="142422" y="1265972"/>
                  </a:lnTo>
                  <a:lnTo>
                    <a:pt x="129948" y="1263939"/>
                  </a:lnTo>
                  <a:lnTo>
                    <a:pt x="117475" y="1261454"/>
                  </a:lnTo>
                  <a:lnTo>
                    <a:pt x="105682" y="1258969"/>
                  </a:lnTo>
                  <a:lnTo>
                    <a:pt x="94570" y="1256259"/>
                  </a:lnTo>
                  <a:lnTo>
                    <a:pt x="83911" y="1253548"/>
                  </a:lnTo>
                  <a:lnTo>
                    <a:pt x="73706" y="1250611"/>
                  </a:lnTo>
                  <a:lnTo>
                    <a:pt x="64181" y="1247675"/>
                  </a:lnTo>
                  <a:lnTo>
                    <a:pt x="55109" y="1244512"/>
                  </a:lnTo>
                  <a:lnTo>
                    <a:pt x="46718" y="1241350"/>
                  </a:lnTo>
                  <a:lnTo>
                    <a:pt x="38781" y="1237962"/>
                  </a:lnTo>
                  <a:lnTo>
                    <a:pt x="31750" y="1234573"/>
                  </a:lnTo>
                  <a:lnTo>
                    <a:pt x="25173" y="1230959"/>
                  </a:lnTo>
                  <a:lnTo>
                    <a:pt x="19730" y="1227571"/>
                  </a:lnTo>
                  <a:lnTo>
                    <a:pt x="14514" y="1223731"/>
                  </a:lnTo>
                  <a:lnTo>
                    <a:pt x="9979" y="1220116"/>
                  </a:lnTo>
                  <a:lnTo>
                    <a:pt x="8164" y="1218083"/>
                  </a:lnTo>
                  <a:lnTo>
                    <a:pt x="6577" y="1216050"/>
                  </a:lnTo>
                  <a:lnTo>
                    <a:pt x="4989" y="1214243"/>
                  </a:lnTo>
                  <a:lnTo>
                    <a:pt x="3855" y="1212210"/>
                  </a:lnTo>
                  <a:lnTo>
                    <a:pt x="2495" y="1210403"/>
                  </a:lnTo>
                  <a:lnTo>
                    <a:pt x="1588" y="1208144"/>
                  </a:lnTo>
                  <a:lnTo>
                    <a:pt x="907" y="1206337"/>
                  </a:lnTo>
                  <a:lnTo>
                    <a:pt x="454" y="1204304"/>
                  </a:lnTo>
                  <a:lnTo>
                    <a:pt x="0" y="1202271"/>
                  </a:lnTo>
                  <a:lnTo>
                    <a:pt x="0" y="1200012"/>
                  </a:lnTo>
                  <a:lnTo>
                    <a:pt x="0" y="1120499"/>
                  </a:lnTo>
                  <a:lnTo>
                    <a:pt x="227" y="1117563"/>
                  </a:lnTo>
                  <a:lnTo>
                    <a:pt x="907" y="1114400"/>
                  </a:lnTo>
                  <a:lnTo>
                    <a:pt x="2268" y="1111238"/>
                  </a:lnTo>
                  <a:lnTo>
                    <a:pt x="4082" y="1108075"/>
                  </a:lnTo>
                  <a:close/>
                  <a:moveTo>
                    <a:pt x="1116918" y="1008063"/>
                  </a:moveTo>
                  <a:lnTo>
                    <a:pt x="1118506" y="1011251"/>
                  </a:lnTo>
                  <a:lnTo>
                    <a:pt x="1119868" y="1014438"/>
                  </a:lnTo>
                  <a:lnTo>
                    <a:pt x="1120548" y="1017626"/>
                  </a:lnTo>
                  <a:lnTo>
                    <a:pt x="1120775" y="1020813"/>
                  </a:lnTo>
                  <a:lnTo>
                    <a:pt x="1120775" y="1100957"/>
                  </a:lnTo>
                  <a:lnTo>
                    <a:pt x="1120775" y="1103006"/>
                  </a:lnTo>
                  <a:lnTo>
                    <a:pt x="1120548" y="1105056"/>
                  </a:lnTo>
                  <a:lnTo>
                    <a:pt x="1119868" y="1107105"/>
                  </a:lnTo>
                  <a:lnTo>
                    <a:pt x="1119187" y="1109154"/>
                  </a:lnTo>
                  <a:lnTo>
                    <a:pt x="1118279" y="1110975"/>
                  </a:lnTo>
                  <a:lnTo>
                    <a:pt x="1117372" y="1113024"/>
                  </a:lnTo>
                  <a:lnTo>
                    <a:pt x="1116010" y="1115074"/>
                  </a:lnTo>
                  <a:lnTo>
                    <a:pt x="1114195" y="1117123"/>
                  </a:lnTo>
                  <a:lnTo>
                    <a:pt x="1112607" y="1118944"/>
                  </a:lnTo>
                  <a:lnTo>
                    <a:pt x="1110791" y="1120993"/>
                  </a:lnTo>
                  <a:lnTo>
                    <a:pt x="1106253" y="1124636"/>
                  </a:lnTo>
                  <a:lnTo>
                    <a:pt x="1101488" y="1128507"/>
                  </a:lnTo>
                  <a:lnTo>
                    <a:pt x="1095589" y="1132150"/>
                  </a:lnTo>
                  <a:lnTo>
                    <a:pt x="1089009" y="1135793"/>
                  </a:lnTo>
                  <a:lnTo>
                    <a:pt x="1081975" y="1139208"/>
                  </a:lnTo>
                  <a:lnTo>
                    <a:pt x="1074260" y="1142395"/>
                  </a:lnTo>
                  <a:lnTo>
                    <a:pt x="1065864" y="1145811"/>
                  </a:lnTo>
                  <a:lnTo>
                    <a:pt x="1056788" y="1148770"/>
                  </a:lnTo>
                  <a:lnTo>
                    <a:pt x="1047031" y="1151958"/>
                  </a:lnTo>
                  <a:lnTo>
                    <a:pt x="1037048" y="1154690"/>
                  </a:lnTo>
                  <a:lnTo>
                    <a:pt x="1026156" y="1157422"/>
                  </a:lnTo>
                  <a:lnTo>
                    <a:pt x="1015038" y="1160155"/>
                  </a:lnTo>
                  <a:lnTo>
                    <a:pt x="1003239" y="1162659"/>
                  </a:lnTo>
                  <a:lnTo>
                    <a:pt x="991213" y="1164936"/>
                  </a:lnTo>
                  <a:lnTo>
                    <a:pt x="978506" y="1167440"/>
                  </a:lnTo>
                  <a:lnTo>
                    <a:pt x="965346" y="1169489"/>
                  </a:lnTo>
                  <a:lnTo>
                    <a:pt x="951732" y="1171311"/>
                  </a:lnTo>
                  <a:lnTo>
                    <a:pt x="937890" y="1173132"/>
                  </a:lnTo>
                  <a:lnTo>
                    <a:pt x="923596" y="1174726"/>
                  </a:lnTo>
                  <a:lnTo>
                    <a:pt x="908847" y="1176092"/>
                  </a:lnTo>
                  <a:lnTo>
                    <a:pt x="893871" y="1177458"/>
                  </a:lnTo>
                  <a:lnTo>
                    <a:pt x="878669" y="1178369"/>
                  </a:lnTo>
                  <a:lnTo>
                    <a:pt x="862785" y="1179280"/>
                  </a:lnTo>
                  <a:lnTo>
                    <a:pt x="846902" y="1179963"/>
                  </a:lnTo>
                  <a:lnTo>
                    <a:pt x="830792" y="1180646"/>
                  </a:lnTo>
                  <a:lnTo>
                    <a:pt x="814455" y="1181101"/>
                  </a:lnTo>
                  <a:lnTo>
                    <a:pt x="797664" y="1181101"/>
                  </a:lnTo>
                  <a:lnTo>
                    <a:pt x="783142" y="1181101"/>
                  </a:lnTo>
                  <a:lnTo>
                    <a:pt x="768620" y="1180874"/>
                  </a:lnTo>
                  <a:lnTo>
                    <a:pt x="754098" y="1180418"/>
                  </a:lnTo>
                  <a:lnTo>
                    <a:pt x="740030" y="1179735"/>
                  </a:lnTo>
                  <a:lnTo>
                    <a:pt x="726189" y="1179052"/>
                  </a:lnTo>
                  <a:lnTo>
                    <a:pt x="712348" y="1178141"/>
                  </a:lnTo>
                  <a:lnTo>
                    <a:pt x="698734" y="1177231"/>
                  </a:lnTo>
                  <a:lnTo>
                    <a:pt x="685800" y="1176092"/>
                  </a:lnTo>
                  <a:lnTo>
                    <a:pt x="685800" y="1097087"/>
                  </a:lnTo>
                  <a:lnTo>
                    <a:pt x="685800" y="1070676"/>
                  </a:lnTo>
                  <a:lnTo>
                    <a:pt x="698734" y="1071586"/>
                  </a:lnTo>
                  <a:lnTo>
                    <a:pt x="712348" y="1072725"/>
                  </a:lnTo>
                  <a:lnTo>
                    <a:pt x="726189" y="1073408"/>
                  </a:lnTo>
                  <a:lnTo>
                    <a:pt x="740030" y="1074091"/>
                  </a:lnTo>
                  <a:lnTo>
                    <a:pt x="754098" y="1074774"/>
                  </a:lnTo>
                  <a:lnTo>
                    <a:pt x="768620" y="1075002"/>
                  </a:lnTo>
                  <a:lnTo>
                    <a:pt x="783142" y="1075229"/>
                  </a:lnTo>
                  <a:lnTo>
                    <a:pt x="797664" y="1075457"/>
                  </a:lnTo>
                  <a:lnTo>
                    <a:pt x="812866" y="1075229"/>
                  </a:lnTo>
                  <a:lnTo>
                    <a:pt x="827615" y="1075002"/>
                  </a:lnTo>
                  <a:lnTo>
                    <a:pt x="842364" y="1074546"/>
                  </a:lnTo>
                  <a:lnTo>
                    <a:pt x="856659" y="1074091"/>
                  </a:lnTo>
                  <a:lnTo>
                    <a:pt x="870727" y="1073408"/>
                  </a:lnTo>
                  <a:lnTo>
                    <a:pt x="884795" y="1072497"/>
                  </a:lnTo>
                  <a:lnTo>
                    <a:pt x="898409" y="1071586"/>
                  </a:lnTo>
                  <a:lnTo>
                    <a:pt x="912023" y="1070448"/>
                  </a:lnTo>
                  <a:lnTo>
                    <a:pt x="925184" y="1069082"/>
                  </a:lnTo>
                  <a:lnTo>
                    <a:pt x="938117" y="1067488"/>
                  </a:lnTo>
                  <a:lnTo>
                    <a:pt x="950597" y="1065894"/>
                  </a:lnTo>
                  <a:lnTo>
                    <a:pt x="962850" y="1064301"/>
                  </a:lnTo>
                  <a:lnTo>
                    <a:pt x="974876" y="1062479"/>
                  </a:lnTo>
                  <a:lnTo>
                    <a:pt x="986448" y="1060430"/>
                  </a:lnTo>
                  <a:lnTo>
                    <a:pt x="997793" y="1058381"/>
                  </a:lnTo>
                  <a:lnTo>
                    <a:pt x="1008458" y="1056104"/>
                  </a:lnTo>
                  <a:lnTo>
                    <a:pt x="1018668" y="1053600"/>
                  </a:lnTo>
                  <a:lnTo>
                    <a:pt x="1028879" y="1051323"/>
                  </a:lnTo>
                  <a:lnTo>
                    <a:pt x="1038409" y="1048818"/>
                  </a:lnTo>
                  <a:lnTo>
                    <a:pt x="1047485" y="1046086"/>
                  </a:lnTo>
                  <a:lnTo>
                    <a:pt x="1056107" y="1043354"/>
                  </a:lnTo>
                  <a:lnTo>
                    <a:pt x="1064503" y="1040622"/>
                  </a:lnTo>
                  <a:lnTo>
                    <a:pt x="1071991" y="1037662"/>
                  </a:lnTo>
                  <a:lnTo>
                    <a:pt x="1079252" y="1034702"/>
                  </a:lnTo>
                  <a:lnTo>
                    <a:pt x="1085832" y="1031742"/>
                  </a:lnTo>
                  <a:lnTo>
                    <a:pt x="1091958" y="1028555"/>
                  </a:lnTo>
                  <a:lnTo>
                    <a:pt x="1097631" y="1025367"/>
                  </a:lnTo>
                  <a:lnTo>
                    <a:pt x="1102623" y="1021952"/>
                  </a:lnTo>
                  <a:lnTo>
                    <a:pt x="1106934" y="1018764"/>
                  </a:lnTo>
                  <a:lnTo>
                    <a:pt x="1111018" y="1015121"/>
                  </a:lnTo>
                  <a:lnTo>
                    <a:pt x="1114195" y="1011706"/>
                  </a:lnTo>
                  <a:lnTo>
                    <a:pt x="1116918" y="1008063"/>
                  </a:lnTo>
                  <a:close/>
                  <a:moveTo>
                    <a:pt x="2948" y="971550"/>
                  </a:moveTo>
                  <a:lnTo>
                    <a:pt x="4309" y="973586"/>
                  </a:lnTo>
                  <a:lnTo>
                    <a:pt x="5443" y="975395"/>
                  </a:lnTo>
                  <a:lnTo>
                    <a:pt x="8391" y="978788"/>
                  </a:lnTo>
                  <a:lnTo>
                    <a:pt x="12020" y="982407"/>
                  </a:lnTo>
                  <a:lnTo>
                    <a:pt x="16102" y="985800"/>
                  </a:lnTo>
                  <a:lnTo>
                    <a:pt x="21091" y="989192"/>
                  </a:lnTo>
                  <a:lnTo>
                    <a:pt x="26534" y="992359"/>
                  </a:lnTo>
                  <a:lnTo>
                    <a:pt x="32431" y="995752"/>
                  </a:lnTo>
                  <a:lnTo>
                    <a:pt x="39007" y="998692"/>
                  </a:lnTo>
                  <a:lnTo>
                    <a:pt x="46038" y="1001633"/>
                  </a:lnTo>
                  <a:lnTo>
                    <a:pt x="53748" y="1004799"/>
                  </a:lnTo>
                  <a:lnTo>
                    <a:pt x="61913" y="1007513"/>
                  </a:lnTo>
                  <a:lnTo>
                    <a:pt x="70757" y="1010454"/>
                  </a:lnTo>
                  <a:lnTo>
                    <a:pt x="79829" y="1013168"/>
                  </a:lnTo>
                  <a:lnTo>
                    <a:pt x="89354" y="1015656"/>
                  </a:lnTo>
                  <a:lnTo>
                    <a:pt x="99332" y="1018370"/>
                  </a:lnTo>
                  <a:lnTo>
                    <a:pt x="109764" y="1020632"/>
                  </a:lnTo>
                  <a:lnTo>
                    <a:pt x="120650" y="1022667"/>
                  </a:lnTo>
                  <a:lnTo>
                    <a:pt x="131990" y="1025155"/>
                  </a:lnTo>
                  <a:lnTo>
                    <a:pt x="143556" y="1026965"/>
                  </a:lnTo>
                  <a:lnTo>
                    <a:pt x="155575" y="1028774"/>
                  </a:lnTo>
                  <a:lnTo>
                    <a:pt x="168048" y="1030584"/>
                  </a:lnTo>
                  <a:lnTo>
                    <a:pt x="180522" y="1032393"/>
                  </a:lnTo>
                  <a:lnTo>
                    <a:pt x="193675" y="1033750"/>
                  </a:lnTo>
                  <a:lnTo>
                    <a:pt x="207056" y="1035108"/>
                  </a:lnTo>
                  <a:lnTo>
                    <a:pt x="220890" y="1036238"/>
                  </a:lnTo>
                  <a:lnTo>
                    <a:pt x="234724" y="1037369"/>
                  </a:lnTo>
                  <a:lnTo>
                    <a:pt x="249011" y="1038274"/>
                  </a:lnTo>
                  <a:lnTo>
                    <a:pt x="263072" y="1039179"/>
                  </a:lnTo>
                  <a:lnTo>
                    <a:pt x="277813" y="1039631"/>
                  </a:lnTo>
                  <a:lnTo>
                    <a:pt x="292554" y="1040084"/>
                  </a:lnTo>
                  <a:lnTo>
                    <a:pt x="307975" y="1040310"/>
                  </a:lnTo>
                  <a:lnTo>
                    <a:pt x="323170" y="1040536"/>
                  </a:lnTo>
                  <a:lnTo>
                    <a:pt x="338365" y="1040310"/>
                  </a:lnTo>
                  <a:lnTo>
                    <a:pt x="353333" y="1040084"/>
                  </a:lnTo>
                  <a:lnTo>
                    <a:pt x="368300" y="1039631"/>
                  </a:lnTo>
                  <a:lnTo>
                    <a:pt x="383042" y="1039179"/>
                  </a:lnTo>
                  <a:lnTo>
                    <a:pt x="397329" y="1038274"/>
                  </a:lnTo>
                  <a:lnTo>
                    <a:pt x="411390" y="1037369"/>
                  </a:lnTo>
                  <a:lnTo>
                    <a:pt x="425224" y="1036238"/>
                  </a:lnTo>
                  <a:lnTo>
                    <a:pt x="438831" y="1035108"/>
                  </a:lnTo>
                  <a:lnTo>
                    <a:pt x="452438" y="1033750"/>
                  </a:lnTo>
                  <a:lnTo>
                    <a:pt x="465365" y="1032393"/>
                  </a:lnTo>
                  <a:lnTo>
                    <a:pt x="478065" y="1030584"/>
                  </a:lnTo>
                  <a:lnTo>
                    <a:pt x="490538" y="1028774"/>
                  </a:lnTo>
                  <a:lnTo>
                    <a:pt x="502558" y="1026965"/>
                  </a:lnTo>
                  <a:lnTo>
                    <a:pt x="514124" y="1025155"/>
                  </a:lnTo>
                  <a:lnTo>
                    <a:pt x="525463" y="1022667"/>
                  </a:lnTo>
                  <a:lnTo>
                    <a:pt x="536122" y="1020632"/>
                  </a:lnTo>
                  <a:lnTo>
                    <a:pt x="546781" y="1018370"/>
                  </a:lnTo>
                  <a:lnTo>
                    <a:pt x="556760" y="1015656"/>
                  </a:lnTo>
                  <a:lnTo>
                    <a:pt x="566285" y="1013168"/>
                  </a:lnTo>
                  <a:lnTo>
                    <a:pt x="575583" y="1010454"/>
                  </a:lnTo>
                  <a:lnTo>
                    <a:pt x="584201" y="1007513"/>
                  </a:lnTo>
                  <a:lnTo>
                    <a:pt x="592365" y="1004799"/>
                  </a:lnTo>
                  <a:lnTo>
                    <a:pt x="599849" y="1001633"/>
                  </a:lnTo>
                  <a:lnTo>
                    <a:pt x="607106" y="998692"/>
                  </a:lnTo>
                  <a:lnTo>
                    <a:pt x="613683" y="995752"/>
                  </a:lnTo>
                  <a:lnTo>
                    <a:pt x="619579" y="992359"/>
                  </a:lnTo>
                  <a:lnTo>
                    <a:pt x="625022" y="989192"/>
                  </a:lnTo>
                  <a:lnTo>
                    <a:pt x="629785" y="985800"/>
                  </a:lnTo>
                  <a:lnTo>
                    <a:pt x="634094" y="982407"/>
                  </a:lnTo>
                  <a:lnTo>
                    <a:pt x="637722" y="978788"/>
                  </a:lnTo>
                  <a:lnTo>
                    <a:pt x="640670" y="975395"/>
                  </a:lnTo>
                  <a:lnTo>
                    <a:pt x="642031" y="973586"/>
                  </a:lnTo>
                  <a:lnTo>
                    <a:pt x="643165" y="971550"/>
                  </a:lnTo>
                  <a:lnTo>
                    <a:pt x="644299" y="974491"/>
                  </a:lnTo>
                  <a:lnTo>
                    <a:pt x="645433" y="976979"/>
                  </a:lnTo>
                  <a:lnTo>
                    <a:pt x="645886" y="979919"/>
                  </a:lnTo>
                  <a:lnTo>
                    <a:pt x="646113" y="982633"/>
                  </a:lnTo>
                  <a:lnTo>
                    <a:pt x="646113" y="1062249"/>
                  </a:lnTo>
                  <a:lnTo>
                    <a:pt x="645886" y="1064059"/>
                  </a:lnTo>
                  <a:lnTo>
                    <a:pt x="645660" y="1066094"/>
                  </a:lnTo>
                  <a:lnTo>
                    <a:pt x="645206" y="1068130"/>
                  </a:lnTo>
                  <a:lnTo>
                    <a:pt x="644526" y="1070166"/>
                  </a:lnTo>
                  <a:lnTo>
                    <a:pt x="643619" y="1072201"/>
                  </a:lnTo>
                  <a:lnTo>
                    <a:pt x="642485" y="1074011"/>
                  </a:lnTo>
                  <a:lnTo>
                    <a:pt x="640897" y="1076273"/>
                  </a:lnTo>
                  <a:lnTo>
                    <a:pt x="639536" y="1078082"/>
                  </a:lnTo>
                  <a:lnTo>
                    <a:pt x="637949" y="1080118"/>
                  </a:lnTo>
                  <a:lnTo>
                    <a:pt x="635908" y="1081927"/>
                  </a:lnTo>
                  <a:lnTo>
                    <a:pt x="631599" y="1085772"/>
                  </a:lnTo>
                  <a:lnTo>
                    <a:pt x="626383" y="1089391"/>
                  </a:lnTo>
                  <a:lnTo>
                    <a:pt x="620713" y="1093010"/>
                  </a:lnTo>
                  <a:lnTo>
                    <a:pt x="614363" y="1096403"/>
                  </a:lnTo>
                  <a:lnTo>
                    <a:pt x="607106" y="1100022"/>
                  </a:lnTo>
                  <a:lnTo>
                    <a:pt x="599395" y="1103188"/>
                  </a:lnTo>
                  <a:lnTo>
                    <a:pt x="591004" y="1106581"/>
                  </a:lnTo>
                  <a:lnTo>
                    <a:pt x="581933" y="1109522"/>
                  </a:lnTo>
                  <a:lnTo>
                    <a:pt x="572408" y="1112462"/>
                  </a:lnTo>
                  <a:lnTo>
                    <a:pt x="562202" y="1115628"/>
                  </a:lnTo>
                  <a:lnTo>
                    <a:pt x="551317" y="1118343"/>
                  </a:lnTo>
                  <a:lnTo>
                    <a:pt x="540204" y="1121057"/>
                  </a:lnTo>
                  <a:lnTo>
                    <a:pt x="528411" y="1123545"/>
                  </a:lnTo>
                  <a:lnTo>
                    <a:pt x="516392" y="1125807"/>
                  </a:lnTo>
                  <a:lnTo>
                    <a:pt x="503692" y="1128068"/>
                  </a:lnTo>
                  <a:lnTo>
                    <a:pt x="490538" y="1130104"/>
                  </a:lnTo>
                  <a:lnTo>
                    <a:pt x="476931" y="1131914"/>
                  </a:lnTo>
                  <a:lnTo>
                    <a:pt x="463097" y="1133723"/>
                  </a:lnTo>
                  <a:lnTo>
                    <a:pt x="448809" y="1135532"/>
                  </a:lnTo>
                  <a:lnTo>
                    <a:pt x="434295" y="1136890"/>
                  </a:lnTo>
                  <a:lnTo>
                    <a:pt x="419327" y="1138021"/>
                  </a:lnTo>
                  <a:lnTo>
                    <a:pt x="403679" y="1139151"/>
                  </a:lnTo>
                  <a:lnTo>
                    <a:pt x="388031" y="1140056"/>
                  </a:lnTo>
                  <a:lnTo>
                    <a:pt x="372156" y="1140735"/>
                  </a:lnTo>
                  <a:lnTo>
                    <a:pt x="356054" y="1141187"/>
                  </a:lnTo>
                  <a:lnTo>
                    <a:pt x="339725" y="1141413"/>
                  </a:lnTo>
                  <a:lnTo>
                    <a:pt x="323170" y="1141413"/>
                  </a:lnTo>
                  <a:lnTo>
                    <a:pt x="306388" y="1141413"/>
                  </a:lnTo>
                  <a:lnTo>
                    <a:pt x="290059" y="1141187"/>
                  </a:lnTo>
                  <a:lnTo>
                    <a:pt x="273957" y="1140735"/>
                  </a:lnTo>
                  <a:lnTo>
                    <a:pt x="258082" y="1140056"/>
                  </a:lnTo>
                  <a:lnTo>
                    <a:pt x="242434" y="1139151"/>
                  </a:lnTo>
                  <a:lnTo>
                    <a:pt x="227013" y="1138021"/>
                  </a:lnTo>
                  <a:lnTo>
                    <a:pt x="212045" y="1136890"/>
                  </a:lnTo>
                  <a:lnTo>
                    <a:pt x="197304" y="1135532"/>
                  </a:lnTo>
                  <a:lnTo>
                    <a:pt x="183016" y="1133723"/>
                  </a:lnTo>
                  <a:lnTo>
                    <a:pt x="169182" y="1131914"/>
                  </a:lnTo>
                  <a:lnTo>
                    <a:pt x="155575" y="1130104"/>
                  </a:lnTo>
                  <a:lnTo>
                    <a:pt x="142422" y="1128068"/>
                  </a:lnTo>
                  <a:lnTo>
                    <a:pt x="129948" y="1125807"/>
                  </a:lnTo>
                  <a:lnTo>
                    <a:pt x="117475" y="1123545"/>
                  </a:lnTo>
                  <a:lnTo>
                    <a:pt x="105682" y="1121057"/>
                  </a:lnTo>
                  <a:lnTo>
                    <a:pt x="94570" y="1118343"/>
                  </a:lnTo>
                  <a:lnTo>
                    <a:pt x="83911" y="1115628"/>
                  </a:lnTo>
                  <a:lnTo>
                    <a:pt x="73706" y="1112462"/>
                  </a:lnTo>
                  <a:lnTo>
                    <a:pt x="64181" y="1109522"/>
                  </a:lnTo>
                  <a:lnTo>
                    <a:pt x="55109" y="1106581"/>
                  </a:lnTo>
                  <a:lnTo>
                    <a:pt x="46718" y="1103188"/>
                  </a:lnTo>
                  <a:lnTo>
                    <a:pt x="38781" y="1100022"/>
                  </a:lnTo>
                  <a:lnTo>
                    <a:pt x="31750" y="1096403"/>
                  </a:lnTo>
                  <a:lnTo>
                    <a:pt x="25173" y="1093010"/>
                  </a:lnTo>
                  <a:lnTo>
                    <a:pt x="19730" y="1089391"/>
                  </a:lnTo>
                  <a:lnTo>
                    <a:pt x="14514" y="1085772"/>
                  </a:lnTo>
                  <a:lnTo>
                    <a:pt x="9979" y="1081927"/>
                  </a:lnTo>
                  <a:lnTo>
                    <a:pt x="8164" y="1080118"/>
                  </a:lnTo>
                  <a:lnTo>
                    <a:pt x="6577" y="1078082"/>
                  </a:lnTo>
                  <a:lnTo>
                    <a:pt x="4989" y="1076273"/>
                  </a:lnTo>
                  <a:lnTo>
                    <a:pt x="3855" y="1074011"/>
                  </a:lnTo>
                  <a:lnTo>
                    <a:pt x="2495" y="1072201"/>
                  </a:lnTo>
                  <a:lnTo>
                    <a:pt x="1588" y="1070166"/>
                  </a:lnTo>
                  <a:lnTo>
                    <a:pt x="907" y="1068130"/>
                  </a:lnTo>
                  <a:lnTo>
                    <a:pt x="454" y="1066094"/>
                  </a:lnTo>
                  <a:lnTo>
                    <a:pt x="0" y="1064059"/>
                  </a:lnTo>
                  <a:lnTo>
                    <a:pt x="0" y="1062249"/>
                  </a:lnTo>
                  <a:lnTo>
                    <a:pt x="0" y="982633"/>
                  </a:lnTo>
                  <a:lnTo>
                    <a:pt x="227" y="979919"/>
                  </a:lnTo>
                  <a:lnTo>
                    <a:pt x="680" y="976979"/>
                  </a:lnTo>
                  <a:lnTo>
                    <a:pt x="1588" y="974491"/>
                  </a:lnTo>
                  <a:lnTo>
                    <a:pt x="2948" y="971550"/>
                  </a:lnTo>
                  <a:close/>
                  <a:moveTo>
                    <a:pt x="1117825" y="871538"/>
                  </a:moveTo>
                  <a:lnTo>
                    <a:pt x="1119187" y="874050"/>
                  </a:lnTo>
                  <a:lnTo>
                    <a:pt x="1120094" y="877017"/>
                  </a:lnTo>
                  <a:lnTo>
                    <a:pt x="1120775" y="879757"/>
                  </a:lnTo>
                  <a:lnTo>
                    <a:pt x="1120775" y="882268"/>
                  </a:lnTo>
                  <a:lnTo>
                    <a:pt x="1120775" y="962628"/>
                  </a:lnTo>
                  <a:lnTo>
                    <a:pt x="1120775" y="964911"/>
                  </a:lnTo>
                  <a:lnTo>
                    <a:pt x="1120548" y="966966"/>
                  </a:lnTo>
                  <a:lnTo>
                    <a:pt x="1119868" y="969020"/>
                  </a:lnTo>
                  <a:lnTo>
                    <a:pt x="1119187" y="970847"/>
                  </a:lnTo>
                  <a:lnTo>
                    <a:pt x="1118279" y="973130"/>
                  </a:lnTo>
                  <a:lnTo>
                    <a:pt x="1117372" y="974956"/>
                  </a:lnTo>
                  <a:lnTo>
                    <a:pt x="1116010" y="977011"/>
                  </a:lnTo>
                  <a:lnTo>
                    <a:pt x="1114195" y="978837"/>
                  </a:lnTo>
                  <a:lnTo>
                    <a:pt x="1112607" y="980892"/>
                  </a:lnTo>
                  <a:lnTo>
                    <a:pt x="1110791" y="982718"/>
                  </a:lnTo>
                  <a:lnTo>
                    <a:pt x="1106253" y="986599"/>
                  </a:lnTo>
                  <a:lnTo>
                    <a:pt x="1101488" y="990252"/>
                  </a:lnTo>
                  <a:lnTo>
                    <a:pt x="1095589" y="993905"/>
                  </a:lnTo>
                  <a:lnTo>
                    <a:pt x="1089009" y="997557"/>
                  </a:lnTo>
                  <a:lnTo>
                    <a:pt x="1081975" y="1000982"/>
                  </a:lnTo>
                  <a:lnTo>
                    <a:pt x="1074260" y="1004406"/>
                  </a:lnTo>
                  <a:lnTo>
                    <a:pt x="1065864" y="1007602"/>
                  </a:lnTo>
                  <a:lnTo>
                    <a:pt x="1056788" y="1010799"/>
                  </a:lnTo>
                  <a:lnTo>
                    <a:pt x="1047031" y="1013766"/>
                  </a:lnTo>
                  <a:lnTo>
                    <a:pt x="1037048" y="1016506"/>
                  </a:lnTo>
                  <a:lnTo>
                    <a:pt x="1026156" y="1019474"/>
                  </a:lnTo>
                  <a:lnTo>
                    <a:pt x="1015038" y="1022213"/>
                  </a:lnTo>
                  <a:lnTo>
                    <a:pt x="1003239" y="1024725"/>
                  </a:lnTo>
                  <a:lnTo>
                    <a:pt x="991213" y="1027008"/>
                  </a:lnTo>
                  <a:lnTo>
                    <a:pt x="978506" y="1029291"/>
                  </a:lnTo>
                  <a:lnTo>
                    <a:pt x="965346" y="1031345"/>
                  </a:lnTo>
                  <a:lnTo>
                    <a:pt x="951732" y="1033400"/>
                  </a:lnTo>
                  <a:lnTo>
                    <a:pt x="937890" y="1035226"/>
                  </a:lnTo>
                  <a:lnTo>
                    <a:pt x="923596" y="1036596"/>
                  </a:lnTo>
                  <a:lnTo>
                    <a:pt x="908847" y="1037966"/>
                  </a:lnTo>
                  <a:lnTo>
                    <a:pt x="893871" y="1039564"/>
                  </a:lnTo>
                  <a:lnTo>
                    <a:pt x="878669" y="1040477"/>
                  </a:lnTo>
                  <a:lnTo>
                    <a:pt x="862785" y="1041390"/>
                  </a:lnTo>
                  <a:lnTo>
                    <a:pt x="846902" y="1042075"/>
                  </a:lnTo>
                  <a:lnTo>
                    <a:pt x="830792" y="1042532"/>
                  </a:lnTo>
                  <a:lnTo>
                    <a:pt x="814455" y="1042988"/>
                  </a:lnTo>
                  <a:lnTo>
                    <a:pt x="797664" y="1042988"/>
                  </a:lnTo>
                  <a:lnTo>
                    <a:pt x="783142" y="1042988"/>
                  </a:lnTo>
                  <a:lnTo>
                    <a:pt x="768620" y="1042760"/>
                  </a:lnTo>
                  <a:lnTo>
                    <a:pt x="754098" y="1042303"/>
                  </a:lnTo>
                  <a:lnTo>
                    <a:pt x="740030" y="1041847"/>
                  </a:lnTo>
                  <a:lnTo>
                    <a:pt x="726189" y="1041162"/>
                  </a:lnTo>
                  <a:lnTo>
                    <a:pt x="712348" y="1040249"/>
                  </a:lnTo>
                  <a:lnTo>
                    <a:pt x="698734" y="1039107"/>
                  </a:lnTo>
                  <a:lnTo>
                    <a:pt x="685800" y="1037966"/>
                  </a:lnTo>
                  <a:lnTo>
                    <a:pt x="685800" y="1036368"/>
                  </a:lnTo>
                  <a:lnTo>
                    <a:pt x="685800" y="986599"/>
                  </a:lnTo>
                  <a:lnTo>
                    <a:pt x="685800" y="952355"/>
                  </a:lnTo>
                  <a:lnTo>
                    <a:pt x="685800" y="935918"/>
                  </a:lnTo>
                  <a:lnTo>
                    <a:pt x="698961" y="937059"/>
                  </a:lnTo>
                  <a:lnTo>
                    <a:pt x="712348" y="937972"/>
                  </a:lnTo>
                  <a:lnTo>
                    <a:pt x="726189" y="938885"/>
                  </a:lnTo>
                  <a:lnTo>
                    <a:pt x="740030" y="939570"/>
                  </a:lnTo>
                  <a:lnTo>
                    <a:pt x="754098" y="940027"/>
                  </a:lnTo>
                  <a:lnTo>
                    <a:pt x="768620" y="940484"/>
                  </a:lnTo>
                  <a:lnTo>
                    <a:pt x="783142" y="940712"/>
                  </a:lnTo>
                  <a:lnTo>
                    <a:pt x="797664" y="940712"/>
                  </a:lnTo>
                  <a:lnTo>
                    <a:pt x="813093" y="940712"/>
                  </a:lnTo>
                  <a:lnTo>
                    <a:pt x="828069" y="940484"/>
                  </a:lnTo>
                  <a:lnTo>
                    <a:pt x="842818" y="940027"/>
                  </a:lnTo>
                  <a:lnTo>
                    <a:pt x="857566" y="939342"/>
                  </a:lnTo>
                  <a:lnTo>
                    <a:pt x="872088" y="938657"/>
                  </a:lnTo>
                  <a:lnTo>
                    <a:pt x="886156" y="937744"/>
                  </a:lnTo>
                  <a:lnTo>
                    <a:pt x="899998" y="936831"/>
                  </a:lnTo>
                  <a:lnTo>
                    <a:pt x="913612" y="935689"/>
                  </a:lnTo>
                  <a:lnTo>
                    <a:pt x="926999" y="934091"/>
                  </a:lnTo>
                  <a:lnTo>
                    <a:pt x="940160" y="932721"/>
                  </a:lnTo>
                  <a:lnTo>
                    <a:pt x="952866" y="931123"/>
                  </a:lnTo>
                  <a:lnTo>
                    <a:pt x="965119" y="929297"/>
                  </a:lnTo>
                  <a:lnTo>
                    <a:pt x="977372" y="927242"/>
                  </a:lnTo>
                  <a:lnTo>
                    <a:pt x="988717" y="925188"/>
                  </a:lnTo>
                  <a:lnTo>
                    <a:pt x="1000289" y="923133"/>
                  </a:lnTo>
                  <a:lnTo>
                    <a:pt x="1010954" y="920850"/>
                  </a:lnTo>
                  <a:lnTo>
                    <a:pt x="1021618" y="918339"/>
                  </a:lnTo>
                  <a:lnTo>
                    <a:pt x="1031602" y="916056"/>
                  </a:lnTo>
                  <a:lnTo>
                    <a:pt x="1040905" y="913545"/>
                  </a:lnTo>
                  <a:lnTo>
                    <a:pt x="1050208" y="910577"/>
                  </a:lnTo>
                  <a:lnTo>
                    <a:pt x="1058830" y="907837"/>
                  </a:lnTo>
                  <a:lnTo>
                    <a:pt x="1066999" y="904869"/>
                  </a:lnTo>
                  <a:lnTo>
                    <a:pt x="1074714" y="901902"/>
                  </a:lnTo>
                  <a:lnTo>
                    <a:pt x="1081748" y="898934"/>
                  </a:lnTo>
                  <a:lnTo>
                    <a:pt x="1088328" y="895738"/>
                  </a:lnTo>
                  <a:lnTo>
                    <a:pt x="1094454" y="892541"/>
                  </a:lnTo>
                  <a:lnTo>
                    <a:pt x="1099673" y="889117"/>
                  </a:lnTo>
                  <a:lnTo>
                    <a:pt x="1104665" y="885693"/>
                  </a:lnTo>
                  <a:lnTo>
                    <a:pt x="1108976" y="882268"/>
                  </a:lnTo>
                  <a:lnTo>
                    <a:pt x="1112607" y="878844"/>
                  </a:lnTo>
                  <a:lnTo>
                    <a:pt x="1115329" y="874963"/>
                  </a:lnTo>
                  <a:lnTo>
                    <a:pt x="1116918" y="873365"/>
                  </a:lnTo>
                  <a:lnTo>
                    <a:pt x="1117825" y="871538"/>
                  </a:lnTo>
                  <a:close/>
                  <a:moveTo>
                    <a:pt x="1635810" y="852488"/>
                  </a:moveTo>
                  <a:lnTo>
                    <a:pt x="1637622" y="855903"/>
                  </a:lnTo>
                  <a:lnTo>
                    <a:pt x="1638982" y="858863"/>
                  </a:lnTo>
                  <a:lnTo>
                    <a:pt x="1639662" y="862279"/>
                  </a:lnTo>
                  <a:lnTo>
                    <a:pt x="1639888" y="865238"/>
                  </a:lnTo>
                  <a:lnTo>
                    <a:pt x="1639888" y="945382"/>
                  </a:lnTo>
                  <a:lnTo>
                    <a:pt x="1639888" y="947431"/>
                  </a:lnTo>
                  <a:lnTo>
                    <a:pt x="1639435" y="949481"/>
                  </a:lnTo>
                  <a:lnTo>
                    <a:pt x="1638982" y="951757"/>
                  </a:lnTo>
                  <a:lnTo>
                    <a:pt x="1638302" y="953579"/>
                  </a:lnTo>
                  <a:lnTo>
                    <a:pt x="1637396" y="955628"/>
                  </a:lnTo>
                  <a:lnTo>
                    <a:pt x="1636263" y="957677"/>
                  </a:lnTo>
                  <a:lnTo>
                    <a:pt x="1634904" y="959726"/>
                  </a:lnTo>
                  <a:lnTo>
                    <a:pt x="1633318" y="961548"/>
                  </a:lnTo>
                  <a:lnTo>
                    <a:pt x="1631732" y="963369"/>
                  </a:lnTo>
                  <a:lnTo>
                    <a:pt x="1629919" y="965418"/>
                  </a:lnTo>
                  <a:lnTo>
                    <a:pt x="1625388" y="969289"/>
                  </a:lnTo>
                  <a:lnTo>
                    <a:pt x="1620176" y="973159"/>
                  </a:lnTo>
                  <a:lnTo>
                    <a:pt x="1614739" y="976575"/>
                  </a:lnTo>
                  <a:lnTo>
                    <a:pt x="1608168" y="980218"/>
                  </a:lnTo>
                  <a:lnTo>
                    <a:pt x="1600918" y="983633"/>
                  </a:lnTo>
                  <a:lnTo>
                    <a:pt x="1593215" y="987048"/>
                  </a:lnTo>
                  <a:lnTo>
                    <a:pt x="1584831" y="990236"/>
                  </a:lnTo>
                  <a:lnTo>
                    <a:pt x="1575769" y="993195"/>
                  </a:lnTo>
                  <a:lnTo>
                    <a:pt x="1566253" y="996383"/>
                  </a:lnTo>
                  <a:lnTo>
                    <a:pt x="1556057" y="999343"/>
                  </a:lnTo>
                  <a:lnTo>
                    <a:pt x="1545408" y="1002075"/>
                  </a:lnTo>
                  <a:lnTo>
                    <a:pt x="1534306" y="1004807"/>
                  </a:lnTo>
                  <a:lnTo>
                    <a:pt x="1522524" y="1007084"/>
                  </a:lnTo>
                  <a:lnTo>
                    <a:pt x="1510290" y="1009589"/>
                  </a:lnTo>
                  <a:lnTo>
                    <a:pt x="1497602" y="1011865"/>
                  </a:lnTo>
                  <a:lnTo>
                    <a:pt x="1484461" y="1013914"/>
                  </a:lnTo>
                  <a:lnTo>
                    <a:pt x="1470866" y="1015736"/>
                  </a:lnTo>
                  <a:lnTo>
                    <a:pt x="1457045" y="1017785"/>
                  </a:lnTo>
                  <a:lnTo>
                    <a:pt x="1442998" y="1019151"/>
                  </a:lnTo>
                  <a:lnTo>
                    <a:pt x="1428271" y="1020745"/>
                  </a:lnTo>
                  <a:lnTo>
                    <a:pt x="1413317" y="1021883"/>
                  </a:lnTo>
                  <a:lnTo>
                    <a:pt x="1397684" y="1022794"/>
                  </a:lnTo>
                  <a:lnTo>
                    <a:pt x="1382050" y="1023705"/>
                  </a:lnTo>
                  <a:lnTo>
                    <a:pt x="1366191" y="1024616"/>
                  </a:lnTo>
                  <a:lnTo>
                    <a:pt x="1350104" y="1025071"/>
                  </a:lnTo>
                  <a:lnTo>
                    <a:pt x="1333791" y="1025526"/>
                  </a:lnTo>
                  <a:lnTo>
                    <a:pt x="1317251" y="1025526"/>
                  </a:lnTo>
                  <a:lnTo>
                    <a:pt x="1296180" y="1025526"/>
                  </a:lnTo>
                  <a:lnTo>
                    <a:pt x="1275562" y="1024843"/>
                  </a:lnTo>
                  <a:lnTo>
                    <a:pt x="1255397" y="1024160"/>
                  </a:lnTo>
                  <a:lnTo>
                    <a:pt x="1235686" y="1022794"/>
                  </a:lnTo>
                  <a:lnTo>
                    <a:pt x="1216427" y="1021428"/>
                  </a:lnTo>
                  <a:lnTo>
                    <a:pt x="1197622" y="1019834"/>
                  </a:lnTo>
                  <a:lnTo>
                    <a:pt x="1179496" y="1018013"/>
                  </a:lnTo>
                  <a:lnTo>
                    <a:pt x="1162050" y="1015508"/>
                  </a:lnTo>
                  <a:lnTo>
                    <a:pt x="1162050" y="980673"/>
                  </a:lnTo>
                  <a:lnTo>
                    <a:pt x="1162050" y="910092"/>
                  </a:lnTo>
                  <a:lnTo>
                    <a:pt x="1179496" y="912141"/>
                  </a:lnTo>
                  <a:lnTo>
                    <a:pt x="1197622" y="914190"/>
                  </a:lnTo>
                  <a:lnTo>
                    <a:pt x="1216427" y="916011"/>
                  </a:lnTo>
                  <a:lnTo>
                    <a:pt x="1235686" y="917377"/>
                  </a:lnTo>
                  <a:lnTo>
                    <a:pt x="1255397" y="918516"/>
                  </a:lnTo>
                  <a:lnTo>
                    <a:pt x="1275562" y="919199"/>
                  </a:lnTo>
                  <a:lnTo>
                    <a:pt x="1296180" y="919654"/>
                  </a:lnTo>
                  <a:lnTo>
                    <a:pt x="1317251" y="920110"/>
                  </a:lnTo>
                  <a:lnTo>
                    <a:pt x="1332205" y="920110"/>
                  </a:lnTo>
                  <a:lnTo>
                    <a:pt x="1347159" y="919427"/>
                  </a:lnTo>
                  <a:lnTo>
                    <a:pt x="1361659" y="919199"/>
                  </a:lnTo>
                  <a:lnTo>
                    <a:pt x="1376160" y="918516"/>
                  </a:lnTo>
                  <a:lnTo>
                    <a:pt x="1390207" y="917833"/>
                  </a:lnTo>
                  <a:lnTo>
                    <a:pt x="1404028" y="916922"/>
                  </a:lnTo>
                  <a:lnTo>
                    <a:pt x="1417849" y="916011"/>
                  </a:lnTo>
                  <a:lnTo>
                    <a:pt x="1431216" y="914873"/>
                  </a:lnTo>
                  <a:lnTo>
                    <a:pt x="1444584" y="913507"/>
                  </a:lnTo>
                  <a:lnTo>
                    <a:pt x="1457499" y="911913"/>
                  </a:lnTo>
                  <a:lnTo>
                    <a:pt x="1469960" y="910319"/>
                  </a:lnTo>
                  <a:lnTo>
                    <a:pt x="1482195" y="908726"/>
                  </a:lnTo>
                  <a:lnTo>
                    <a:pt x="1493976" y="906904"/>
                  </a:lnTo>
                  <a:lnTo>
                    <a:pt x="1505532" y="904855"/>
                  </a:lnTo>
                  <a:lnTo>
                    <a:pt x="1516860" y="902806"/>
                  </a:lnTo>
                  <a:lnTo>
                    <a:pt x="1527509" y="900529"/>
                  </a:lnTo>
                  <a:lnTo>
                    <a:pt x="1537931" y="898480"/>
                  </a:lnTo>
                  <a:lnTo>
                    <a:pt x="1547900" y="895748"/>
                  </a:lnTo>
                  <a:lnTo>
                    <a:pt x="1557416" y="893243"/>
                  </a:lnTo>
                  <a:lnTo>
                    <a:pt x="1566479" y="890739"/>
                  </a:lnTo>
                  <a:lnTo>
                    <a:pt x="1575089" y="888007"/>
                  </a:lnTo>
                  <a:lnTo>
                    <a:pt x="1583472" y="885274"/>
                  </a:lnTo>
                  <a:lnTo>
                    <a:pt x="1591175" y="882087"/>
                  </a:lnTo>
                  <a:lnTo>
                    <a:pt x="1598426" y="879355"/>
                  </a:lnTo>
                  <a:lnTo>
                    <a:pt x="1604770" y="876167"/>
                  </a:lnTo>
                  <a:lnTo>
                    <a:pt x="1611114" y="872980"/>
                  </a:lnTo>
                  <a:lnTo>
                    <a:pt x="1616551" y="869792"/>
                  </a:lnTo>
                  <a:lnTo>
                    <a:pt x="1621762" y="866377"/>
                  </a:lnTo>
                  <a:lnTo>
                    <a:pt x="1626067" y="863189"/>
                  </a:lnTo>
                  <a:lnTo>
                    <a:pt x="1629919" y="859546"/>
                  </a:lnTo>
                  <a:lnTo>
                    <a:pt x="1633091" y="856131"/>
                  </a:lnTo>
                  <a:lnTo>
                    <a:pt x="1635810" y="852488"/>
                  </a:lnTo>
                  <a:close/>
                  <a:moveTo>
                    <a:pt x="323170" y="766763"/>
                  </a:moveTo>
                  <a:lnTo>
                    <a:pt x="339725" y="766990"/>
                  </a:lnTo>
                  <a:lnTo>
                    <a:pt x="356054" y="767218"/>
                  </a:lnTo>
                  <a:lnTo>
                    <a:pt x="372156" y="767672"/>
                  </a:lnTo>
                  <a:lnTo>
                    <a:pt x="388031" y="768354"/>
                  </a:lnTo>
                  <a:lnTo>
                    <a:pt x="403679" y="769263"/>
                  </a:lnTo>
                  <a:lnTo>
                    <a:pt x="419327" y="770399"/>
                  </a:lnTo>
                  <a:lnTo>
                    <a:pt x="434295" y="771535"/>
                  </a:lnTo>
                  <a:lnTo>
                    <a:pt x="448809" y="773125"/>
                  </a:lnTo>
                  <a:lnTo>
                    <a:pt x="463097" y="774716"/>
                  </a:lnTo>
                  <a:lnTo>
                    <a:pt x="476931" y="776306"/>
                  </a:lnTo>
                  <a:lnTo>
                    <a:pt x="490538" y="778351"/>
                  </a:lnTo>
                  <a:lnTo>
                    <a:pt x="503692" y="780396"/>
                  </a:lnTo>
                  <a:lnTo>
                    <a:pt x="516392" y="782668"/>
                  </a:lnTo>
                  <a:lnTo>
                    <a:pt x="528411" y="784941"/>
                  </a:lnTo>
                  <a:lnTo>
                    <a:pt x="540204" y="787667"/>
                  </a:lnTo>
                  <a:lnTo>
                    <a:pt x="551317" y="790167"/>
                  </a:lnTo>
                  <a:lnTo>
                    <a:pt x="562202" y="792893"/>
                  </a:lnTo>
                  <a:lnTo>
                    <a:pt x="572408" y="795847"/>
                  </a:lnTo>
                  <a:lnTo>
                    <a:pt x="581933" y="798801"/>
                  </a:lnTo>
                  <a:lnTo>
                    <a:pt x="591004" y="802209"/>
                  </a:lnTo>
                  <a:lnTo>
                    <a:pt x="599395" y="805163"/>
                  </a:lnTo>
                  <a:lnTo>
                    <a:pt x="607106" y="808571"/>
                  </a:lnTo>
                  <a:lnTo>
                    <a:pt x="614363" y="811979"/>
                  </a:lnTo>
                  <a:lnTo>
                    <a:pt x="620713" y="815387"/>
                  </a:lnTo>
                  <a:lnTo>
                    <a:pt x="626383" y="819250"/>
                  </a:lnTo>
                  <a:lnTo>
                    <a:pt x="631599" y="822886"/>
                  </a:lnTo>
                  <a:lnTo>
                    <a:pt x="635908" y="826748"/>
                  </a:lnTo>
                  <a:lnTo>
                    <a:pt x="637949" y="828566"/>
                  </a:lnTo>
                  <a:lnTo>
                    <a:pt x="639536" y="830384"/>
                  </a:lnTo>
                  <a:lnTo>
                    <a:pt x="640897" y="832656"/>
                  </a:lnTo>
                  <a:lnTo>
                    <a:pt x="642485" y="834474"/>
                  </a:lnTo>
                  <a:lnTo>
                    <a:pt x="643619" y="836519"/>
                  </a:lnTo>
                  <a:lnTo>
                    <a:pt x="644526" y="838336"/>
                  </a:lnTo>
                  <a:lnTo>
                    <a:pt x="645206" y="840608"/>
                  </a:lnTo>
                  <a:lnTo>
                    <a:pt x="645660" y="842653"/>
                  </a:lnTo>
                  <a:lnTo>
                    <a:pt x="645886" y="844471"/>
                  </a:lnTo>
                  <a:lnTo>
                    <a:pt x="646113" y="846743"/>
                  </a:lnTo>
                  <a:lnTo>
                    <a:pt x="646113" y="926496"/>
                  </a:lnTo>
                  <a:lnTo>
                    <a:pt x="645886" y="928768"/>
                  </a:lnTo>
                  <a:lnTo>
                    <a:pt x="645660" y="930813"/>
                  </a:lnTo>
                  <a:lnTo>
                    <a:pt x="645206" y="932631"/>
                  </a:lnTo>
                  <a:lnTo>
                    <a:pt x="644526" y="934676"/>
                  </a:lnTo>
                  <a:lnTo>
                    <a:pt x="643619" y="936948"/>
                  </a:lnTo>
                  <a:lnTo>
                    <a:pt x="642485" y="938766"/>
                  </a:lnTo>
                  <a:lnTo>
                    <a:pt x="640897" y="940584"/>
                  </a:lnTo>
                  <a:lnTo>
                    <a:pt x="639536" y="942856"/>
                  </a:lnTo>
                  <a:lnTo>
                    <a:pt x="637949" y="944673"/>
                  </a:lnTo>
                  <a:lnTo>
                    <a:pt x="635908" y="946491"/>
                  </a:lnTo>
                  <a:lnTo>
                    <a:pt x="631599" y="950354"/>
                  </a:lnTo>
                  <a:lnTo>
                    <a:pt x="626383" y="953989"/>
                  </a:lnTo>
                  <a:lnTo>
                    <a:pt x="620713" y="957852"/>
                  </a:lnTo>
                  <a:lnTo>
                    <a:pt x="614363" y="961260"/>
                  </a:lnTo>
                  <a:lnTo>
                    <a:pt x="607106" y="964896"/>
                  </a:lnTo>
                  <a:lnTo>
                    <a:pt x="599395" y="968077"/>
                  </a:lnTo>
                  <a:lnTo>
                    <a:pt x="591004" y="971258"/>
                  </a:lnTo>
                  <a:lnTo>
                    <a:pt x="581933" y="974439"/>
                  </a:lnTo>
                  <a:lnTo>
                    <a:pt x="572408" y="977393"/>
                  </a:lnTo>
                  <a:lnTo>
                    <a:pt x="562202" y="980346"/>
                  </a:lnTo>
                  <a:lnTo>
                    <a:pt x="551317" y="983073"/>
                  </a:lnTo>
                  <a:lnTo>
                    <a:pt x="540204" y="985572"/>
                  </a:lnTo>
                  <a:lnTo>
                    <a:pt x="528411" y="988299"/>
                  </a:lnTo>
                  <a:lnTo>
                    <a:pt x="516392" y="990571"/>
                  </a:lnTo>
                  <a:lnTo>
                    <a:pt x="503692" y="992843"/>
                  </a:lnTo>
                  <a:lnTo>
                    <a:pt x="490538" y="995115"/>
                  </a:lnTo>
                  <a:lnTo>
                    <a:pt x="476931" y="996933"/>
                  </a:lnTo>
                  <a:lnTo>
                    <a:pt x="463097" y="998524"/>
                  </a:lnTo>
                  <a:lnTo>
                    <a:pt x="448809" y="1000114"/>
                  </a:lnTo>
                  <a:lnTo>
                    <a:pt x="434295" y="1001477"/>
                  </a:lnTo>
                  <a:lnTo>
                    <a:pt x="419327" y="1003068"/>
                  </a:lnTo>
                  <a:lnTo>
                    <a:pt x="403679" y="1003977"/>
                  </a:lnTo>
                  <a:lnTo>
                    <a:pt x="388031" y="1004886"/>
                  </a:lnTo>
                  <a:lnTo>
                    <a:pt x="372156" y="1005567"/>
                  </a:lnTo>
                  <a:lnTo>
                    <a:pt x="356054" y="1006022"/>
                  </a:lnTo>
                  <a:lnTo>
                    <a:pt x="339725" y="1006476"/>
                  </a:lnTo>
                  <a:lnTo>
                    <a:pt x="323170" y="1006476"/>
                  </a:lnTo>
                  <a:lnTo>
                    <a:pt x="306388" y="1006476"/>
                  </a:lnTo>
                  <a:lnTo>
                    <a:pt x="290059" y="1006022"/>
                  </a:lnTo>
                  <a:lnTo>
                    <a:pt x="273957" y="1005567"/>
                  </a:lnTo>
                  <a:lnTo>
                    <a:pt x="258082" y="1004886"/>
                  </a:lnTo>
                  <a:lnTo>
                    <a:pt x="242434" y="1003977"/>
                  </a:lnTo>
                  <a:lnTo>
                    <a:pt x="227013" y="1003068"/>
                  </a:lnTo>
                  <a:lnTo>
                    <a:pt x="212045" y="1001477"/>
                  </a:lnTo>
                  <a:lnTo>
                    <a:pt x="197304" y="1000114"/>
                  </a:lnTo>
                  <a:lnTo>
                    <a:pt x="183016" y="998524"/>
                  </a:lnTo>
                  <a:lnTo>
                    <a:pt x="169182" y="996933"/>
                  </a:lnTo>
                  <a:lnTo>
                    <a:pt x="155575" y="995115"/>
                  </a:lnTo>
                  <a:lnTo>
                    <a:pt x="142422" y="992843"/>
                  </a:lnTo>
                  <a:lnTo>
                    <a:pt x="129948" y="990571"/>
                  </a:lnTo>
                  <a:lnTo>
                    <a:pt x="117475" y="988299"/>
                  </a:lnTo>
                  <a:lnTo>
                    <a:pt x="105682" y="985572"/>
                  </a:lnTo>
                  <a:lnTo>
                    <a:pt x="94570" y="983073"/>
                  </a:lnTo>
                  <a:lnTo>
                    <a:pt x="83911" y="980346"/>
                  </a:lnTo>
                  <a:lnTo>
                    <a:pt x="73706" y="977393"/>
                  </a:lnTo>
                  <a:lnTo>
                    <a:pt x="64181" y="974439"/>
                  </a:lnTo>
                  <a:lnTo>
                    <a:pt x="55109" y="971258"/>
                  </a:lnTo>
                  <a:lnTo>
                    <a:pt x="46718" y="968077"/>
                  </a:lnTo>
                  <a:lnTo>
                    <a:pt x="38781" y="964896"/>
                  </a:lnTo>
                  <a:lnTo>
                    <a:pt x="31750" y="961260"/>
                  </a:lnTo>
                  <a:lnTo>
                    <a:pt x="25173" y="957852"/>
                  </a:lnTo>
                  <a:lnTo>
                    <a:pt x="19730" y="953989"/>
                  </a:lnTo>
                  <a:lnTo>
                    <a:pt x="14514" y="950354"/>
                  </a:lnTo>
                  <a:lnTo>
                    <a:pt x="9979" y="946491"/>
                  </a:lnTo>
                  <a:lnTo>
                    <a:pt x="8164" y="944673"/>
                  </a:lnTo>
                  <a:lnTo>
                    <a:pt x="6577" y="942856"/>
                  </a:lnTo>
                  <a:lnTo>
                    <a:pt x="4989" y="940584"/>
                  </a:lnTo>
                  <a:lnTo>
                    <a:pt x="3855" y="938766"/>
                  </a:lnTo>
                  <a:lnTo>
                    <a:pt x="2495" y="936948"/>
                  </a:lnTo>
                  <a:lnTo>
                    <a:pt x="1588" y="934676"/>
                  </a:lnTo>
                  <a:lnTo>
                    <a:pt x="907" y="932631"/>
                  </a:lnTo>
                  <a:lnTo>
                    <a:pt x="454" y="930813"/>
                  </a:lnTo>
                  <a:lnTo>
                    <a:pt x="0" y="928768"/>
                  </a:lnTo>
                  <a:lnTo>
                    <a:pt x="0" y="926496"/>
                  </a:lnTo>
                  <a:lnTo>
                    <a:pt x="0" y="846743"/>
                  </a:lnTo>
                  <a:lnTo>
                    <a:pt x="0" y="844471"/>
                  </a:lnTo>
                  <a:lnTo>
                    <a:pt x="454" y="842653"/>
                  </a:lnTo>
                  <a:lnTo>
                    <a:pt x="907" y="840608"/>
                  </a:lnTo>
                  <a:lnTo>
                    <a:pt x="1588" y="838336"/>
                  </a:lnTo>
                  <a:lnTo>
                    <a:pt x="2495" y="836519"/>
                  </a:lnTo>
                  <a:lnTo>
                    <a:pt x="3855" y="834474"/>
                  </a:lnTo>
                  <a:lnTo>
                    <a:pt x="4989" y="832656"/>
                  </a:lnTo>
                  <a:lnTo>
                    <a:pt x="6577" y="830384"/>
                  </a:lnTo>
                  <a:lnTo>
                    <a:pt x="8164" y="828566"/>
                  </a:lnTo>
                  <a:lnTo>
                    <a:pt x="9979" y="826748"/>
                  </a:lnTo>
                  <a:lnTo>
                    <a:pt x="14514" y="822886"/>
                  </a:lnTo>
                  <a:lnTo>
                    <a:pt x="19730" y="819250"/>
                  </a:lnTo>
                  <a:lnTo>
                    <a:pt x="25173" y="815387"/>
                  </a:lnTo>
                  <a:lnTo>
                    <a:pt x="31750" y="811979"/>
                  </a:lnTo>
                  <a:lnTo>
                    <a:pt x="38781" y="808571"/>
                  </a:lnTo>
                  <a:lnTo>
                    <a:pt x="46718" y="805163"/>
                  </a:lnTo>
                  <a:lnTo>
                    <a:pt x="55109" y="802209"/>
                  </a:lnTo>
                  <a:lnTo>
                    <a:pt x="64181" y="798801"/>
                  </a:lnTo>
                  <a:lnTo>
                    <a:pt x="73706" y="795847"/>
                  </a:lnTo>
                  <a:lnTo>
                    <a:pt x="83911" y="792893"/>
                  </a:lnTo>
                  <a:lnTo>
                    <a:pt x="94570" y="790167"/>
                  </a:lnTo>
                  <a:lnTo>
                    <a:pt x="105682" y="787667"/>
                  </a:lnTo>
                  <a:lnTo>
                    <a:pt x="117475" y="784941"/>
                  </a:lnTo>
                  <a:lnTo>
                    <a:pt x="129948" y="782668"/>
                  </a:lnTo>
                  <a:lnTo>
                    <a:pt x="142422" y="780396"/>
                  </a:lnTo>
                  <a:lnTo>
                    <a:pt x="155575" y="778351"/>
                  </a:lnTo>
                  <a:lnTo>
                    <a:pt x="169182" y="776306"/>
                  </a:lnTo>
                  <a:lnTo>
                    <a:pt x="183016" y="774716"/>
                  </a:lnTo>
                  <a:lnTo>
                    <a:pt x="197304" y="773125"/>
                  </a:lnTo>
                  <a:lnTo>
                    <a:pt x="212045" y="771535"/>
                  </a:lnTo>
                  <a:lnTo>
                    <a:pt x="227013" y="770399"/>
                  </a:lnTo>
                  <a:lnTo>
                    <a:pt x="242434" y="769263"/>
                  </a:lnTo>
                  <a:lnTo>
                    <a:pt x="258082" y="768354"/>
                  </a:lnTo>
                  <a:lnTo>
                    <a:pt x="273957" y="767672"/>
                  </a:lnTo>
                  <a:lnTo>
                    <a:pt x="290059" y="767218"/>
                  </a:lnTo>
                  <a:lnTo>
                    <a:pt x="306388" y="766990"/>
                  </a:lnTo>
                  <a:lnTo>
                    <a:pt x="323170" y="766763"/>
                  </a:lnTo>
                  <a:close/>
                  <a:moveTo>
                    <a:pt x="1118507" y="738188"/>
                  </a:moveTo>
                  <a:lnTo>
                    <a:pt x="1119642" y="740465"/>
                  </a:lnTo>
                  <a:lnTo>
                    <a:pt x="1120322" y="742969"/>
                  </a:lnTo>
                  <a:lnTo>
                    <a:pt x="1120776" y="745246"/>
                  </a:lnTo>
                  <a:lnTo>
                    <a:pt x="1120776" y="747751"/>
                  </a:lnTo>
                  <a:lnTo>
                    <a:pt x="1120776" y="827901"/>
                  </a:lnTo>
                  <a:lnTo>
                    <a:pt x="1120776" y="829951"/>
                  </a:lnTo>
                  <a:lnTo>
                    <a:pt x="1120549" y="832000"/>
                  </a:lnTo>
                  <a:lnTo>
                    <a:pt x="1119869" y="834049"/>
                  </a:lnTo>
                  <a:lnTo>
                    <a:pt x="1119188" y="836099"/>
                  </a:lnTo>
                  <a:lnTo>
                    <a:pt x="1118280" y="837920"/>
                  </a:lnTo>
                  <a:lnTo>
                    <a:pt x="1117373" y="840197"/>
                  </a:lnTo>
                  <a:lnTo>
                    <a:pt x="1116011" y="842019"/>
                  </a:lnTo>
                  <a:lnTo>
                    <a:pt x="1114196" y="844068"/>
                  </a:lnTo>
                  <a:lnTo>
                    <a:pt x="1112608" y="845890"/>
                  </a:lnTo>
                  <a:lnTo>
                    <a:pt x="1110792" y="847939"/>
                  </a:lnTo>
                  <a:lnTo>
                    <a:pt x="1106254" y="851582"/>
                  </a:lnTo>
                  <a:lnTo>
                    <a:pt x="1101489" y="855453"/>
                  </a:lnTo>
                  <a:lnTo>
                    <a:pt x="1095590" y="858868"/>
                  </a:lnTo>
                  <a:lnTo>
                    <a:pt x="1089010" y="862739"/>
                  </a:lnTo>
                  <a:lnTo>
                    <a:pt x="1081976" y="865927"/>
                  </a:lnTo>
                  <a:lnTo>
                    <a:pt x="1074261" y="869570"/>
                  </a:lnTo>
                  <a:lnTo>
                    <a:pt x="1065865" y="872530"/>
                  </a:lnTo>
                  <a:lnTo>
                    <a:pt x="1056789" y="875718"/>
                  </a:lnTo>
                  <a:lnTo>
                    <a:pt x="1047032" y="878906"/>
                  </a:lnTo>
                  <a:lnTo>
                    <a:pt x="1037049" y="881638"/>
                  </a:lnTo>
                  <a:lnTo>
                    <a:pt x="1026157" y="884598"/>
                  </a:lnTo>
                  <a:lnTo>
                    <a:pt x="1015039" y="887103"/>
                  </a:lnTo>
                  <a:lnTo>
                    <a:pt x="1003240" y="889608"/>
                  </a:lnTo>
                  <a:lnTo>
                    <a:pt x="991214" y="892112"/>
                  </a:lnTo>
                  <a:lnTo>
                    <a:pt x="978507" y="894162"/>
                  </a:lnTo>
                  <a:lnTo>
                    <a:pt x="965347" y="896211"/>
                  </a:lnTo>
                  <a:lnTo>
                    <a:pt x="951733" y="898260"/>
                  </a:lnTo>
                  <a:lnTo>
                    <a:pt x="937892" y="900082"/>
                  </a:lnTo>
                  <a:lnTo>
                    <a:pt x="923597" y="901676"/>
                  </a:lnTo>
                  <a:lnTo>
                    <a:pt x="908848" y="903042"/>
                  </a:lnTo>
                  <a:lnTo>
                    <a:pt x="893872" y="904180"/>
                  </a:lnTo>
                  <a:lnTo>
                    <a:pt x="878670" y="905319"/>
                  </a:lnTo>
                  <a:lnTo>
                    <a:pt x="862786" y="906457"/>
                  </a:lnTo>
                  <a:lnTo>
                    <a:pt x="846903" y="907140"/>
                  </a:lnTo>
                  <a:lnTo>
                    <a:pt x="830793" y="907596"/>
                  </a:lnTo>
                  <a:lnTo>
                    <a:pt x="814456" y="907824"/>
                  </a:lnTo>
                  <a:lnTo>
                    <a:pt x="797665" y="908051"/>
                  </a:lnTo>
                  <a:lnTo>
                    <a:pt x="783143" y="907824"/>
                  </a:lnTo>
                  <a:lnTo>
                    <a:pt x="768621" y="907596"/>
                  </a:lnTo>
                  <a:lnTo>
                    <a:pt x="754100" y="907368"/>
                  </a:lnTo>
                  <a:lnTo>
                    <a:pt x="740031" y="906685"/>
                  </a:lnTo>
                  <a:lnTo>
                    <a:pt x="726190" y="905774"/>
                  </a:lnTo>
                  <a:lnTo>
                    <a:pt x="712349" y="905091"/>
                  </a:lnTo>
                  <a:lnTo>
                    <a:pt x="698735" y="904180"/>
                  </a:lnTo>
                  <a:lnTo>
                    <a:pt x="685801" y="903042"/>
                  </a:lnTo>
                  <a:lnTo>
                    <a:pt x="685801" y="894845"/>
                  </a:lnTo>
                  <a:lnTo>
                    <a:pt x="685801" y="846573"/>
                  </a:lnTo>
                  <a:lnTo>
                    <a:pt x="685801" y="811052"/>
                  </a:lnTo>
                  <a:lnTo>
                    <a:pt x="685801" y="809002"/>
                  </a:lnTo>
                  <a:lnTo>
                    <a:pt x="685121" y="807181"/>
                  </a:lnTo>
                  <a:lnTo>
                    <a:pt x="684894" y="805359"/>
                  </a:lnTo>
                  <a:lnTo>
                    <a:pt x="684213" y="803310"/>
                  </a:lnTo>
                  <a:lnTo>
                    <a:pt x="697600" y="804448"/>
                  </a:lnTo>
                  <a:lnTo>
                    <a:pt x="711215" y="805587"/>
                  </a:lnTo>
                  <a:lnTo>
                    <a:pt x="725283" y="806270"/>
                  </a:lnTo>
                  <a:lnTo>
                    <a:pt x="739351" y="807181"/>
                  </a:lnTo>
                  <a:lnTo>
                    <a:pt x="753646" y="807636"/>
                  </a:lnTo>
                  <a:lnTo>
                    <a:pt x="768168" y="808092"/>
                  </a:lnTo>
                  <a:lnTo>
                    <a:pt x="782916" y="808319"/>
                  </a:lnTo>
                  <a:lnTo>
                    <a:pt x="797665" y="808319"/>
                  </a:lnTo>
                  <a:lnTo>
                    <a:pt x="813095" y="808319"/>
                  </a:lnTo>
                  <a:lnTo>
                    <a:pt x="828297" y="808092"/>
                  </a:lnTo>
                  <a:lnTo>
                    <a:pt x="843273" y="807636"/>
                  </a:lnTo>
                  <a:lnTo>
                    <a:pt x="858248" y="806953"/>
                  </a:lnTo>
                  <a:lnTo>
                    <a:pt x="872770" y="806270"/>
                  </a:lnTo>
                  <a:lnTo>
                    <a:pt x="887065" y="805359"/>
                  </a:lnTo>
                  <a:lnTo>
                    <a:pt x="901133" y="804221"/>
                  </a:lnTo>
                  <a:lnTo>
                    <a:pt x="914747" y="803082"/>
                  </a:lnTo>
                  <a:lnTo>
                    <a:pt x="928135" y="801488"/>
                  </a:lnTo>
                  <a:lnTo>
                    <a:pt x="941522" y="800122"/>
                  </a:lnTo>
                  <a:lnTo>
                    <a:pt x="954229" y="798528"/>
                  </a:lnTo>
                  <a:lnTo>
                    <a:pt x="966708" y="796707"/>
                  </a:lnTo>
                  <a:lnTo>
                    <a:pt x="978734" y="794885"/>
                  </a:lnTo>
                  <a:lnTo>
                    <a:pt x="990533" y="792608"/>
                  </a:lnTo>
                  <a:lnTo>
                    <a:pt x="1001879" y="790559"/>
                  </a:lnTo>
                  <a:lnTo>
                    <a:pt x="1012770" y="788282"/>
                  </a:lnTo>
                  <a:lnTo>
                    <a:pt x="1023207" y="785550"/>
                  </a:lnTo>
                  <a:lnTo>
                    <a:pt x="1033191" y="783273"/>
                  </a:lnTo>
                  <a:lnTo>
                    <a:pt x="1042948" y="780540"/>
                  </a:lnTo>
                  <a:lnTo>
                    <a:pt x="1052024" y="777808"/>
                  </a:lnTo>
                  <a:lnTo>
                    <a:pt x="1060647" y="774848"/>
                  </a:lnTo>
                  <a:lnTo>
                    <a:pt x="1068815" y="771888"/>
                  </a:lnTo>
                  <a:lnTo>
                    <a:pt x="1076303" y="768928"/>
                  </a:lnTo>
                  <a:lnTo>
                    <a:pt x="1083337" y="765967"/>
                  </a:lnTo>
                  <a:lnTo>
                    <a:pt x="1089917" y="762551"/>
                  </a:lnTo>
                  <a:lnTo>
                    <a:pt x="1095817" y="759364"/>
                  </a:lnTo>
                  <a:lnTo>
                    <a:pt x="1101262" y="755948"/>
                  </a:lnTo>
                  <a:lnTo>
                    <a:pt x="1105800" y="752533"/>
                  </a:lnTo>
                  <a:lnTo>
                    <a:pt x="1110112" y="748890"/>
                  </a:lnTo>
                  <a:lnTo>
                    <a:pt x="1113515" y="745474"/>
                  </a:lnTo>
                  <a:lnTo>
                    <a:pt x="1116465" y="741603"/>
                  </a:lnTo>
                  <a:lnTo>
                    <a:pt x="1117599" y="739782"/>
                  </a:lnTo>
                  <a:lnTo>
                    <a:pt x="1118507" y="738188"/>
                  </a:lnTo>
                  <a:close/>
                  <a:moveTo>
                    <a:pt x="1636943" y="717550"/>
                  </a:moveTo>
                  <a:lnTo>
                    <a:pt x="1638302" y="720264"/>
                  </a:lnTo>
                  <a:lnTo>
                    <a:pt x="1639208" y="722978"/>
                  </a:lnTo>
                  <a:lnTo>
                    <a:pt x="1639662" y="725692"/>
                  </a:lnTo>
                  <a:lnTo>
                    <a:pt x="1639888" y="728633"/>
                  </a:lnTo>
                  <a:lnTo>
                    <a:pt x="1639888" y="808023"/>
                  </a:lnTo>
                  <a:lnTo>
                    <a:pt x="1639888" y="810059"/>
                  </a:lnTo>
                  <a:lnTo>
                    <a:pt x="1639435" y="812094"/>
                  </a:lnTo>
                  <a:lnTo>
                    <a:pt x="1638982" y="814130"/>
                  </a:lnTo>
                  <a:lnTo>
                    <a:pt x="1638302" y="815940"/>
                  </a:lnTo>
                  <a:lnTo>
                    <a:pt x="1637396" y="818201"/>
                  </a:lnTo>
                  <a:lnTo>
                    <a:pt x="1636263" y="820011"/>
                  </a:lnTo>
                  <a:lnTo>
                    <a:pt x="1634904" y="822047"/>
                  </a:lnTo>
                  <a:lnTo>
                    <a:pt x="1633318" y="823856"/>
                  </a:lnTo>
                  <a:lnTo>
                    <a:pt x="1631732" y="825892"/>
                  </a:lnTo>
                  <a:lnTo>
                    <a:pt x="1629919" y="827927"/>
                  </a:lnTo>
                  <a:lnTo>
                    <a:pt x="1625388" y="831772"/>
                  </a:lnTo>
                  <a:lnTo>
                    <a:pt x="1620176" y="835391"/>
                  </a:lnTo>
                  <a:lnTo>
                    <a:pt x="1614739" y="839010"/>
                  </a:lnTo>
                  <a:lnTo>
                    <a:pt x="1608168" y="842403"/>
                  </a:lnTo>
                  <a:lnTo>
                    <a:pt x="1600918" y="845796"/>
                  </a:lnTo>
                  <a:lnTo>
                    <a:pt x="1593215" y="849188"/>
                  </a:lnTo>
                  <a:lnTo>
                    <a:pt x="1584831" y="852355"/>
                  </a:lnTo>
                  <a:lnTo>
                    <a:pt x="1575769" y="855522"/>
                  </a:lnTo>
                  <a:lnTo>
                    <a:pt x="1566253" y="858462"/>
                  </a:lnTo>
                  <a:lnTo>
                    <a:pt x="1556057" y="861628"/>
                  </a:lnTo>
                  <a:lnTo>
                    <a:pt x="1545408" y="864343"/>
                  </a:lnTo>
                  <a:lnTo>
                    <a:pt x="1534306" y="866831"/>
                  </a:lnTo>
                  <a:lnTo>
                    <a:pt x="1522524" y="869545"/>
                  </a:lnTo>
                  <a:lnTo>
                    <a:pt x="1510290" y="871807"/>
                  </a:lnTo>
                  <a:lnTo>
                    <a:pt x="1497602" y="873842"/>
                  </a:lnTo>
                  <a:lnTo>
                    <a:pt x="1484461" y="876104"/>
                  </a:lnTo>
                  <a:lnTo>
                    <a:pt x="1470866" y="877914"/>
                  </a:lnTo>
                  <a:lnTo>
                    <a:pt x="1457045" y="879723"/>
                  </a:lnTo>
                  <a:lnTo>
                    <a:pt x="1442998" y="881306"/>
                  </a:lnTo>
                  <a:lnTo>
                    <a:pt x="1428271" y="882663"/>
                  </a:lnTo>
                  <a:lnTo>
                    <a:pt x="1413317" y="884021"/>
                  </a:lnTo>
                  <a:lnTo>
                    <a:pt x="1397684" y="885151"/>
                  </a:lnTo>
                  <a:lnTo>
                    <a:pt x="1382050" y="885830"/>
                  </a:lnTo>
                  <a:lnTo>
                    <a:pt x="1366191" y="886509"/>
                  </a:lnTo>
                  <a:lnTo>
                    <a:pt x="1350104" y="887187"/>
                  </a:lnTo>
                  <a:lnTo>
                    <a:pt x="1333791" y="887413"/>
                  </a:lnTo>
                  <a:lnTo>
                    <a:pt x="1317251" y="887413"/>
                  </a:lnTo>
                  <a:lnTo>
                    <a:pt x="1296180" y="887413"/>
                  </a:lnTo>
                  <a:lnTo>
                    <a:pt x="1275562" y="886961"/>
                  </a:lnTo>
                  <a:lnTo>
                    <a:pt x="1255397" y="886056"/>
                  </a:lnTo>
                  <a:lnTo>
                    <a:pt x="1235686" y="884925"/>
                  </a:lnTo>
                  <a:lnTo>
                    <a:pt x="1216427" y="883568"/>
                  </a:lnTo>
                  <a:lnTo>
                    <a:pt x="1197622" y="881759"/>
                  </a:lnTo>
                  <a:lnTo>
                    <a:pt x="1179496" y="879949"/>
                  </a:lnTo>
                  <a:lnTo>
                    <a:pt x="1162050" y="877687"/>
                  </a:lnTo>
                  <a:lnTo>
                    <a:pt x="1162050" y="776358"/>
                  </a:lnTo>
                  <a:lnTo>
                    <a:pt x="1179496" y="778620"/>
                  </a:lnTo>
                  <a:lnTo>
                    <a:pt x="1197622" y="780655"/>
                  </a:lnTo>
                  <a:lnTo>
                    <a:pt x="1216427" y="782238"/>
                  </a:lnTo>
                  <a:lnTo>
                    <a:pt x="1235686" y="783596"/>
                  </a:lnTo>
                  <a:lnTo>
                    <a:pt x="1255397" y="784726"/>
                  </a:lnTo>
                  <a:lnTo>
                    <a:pt x="1275562" y="785631"/>
                  </a:lnTo>
                  <a:lnTo>
                    <a:pt x="1296180" y="786084"/>
                  </a:lnTo>
                  <a:lnTo>
                    <a:pt x="1317251" y="786310"/>
                  </a:lnTo>
                  <a:lnTo>
                    <a:pt x="1332431" y="786084"/>
                  </a:lnTo>
                  <a:lnTo>
                    <a:pt x="1347612" y="785857"/>
                  </a:lnTo>
                  <a:lnTo>
                    <a:pt x="1362339" y="785405"/>
                  </a:lnTo>
                  <a:lnTo>
                    <a:pt x="1377066" y="784953"/>
                  </a:lnTo>
                  <a:lnTo>
                    <a:pt x="1391340" y="784048"/>
                  </a:lnTo>
                  <a:lnTo>
                    <a:pt x="1405387" y="783369"/>
                  </a:lnTo>
                  <a:lnTo>
                    <a:pt x="1419208" y="782238"/>
                  </a:lnTo>
                  <a:lnTo>
                    <a:pt x="1433029" y="781108"/>
                  </a:lnTo>
                  <a:lnTo>
                    <a:pt x="1446397" y="779524"/>
                  </a:lnTo>
                  <a:lnTo>
                    <a:pt x="1459311" y="778167"/>
                  </a:lnTo>
                  <a:lnTo>
                    <a:pt x="1471999" y="776584"/>
                  </a:lnTo>
                  <a:lnTo>
                    <a:pt x="1484461" y="774774"/>
                  </a:lnTo>
                  <a:lnTo>
                    <a:pt x="1496469" y="772965"/>
                  </a:lnTo>
                  <a:lnTo>
                    <a:pt x="1508024" y="770703"/>
                  </a:lnTo>
                  <a:lnTo>
                    <a:pt x="1519352" y="768667"/>
                  </a:lnTo>
                  <a:lnTo>
                    <a:pt x="1530228" y="766631"/>
                  </a:lnTo>
                  <a:lnTo>
                    <a:pt x="1540650" y="764143"/>
                  </a:lnTo>
                  <a:lnTo>
                    <a:pt x="1550619" y="761655"/>
                  </a:lnTo>
                  <a:lnTo>
                    <a:pt x="1560135" y="759167"/>
                  </a:lnTo>
                  <a:lnTo>
                    <a:pt x="1569425" y="756227"/>
                  </a:lnTo>
                  <a:lnTo>
                    <a:pt x="1578034" y="753513"/>
                  </a:lnTo>
                  <a:lnTo>
                    <a:pt x="1586191" y="750799"/>
                  </a:lnTo>
                  <a:lnTo>
                    <a:pt x="1593668" y="747632"/>
                  </a:lnTo>
                  <a:lnTo>
                    <a:pt x="1600918" y="744692"/>
                  </a:lnTo>
                  <a:lnTo>
                    <a:pt x="1607489" y="741525"/>
                  </a:lnTo>
                  <a:lnTo>
                    <a:pt x="1613379" y="738359"/>
                  </a:lnTo>
                  <a:lnTo>
                    <a:pt x="1618817" y="734966"/>
                  </a:lnTo>
                  <a:lnTo>
                    <a:pt x="1623575" y="731799"/>
                  </a:lnTo>
                  <a:lnTo>
                    <a:pt x="1628106" y="728407"/>
                  </a:lnTo>
                  <a:lnTo>
                    <a:pt x="1631505" y="724788"/>
                  </a:lnTo>
                  <a:lnTo>
                    <a:pt x="1634450" y="721395"/>
                  </a:lnTo>
                  <a:lnTo>
                    <a:pt x="1635810" y="719359"/>
                  </a:lnTo>
                  <a:lnTo>
                    <a:pt x="1636943" y="717550"/>
                  </a:lnTo>
                  <a:close/>
                  <a:moveTo>
                    <a:pt x="475117" y="612775"/>
                  </a:moveTo>
                  <a:lnTo>
                    <a:pt x="475570" y="614819"/>
                  </a:lnTo>
                  <a:lnTo>
                    <a:pt x="476251" y="616635"/>
                  </a:lnTo>
                  <a:lnTo>
                    <a:pt x="476931" y="618906"/>
                  </a:lnTo>
                  <a:lnTo>
                    <a:pt x="478292" y="620723"/>
                  </a:lnTo>
                  <a:lnTo>
                    <a:pt x="479426" y="622540"/>
                  </a:lnTo>
                  <a:lnTo>
                    <a:pt x="480786" y="624357"/>
                  </a:lnTo>
                  <a:lnTo>
                    <a:pt x="482374" y="626401"/>
                  </a:lnTo>
                  <a:lnTo>
                    <a:pt x="483961" y="628218"/>
                  </a:lnTo>
                  <a:lnTo>
                    <a:pt x="488270" y="631851"/>
                  </a:lnTo>
                  <a:lnTo>
                    <a:pt x="493033" y="635712"/>
                  </a:lnTo>
                  <a:lnTo>
                    <a:pt x="498249" y="639119"/>
                  </a:lnTo>
                  <a:lnTo>
                    <a:pt x="504372" y="642752"/>
                  </a:lnTo>
                  <a:lnTo>
                    <a:pt x="511176" y="645932"/>
                  </a:lnTo>
                  <a:lnTo>
                    <a:pt x="518433" y="649338"/>
                  </a:lnTo>
                  <a:lnTo>
                    <a:pt x="526370" y="652517"/>
                  </a:lnTo>
                  <a:lnTo>
                    <a:pt x="534761" y="655697"/>
                  </a:lnTo>
                  <a:lnTo>
                    <a:pt x="543833" y="658649"/>
                  </a:lnTo>
                  <a:lnTo>
                    <a:pt x="553585" y="661374"/>
                  </a:lnTo>
                  <a:lnTo>
                    <a:pt x="563563" y="664327"/>
                  </a:lnTo>
                  <a:lnTo>
                    <a:pt x="574222" y="666825"/>
                  </a:lnTo>
                  <a:lnTo>
                    <a:pt x="585335" y="669550"/>
                  </a:lnTo>
                  <a:lnTo>
                    <a:pt x="597128" y="671821"/>
                  </a:lnTo>
                  <a:lnTo>
                    <a:pt x="608920" y="674092"/>
                  </a:lnTo>
                  <a:lnTo>
                    <a:pt x="621620" y="676136"/>
                  </a:lnTo>
                  <a:lnTo>
                    <a:pt x="634547" y="678180"/>
                  </a:lnTo>
                  <a:lnTo>
                    <a:pt x="647474" y="679997"/>
                  </a:lnTo>
                  <a:lnTo>
                    <a:pt x="661308" y="681586"/>
                  </a:lnTo>
                  <a:lnTo>
                    <a:pt x="675369" y="682949"/>
                  </a:lnTo>
                  <a:lnTo>
                    <a:pt x="689656" y="684539"/>
                  </a:lnTo>
                  <a:lnTo>
                    <a:pt x="704397" y="685674"/>
                  </a:lnTo>
                  <a:lnTo>
                    <a:pt x="719138" y="686810"/>
                  </a:lnTo>
                  <a:lnTo>
                    <a:pt x="734560" y="687491"/>
                  </a:lnTo>
                  <a:lnTo>
                    <a:pt x="749981" y="688172"/>
                  </a:lnTo>
                  <a:lnTo>
                    <a:pt x="765629" y="688627"/>
                  </a:lnTo>
                  <a:lnTo>
                    <a:pt x="781504" y="688854"/>
                  </a:lnTo>
                  <a:lnTo>
                    <a:pt x="797833" y="689081"/>
                  </a:lnTo>
                  <a:lnTo>
                    <a:pt x="814162" y="688854"/>
                  </a:lnTo>
                  <a:lnTo>
                    <a:pt x="830037" y="688627"/>
                  </a:lnTo>
                  <a:lnTo>
                    <a:pt x="845685" y="688172"/>
                  </a:lnTo>
                  <a:lnTo>
                    <a:pt x="861106" y="687491"/>
                  </a:lnTo>
                  <a:lnTo>
                    <a:pt x="876301" y="686810"/>
                  </a:lnTo>
                  <a:lnTo>
                    <a:pt x="891269" y="685674"/>
                  </a:lnTo>
                  <a:lnTo>
                    <a:pt x="906010" y="684539"/>
                  </a:lnTo>
                  <a:lnTo>
                    <a:pt x="920297" y="682949"/>
                  </a:lnTo>
                  <a:lnTo>
                    <a:pt x="934358" y="681586"/>
                  </a:lnTo>
                  <a:lnTo>
                    <a:pt x="947965" y="679997"/>
                  </a:lnTo>
                  <a:lnTo>
                    <a:pt x="961346" y="678180"/>
                  </a:lnTo>
                  <a:lnTo>
                    <a:pt x="974046" y="676136"/>
                  </a:lnTo>
                  <a:lnTo>
                    <a:pt x="986519" y="674092"/>
                  </a:lnTo>
                  <a:lnTo>
                    <a:pt x="998765" y="671821"/>
                  </a:lnTo>
                  <a:lnTo>
                    <a:pt x="1010105" y="669550"/>
                  </a:lnTo>
                  <a:lnTo>
                    <a:pt x="1021444" y="666825"/>
                  </a:lnTo>
                  <a:lnTo>
                    <a:pt x="1031876" y="664327"/>
                  </a:lnTo>
                  <a:lnTo>
                    <a:pt x="1042308" y="661374"/>
                  </a:lnTo>
                  <a:lnTo>
                    <a:pt x="1051833" y="658649"/>
                  </a:lnTo>
                  <a:lnTo>
                    <a:pt x="1060905" y="655697"/>
                  </a:lnTo>
                  <a:lnTo>
                    <a:pt x="1069296" y="652517"/>
                  </a:lnTo>
                  <a:lnTo>
                    <a:pt x="1077233" y="649338"/>
                  </a:lnTo>
                  <a:lnTo>
                    <a:pt x="1084490" y="645932"/>
                  </a:lnTo>
                  <a:lnTo>
                    <a:pt x="1091294" y="642752"/>
                  </a:lnTo>
                  <a:lnTo>
                    <a:pt x="1097417" y="639119"/>
                  </a:lnTo>
                  <a:lnTo>
                    <a:pt x="1102860" y="635712"/>
                  </a:lnTo>
                  <a:lnTo>
                    <a:pt x="1107396" y="631851"/>
                  </a:lnTo>
                  <a:lnTo>
                    <a:pt x="1111705" y="628218"/>
                  </a:lnTo>
                  <a:lnTo>
                    <a:pt x="1113292" y="626401"/>
                  </a:lnTo>
                  <a:lnTo>
                    <a:pt x="1114880" y="624357"/>
                  </a:lnTo>
                  <a:lnTo>
                    <a:pt x="1116467" y="622540"/>
                  </a:lnTo>
                  <a:lnTo>
                    <a:pt x="1117601" y="620723"/>
                  </a:lnTo>
                  <a:lnTo>
                    <a:pt x="1118735" y="618906"/>
                  </a:lnTo>
                  <a:lnTo>
                    <a:pt x="1119415" y="616635"/>
                  </a:lnTo>
                  <a:lnTo>
                    <a:pt x="1120096" y="614819"/>
                  </a:lnTo>
                  <a:lnTo>
                    <a:pt x="1120549" y="612775"/>
                  </a:lnTo>
                  <a:lnTo>
                    <a:pt x="1120776" y="614592"/>
                  </a:lnTo>
                  <a:lnTo>
                    <a:pt x="1120776" y="616408"/>
                  </a:lnTo>
                  <a:lnTo>
                    <a:pt x="1120776" y="696348"/>
                  </a:lnTo>
                  <a:lnTo>
                    <a:pt x="1120776" y="698392"/>
                  </a:lnTo>
                  <a:lnTo>
                    <a:pt x="1120549" y="700436"/>
                  </a:lnTo>
                  <a:lnTo>
                    <a:pt x="1119869" y="702480"/>
                  </a:lnTo>
                  <a:lnTo>
                    <a:pt x="1119189" y="704524"/>
                  </a:lnTo>
                  <a:lnTo>
                    <a:pt x="1118282" y="706568"/>
                  </a:lnTo>
                  <a:lnTo>
                    <a:pt x="1117374" y="708612"/>
                  </a:lnTo>
                  <a:lnTo>
                    <a:pt x="1116014" y="710428"/>
                  </a:lnTo>
                  <a:lnTo>
                    <a:pt x="1114199" y="712472"/>
                  </a:lnTo>
                  <a:lnTo>
                    <a:pt x="1112612" y="714516"/>
                  </a:lnTo>
                  <a:lnTo>
                    <a:pt x="1110798" y="716333"/>
                  </a:lnTo>
                  <a:lnTo>
                    <a:pt x="1106262" y="719967"/>
                  </a:lnTo>
                  <a:lnTo>
                    <a:pt x="1101499" y="723827"/>
                  </a:lnTo>
                  <a:lnTo>
                    <a:pt x="1095603" y="727461"/>
                  </a:lnTo>
                  <a:lnTo>
                    <a:pt x="1089026" y="731095"/>
                  </a:lnTo>
                  <a:lnTo>
                    <a:pt x="1081996" y="734274"/>
                  </a:lnTo>
                  <a:lnTo>
                    <a:pt x="1074285" y="737908"/>
                  </a:lnTo>
                  <a:lnTo>
                    <a:pt x="1065894" y="740860"/>
                  </a:lnTo>
                  <a:lnTo>
                    <a:pt x="1056823" y="744266"/>
                  </a:lnTo>
                  <a:lnTo>
                    <a:pt x="1047071" y="747219"/>
                  </a:lnTo>
                  <a:lnTo>
                    <a:pt x="1037092" y="749944"/>
                  </a:lnTo>
                  <a:lnTo>
                    <a:pt x="1026206" y="752896"/>
                  </a:lnTo>
                  <a:lnTo>
                    <a:pt x="1015094" y="755394"/>
                  </a:lnTo>
                  <a:lnTo>
                    <a:pt x="1003301" y="757893"/>
                  </a:lnTo>
                  <a:lnTo>
                    <a:pt x="991281" y="760391"/>
                  </a:lnTo>
                  <a:lnTo>
                    <a:pt x="978581" y="762435"/>
                  </a:lnTo>
                  <a:lnTo>
                    <a:pt x="965428" y="764478"/>
                  </a:lnTo>
                  <a:lnTo>
                    <a:pt x="951821" y="766749"/>
                  </a:lnTo>
                  <a:lnTo>
                    <a:pt x="937987" y="768340"/>
                  </a:lnTo>
                  <a:lnTo>
                    <a:pt x="923699" y="769929"/>
                  </a:lnTo>
                  <a:lnTo>
                    <a:pt x="908958" y="771292"/>
                  </a:lnTo>
                  <a:lnTo>
                    <a:pt x="893990" y="772428"/>
                  </a:lnTo>
                  <a:lnTo>
                    <a:pt x="878796" y="773790"/>
                  </a:lnTo>
                  <a:lnTo>
                    <a:pt x="862921" y="774699"/>
                  </a:lnTo>
                  <a:lnTo>
                    <a:pt x="847046" y="775380"/>
                  </a:lnTo>
                  <a:lnTo>
                    <a:pt x="830944" y="775834"/>
                  </a:lnTo>
                  <a:lnTo>
                    <a:pt x="814615" y="776061"/>
                  </a:lnTo>
                  <a:lnTo>
                    <a:pt x="797833" y="776288"/>
                  </a:lnTo>
                  <a:lnTo>
                    <a:pt x="775154" y="776061"/>
                  </a:lnTo>
                  <a:lnTo>
                    <a:pt x="752929" y="775380"/>
                  </a:lnTo>
                  <a:lnTo>
                    <a:pt x="731158" y="774471"/>
                  </a:lnTo>
                  <a:lnTo>
                    <a:pt x="709840" y="773336"/>
                  </a:lnTo>
                  <a:lnTo>
                    <a:pt x="688976" y="771519"/>
                  </a:lnTo>
                  <a:lnTo>
                    <a:pt x="668792" y="769475"/>
                  </a:lnTo>
                  <a:lnTo>
                    <a:pt x="649515" y="767431"/>
                  </a:lnTo>
                  <a:lnTo>
                    <a:pt x="630919" y="764706"/>
                  </a:lnTo>
                  <a:lnTo>
                    <a:pt x="620260" y="760845"/>
                  </a:lnTo>
                  <a:lnTo>
                    <a:pt x="608694" y="757211"/>
                  </a:lnTo>
                  <a:lnTo>
                    <a:pt x="596447" y="753805"/>
                  </a:lnTo>
                  <a:lnTo>
                    <a:pt x="583747" y="750398"/>
                  </a:lnTo>
                  <a:lnTo>
                    <a:pt x="569913" y="747219"/>
                  </a:lnTo>
                  <a:lnTo>
                    <a:pt x="555626" y="744494"/>
                  </a:lnTo>
                  <a:lnTo>
                    <a:pt x="540658" y="741541"/>
                  </a:lnTo>
                  <a:lnTo>
                    <a:pt x="525236" y="739043"/>
                  </a:lnTo>
                  <a:lnTo>
                    <a:pt x="519340" y="736772"/>
                  </a:lnTo>
                  <a:lnTo>
                    <a:pt x="513670" y="734274"/>
                  </a:lnTo>
                  <a:lnTo>
                    <a:pt x="508681" y="732003"/>
                  </a:lnTo>
                  <a:lnTo>
                    <a:pt x="503919" y="729505"/>
                  </a:lnTo>
                  <a:lnTo>
                    <a:pt x="499156" y="726780"/>
                  </a:lnTo>
                  <a:lnTo>
                    <a:pt x="495301" y="724282"/>
                  </a:lnTo>
                  <a:lnTo>
                    <a:pt x="491445" y="721783"/>
                  </a:lnTo>
                  <a:lnTo>
                    <a:pt x="488043" y="719058"/>
                  </a:lnTo>
                  <a:lnTo>
                    <a:pt x="484868" y="716333"/>
                  </a:lnTo>
                  <a:lnTo>
                    <a:pt x="482374" y="713381"/>
                  </a:lnTo>
                  <a:lnTo>
                    <a:pt x="480106" y="710655"/>
                  </a:lnTo>
                  <a:lnTo>
                    <a:pt x="478292" y="707930"/>
                  </a:lnTo>
                  <a:lnTo>
                    <a:pt x="476704" y="704978"/>
                  </a:lnTo>
                  <a:lnTo>
                    <a:pt x="475570" y="702253"/>
                  </a:lnTo>
                  <a:lnTo>
                    <a:pt x="474890" y="699300"/>
                  </a:lnTo>
                  <a:lnTo>
                    <a:pt x="474663" y="696348"/>
                  </a:lnTo>
                  <a:lnTo>
                    <a:pt x="474663" y="616408"/>
                  </a:lnTo>
                  <a:lnTo>
                    <a:pt x="474890" y="614592"/>
                  </a:lnTo>
                  <a:lnTo>
                    <a:pt x="475117" y="612775"/>
                  </a:lnTo>
                  <a:close/>
                  <a:moveTo>
                    <a:pt x="1637622" y="582613"/>
                  </a:moveTo>
                  <a:lnTo>
                    <a:pt x="1638529" y="584890"/>
                  </a:lnTo>
                  <a:lnTo>
                    <a:pt x="1639208" y="587394"/>
                  </a:lnTo>
                  <a:lnTo>
                    <a:pt x="1639662" y="589899"/>
                  </a:lnTo>
                  <a:lnTo>
                    <a:pt x="1639888" y="592176"/>
                  </a:lnTo>
                  <a:lnTo>
                    <a:pt x="1639888" y="672326"/>
                  </a:lnTo>
                  <a:lnTo>
                    <a:pt x="1639888" y="674375"/>
                  </a:lnTo>
                  <a:lnTo>
                    <a:pt x="1639435" y="676652"/>
                  </a:lnTo>
                  <a:lnTo>
                    <a:pt x="1638982" y="678474"/>
                  </a:lnTo>
                  <a:lnTo>
                    <a:pt x="1638302" y="680523"/>
                  </a:lnTo>
                  <a:lnTo>
                    <a:pt x="1637396" y="682345"/>
                  </a:lnTo>
                  <a:lnTo>
                    <a:pt x="1636263" y="684622"/>
                  </a:lnTo>
                  <a:lnTo>
                    <a:pt x="1634904" y="686443"/>
                  </a:lnTo>
                  <a:lnTo>
                    <a:pt x="1633318" y="688493"/>
                  </a:lnTo>
                  <a:lnTo>
                    <a:pt x="1631732" y="690314"/>
                  </a:lnTo>
                  <a:lnTo>
                    <a:pt x="1629919" y="692363"/>
                  </a:lnTo>
                  <a:lnTo>
                    <a:pt x="1625388" y="696007"/>
                  </a:lnTo>
                  <a:lnTo>
                    <a:pt x="1620176" y="699877"/>
                  </a:lnTo>
                  <a:lnTo>
                    <a:pt x="1614739" y="703521"/>
                  </a:lnTo>
                  <a:lnTo>
                    <a:pt x="1608168" y="707164"/>
                  </a:lnTo>
                  <a:lnTo>
                    <a:pt x="1600918" y="710352"/>
                  </a:lnTo>
                  <a:lnTo>
                    <a:pt x="1593215" y="713995"/>
                  </a:lnTo>
                  <a:lnTo>
                    <a:pt x="1584831" y="717183"/>
                  </a:lnTo>
                  <a:lnTo>
                    <a:pt x="1575769" y="720370"/>
                  </a:lnTo>
                  <a:lnTo>
                    <a:pt x="1566253" y="723330"/>
                  </a:lnTo>
                  <a:lnTo>
                    <a:pt x="1556057" y="726063"/>
                  </a:lnTo>
                  <a:lnTo>
                    <a:pt x="1545408" y="729023"/>
                  </a:lnTo>
                  <a:lnTo>
                    <a:pt x="1534306" y="731528"/>
                  </a:lnTo>
                  <a:lnTo>
                    <a:pt x="1522524" y="734032"/>
                  </a:lnTo>
                  <a:lnTo>
                    <a:pt x="1510290" y="736537"/>
                  </a:lnTo>
                  <a:lnTo>
                    <a:pt x="1497602" y="738814"/>
                  </a:lnTo>
                  <a:lnTo>
                    <a:pt x="1484461" y="740863"/>
                  </a:lnTo>
                  <a:lnTo>
                    <a:pt x="1470866" y="742912"/>
                  </a:lnTo>
                  <a:lnTo>
                    <a:pt x="1457045" y="744506"/>
                  </a:lnTo>
                  <a:lnTo>
                    <a:pt x="1442998" y="746100"/>
                  </a:lnTo>
                  <a:lnTo>
                    <a:pt x="1428271" y="747466"/>
                  </a:lnTo>
                  <a:lnTo>
                    <a:pt x="1413317" y="748833"/>
                  </a:lnTo>
                  <a:lnTo>
                    <a:pt x="1397684" y="749743"/>
                  </a:lnTo>
                  <a:lnTo>
                    <a:pt x="1382050" y="750882"/>
                  </a:lnTo>
                  <a:lnTo>
                    <a:pt x="1366191" y="751565"/>
                  </a:lnTo>
                  <a:lnTo>
                    <a:pt x="1350104" y="752020"/>
                  </a:lnTo>
                  <a:lnTo>
                    <a:pt x="1333791" y="752248"/>
                  </a:lnTo>
                  <a:lnTo>
                    <a:pt x="1317251" y="752476"/>
                  </a:lnTo>
                  <a:lnTo>
                    <a:pt x="1296180" y="752248"/>
                  </a:lnTo>
                  <a:lnTo>
                    <a:pt x="1275562" y="751793"/>
                  </a:lnTo>
                  <a:lnTo>
                    <a:pt x="1255397" y="751110"/>
                  </a:lnTo>
                  <a:lnTo>
                    <a:pt x="1235686" y="749743"/>
                  </a:lnTo>
                  <a:lnTo>
                    <a:pt x="1216427" y="748377"/>
                  </a:lnTo>
                  <a:lnTo>
                    <a:pt x="1197622" y="746783"/>
                  </a:lnTo>
                  <a:lnTo>
                    <a:pt x="1179496" y="744734"/>
                  </a:lnTo>
                  <a:lnTo>
                    <a:pt x="1162050" y="742685"/>
                  </a:lnTo>
                  <a:lnTo>
                    <a:pt x="1162050" y="642953"/>
                  </a:lnTo>
                  <a:lnTo>
                    <a:pt x="1179496" y="645230"/>
                  </a:lnTo>
                  <a:lnTo>
                    <a:pt x="1197622" y="647279"/>
                  </a:lnTo>
                  <a:lnTo>
                    <a:pt x="1216427" y="648873"/>
                  </a:lnTo>
                  <a:lnTo>
                    <a:pt x="1235686" y="650239"/>
                  </a:lnTo>
                  <a:lnTo>
                    <a:pt x="1255397" y="651378"/>
                  </a:lnTo>
                  <a:lnTo>
                    <a:pt x="1275562" y="652288"/>
                  </a:lnTo>
                  <a:lnTo>
                    <a:pt x="1296180" y="652744"/>
                  </a:lnTo>
                  <a:lnTo>
                    <a:pt x="1317251" y="652744"/>
                  </a:lnTo>
                  <a:lnTo>
                    <a:pt x="1332658" y="652744"/>
                  </a:lnTo>
                  <a:lnTo>
                    <a:pt x="1347838" y="652516"/>
                  </a:lnTo>
                  <a:lnTo>
                    <a:pt x="1362792" y="652061"/>
                  </a:lnTo>
                  <a:lnTo>
                    <a:pt x="1377519" y="651378"/>
                  </a:lnTo>
                  <a:lnTo>
                    <a:pt x="1392020" y="650695"/>
                  </a:lnTo>
                  <a:lnTo>
                    <a:pt x="1406520" y="649784"/>
                  </a:lnTo>
                  <a:lnTo>
                    <a:pt x="1420568" y="648873"/>
                  </a:lnTo>
                  <a:lnTo>
                    <a:pt x="1433935" y="647507"/>
                  </a:lnTo>
                  <a:lnTo>
                    <a:pt x="1447529" y="646141"/>
                  </a:lnTo>
                  <a:lnTo>
                    <a:pt x="1460671" y="644547"/>
                  </a:lnTo>
                  <a:lnTo>
                    <a:pt x="1473585" y="642953"/>
                  </a:lnTo>
                  <a:lnTo>
                    <a:pt x="1485820" y="641131"/>
                  </a:lnTo>
                  <a:lnTo>
                    <a:pt x="1498055" y="639310"/>
                  </a:lnTo>
                  <a:lnTo>
                    <a:pt x="1509836" y="637033"/>
                  </a:lnTo>
                  <a:lnTo>
                    <a:pt x="1520938" y="634983"/>
                  </a:lnTo>
                  <a:lnTo>
                    <a:pt x="1532040" y="632706"/>
                  </a:lnTo>
                  <a:lnTo>
                    <a:pt x="1542463" y="630202"/>
                  </a:lnTo>
                  <a:lnTo>
                    <a:pt x="1552432" y="627697"/>
                  </a:lnTo>
                  <a:lnTo>
                    <a:pt x="1562174" y="624965"/>
                  </a:lnTo>
                  <a:lnTo>
                    <a:pt x="1571237" y="622232"/>
                  </a:lnTo>
                  <a:lnTo>
                    <a:pt x="1579847" y="619500"/>
                  </a:lnTo>
                  <a:lnTo>
                    <a:pt x="1587777" y="616540"/>
                  </a:lnTo>
                  <a:lnTo>
                    <a:pt x="1595480" y="613352"/>
                  </a:lnTo>
                  <a:lnTo>
                    <a:pt x="1602504" y="610392"/>
                  </a:lnTo>
                  <a:lnTo>
                    <a:pt x="1609075" y="606976"/>
                  </a:lnTo>
                  <a:lnTo>
                    <a:pt x="1614965" y="603789"/>
                  </a:lnTo>
                  <a:lnTo>
                    <a:pt x="1620176" y="600373"/>
                  </a:lnTo>
                  <a:lnTo>
                    <a:pt x="1624934" y="596958"/>
                  </a:lnTo>
                  <a:lnTo>
                    <a:pt x="1629239" y="593315"/>
                  </a:lnTo>
                  <a:lnTo>
                    <a:pt x="1632411" y="589899"/>
                  </a:lnTo>
                  <a:lnTo>
                    <a:pt x="1635357" y="586256"/>
                  </a:lnTo>
                  <a:lnTo>
                    <a:pt x="1636490" y="584434"/>
                  </a:lnTo>
                  <a:lnTo>
                    <a:pt x="1637622" y="582613"/>
                  </a:lnTo>
                  <a:close/>
                  <a:moveTo>
                    <a:pt x="1639435" y="457200"/>
                  </a:moveTo>
                  <a:lnTo>
                    <a:pt x="1639888" y="458792"/>
                  </a:lnTo>
                  <a:lnTo>
                    <a:pt x="1639888" y="460838"/>
                  </a:lnTo>
                  <a:lnTo>
                    <a:pt x="1639888" y="540662"/>
                  </a:lnTo>
                  <a:lnTo>
                    <a:pt x="1639888" y="542936"/>
                  </a:lnTo>
                  <a:lnTo>
                    <a:pt x="1639435" y="544983"/>
                  </a:lnTo>
                  <a:lnTo>
                    <a:pt x="1638982" y="546802"/>
                  </a:lnTo>
                  <a:lnTo>
                    <a:pt x="1638302" y="548849"/>
                  </a:lnTo>
                  <a:lnTo>
                    <a:pt x="1637396" y="550896"/>
                  </a:lnTo>
                  <a:lnTo>
                    <a:pt x="1636263" y="552942"/>
                  </a:lnTo>
                  <a:lnTo>
                    <a:pt x="1634904" y="554762"/>
                  </a:lnTo>
                  <a:lnTo>
                    <a:pt x="1633318" y="556809"/>
                  </a:lnTo>
                  <a:lnTo>
                    <a:pt x="1631732" y="558855"/>
                  </a:lnTo>
                  <a:lnTo>
                    <a:pt x="1629919" y="560675"/>
                  </a:lnTo>
                  <a:lnTo>
                    <a:pt x="1625388" y="564313"/>
                  </a:lnTo>
                  <a:lnTo>
                    <a:pt x="1620176" y="568179"/>
                  </a:lnTo>
                  <a:lnTo>
                    <a:pt x="1614739" y="571818"/>
                  </a:lnTo>
                  <a:lnTo>
                    <a:pt x="1608168" y="575457"/>
                  </a:lnTo>
                  <a:lnTo>
                    <a:pt x="1600918" y="578868"/>
                  </a:lnTo>
                  <a:lnTo>
                    <a:pt x="1593215" y="582279"/>
                  </a:lnTo>
                  <a:lnTo>
                    <a:pt x="1584831" y="585463"/>
                  </a:lnTo>
                  <a:lnTo>
                    <a:pt x="1575769" y="588647"/>
                  </a:lnTo>
                  <a:lnTo>
                    <a:pt x="1566253" y="591603"/>
                  </a:lnTo>
                  <a:lnTo>
                    <a:pt x="1556057" y="594560"/>
                  </a:lnTo>
                  <a:lnTo>
                    <a:pt x="1545408" y="597289"/>
                  </a:lnTo>
                  <a:lnTo>
                    <a:pt x="1534306" y="599790"/>
                  </a:lnTo>
                  <a:lnTo>
                    <a:pt x="1522524" y="602519"/>
                  </a:lnTo>
                  <a:lnTo>
                    <a:pt x="1510290" y="604794"/>
                  </a:lnTo>
                  <a:lnTo>
                    <a:pt x="1497602" y="607068"/>
                  </a:lnTo>
                  <a:lnTo>
                    <a:pt x="1484461" y="609114"/>
                  </a:lnTo>
                  <a:lnTo>
                    <a:pt x="1470866" y="611161"/>
                  </a:lnTo>
                  <a:lnTo>
                    <a:pt x="1457045" y="612753"/>
                  </a:lnTo>
                  <a:lnTo>
                    <a:pt x="1442998" y="614345"/>
                  </a:lnTo>
                  <a:lnTo>
                    <a:pt x="1428271" y="615710"/>
                  </a:lnTo>
                  <a:lnTo>
                    <a:pt x="1413317" y="617301"/>
                  </a:lnTo>
                  <a:lnTo>
                    <a:pt x="1397684" y="618211"/>
                  </a:lnTo>
                  <a:lnTo>
                    <a:pt x="1382050" y="619121"/>
                  </a:lnTo>
                  <a:lnTo>
                    <a:pt x="1366191" y="619803"/>
                  </a:lnTo>
                  <a:lnTo>
                    <a:pt x="1350104" y="620258"/>
                  </a:lnTo>
                  <a:lnTo>
                    <a:pt x="1333791" y="620713"/>
                  </a:lnTo>
                  <a:lnTo>
                    <a:pt x="1317251" y="620713"/>
                  </a:lnTo>
                  <a:lnTo>
                    <a:pt x="1296180" y="620485"/>
                  </a:lnTo>
                  <a:lnTo>
                    <a:pt x="1275562" y="620031"/>
                  </a:lnTo>
                  <a:lnTo>
                    <a:pt x="1255397" y="619348"/>
                  </a:lnTo>
                  <a:lnTo>
                    <a:pt x="1235686" y="618211"/>
                  </a:lnTo>
                  <a:lnTo>
                    <a:pt x="1216427" y="616847"/>
                  </a:lnTo>
                  <a:lnTo>
                    <a:pt x="1197622" y="615027"/>
                  </a:lnTo>
                  <a:lnTo>
                    <a:pt x="1179496" y="612981"/>
                  </a:lnTo>
                  <a:lnTo>
                    <a:pt x="1162050" y="610934"/>
                  </a:lnTo>
                  <a:lnTo>
                    <a:pt x="1162050" y="523606"/>
                  </a:lnTo>
                  <a:lnTo>
                    <a:pt x="1179496" y="525652"/>
                  </a:lnTo>
                  <a:lnTo>
                    <a:pt x="1197622" y="527927"/>
                  </a:lnTo>
                  <a:lnTo>
                    <a:pt x="1216427" y="529518"/>
                  </a:lnTo>
                  <a:lnTo>
                    <a:pt x="1235686" y="530883"/>
                  </a:lnTo>
                  <a:lnTo>
                    <a:pt x="1255397" y="532020"/>
                  </a:lnTo>
                  <a:lnTo>
                    <a:pt x="1275562" y="532702"/>
                  </a:lnTo>
                  <a:lnTo>
                    <a:pt x="1296180" y="533157"/>
                  </a:lnTo>
                  <a:lnTo>
                    <a:pt x="1317251" y="533385"/>
                  </a:lnTo>
                  <a:lnTo>
                    <a:pt x="1333338" y="533385"/>
                  </a:lnTo>
                  <a:lnTo>
                    <a:pt x="1349198" y="532930"/>
                  </a:lnTo>
                  <a:lnTo>
                    <a:pt x="1365058" y="532475"/>
                  </a:lnTo>
                  <a:lnTo>
                    <a:pt x="1380464" y="531793"/>
                  </a:lnTo>
                  <a:lnTo>
                    <a:pt x="1395645" y="531110"/>
                  </a:lnTo>
                  <a:lnTo>
                    <a:pt x="1410598" y="530201"/>
                  </a:lnTo>
                  <a:lnTo>
                    <a:pt x="1425326" y="528836"/>
                  </a:lnTo>
                  <a:lnTo>
                    <a:pt x="1439599" y="527699"/>
                  </a:lnTo>
                  <a:lnTo>
                    <a:pt x="1453647" y="525880"/>
                  </a:lnTo>
                  <a:lnTo>
                    <a:pt x="1467241" y="524288"/>
                  </a:lnTo>
                  <a:lnTo>
                    <a:pt x="1480609" y="522469"/>
                  </a:lnTo>
                  <a:lnTo>
                    <a:pt x="1493297" y="520649"/>
                  </a:lnTo>
                  <a:lnTo>
                    <a:pt x="1505758" y="518375"/>
                  </a:lnTo>
                  <a:lnTo>
                    <a:pt x="1517766" y="516101"/>
                  </a:lnTo>
                  <a:lnTo>
                    <a:pt x="1529322" y="513827"/>
                  </a:lnTo>
                  <a:lnTo>
                    <a:pt x="1540650" y="511098"/>
                  </a:lnTo>
                  <a:lnTo>
                    <a:pt x="1551072" y="508596"/>
                  </a:lnTo>
                  <a:lnTo>
                    <a:pt x="1561268" y="505867"/>
                  </a:lnTo>
                  <a:lnTo>
                    <a:pt x="1570784" y="502911"/>
                  </a:lnTo>
                  <a:lnTo>
                    <a:pt x="1579847" y="499954"/>
                  </a:lnTo>
                  <a:lnTo>
                    <a:pt x="1588230" y="496770"/>
                  </a:lnTo>
                  <a:lnTo>
                    <a:pt x="1596160" y="493587"/>
                  </a:lnTo>
                  <a:lnTo>
                    <a:pt x="1603637" y="490175"/>
                  </a:lnTo>
                  <a:lnTo>
                    <a:pt x="1610207" y="486991"/>
                  </a:lnTo>
                  <a:lnTo>
                    <a:pt x="1616325" y="483580"/>
                  </a:lnTo>
                  <a:lnTo>
                    <a:pt x="1621989" y="479941"/>
                  </a:lnTo>
                  <a:lnTo>
                    <a:pt x="1626520" y="476303"/>
                  </a:lnTo>
                  <a:lnTo>
                    <a:pt x="1630599" y="472664"/>
                  </a:lnTo>
                  <a:lnTo>
                    <a:pt x="1632411" y="470845"/>
                  </a:lnTo>
                  <a:lnTo>
                    <a:pt x="1633997" y="469025"/>
                  </a:lnTo>
                  <a:lnTo>
                    <a:pt x="1635583" y="466751"/>
                  </a:lnTo>
                  <a:lnTo>
                    <a:pt x="1636716" y="464932"/>
                  </a:lnTo>
                  <a:lnTo>
                    <a:pt x="1637622" y="463113"/>
                  </a:lnTo>
                  <a:lnTo>
                    <a:pt x="1638529" y="461293"/>
                  </a:lnTo>
                  <a:lnTo>
                    <a:pt x="1639208" y="459019"/>
                  </a:lnTo>
                  <a:lnTo>
                    <a:pt x="1639435" y="457200"/>
                  </a:lnTo>
                  <a:close/>
                  <a:moveTo>
                    <a:pt x="781051" y="415925"/>
                  </a:moveTo>
                  <a:lnTo>
                    <a:pt x="797833" y="415925"/>
                  </a:lnTo>
                  <a:lnTo>
                    <a:pt x="814615" y="415925"/>
                  </a:lnTo>
                  <a:lnTo>
                    <a:pt x="830944" y="416150"/>
                  </a:lnTo>
                  <a:lnTo>
                    <a:pt x="847046" y="416602"/>
                  </a:lnTo>
                  <a:lnTo>
                    <a:pt x="862921" y="417505"/>
                  </a:lnTo>
                  <a:lnTo>
                    <a:pt x="878796" y="418408"/>
                  </a:lnTo>
                  <a:lnTo>
                    <a:pt x="893990" y="419536"/>
                  </a:lnTo>
                  <a:lnTo>
                    <a:pt x="908958" y="420665"/>
                  </a:lnTo>
                  <a:lnTo>
                    <a:pt x="923699" y="422019"/>
                  </a:lnTo>
                  <a:lnTo>
                    <a:pt x="937987" y="423599"/>
                  </a:lnTo>
                  <a:lnTo>
                    <a:pt x="951821" y="425630"/>
                  </a:lnTo>
                  <a:lnTo>
                    <a:pt x="965428" y="427436"/>
                  </a:lnTo>
                  <a:lnTo>
                    <a:pt x="978581" y="429467"/>
                  </a:lnTo>
                  <a:lnTo>
                    <a:pt x="991281" y="431499"/>
                  </a:lnTo>
                  <a:lnTo>
                    <a:pt x="1003301" y="433982"/>
                  </a:lnTo>
                  <a:lnTo>
                    <a:pt x="1015094" y="436464"/>
                  </a:lnTo>
                  <a:lnTo>
                    <a:pt x="1026206" y="438947"/>
                  </a:lnTo>
                  <a:lnTo>
                    <a:pt x="1037092" y="441882"/>
                  </a:lnTo>
                  <a:lnTo>
                    <a:pt x="1047071" y="444816"/>
                  </a:lnTo>
                  <a:lnTo>
                    <a:pt x="1056823" y="447750"/>
                  </a:lnTo>
                  <a:lnTo>
                    <a:pt x="1065894" y="450910"/>
                  </a:lnTo>
                  <a:lnTo>
                    <a:pt x="1074285" y="454296"/>
                  </a:lnTo>
                  <a:lnTo>
                    <a:pt x="1081996" y="457456"/>
                  </a:lnTo>
                  <a:lnTo>
                    <a:pt x="1089026" y="460841"/>
                  </a:lnTo>
                  <a:lnTo>
                    <a:pt x="1095603" y="464453"/>
                  </a:lnTo>
                  <a:lnTo>
                    <a:pt x="1101499" y="467838"/>
                  </a:lnTo>
                  <a:lnTo>
                    <a:pt x="1106262" y="471675"/>
                  </a:lnTo>
                  <a:lnTo>
                    <a:pt x="1110798" y="475287"/>
                  </a:lnTo>
                  <a:lnTo>
                    <a:pt x="1112612" y="477318"/>
                  </a:lnTo>
                  <a:lnTo>
                    <a:pt x="1114199" y="479350"/>
                  </a:lnTo>
                  <a:lnTo>
                    <a:pt x="1116014" y="481155"/>
                  </a:lnTo>
                  <a:lnTo>
                    <a:pt x="1117374" y="483187"/>
                  </a:lnTo>
                  <a:lnTo>
                    <a:pt x="1118282" y="485218"/>
                  </a:lnTo>
                  <a:lnTo>
                    <a:pt x="1119189" y="487249"/>
                  </a:lnTo>
                  <a:lnTo>
                    <a:pt x="1119869" y="489055"/>
                  </a:lnTo>
                  <a:lnTo>
                    <a:pt x="1120549" y="491312"/>
                  </a:lnTo>
                  <a:lnTo>
                    <a:pt x="1120776" y="493344"/>
                  </a:lnTo>
                  <a:lnTo>
                    <a:pt x="1120776" y="495149"/>
                  </a:lnTo>
                  <a:lnTo>
                    <a:pt x="1120776" y="574600"/>
                  </a:lnTo>
                  <a:lnTo>
                    <a:pt x="1120776" y="576631"/>
                  </a:lnTo>
                  <a:lnTo>
                    <a:pt x="1120549" y="578662"/>
                  </a:lnTo>
                  <a:lnTo>
                    <a:pt x="1119869" y="580919"/>
                  </a:lnTo>
                  <a:lnTo>
                    <a:pt x="1119189" y="582725"/>
                  </a:lnTo>
                  <a:lnTo>
                    <a:pt x="1118282" y="584757"/>
                  </a:lnTo>
                  <a:lnTo>
                    <a:pt x="1117374" y="586562"/>
                  </a:lnTo>
                  <a:lnTo>
                    <a:pt x="1116014" y="588819"/>
                  </a:lnTo>
                  <a:lnTo>
                    <a:pt x="1114199" y="590625"/>
                  </a:lnTo>
                  <a:lnTo>
                    <a:pt x="1112612" y="592431"/>
                  </a:lnTo>
                  <a:lnTo>
                    <a:pt x="1110798" y="594462"/>
                  </a:lnTo>
                  <a:lnTo>
                    <a:pt x="1106262" y="598299"/>
                  </a:lnTo>
                  <a:lnTo>
                    <a:pt x="1101499" y="601911"/>
                  </a:lnTo>
                  <a:lnTo>
                    <a:pt x="1095603" y="605522"/>
                  </a:lnTo>
                  <a:lnTo>
                    <a:pt x="1089026" y="609133"/>
                  </a:lnTo>
                  <a:lnTo>
                    <a:pt x="1081996" y="612519"/>
                  </a:lnTo>
                  <a:lnTo>
                    <a:pt x="1074285" y="615679"/>
                  </a:lnTo>
                  <a:lnTo>
                    <a:pt x="1065894" y="619065"/>
                  </a:lnTo>
                  <a:lnTo>
                    <a:pt x="1056823" y="621999"/>
                  </a:lnTo>
                  <a:lnTo>
                    <a:pt x="1047071" y="625159"/>
                  </a:lnTo>
                  <a:lnTo>
                    <a:pt x="1037092" y="627867"/>
                  </a:lnTo>
                  <a:lnTo>
                    <a:pt x="1026206" y="630576"/>
                  </a:lnTo>
                  <a:lnTo>
                    <a:pt x="1015094" y="633510"/>
                  </a:lnTo>
                  <a:lnTo>
                    <a:pt x="1003301" y="635767"/>
                  </a:lnTo>
                  <a:lnTo>
                    <a:pt x="991281" y="638024"/>
                  </a:lnTo>
                  <a:lnTo>
                    <a:pt x="978581" y="640507"/>
                  </a:lnTo>
                  <a:lnTo>
                    <a:pt x="965428" y="642539"/>
                  </a:lnTo>
                  <a:lnTo>
                    <a:pt x="951821" y="644344"/>
                  </a:lnTo>
                  <a:lnTo>
                    <a:pt x="937987" y="646376"/>
                  </a:lnTo>
                  <a:lnTo>
                    <a:pt x="923699" y="647730"/>
                  </a:lnTo>
                  <a:lnTo>
                    <a:pt x="908958" y="649084"/>
                  </a:lnTo>
                  <a:lnTo>
                    <a:pt x="893990" y="650438"/>
                  </a:lnTo>
                  <a:lnTo>
                    <a:pt x="878796" y="651341"/>
                  </a:lnTo>
                  <a:lnTo>
                    <a:pt x="862921" y="652244"/>
                  </a:lnTo>
                  <a:lnTo>
                    <a:pt x="847046" y="652921"/>
                  </a:lnTo>
                  <a:lnTo>
                    <a:pt x="830944" y="653598"/>
                  </a:lnTo>
                  <a:lnTo>
                    <a:pt x="814615" y="654050"/>
                  </a:lnTo>
                  <a:lnTo>
                    <a:pt x="797833" y="654050"/>
                  </a:lnTo>
                  <a:lnTo>
                    <a:pt x="781051" y="654050"/>
                  </a:lnTo>
                  <a:lnTo>
                    <a:pt x="764722" y="653598"/>
                  </a:lnTo>
                  <a:lnTo>
                    <a:pt x="748620" y="652921"/>
                  </a:lnTo>
                  <a:lnTo>
                    <a:pt x="732745" y="652244"/>
                  </a:lnTo>
                  <a:lnTo>
                    <a:pt x="717097" y="651341"/>
                  </a:lnTo>
                  <a:lnTo>
                    <a:pt x="701903" y="650438"/>
                  </a:lnTo>
                  <a:lnTo>
                    <a:pt x="686935" y="649084"/>
                  </a:lnTo>
                  <a:lnTo>
                    <a:pt x="672194" y="647730"/>
                  </a:lnTo>
                  <a:lnTo>
                    <a:pt x="657906" y="646376"/>
                  </a:lnTo>
                  <a:lnTo>
                    <a:pt x="643845" y="644344"/>
                  </a:lnTo>
                  <a:lnTo>
                    <a:pt x="630238" y="642539"/>
                  </a:lnTo>
                  <a:lnTo>
                    <a:pt x="617085" y="640507"/>
                  </a:lnTo>
                  <a:lnTo>
                    <a:pt x="604611" y="638024"/>
                  </a:lnTo>
                  <a:lnTo>
                    <a:pt x="592365" y="635767"/>
                  </a:lnTo>
                  <a:lnTo>
                    <a:pt x="580572" y="633510"/>
                  </a:lnTo>
                  <a:lnTo>
                    <a:pt x="569460" y="630576"/>
                  </a:lnTo>
                  <a:lnTo>
                    <a:pt x="558574" y="627867"/>
                  </a:lnTo>
                  <a:lnTo>
                    <a:pt x="548595" y="625159"/>
                  </a:lnTo>
                  <a:lnTo>
                    <a:pt x="539070" y="621999"/>
                  </a:lnTo>
                  <a:lnTo>
                    <a:pt x="529772" y="619065"/>
                  </a:lnTo>
                  <a:lnTo>
                    <a:pt x="521381" y="615679"/>
                  </a:lnTo>
                  <a:lnTo>
                    <a:pt x="513670" y="612519"/>
                  </a:lnTo>
                  <a:lnTo>
                    <a:pt x="506640" y="609133"/>
                  </a:lnTo>
                  <a:lnTo>
                    <a:pt x="500063" y="605522"/>
                  </a:lnTo>
                  <a:lnTo>
                    <a:pt x="494393" y="601911"/>
                  </a:lnTo>
                  <a:lnTo>
                    <a:pt x="489177" y="598299"/>
                  </a:lnTo>
                  <a:lnTo>
                    <a:pt x="484868" y="594462"/>
                  </a:lnTo>
                  <a:lnTo>
                    <a:pt x="483054" y="592431"/>
                  </a:lnTo>
                  <a:lnTo>
                    <a:pt x="481240" y="590625"/>
                  </a:lnTo>
                  <a:lnTo>
                    <a:pt x="479879" y="588819"/>
                  </a:lnTo>
                  <a:lnTo>
                    <a:pt x="478518" y="586562"/>
                  </a:lnTo>
                  <a:lnTo>
                    <a:pt x="477158" y="584757"/>
                  </a:lnTo>
                  <a:lnTo>
                    <a:pt x="476251" y="582725"/>
                  </a:lnTo>
                  <a:lnTo>
                    <a:pt x="475570" y="580919"/>
                  </a:lnTo>
                  <a:lnTo>
                    <a:pt x="475117" y="578662"/>
                  </a:lnTo>
                  <a:lnTo>
                    <a:pt x="474890" y="576631"/>
                  </a:lnTo>
                  <a:lnTo>
                    <a:pt x="474663" y="574600"/>
                  </a:lnTo>
                  <a:lnTo>
                    <a:pt x="474663" y="495149"/>
                  </a:lnTo>
                  <a:lnTo>
                    <a:pt x="474890" y="493344"/>
                  </a:lnTo>
                  <a:lnTo>
                    <a:pt x="475117" y="491312"/>
                  </a:lnTo>
                  <a:lnTo>
                    <a:pt x="475570" y="489055"/>
                  </a:lnTo>
                  <a:lnTo>
                    <a:pt x="476251" y="487249"/>
                  </a:lnTo>
                  <a:lnTo>
                    <a:pt x="477158" y="485218"/>
                  </a:lnTo>
                  <a:lnTo>
                    <a:pt x="478518" y="483187"/>
                  </a:lnTo>
                  <a:lnTo>
                    <a:pt x="479879" y="481155"/>
                  </a:lnTo>
                  <a:lnTo>
                    <a:pt x="481240" y="479350"/>
                  </a:lnTo>
                  <a:lnTo>
                    <a:pt x="483054" y="477318"/>
                  </a:lnTo>
                  <a:lnTo>
                    <a:pt x="484868" y="475287"/>
                  </a:lnTo>
                  <a:lnTo>
                    <a:pt x="489177" y="471675"/>
                  </a:lnTo>
                  <a:lnTo>
                    <a:pt x="494393" y="467838"/>
                  </a:lnTo>
                  <a:lnTo>
                    <a:pt x="500063" y="464453"/>
                  </a:lnTo>
                  <a:lnTo>
                    <a:pt x="506640" y="460841"/>
                  </a:lnTo>
                  <a:lnTo>
                    <a:pt x="513670" y="457456"/>
                  </a:lnTo>
                  <a:lnTo>
                    <a:pt x="521381" y="454296"/>
                  </a:lnTo>
                  <a:lnTo>
                    <a:pt x="529772" y="450910"/>
                  </a:lnTo>
                  <a:lnTo>
                    <a:pt x="539070" y="447750"/>
                  </a:lnTo>
                  <a:lnTo>
                    <a:pt x="548595" y="444816"/>
                  </a:lnTo>
                  <a:lnTo>
                    <a:pt x="558574" y="441882"/>
                  </a:lnTo>
                  <a:lnTo>
                    <a:pt x="569460" y="438947"/>
                  </a:lnTo>
                  <a:lnTo>
                    <a:pt x="580572" y="436464"/>
                  </a:lnTo>
                  <a:lnTo>
                    <a:pt x="592365" y="433982"/>
                  </a:lnTo>
                  <a:lnTo>
                    <a:pt x="604611" y="431499"/>
                  </a:lnTo>
                  <a:lnTo>
                    <a:pt x="617085" y="429467"/>
                  </a:lnTo>
                  <a:lnTo>
                    <a:pt x="630238" y="427436"/>
                  </a:lnTo>
                  <a:lnTo>
                    <a:pt x="643845" y="425630"/>
                  </a:lnTo>
                  <a:lnTo>
                    <a:pt x="657906" y="423599"/>
                  </a:lnTo>
                  <a:lnTo>
                    <a:pt x="672194" y="422019"/>
                  </a:lnTo>
                  <a:lnTo>
                    <a:pt x="686935" y="420665"/>
                  </a:lnTo>
                  <a:lnTo>
                    <a:pt x="701903" y="419536"/>
                  </a:lnTo>
                  <a:lnTo>
                    <a:pt x="717097" y="418408"/>
                  </a:lnTo>
                  <a:lnTo>
                    <a:pt x="732745" y="417505"/>
                  </a:lnTo>
                  <a:lnTo>
                    <a:pt x="748620" y="416602"/>
                  </a:lnTo>
                  <a:lnTo>
                    <a:pt x="764722" y="416150"/>
                  </a:lnTo>
                  <a:lnTo>
                    <a:pt x="781051" y="415925"/>
                  </a:lnTo>
                  <a:close/>
                  <a:moveTo>
                    <a:pt x="994909" y="333375"/>
                  </a:moveTo>
                  <a:lnTo>
                    <a:pt x="995589" y="335421"/>
                  </a:lnTo>
                  <a:lnTo>
                    <a:pt x="996497" y="337468"/>
                  </a:lnTo>
                  <a:lnTo>
                    <a:pt x="997857" y="339287"/>
                  </a:lnTo>
                  <a:lnTo>
                    <a:pt x="998991" y="341107"/>
                  </a:lnTo>
                  <a:lnTo>
                    <a:pt x="1000352" y="343153"/>
                  </a:lnTo>
                  <a:lnTo>
                    <a:pt x="1001939" y="344745"/>
                  </a:lnTo>
                  <a:lnTo>
                    <a:pt x="1005795" y="348383"/>
                  </a:lnTo>
                  <a:lnTo>
                    <a:pt x="1010104" y="352022"/>
                  </a:lnTo>
                  <a:lnTo>
                    <a:pt x="1015320" y="355433"/>
                  </a:lnTo>
                  <a:lnTo>
                    <a:pt x="1020989" y="359072"/>
                  </a:lnTo>
                  <a:lnTo>
                    <a:pt x="1027339" y="362255"/>
                  </a:lnTo>
                  <a:lnTo>
                    <a:pt x="1033916" y="365666"/>
                  </a:lnTo>
                  <a:lnTo>
                    <a:pt x="1041400" y="368623"/>
                  </a:lnTo>
                  <a:lnTo>
                    <a:pt x="1049791" y="371579"/>
                  </a:lnTo>
                  <a:lnTo>
                    <a:pt x="1058182" y="374762"/>
                  </a:lnTo>
                  <a:lnTo>
                    <a:pt x="1067254" y="377491"/>
                  </a:lnTo>
                  <a:lnTo>
                    <a:pt x="1076779" y="380448"/>
                  </a:lnTo>
                  <a:lnTo>
                    <a:pt x="1086984" y="382949"/>
                  </a:lnTo>
                  <a:lnTo>
                    <a:pt x="1097643" y="385451"/>
                  </a:lnTo>
                  <a:lnTo>
                    <a:pt x="1108529" y="387952"/>
                  </a:lnTo>
                  <a:lnTo>
                    <a:pt x="1120095" y="390226"/>
                  </a:lnTo>
                  <a:lnTo>
                    <a:pt x="1131888" y="392273"/>
                  </a:lnTo>
                  <a:lnTo>
                    <a:pt x="1144134" y="394319"/>
                  </a:lnTo>
                  <a:lnTo>
                    <a:pt x="1156834" y="396366"/>
                  </a:lnTo>
                  <a:lnTo>
                    <a:pt x="1169988" y="397958"/>
                  </a:lnTo>
                  <a:lnTo>
                    <a:pt x="1183368" y="399550"/>
                  </a:lnTo>
                  <a:lnTo>
                    <a:pt x="1196975" y="400914"/>
                  </a:lnTo>
                  <a:lnTo>
                    <a:pt x="1211036" y="402506"/>
                  </a:lnTo>
                  <a:lnTo>
                    <a:pt x="1225324" y="403643"/>
                  </a:lnTo>
                  <a:lnTo>
                    <a:pt x="1240065" y="404553"/>
                  </a:lnTo>
                  <a:lnTo>
                    <a:pt x="1254806" y="405235"/>
                  </a:lnTo>
                  <a:lnTo>
                    <a:pt x="1270000" y="405917"/>
                  </a:lnTo>
                  <a:lnTo>
                    <a:pt x="1285422" y="406372"/>
                  </a:lnTo>
                  <a:lnTo>
                    <a:pt x="1301070" y="406599"/>
                  </a:lnTo>
                  <a:lnTo>
                    <a:pt x="1316945" y="406827"/>
                  </a:lnTo>
                  <a:lnTo>
                    <a:pt x="1332593" y="406599"/>
                  </a:lnTo>
                  <a:lnTo>
                    <a:pt x="1348241" y="406372"/>
                  </a:lnTo>
                  <a:lnTo>
                    <a:pt x="1363663" y="405917"/>
                  </a:lnTo>
                  <a:lnTo>
                    <a:pt x="1378858" y="405235"/>
                  </a:lnTo>
                  <a:lnTo>
                    <a:pt x="1393599" y="404553"/>
                  </a:lnTo>
                  <a:lnTo>
                    <a:pt x="1408340" y="403643"/>
                  </a:lnTo>
                  <a:lnTo>
                    <a:pt x="1422627" y="402506"/>
                  </a:lnTo>
                  <a:lnTo>
                    <a:pt x="1436688" y="400914"/>
                  </a:lnTo>
                  <a:lnTo>
                    <a:pt x="1450522" y="399550"/>
                  </a:lnTo>
                  <a:lnTo>
                    <a:pt x="1463676" y="397958"/>
                  </a:lnTo>
                  <a:lnTo>
                    <a:pt x="1476829" y="396366"/>
                  </a:lnTo>
                  <a:lnTo>
                    <a:pt x="1489529" y="394319"/>
                  </a:lnTo>
                  <a:lnTo>
                    <a:pt x="1502002" y="392273"/>
                  </a:lnTo>
                  <a:lnTo>
                    <a:pt x="1513568" y="390226"/>
                  </a:lnTo>
                  <a:lnTo>
                    <a:pt x="1525134" y="387952"/>
                  </a:lnTo>
                  <a:lnTo>
                    <a:pt x="1536247" y="385451"/>
                  </a:lnTo>
                  <a:lnTo>
                    <a:pt x="1546906" y="382949"/>
                  </a:lnTo>
                  <a:lnTo>
                    <a:pt x="1556885" y="380448"/>
                  </a:lnTo>
                  <a:lnTo>
                    <a:pt x="1566410" y="377491"/>
                  </a:lnTo>
                  <a:lnTo>
                    <a:pt x="1575481" y="374762"/>
                  </a:lnTo>
                  <a:lnTo>
                    <a:pt x="1584099" y="371579"/>
                  </a:lnTo>
                  <a:lnTo>
                    <a:pt x="1592263" y="368623"/>
                  </a:lnTo>
                  <a:lnTo>
                    <a:pt x="1599747" y="365666"/>
                  </a:lnTo>
                  <a:lnTo>
                    <a:pt x="1606551" y="362255"/>
                  </a:lnTo>
                  <a:lnTo>
                    <a:pt x="1612674" y="359072"/>
                  </a:lnTo>
                  <a:lnTo>
                    <a:pt x="1618343" y="355433"/>
                  </a:lnTo>
                  <a:lnTo>
                    <a:pt x="1623560" y="352022"/>
                  </a:lnTo>
                  <a:lnTo>
                    <a:pt x="1628095" y="348383"/>
                  </a:lnTo>
                  <a:lnTo>
                    <a:pt x="1631724" y="344745"/>
                  </a:lnTo>
                  <a:lnTo>
                    <a:pt x="1633311" y="343153"/>
                  </a:lnTo>
                  <a:lnTo>
                    <a:pt x="1634672" y="341107"/>
                  </a:lnTo>
                  <a:lnTo>
                    <a:pt x="1636033" y="339287"/>
                  </a:lnTo>
                  <a:lnTo>
                    <a:pt x="1637167" y="337468"/>
                  </a:lnTo>
                  <a:lnTo>
                    <a:pt x="1638074" y="335421"/>
                  </a:lnTo>
                  <a:lnTo>
                    <a:pt x="1638754" y="333375"/>
                  </a:lnTo>
                  <a:lnTo>
                    <a:pt x="1639661" y="336786"/>
                  </a:lnTo>
                  <a:lnTo>
                    <a:pt x="1639888" y="338378"/>
                  </a:lnTo>
                  <a:lnTo>
                    <a:pt x="1639888" y="340197"/>
                  </a:lnTo>
                  <a:lnTo>
                    <a:pt x="1639888" y="420244"/>
                  </a:lnTo>
                  <a:lnTo>
                    <a:pt x="1639888" y="422063"/>
                  </a:lnTo>
                  <a:lnTo>
                    <a:pt x="1639435" y="424337"/>
                  </a:lnTo>
                  <a:lnTo>
                    <a:pt x="1638981" y="426383"/>
                  </a:lnTo>
                  <a:lnTo>
                    <a:pt x="1638301" y="428203"/>
                  </a:lnTo>
                  <a:lnTo>
                    <a:pt x="1637394" y="430249"/>
                  </a:lnTo>
                  <a:lnTo>
                    <a:pt x="1636260" y="432296"/>
                  </a:lnTo>
                  <a:lnTo>
                    <a:pt x="1634899" y="434343"/>
                  </a:lnTo>
                  <a:lnTo>
                    <a:pt x="1633311" y="436162"/>
                  </a:lnTo>
                  <a:lnTo>
                    <a:pt x="1631724" y="438209"/>
                  </a:lnTo>
                  <a:lnTo>
                    <a:pt x="1629910" y="440255"/>
                  </a:lnTo>
                  <a:lnTo>
                    <a:pt x="1625374" y="443894"/>
                  </a:lnTo>
                  <a:lnTo>
                    <a:pt x="1620158" y="447760"/>
                  </a:lnTo>
                  <a:lnTo>
                    <a:pt x="1614715" y="451171"/>
                  </a:lnTo>
                  <a:lnTo>
                    <a:pt x="1608138" y="454809"/>
                  </a:lnTo>
                  <a:lnTo>
                    <a:pt x="1600881" y="458220"/>
                  </a:lnTo>
                  <a:lnTo>
                    <a:pt x="1593170" y="461631"/>
                  </a:lnTo>
                  <a:lnTo>
                    <a:pt x="1584779" y="464815"/>
                  </a:lnTo>
                  <a:lnTo>
                    <a:pt x="1575708" y="467771"/>
                  </a:lnTo>
                  <a:lnTo>
                    <a:pt x="1566183" y="470955"/>
                  </a:lnTo>
                  <a:lnTo>
                    <a:pt x="1555977" y="473911"/>
                  </a:lnTo>
                  <a:lnTo>
                    <a:pt x="1545318" y="476867"/>
                  </a:lnTo>
                  <a:lnTo>
                    <a:pt x="1534206" y="479369"/>
                  </a:lnTo>
                  <a:lnTo>
                    <a:pt x="1522413" y="481870"/>
                  </a:lnTo>
                  <a:lnTo>
                    <a:pt x="1510167" y="484372"/>
                  </a:lnTo>
                  <a:lnTo>
                    <a:pt x="1497467" y="486418"/>
                  </a:lnTo>
                  <a:lnTo>
                    <a:pt x="1484313" y="488465"/>
                  </a:lnTo>
                  <a:lnTo>
                    <a:pt x="1470706" y="490284"/>
                  </a:lnTo>
                  <a:lnTo>
                    <a:pt x="1456872" y="492331"/>
                  </a:lnTo>
                  <a:lnTo>
                    <a:pt x="1442811" y="493923"/>
                  </a:lnTo>
                  <a:lnTo>
                    <a:pt x="1428070" y="495287"/>
                  </a:lnTo>
                  <a:lnTo>
                    <a:pt x="1413102" y="496424"/>
                  </a:lnTo>
                  <a:lnTo>
                    <a:pt x="1397454" y="497561"/>
                  </a:lnTo>
                  <a:lnTo>
                    <a:pt x="1381806" y="498698"/>
                  </a:lnTo>
                  <a:lnTo>
                    <a:pt x="1365931" y="499381"/>
                  </a:lnTo>
                  <a:lnTo>
                    <a:pt x="1349829" y="499835"/>
                  </a:lnTo>
                  <a:lnTo>
                    <a:pt x="1333500" y="500063"/>
                  </a:lnTo>
                  <a:lnTo>
                    <a:pt x="1316945" y="500063"/>
                  </a:lnTo>
                  <a:lnTo>
                    <a:pt x="1295854" y="500063"/>
                  </a:lnTo>
                  <a:lnTo>
                    <a:pt x="1275216" y="499608"/>
                  </a:lnTo>
                  <a:lnTo>
                    <a:pt x="1255032" y="498698"/>
                  </a:lnTo>
                  <a:lnTo>
                    <a:pt x="1235302" y="497334"/>
                  </a:lnTo>
                  <a:lnTo>
                    <a:pt x="1216025" y="495969"/>
                  </a:lnTo>
                  <a:lnTo>
                    <a:pt x="1197202" y="494378"/>
                  </a:lnTo>
                  <a:lnTo>
                    <a:pt x="1179059" y="492558"/>
                  </a:lnTo>
                  <a:lnTo>
                    <a:pt x="1161597" y="490057"/>
                  </a:lnTo>
                  <a:lnTo>
                    <a:pt x="1161597" y="489147"/>
                  </a:lnTo>
                  <a:lnTo>
                    <a:pt x="1161597" y="455264"/>
                  </a:lnTo>
                  <a:lnTo>
                    <a:pt x="1161370" y="452308"/>
                  </a:lnTo>
                  <a:lnTo>
                    <a:pt x="1160463" y="449579"/>
                  </a:lnTo>
                  <a:lnTo>
                    <a:pt x="1159556" y="447077"/>
                  </a:lnTo>
                  <a:lnTo>
                    <a:pt x="1158195" y="444121"/>
                  </a:lnTo>
                  <a:lnTo>
                    <a:pt x="1156607" y="441392"/>
                  </a:lnTo>
                  <a:lnTo>
                    <a:pt x="1154566" y="438663"/>
                  </a:lnTo>
                  <a:lnTo>
                    <a:pt x="1152072" y="436162"/>
                  </a:lnTo>
                  <a:lnTo>
                    <a:pt x="1149350" y="433433"/>
                  </a:lnTo>
                  <a:lnTo>
                    <a:pt x="1146175" y="430704"/>
                  </a:lnTo>
                  <a:lnTo>
                    <a:pt x="1142547" y="428430"/>
                  </a:lnTo>
                  <a:lnTo>
                    <a:pt x="1138918" y="425929"/>
                  </a:lnTo>
                  <a:lnTo>
                    <a:pt x="1134836" y="423200"/>
                  </a:lnTo>
                  <a:lnTo>
                    <a:pt x="1130300" y="420926"/>
                  </a:lnTo>
                  <a:lnTo>
                    <a:pt x="1125538" y="418652"/>
                  </a:lnTo>
                  <a:lnTo>
                    <a:pt x="1120322" y="416150"/>
                  </a:lnTo>
                  <a:lnTo>
                    <a:pt x="1115106" y="413876"/>
                  </a:lnTo>
                  <a:lnTo>
                    <a:pt x="1109436" y="411830"/>
                  </a:lnTo>
                  <a:lnTo>
                    <a:pt x="1103539" y="409555"/>
                  </a:lnTo>
                  <a:lnTo>
                    <a:pt x="1090613" y="405235"/>
                  </a:lnTo>
                  <a:lnTo>
                    <a:pt x="1076779" y="401141"/>
                  </a:lnTo>
                  <a:lnTo>
                    <a:pt x="1062038" y="397503"/>
                  </a:lnTo>
                  <a:lnTo>
                    <a:pt x="1046389" y="393865"/>
                  </a:lnTo>
                  <a:lnTo>
                    <a:pt x="1029607" y="390908"/>
                  </a:lnTo>
                  <a:lnTo>
                    <a:pt x="1011918" y="387952"/>
                  </a:lnTo>
                  <a:lnTo>
                    <a:pt x="993775" y="384996"/>
                  </a:lnTo>
                  <a:lnTo>
                    <a:pt x="993775" y="340197"/>
                  </a:lnTo>
                  <a:lnTo>
                    <a:pt x="993775" y="338378"/>
                  </a:lnTo>
                  <a:lnTo>
                    <a:pt x="994002" y="336786"/>
                  </a:lnTo>
                  <a:lnTo>
                    <a:pt x="994909" y="333375"/>
                  </a:lnTo>
                  <a:close/>
                  <a:moveTo>
                    <a:pt x="996723" y="203200"/>
                  </a:moveTo>
                  <a:lnTo>
                    <a:pt x="998084" y="205026"/>
                  </a:lnTo>
                  <a:lnTo>
                    <a:pt x="999218" y="206624"/>
                  </a:lnTo>
                  <a:lnTo>
                    <a:pt x="1002166" y="210505"/>
                  </a:lnTo>
                  <a:lnTo>
                    <a:pt x="1005795" y="213930"/>
                  </a:lnTo>
                  <a:lnTo>
                    <a:pt x="1010104" y="217354"/>
                  </a:lnTo>
                  <a:lnTo>
                    <a:pt x="1014866" y="220779"/>
                  </a:lnTo>
                  <a:lnTo>
                    <a:pt x="1020536" y="224203"/>
                  </a:lnTo>
                  <a:lnTo>
                    <a:pt x="1026206" y="227399"/>
                  </a:lnTo>
                  <a:lnTo>
                    <a:pt x="1032782" y="230367"/>
                  </a:lnTo>
                  <a:lnTo>
                    <a:pt x="1040039" y="233563"/>
                  </a:lnTo>
                  <a:lnTo>
                    <a:pt x="1047523" y="236531"/>
                  </a:lnTo>
                  <a:lnTo>
                    <a:pt x="1055688" y="239499"/>
                  </a:lnTo>
                  <a:lnTo>
                    <a:pt x="1064532" y="242238"/>
                  </a:lnTo>
                  <a:lnTo>
                    <a:pt x="1073604" y="244978"/>
                  </a:lnTo>
                  <a:lnTo>
                    <a:pt x="1083129" y="247717"/>
                  </a:lnTo>
                  <a:lnTo>
                    <a:pt x="1093107" y="250000"/>
                  </a:lnTo>
                  <a:lnTo>
                    <a:pt x="1103539" y="252512"/>
                  </a:lnTo>
                  <a:lnTo>
                    <a:pt x="1114425" y="254795"/>
                  </a:lnTo>
                  <a:lnTo>
                    <a:pt x="1125765" y="256849"/>
                  </a:lnTo>
                  <a:lnTo>
                    <a:pt x="1137331" y="258904"/>
                  </a:lnTo>
                  <a:lnTo>
                    <a:pt x="1149350" y="260730"/>
                  </a:lnTo>
                  <a:lnTo>
                    <a:pt x="1161823" y="262785"/>
                  </a:lnTo>
                  <a:lnTo>
                    <a:pt x="1174523" y="264383"/>
                  </a:lnTo>
                  <a:lnTo>
                    <a:pt x="1187450" y="265753"/>
                  </a:lnTo>
                  <a:lnTo>
                    <a:pt x="1200831" y="267123"/>
                  </a:lnTo>
                  <a:lnTo>
                    <a:pt x="1214665" y="268492"/>
                  </a:lnTo>
                  <a:lnTo>
                    <a:pt x="1228499" y="269405"/>
                  </a:lnTo>
                  <a:lnTo>
                    <a:pt x="1242786" y="270319"/>
                  </a:lnTo>
                  <a:lnTo>
                    <a:pt x="1256847" y="271232"/>
                  </a:lnTo>
                  <a:lnTo>
                    <a:pt x="1271588" y="271688"/>
                  </a:lnTo>
                  <a:lnTo>
                    <a:pt x="1286329" y="272145"/>
                  </a:lnTo>
                  <a:lnTo>
                    <a:pt x="1301750" y="272373"/>
                  </a:lnTo>
                  <a:lnTo>
                    <a:pt x="1316945" y="272373"/>
                  </a:lnTo>
                  <a:lnTo>
                    <a:pt x="1332140" y="272373"/>
                  </a:lnTo>
                  <a:lnTo>
                    <a:pt x="1347334" y="272145"/>
                  </a:lnTo>
                  <a:lnTo>
                    <a:pt x="1362075" y="271688"/>
                  </a:lnTo>
                  <a:lnTo>
                    <a:pt x="1376817" y="271232"/>
                  </a:lnTo>
                  <a:lnTo>
                    <a:pt x="1391104" y="270319"/>
                  </a:lnTo>
                  <a:lnTo>
                    <a:pt x="1405165" y="269405"/>
                  </a:lnTo>
                  <a:lnTo>
                    <a:pt x="1418999" y="268492"/>
                  </a:lnTo>
                  <a:lnTo>
                    <a:pt x="1432833" y="267123"/>
                  </a:lnTo>
                  <a:lnTo>
                    <a:pt x="1446213" y="265753"/>
                  </a:lnTo>
                  <a:lnTo>
                    <a:pt x="1459140" y="264383"/>
                  </a:lnTo>
                  <a:lnTo>
                    <a:pt x="1471840" y="262785"/>
                  </a:lnTo>
                  <a:lnTo>
                    <a:pt x="1484313" y="260730"/>
                  </a:lnTo>
                  <a:lnTo>
                    <a:pt x="1496333" y="258904"/>
                  </a:lnTo>
                  <a:lnTo>
                    <a:pt x="1507899" y="256849"/>
                  </a:lnTo>
                  <a:lnTo>
                    <a:pt x="1519238" y="254795"/>
                  </a:lnTo>
                  <a:lnTo>
                    <a:pt x="1530124" y="252512"/>
                  </a:lnTo>
                  <a:lnTo>
                    <a:pt x="1540556" y="250000"/>
                  </a:lnTo>
                  <a:lnTo>
                    <a:pt x="1550535" y="247717"/>
                  </a:lnTo>
                  <a:lnTo>
                    <a:pt x="1560060" y="244978"/>
                  </a:lnTo>
                  <a:lnTo>
                    <a:pt x="1569358" y="242238"/>
                  </a:lnTo>
                  <a:lnTo>
                    <a:pt x="1577976" y="239499"/>
                  </a:lnTo>
                  <a:lnTo>
                    <a:pt x="1586140" y="236531"/>
                  </a:lnTo>
                  <a:lnTo>
                    <a:pt x="1593624" y="233563"/>
                  </a:lnTo>
                  <a:lnTo>
                    <a:pt x="1600881" y="230367"/>
                  </a:lnTo>
                  <a:lnTo>
                    <a:pt x="1607458" y="227399"/>
                  </a:lnTo>
                  <a:lnTo>
                    <a:pt x="1613354" y="224203"/>
                  </a:lnTo>
                  <a:lnTo>
                    <a:pt x="1618797" y="220779"/>
                  </a:lnTo>
                  <a:lnTo>
                    <a:pt x="1623560" y="217354"/>
                  </a:lnTo>
                  <a:lnTo>
                    <a:pt x="1628095" y="213930"/>
                  </a:lnTo>
                  <a:lnTo>
                    <a:pt x="1631497" y="210505"/>
                  </a:lnTo>
                  <a:lnTo>
                    <a:pt x="1634445" y="206624"/>
                  </a:lnTo>
                  <a:lnTo>
                    <a:pt x="1635806" y="205026"/>
                  </a:lnTo>
                  <a:lnTo>
                    <a:pt x="1636940" y="203200"/>
                  </a:lnTo>
                  <a:lnTo>
                    <a:pt x="1638301" y="205711"/>
                  </a:lnTo>
                  <a:lnTo>
                    <a:pt x="1639208" y="208451"/>
                  </a:lnTo>
                  <a:lnTo>
                    <a:pt x="1639661" y="211418"/>
                  </a:lnTo>
                  <a:lnTo>
                    <a:pt x="1639888" y="213930"/>
                  </a:lnTo>
                  <a:lnTo>
                    <a:pt x="1639888" y="294290"/>
                  </a:lnTo>
                  <a:lnTo>
                    <a:pt x="1639888" y="296344"/>
                  </a:lnTo>
                  <a:lnTo>
                    <a:pt x="1639435" y="298627"/>
                  </a:lnTo>
                  <a:lnTo>
                    <a:pt x="1638981" y="300682"/>
                  </a:lnTo>
                  <a:lnTo>
                    <a:pt x="1638301" y="302508"/>
                  </a:lnTo>
                  <a:lnTo>
                    <a:pt x="1637394" y="304563"/>
                  </a:lnTo>
                  <a:lnTo>
                    <a:pt x="1636260" y="306618"/>
                  </a:lnTo>
                  <a:lnTo>
                    <a:pt x="1634899" y="308672"/>
                  </a:lnTo>
                  <a:lnTo>
                    <a:pt x="1633311" y="310499"/>
                  </a:lnTo>
                  <a:lnTo>
                    <a:pt x="1631724" y="312325"/>
                  </a:lnTo>
                  <a:lnTo>
                    <a:pt x="1629910" y="314608"/>
                  </a:lnTo>
                  <a:lnTo>
                    <a:pt x="1625374" y="318261"/>
                  </a:lnTo>
                  <a:lnTo>
                    <a:pt x="1620158" y="322142"/>
                  </a:lnTo>
                  <a:lnTo>
                    <a:pt x="1614715" y="325566"/>
                  </a:lnTo>
                  <a:lnTo>
                    <a:pt x="1608138" y="329219"/>
                  </a:lnTo>
                  <a:lnTo>
                    <a:pt x="1600881" y="332643"/>
                  </a:lnTo>
                  <a:lnTo>
                    <a:pt x="1593170" y="336068"/>
                  </a:lnTo>
                  <a:lnTo>
                    <a:pt x="1584779" y="339264"/>
                  </a:lnTo>
                  <a:lnTo>
                    <a:pt x="1575708" y="342232"/>
                  </a:lnTo>
                  <a:lnTo>
                    <a:pt x="1566183" y="345428"/>
                  </a:lnTo>
                  <a:lnTo>
                    <a:pt x="1555977" y="348396"/>
                  </a:lnTo>
                  <a:lnTo>
                    <a:pt x="1545318" y="351135"/>
                  </a:lnTo>
                  <a:lnTo>
                    <a:pt x="1534206" y="353875"/>
                  </a:lnTo>
                  <a:lnTo>
                    <a:pt x="1522413" y="356158"/>
                  </a:lnTo>
                  <a:lnTo>
                    <a:pt x="1510167" y="358897"/>
                  </a:lnTo>
                  <a:lnTo>
                    <a:pt x="1497467" y="360952"/>
                  </a:lnTo>
                  <a:lnTo>
                    <a:pt x="1484313" y="363007"/>
                  </a:lnTo>
                  <a:lnTo>
                    <a:pt x="1470706" y="364833"/>
                  </a:lnTo>
                  <a:lnTo>
                    <a:pt x="1456872" y="366888"/>
                  </a:lnTo>
                  <a:lnTo>
                    <a:pt x="1442811" y="368257"/>
                  </a:lnTo>
                  <a:lnTo>
                    <a:pt x="1428070" y="369856"/>
                  </a:lnTo>
                  <a:lnTo>
                    <a:pt x="1413102" y="370997"/>
                  </a:lnTo>
                  <a:lnTo>
                    <a:pt x="1397454" y="372139"/>
                  </a:lnTo>
                  <a:lnTo>
                    <a:pt x="1381806" y="373052"/>
                  </a:lnTo>
                  <a:lnTo>
                    <a:pt x="1365931" y="373737"/>
                  </a:lnTo>
                  <a:lnTo>
                    <a:pt x="1349829" y="374193"/>
                  </a:lnTo>
                  <a:lnTo>
                    <a:pt x="1333500" y="374650"/>
                  </a:lnTo>
                  <a:lnTo>
                    <a:pt x="1316945" y="374650"/>
                  </a:lnTo>
                  <a:lnTo>
                    <a:pt x="1300163" y="374650"/>
                  </a:lnTo>
                  <a:lnTo>
                    <a:pt x="1283834" y="374193"/>
                  </a:lnTo>
                  <a:lnTo>
                    <a:pt x="1267732" y="373737"/>
                  </a:lnTo>
                  <a:lnTo>
                    <a:pt x="1251857" y="373052"/>
                  </a:lnTo>
                  <a:lnTo>
                    <a:pt x="1236209" y="372139"/>
                  </a:lnTo>
                  <a:lnTo>
                    <a:pt x="1220788" y="370997"/>
                  </a:lnTo>
                  <a:lnTo>
                    <a:pt x="1205820" y="369856"/>
                  </a:lnTo>
                  <a:lnTo>
                    <a:pt x="1191079" y="368257"/>
                  </a:lnTo>
                  <a:lnTo>
                    <a:pt x="1176791" y="366888"/>
                  </a:lnTo>
                  <a:lnTo>
                    <a:pt x="1162957" y="364833"/>
                  </a:lnTo>
                  <a:lnTo>
                    <a:pt x="1149350" y="363007"/>
                  </a:lnTo>
                  <a:lnTo>
                    <a:pt x="1136197" y="360952"/>
                  </a:lnTo>
                  <a:lnTo>
                    <a:pt x="1123723" y="358897"/>
                  </a:lnTo>
                  <a:lnTo>
                    <a:pt x="1111477" y="356158"/>
                  </a:lnTo>
                  <a:lnTo>
                    <a:pt x="1099457" y="353875"/>
                  </a:lnTo>
                  <a:lnTo>
                    <a:pt x="1088345" y="351135"/>
                  </a:lnTo>
                  <a:lnTo>
                    <a:pt x="1077686" y="348396"/>
                  </a:lnTo>
                  <a:lnTo>
                    <a:pt x="1067481" y="345428"/>
                  </a:lnTo>
                  <a:lnTo>
                    <a:pt x="1057956" y="342232"/>
                  </a:lnTo>
                  <a:lnTo>
                    <a:pt x="1048884" y="339264"/>
                  </a:lnTo>
                  <a:lnTo>
                    <a:pt x="1040493" y="336068"/>
                  </a:lnTo>
                  <a:lnTo>
                    <a:pt x="1032782" y="332643"/>
                  </a:lnTo>
                  <a:lnTo>
                    <a:pt x="1025525" y="329219"/>
                  </a:lnTo>
                  <a:lnTo>
                    <a:pt x="1018948" y="325566"/>
                  </a:lnTo>
                  <a:lnTo>
                    <a:pt x="1013505" y="322142"/>
                  </a:lnTo>
                  <a:lnTo>
                    <a:pt x="1008289" y="318261"/>
                  </a:lnTo>
                  <a:lnTo>
                    <a:pt x="1003754" y="314608"/>
                  </a:lnTo>
                  <a:lnTo>
                    <a:pt x="1001939" y="312325"/>
                  </a:lnTo>
                  <a:lnTo>
                    <a:pt x="1000352" y="310499"/>
                  </a:lnTo>
                  <a:lnTo>
                    <a:pt x="998991" y="308672"/>
                  </a:lnTo>
                  <a:lnTo>
                    <a:pt x="997630" y="306618"/>
                  </a:lnTo>
                  <a:lnTo>
                    <a:pt x="996270" y="304563"/>
                  </a:lnTo>
                  <a:lnTo>
                    <a:pt x="995363" y="302508"/>
                  </a:lnTo>
                  <a:lnTo>
                    <a:pt x="994682" y="300682"/>
                  </a:lnTo>
                  <a:lnTo>
                    <a:pt x="994229" y="298627"/>
                  </a:lnTo>
                  <a:lnTo>
                    <a:pt x="993775" y="296344"/>
                  </a:lnTo>
                  <a:lnTo>
                    <a:pt x="993775" y="294290"/>
                  </a:lnTo>
                  <a:lnTo>
                    <a:pt x="993775" y="213930"/>
                  </a:lnTo>
                  <a:lnTo>
                    <a:pt x="994002" y="211418"/>
                  </a:lnTo>
                  <a:lnTo>
                    <a:pt x="994455" y="208451"/>
                  </a:lnTo>
                  <a:lnTo>
                    <a:pt x="995589" y="205711"/>
                  </a:lnTo>
                  <a:lnTo>
                    <a:pt x="996723" y="203200"/>
                  </a:lnTo>
                  <a:close/>
                  <a:moveTo>
                    <a:pt x="1300163" y="0"/>
                  </a:moveTo>
                  <a:lnTo>
                    <a:pt x="1316945" y="0"/>
                  </a:lnTo>
                  <a:lnTo>
                    <a:pt x="1333500" y="0"/>
                  </a:lnTo>
                  <a:lnTo>
                    <a:pt x="1349829" y="451"/>
                  </a:lnTo>
                  <a:lnTo>
                    <a:pt x="1365931" y="903"/>
                  </a:lnTo>
                  <a:lnTo>
                    <a:pt x="1381806" y="1580"/>
                  </a:lnTo>
                  <a:lnTo>
                    <a:pt x="1397454" y="2708"/>
                  </a:lnTo>
                  <a:lnTo>
                    <a:pt x="1413102" y="3611"/>
                  </a:lnTo>
                  <a:lnTo>
                    <a:pt x="1428070" y="4965"/>
                  </a:lnTo>
                  <a:lnTo>
                    <a:pt x="1442811" y="6320"/>
                  </a:lnTo>
                  <a:lnTo>
                    <a:pt x="1456872" y="7900"/>
                  </a:lnTo>
                  <a:lnTo>
                    <a:pt x="1470706" y="9480"/>
                  </a:lnTo>
                  <a:lnTo>
                    <a:pt x="1484313" y="11511"/>
                  </a:lnTo>
                  <a:lnTo>
                    <a:pt x="1497467" y="13542"/>
                  </a:lnTo>
                  <a:lnTo>
                    <a:pt x="1510167" y="15800"/>
                  </a:lnTo>
                  <a:lnTo>
                    <a:pt x="1522413" y="18282"/>
                  </a:lnTo>
                  <a:lnTo>
                    <a:pt x="1534206" y="20765"/>
                  </a:lnTo>
                  <a:lnTo>
                    <a:pt x="1545318" y="23248"/>
                  </a:lnTo>
                  <a:lnTo>
                    <a:pt x="1555977" y="26182"/>
                  </a:lnTo>
                  <a:lnTo>
                    <a:pt x="1566183" y="28891"/>
                  </a:lnTo>
                  <a:lnTo>
                    <a:pt x="1575708" y="32051"/>
                  </a:lnTo>
                  <a:lnTo>
                    <a:pt x="1584779" y="34985"/>
                  </a:lnTo>
                  <a:lnTo>
                    <a:pt x="1593170" y="38145"/>
                  </a:lnTo>
                  <a:lnTo>
                    <a:pt x="1600881" y="41531"/>
                  </a:lnTo>
                  <a:lnTo>
                    <a:pt x="1608138" y="44916"/>
                  </a:lnTo>
                  <a:lnTo>
                    <a:pt x="1614715" y="48528"/>
                  </a:lnTo>
                  <a:lnTo>
                    <a:pt x="1620158" y="52139"/>
                  </a:lnTo>
                  <a:lnTo>
                    <a:pt x="1625374" y="55976"/>
                  </a:lnTo>
                  <a:lnTo>
                    <a:pt x="1629910" y="59587"/>
                  </a:lnTo>
                  <a:lnTo>
                    <a:pt x="1631724" y="61619"/>
                  </a:lnTo>
                  <a:lnTo>
                    <a:pt x="1633311" y="63425"/>
                  </a:lnTo>
                  <a:lnTo>
                    <a:pt x="1634899" y="65456"/>
                  </a:lnTo>
                  <a:lnTo>
                    <a:pt x="1636260" y="67262"/>
                  </a:lnTo>
                  <a:lnTo>
                    <a:pt x="1637394" y="69519"/>
                  </a:lnTo>
                  <a:lnTo>
                    <a:pt x="1638301" y="71324"/>
                  </a:lnTo>
                  <a:lnTo>
                    <a:pt x="1638981" y="73356"/>
                  </a:lnTo>
                  <a:lnTo>
                    <a:pt x="1639435" y="75161"/>
                  </a:lnTo>
                  <a:lnTo>
                    <a:pt x="1639888" y="77419"/>
                  </a:lnTo>
                  <a:lnTo>
                    <a:pt x="1639888" y="79450"/>
                  </a:lnTo>
                  <a:lnTo>
                    <a:pt x="1639888" y="158900"/>
                  </a:lnTo>
                  <a:lnTo>
                    <a:pt x="1639888" y="160932"/>
                  </a:lnTo>
                  <a:lnTo>
                    <a:pt x="1639435" y="162737"/>
                  </a:lnTo>
                  <a:lnTo>
                    <a:pt x="1638981" y="164994"/>
                  </a:lnTo>
                  <a:lnTo>
                    <a:pt x="1638301" y="167026"/>
                  </a:lnTo>
                  <a:lnTo>
                    <a:pt x="1637394" y="168832"/>
                  </a:lnTo>
                  <a:lnTo>
                    <a:pt x="1636260" y="170863"/>
                  </a:lnTo>
                  <a:lnTo>
                    <a:pt x="1634899" y="172894"/>
                  </a:lnTo>
                  <a:lnTo>
                    <a:pt x="1633311" y="174926"/>
                  </a:lnTo>
                  <a:lnTo>
                    <a:pt x="1631724" y="176731"/>
                  </a:lnTo>
                  <a:lnTo>
                    <a:pt x="1629910" y="178537"/>
                  </a:lnTo>
                  <a:lnTo>
                    <a:pt x="1625374" y="182374"/>
                  </a:lnTo>
                  <a:lnTo>
                    <a:pt x="1620158" y="185986"/>
                  </a:lnTo>
                  <a:lnTo>
                    <a:pt x="1614715" y="189823"/>
                  </a:lnTo>
                  <a:lnTo>
                    <a:pt x="1608138" y="193208"/>
                  </a:lnTo>
                  <a:lnTo>
                    <a:pt x="1600881" y="196594"/>
                  </a:lnTo>
                  <a:lnTo>
                    <a:pt x="1593170" y="199980"/>
                  </a:lnTo>
                  <a:lnTo>
                    <a:pt x="1584779" y="203140"/>
                  </a:lnTo>
                  <a:lnTo>
                    <a:pt x="1575708" y="206300"/>
                  </a:lnTo>
                  <a:lnTo>
                    <a:pt x="1566183" y="209459"/>
                  </a:lnTo>
                  <a:lnTo>
                    <a:pt x="1555977" y="212168"/>
                  </a:lnTo>
                  <a:lnTo>
                    <a:pt x="1545318" y="214877"/>
                  </a:lnTo>
                  <a:lnTo>
                    <a:pt x="1534206" y="217585"/>
                  </a:lnTo>
                  <a:lnTo>
                    <a:pt x="1522413" y="220068"/>
                  </a:lnTo>
                  <a:lnTo>
                    <a:pt x="1510167" y="222325"/>
                  </a:lnTo>
                  <a:lnTo>
                    <a:pt x="1497467" y="224808"/>
                  </a:lnTo>
                  <a:lnTo>
                    <a:pt x="1484313" y="226614"/>
                  </a:lnTo>
                  <a:lnTo>
                    <a:pt x="1470706" y="228645"/>
                  </a:lnTo>
                  <a:lnTo>
                    <a:pt x="1456872" y="230225"/>
                  </a:lnTo>
                  <a:lnTo>
                    <a:pt x="1442811" y="232031"/>
                  </a:lnTo>
                  <a:lnTo>
                    <a:pt x="1428070" y="233385"/>
                  </a:lnTo>
                  <a:lnTo>
                    <a:pt x="1413102" y="234513"/>
                  </a:lnTo>
                  <a:lnTo>
                    <a:pt x="1397454" y="235642"/>
                  </a:lnTo>
                  <a:lnTo>
                    <a:pt x="1381806" y="236545"/>
                  </a:lnTo>
                  <a:lnTo>
                    <a:pt x="1365931" y="237222"/>
                  </a:lnTo>
                  <a:lnTo>
                    <a:pt x="1349829" y="237673"/>
                  </a:lnTo>
                  <a:lnTo>
                    <a:pt x="1333500" y="237899"/>
                  </a:lnTo>
                  <a:lnTo>
                    <a:pt x="1316945" y="238125"/>
                  </a:lnTo>
                  <a:lnTo>
                    <a:pt x="1300163" y="237899"/>
                  </a:lnTo>
                  <a:lnTo>
                    <a:pt x="1283834" y="237673"/>
                  </a:lnTo>
                  <a:lnTo>
                    <a:pt x="1267732" y="237222"/>
                  </a:lnTo>
                  <a:lnTo>
                    <a:pt x="1251857" y="236545"/>
                  </a:lnTo>
                  <a:lnTo>
                    <a:pt x="1236209" y="235642"/>
                  </a:lnTo>
                  <a:lnTo>
                    <a:pt x="1220788" y="234513"/>
                  </a:lnTo>
                  <a:lnTo>
                    <a:pt x="1205820" y="233385"/>
                  </a:lnTo>
                  <a:lnTo>
                    <a:pt x="1191079" y="232031"/>
                  </a:lnTo>
                  <a:lnTo>
                    <a:pt x="1176791" y="230225"/>
                  </a:lnTo>
                  <a:lnTo>
                    <a:pt x="1162957" y="228645"/>
                  </a:lnTo>
                  <a:lnTo>
                    <a:pt x="1149350" y="226614"/>
                  </a:lnTo>
                  <a:lnTo>
                    <a:pt x="1136197" y="224808"/>
                  </a:lnTo>
                  <a:lnTo>
                    <a:pt x="1123723" y="222325"/>
                  </a:lnTo>
                  <a:lnTo>
                    <a:pt x="1111477" y="220068"/>
                  </a:lnTo>
                  <a:lnTo>
                    <a:pt x="1099457" y="217585"/>
                  </a:lnTo>
                  <a:lnTo>
                    <a:pt x="1088345" y="214877"/>
                  </a:lnTo>
                  <a:lnTo>
                    <a:pt x="1077686" y="212168"/>
                  </a:lnTo>
                  <a:lnTo>
                    <a:pt x="1067481" y="209459"/>
                  </a:lnTo>
                  <a:lnTo>
                    <a:pt x="1057956" y="206300"/>
                  </a:lnTo>
                  <a:lnTo>
                    <a:pt x="1048884" y="203140"/>
                  </a:lnTo>
                  <a:lnTo>
                    <a:pt x="1040493" y="199980"/>
                  </a:lnTo>
                  <a:lnTo>
                    <a:pt x="1032782" y="196594"/>
                  </a:lnTo>
                  <a:lnTo>
                    <a:pt x="1025525" y="193208"/>
                  </a:lnTo>
                  <a:lnTo>
                    <a:pt x="1018948" y="189823"/>
                  </a:lnTo>
                  <a:lnTo>
                    <a:pt x="1013505" y="185986"/>
                  </a:lnTo>
                  <a:lnTo>
                    <a:pt x="1008289" y="182374"/>
                  </a:lnTo>
                  <a:lnTo>
                    <a:pt x="1003754" y="178537"/>
                  </a:lnTo>
                  <a:lnTo>
                    <a:pt x="1001939" y="176731"/>
                  </a:lnTo>
                  <a:lnTo>
                    <a:pt x="1000352" y="174926"/>
                  </a:lnTo>
                  <a:lnTo>
                    <a:pt x="998991" y="172894"/>
                  </a:lnTo>
                  <a:lnTo>
                    <a:pt x="997630" y="170863"/>
                  </a:lnTo>
                  <a:lnTo>
                    <a:pt x="996270" y="168832"/>
                  </a:lnTo>
                  <a:lnTo>
                    <a:pt x="995363" y="167026"/>
                  </a:lnTo>
                  <a:lnTo>
                    <a:pt x="994682" y="164994"/>
                  </a:lnTo>
                  <a:lnTo>
                    <a:pt x="994229" y="162737"/>
                  </a:lnTo>
                  <a:lnTo>
                    <a:pt x="993775" y="160932"/>
                  </a:lnTo>
                  <a:lnTo>
                    <a:pt x="993775" y="158900"/>
                  </a:lnTo>
                  <a:lnTo>
                    <a:pt x="993775" y="79450"/>
                  </a:lnTo>
                  <a:lnTo>
                    <a:pt x="993775" y="77419"/>
                  </a:lnTo>
                  <a:lnTo>
                    <a:pt x="994229" y="75161"/>
                  </a:lnTo>
                  <a:lnTo>
                    <a:pt x="994682" y="73356"/>
                  </a:lnTo>
                  <a:lnTo>
                    <a:pt x="995363" y="71324"/>
                  </a:lnTo>
                  <a:lnTo>
                    <a:pt x="996270" y="69519"/>
                  </a:lnTo>
                  <a:lnTo>
                    <a:pt x="997630" y="67262"/>
                  </a:lnTo>
                  <a:lnTo>
                    <a:pt x="998991" y="65456"/>
                  </a:lnTo>
                  <a:lnTo>
                    <a:pt x="1000352" y="63425"/>
                  </a:lnTo>
                  <a:lnTo>
                    <a:pt x="1001939" y="61619"/>
                  </a:lnTo>
                  <a:lnTo>
                    <a:pt x="1003754" y="59587"/>
                  </a:lnTo>
                  <a:lnTo>
                    <a:pt x="1008289" y="55976"/>
                  </a:lnTo>
                  <a:lnTo>
                    <a:pt x="1013505" y="52139"/>
                  </a:lnTo>
                  <a:lnTo>
                    <a:pt x="1018948" y="48528"/>
                  </a:lnTo>
                  <a:lnTo>
                    <a:pt x="1025525" y="44916"/>
                  </a:lnTo>
                  <a:lnTo>
                    <a:pt x="1032782" y="41531"/>
                  </a:lnTo>
                  <a:lnTo>
                    <a:pt x="1040493" y="38145"/>
                  </a:lnTo>
                  <a:lnTo>
                    <a:pt x="1048884" y="34985"/>
                  </a:lnTo>
                  <a:lnTo>
                    <a:pt x="1057956" y="32051"/>
                  </a:lnTo>
                  <a:lnTo>
                    <a:pt x="1067481" y="28891"/>
                  </a:lnTo>
                  <a:lnTo>
                    <a:pt x="1077686" y="26182"/>
                  </a:lnTo>
                  <a:lnTo>
                    <a:pt x="1088345" y="23248"/>
                  </a:lnTo>
                  <a:lnTo>
                    <a:pt x="1099457" y="20765"/>
                  </a:lnTo>
                  <a:lnTo>
                    <a:pt x="1111477" y="18282"/>
                  </a:lnTo>
                  <a:lnTo>
                    <a:pt x="1123723" y="15800"/>
                  </a:lnTo>
                  <a:lnTo>
                    <a:pt x="1136197" y="13542"/>
                  </a:lnTo>
                  <a:lnTo>
                    <a:pt x="1149350" y="11511"/>
                  </a:lnTo>
                  <a:lnTo>
                    <a:pt x="1162957" y="9480"/>
                  </a:lnTo>
                  <a:lnTo>
                    <a:pt x="1176791" y="7900"/>
                  </a:lnTo>
                  <a:lnTo>
                    <a:pt x="1191079" y="6320"/>
                  </a:lnTo>
                  <a:lnTo>
                    <a:pt x="1205820" y="4965"/>
                  </a:lnTo>
                  <a:lnTo>
                    <a:pt x="1220788" y="3611"/>
                  </a:lnTo>
                  <a:lnTo>
                    <a:pt x="1236209" y="2708"/>
                  </a:lnTo>
                  <a:lnTo>
                    <a:pt x="1251857" y="1580"/>
                  </a:lnTo>
                  <a:lnTo>
                    <a:pt x="1267732" y="903"/>
                  </a:lnTo>
                  <a:lnTo>
                    <a:pt x="1283834" y="451"/>
                  </a:lnTo>
                  <a:lnTo>
                    <a:pt x="13001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0" name="椭圆 139"/>
          <p:cNvSpPr/>
          <p:nvPr/>
        </p:nvSpPr>
        <p:spPr>
          <a:xfrm>
            <a:off x="8746484" y="3456704"/>
            <a:ext cx="2448000" cy="2448000"/>
          </a:xfrm>
          <a:prstGeom prst="ellipse">
            <a:avLst/>
          </a:prstGeom>
          <a:noFill/>
          <a:ln w="857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70777" y="3680997"/>
            <a:ext cx="1999415" cy="1999415"/>
            <a:chOff x="8970777" y="3680997"/>
            <a:chExt cx="1999415" cy="1999415"/>
          </a:xfrm>
        </p:grpSpPr>
        <p:sp>
          <p:nvSpPr>
            <p:cNvPr id="141" name="椭圆 140"/>
            <p:cNvSpPr>
              <a:spLocks noChangeAspect="1"/>
            </p:cNvSpPr>
            <p:nvPr/>
          </p:nvSpPr>
          <p:spPr>
            <a:xfrm>
              <a:off x="8970777" y="3680997"/>
              <a:ext cx="1999415" cy="1999415"/>
            </a:xfrm>
            <a:prstGeom prst="ellipse">
              <a:avLst/>
            </a:prstGeom>
            <a:solidFill>
              <a:schemeClr val="tx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自由: 形状 141"/>
            <p:cNvSpPr>
              <a:spLocks noChangeAspect="1"/>
            </p:cNvSpPr>
            <p:nvPr/>
          </p:nvSpPr>
          <p:spPr>
            <a:xfrm>
              <a:off x="9187909" y="3887621"/>
              <a:ext cx="1769046" cy="1769046"/>
            </a:xfrm>
            <a:custGeom>
              <a:avLst/>
              <a:gdLst>
                <a:gd name="connsiteX0" fmla="*/ 378262 w 477782"/>
                <a:gd name="connsiteY0" fmla="*/ 0 h 477782"/>
                <a:gd name="connsiteX1" fmla="*/ 398701 w 477782"/>
                <a:gd name="connsiteY1" fmla="*/ 16863 h 477782"/>
                <a:gd name="connsiteX2" fmla="*/ 477782 w 477782"/>
                <a:gd name="connsiteY2" fmla="*/ 207782 h 477782"/>
                <a:gd name="connsiteX3" fmla="*/ 207782 w 477782"/>
                <a:gd name="connsiteY3" fmla="*/ 477782 h 477782"/>
                <a:gd name="connsiteX4" fmla="*/ 16863 w 477782"/>
                <a:gd name="connsiteY4" fmla="*/ 398701 h 477782"/>
                <a:gd name="connsiteX5" fmla="*/ 0 w 477782"/>
                <a:gd name="connsiteY5" fmla="*/ 378262 h 47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782" h="477782">
                  <a:moveTo>
                    <a:pt x="378262" y="0"/>
                  </a:moveTo>
                  <a:lnTo>
                    <a:pt x="398701" y="16863"/>
                  </a:lnTo>
                  <a:cubicBezTo>
                    <a:pt x="447561" y="65724"/>
                    <a:pt x="477782" y="133224"/>
                    <a:pt x="477782" y="207782"/>
                  </a:cubicBezTo>
                  <a:cubicBezTo>
                    <a:pt x="477782" y="356899"/>
                    <a:pt x="356899" y="477782"/>
                    <a:pt x="207782" y="477782"/>
                  </a:cubicBezTo>
                  <a:cubicBezTo>
                    <a:pt x="133224" y="477782"/>
                    <a:pt x="65724" y="447561"/>
                    <a:pt x="16863" y="398701"/>
                  </a:cubicBezTo>
                  <a:lnTo>
                    <a:pt x="0" y="3782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KSO_Shape"/>
            <p:cNvSpPr>
              <a:spLocks/>
            </p:cNvSpPr>
            <p:nvPr/>
          </p:nvSpPr>
          <p:spPr bwMode="auto">
            <a:xfrm>
              <a:off x="9452084" y="4239704"/>
              <a:ext cx="1036800" cy="882000"/>
            </a:xfrm>
            <a:custGeom>
              <a:avLst/>
              <a:gdLst>
                <a:gd name="T0" fmla="*/ 967732 w 2144713"/>
                <a:gd name="T1" fmla="*/ 639774 h 1652588"/>
                <a:gd name="T2" fmla="*/ 963954 w 2144713"/>
                <a:gd name="T3" fmla="*/ 681968 h 1652588"/>
                <a:gd name="T4" fmla="*/ 926887 w 2144713"/>
                <a:gd name="T5" fmla="*/ 662293 h 1652588"/>
                <a:gd name="T6" fmla="*/ 1030100 w 2144713"/>
                <a:gd name="T7" fmla="*/ 600975 h 1652588"/>
                <a:gd name="T8" fmla="*/ 1045993 w 2144713"/>
                <a:gd name="T9" fmla="*/ 639669 h 1652588"/>
                <a:gd name="T10" fmla="*/ 1004007 w 2144713"/>
                <a:gd name="T11" fmla="*/ 639669 h 1652588"/>
                <a:gd name="T12" fmla="*/ 1019900 w 2144713"/>
                <a:gd name="T13" fmla="*/ 600975 h 1652588"/>
                <a:gd name="T14" fmla="*/ 903853 w 2144713"/>
                <a:gd name="T15" fmla="*/ 628108 h 1652588"/>
                <a:gd name="T16" fmla="*/ 867415 w 2144713"/>
                <a:gd name="T17" fmla="*/ 647927 h 1652588"/>
                <a:gd name="T18" fmla="*/ 863494 w 2144713"/>
                <a:gd name="T19" fmla="*/ 606166 h 1652588"/>
                <a:gd name="T20" fmla="*/ 797122 w 2144713"/>
                <a:gd name="T21" fmla="*/ 644446 h 1652588"/>
                <a:gd name="T22" fmla="*/ 951205 w 2144713"/>
                <a:gd name="T23" fmla="*/ 735846 h 1652588"/>
                <a:gd name="T24" fmla="*/ 1104348 w 2144713"/>
                <a:gd name="T25" fmla="*/ 661128 h 1652588"/>
                <a:gd name="T26" fmla="*/ 1265489 w 2144713"/>
                <a:gd name="T27" fmla="*/ 627528 h 1652588"/>
                <a:gd name="T28" fmla="*/ 695027 w 2144713"/>
                <a:gd name="T29" fmla="*/ 601447 h 1652588"/>
                <a:gd name="T30" fmla="*/ 1123349 w 2144713"/>
                <a:gd name="T31" fmla="*/ 586598 h 1652588"/>
                <a:gd name="T32" fmla="*/ 1093461 w 2144713"/>
                <a:gd name="T33" fmla="*/ 616702 h 1652588"/>
                <a:gd name="T34" fmla="*/ 1077331 w 2144713"/>
                <a:gd name="T35" fmla="*/ 577827 h 1652588"/>
                <a:gd name="T36" fmla="*/ 824791 w 2144713"/>
                <a:gd name="T37" fmla="*/ 575457 h 1652588"/>
                <a:gd name="T38" fmla="*/ 813084 w 2144713"/>
                <a:gd name="T39" fmla="*/ 615754 h 1652588"/>
                <a:gd name="T40" fmla="*/ 781406 w 2144713"/>
                <a:gd name="T41" fmla="*/ 589206 h 1652588"/>
                <a:gd name="T42" fmla="*/ 1508771 w 2144713"/>
                <a:gd name="T43" fmla="*/ 568010 h 1652588"/>
                <a:gd name="T44" fmla="*/ 1728271 w 2144713"/>
                <a:gd name="T45" fmla="*/ 398564 h 1652588"/>
                <a:gd name="T46" fmla="*/ 1387505 w 2144713"/>
                <a:gd name="T47" fmla="*/ 489985 h 1652588"/>
                <a:gd name="T48" fmla="*/ 1374344 w 2144713"/>
                <a:gd name="T49" fmla="*/ 370363 h 1652588"/>
                <a:gd name="T50" fmla="*/ 424255 w 2144713"/>
                <a:gd name="T51" fmla="*/ 517009 h 1652588"/>
                <a:gd name="T52" fmla="*/ 534652 w 2144713"/>
                <a:gd name="T53" fmla="*/ 384698 h 1652588"/>
                <a:gd name="T54" fmla="*/ 474756 w 2144713"/>
                <a:gd name="T55" fmla="*/ 536515 h 1652588"/>
                <a:gd name="T56" fmla="*/ 221074 w 2144713"/>
                <a:gd name="T57" fmla="*/ 374828 h 1652588"/>
                <a:gd name="T58" fmla="*/ 831704 w 2144713"/>
                <a:gd name="T59" fmla="*/ 301072 h 1652588"/>
                <a:gd name="T60" fmla="*/ 888577 w 2144713"/>
                <a:gd name="T61" fmla="*/ 465075 h 1652588"/>
                <a:gd name="T62" fmla="*/ 999502 w 2144713"/>
                <a:gd name="T63" fmla="*/ 491586 h 1652588"/>
                <a:gd name="T64" fmla="*/ 1084106 w 2144713"/>
                <a:gd name="T65" fmla="*/ 360667 h 1652588"/>
                <a:gd name="T66" fmla="*/ 927354 w 2144713"/>
                <a:gd name="T67" fmla="*/ 264706 h 1652588"/>
                <a:gd name="T68" fmla="*/ 952969 w 2144713"/>
                <a:gd name="T69" fmla="*/ 52136 h 1652588"/>
                <a:gd name="T70" fmla="*/ 1113013 w 2144713"/>
                <a:gd name="T71" fmla="*/ 105161 h 1652588"/>
                <a:gd name="T72" fmla="*/ 1219003 w 2144713"/>
                <a:gd name="T73" fmla="*/ 363013 h 1652588"/>
                <a:gd name="T74" fmla="*/ 1227697 w 2144713"/>
                <a:gd name="T75" fmla="*/ 478682 h 1652588"/>
                <a:gd name="T76" fmla="*/ 1095387 w 2144713"/>
                <a:gd name="T77" fmla="*/ 485017 h 1652588"/>
                <a:gd name="T78" fmla="*/ 938869 w 2144713"/>
                <a:gd name="T79" fmla="*/ 543907 h 1652588"/>
                <a:gd name="T80" fmla="*/ 775536 w 2144713"/>
                <a:gd name="T81" fmla="*/ 493229 h 1652588"/>
                <a:gd name="T82" fmla="*/ 687642 w 2144713"/>
                <a:gd name="T83" fmla="*/ 458974 h 1652588"/>
                <a:gd name="T84" fmla="*/ 749450 w 2144713"/>
                <a:gd name="T85" fmla="*/ 260483 h 1652588"/>
                <a:gd name="T86" fmla="*/ 856850 w 2144713"/>
                <a:gd name="T87" fmla="*/ 73252 h 1652588"/>
                <a:gd name="T88" fmla="*/ 1546226 w 2144713"/>
                <a:gd name="T89" fmla="*/ 7524 h 1652588"/>
                <a:gd name="T90" fmla="*/ 1631002 w 2144713"/>
                <a:gd name="T91" fmla="*/ 107935 h 1652588"/>
                <a:gd name="T92" fmla="*/ 1663880 w 2144713"/>
                <a:gd name="T93" fmla="*/ 185301 h 1652588"/>
                <a:gd name="T94" fmla="*/ 1620669 w 2144713"/>
                <a:gd name="T95" fmla="*/ 236563 h 1652588"/>
                <a:gd name="T96" fmla="*/ 1530023 w 2144713"/>
                <a:gd name="T97" fmla="*/ 355080 h 1652588"/>
                <a:gd name="T98" fmla="*/ 1445246 w 2144713"/>
                <a:gd name="T99" fmla="*/ 332035 h 1652588"/>
                <a:gd name="T100" fmla="*/ 1361644 w 2144713"/>
                <a:gd name="T101" fmla="*/ 222924 h 1652588"/>
                <a:gd name="T102" fmla="*/ 1363288 w 2144713"/>
                <a:gd name="T103" fmla="*/ 162726 h 1652588"/>
                <a:gd name="T104" fmla="*/ 1409786 w 2144713"/>
                <a:gd name="T105" fmla="*/ 43033 h 1652588"/>
                <a:gd name="T106" fmla="*/ 401165 w 2144713"/>
                <a:gd name="T107" fmla="*/ 706 h 1652588"/>
                <a:gd name="T108" fmla="*/ 503160 w 2144713"/>
                <a:gd name="T109" fmla="*/ 72192 h 1652588"/>
                <a:gd name="T110" fmla="*/ 541466 w 2144713"/>
                <a:gd name="T111" fmla="*/ 169075 h 1652588"/>
                <a:gd name="T112" fmla="*/ 519611 w 2144713"/>
                <a:gd name="T113" fmla="*/ 233507 h 1652588"/>
                <a:gd name="T114" fmla="*/ 435946 w 2144713"/>
                <a:gd name="T115" fmla="*/ 342853 h 1652588"/>
                <a:gd name="T116" fmla="*/ 350402 w 2144713"/>
                <a:gd name="T117" fmla="*/ 348261 h 1652588"/>
                <a:gd name="T118" fmla="*/ 262508 w 2144713"/>
                <a:gd name="T119" fmla="*/ 233271 h 1652588"/>
                <a:gd name="T120" fmla="*/ 238537 w 2144713"/>
                <a:gd name="T121" fmla="*/ 174013 h 1652588"/>
                <a:gd name="T122" fmla="*/ 275199 w 2144713"/>
                <a:gd name="T123" fmla="*/ 72192 h 1652588"/>
                <a:gd name="T124" fmla="*/ 376958 w 2144713"/>
                <a:gd name="T125" fmla="*/ 706 h 165258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44713" h="1652588">
                  <a:moveTo>
                    <a:pt x="1712170" y="819150"/>
                  </a:moveTo>
                  <a:lnTo>
                    <a:pt x="2144713" y="936249"/>
                  </a:lnTo>
                  <a:lnTo>
                    <a:pt x="1933207" y="1330632"/>
                  </a:lnTo>
                  <a:lnTo>
                    <a:pt x="1873911" y="1193708"/>
                  </a:lnTo>
                  <a:lnTo>
                    <a:pt x="842585" y="1652588"/>
                  </a:lnTo>
                  <a:lnTo>
                    <a:pt x="532869" y="1401473"/>
                  </a:lnTo>
                  <a:lnTo>
                    <a:pt x="94768" y="1569588"/>
                  </a:lnTo>
                  <a:lnTo>
                    <a:pt x="0" y="1330104"/>
                  </a:lnTo>
                  <a:lnTo>
                    <a:pt x="578400" y="1106743"/>
                  </a:lnTo>
                  <a:lnTo>
                    <a:pt x="882292" y="1353100"/>
                  </a:lnTo>
                  <a:lnTo>
                    <a:pt x="1771731" y="957396"/>
                  </a:lnTo>
                  <a:lnTo>
                    <a:pt x="1712170" y="819150"/>
                  </a:lnTo>
                  <a:close/>
                  <a:moveTo>
                    <a:pt x="1071696" y="714375"/>
                  </a:moveTo>
                  <a:lnTo>
                    <a:pt x="1074354" y="714642"/>
                  </a:lnTo>
                  <a:lnTo>
                    <a:pt x="1077278" y="714909"/>
                  </a:lnTo>
                  <a:lnTo>
                    <a:pt x="1079936" y="715711"/>
                  </a:lnTo>
                  <a:lnTo>
                    <a:pt x="1082594" y="716779"/>
                  </a:lnTo>
                  <a:lnTo>
                    <a:pt x="1085252" y="717847"/>
                  </a:lnTo>
                  <a:lnTo>
                    <a:pt x="1087379" y="719449"/>
                  </a:lnTo>
                  <a:lnTo>
                    <a:pt x="1089505" y="720785"/>
                  </a:lnTo>
                  <a:lnTo>
                    <a:pt x="1091632" y="722654"/>
                  </a:lnTo>
                  <a:lnTo>
                    <a:pt x="1093493" y="725057"/>
                  </a:lnTo>
                  <a:lnTo>
                    <a:pt x="1095088" y="727194"/>
                  </a:lnTo>
                  <a:lnTo>
                    <a:pt x="1096682" y="729330"/>
                  </a:lnTo>
                  <a:lnTo>
                    <a:pt x="1098011" y="731734"/>
                  </a:lnTo>
                  <a:lnTo>
                    <a:pt x="1098809" y="734672"/>
                  </a:lnTo>
                  <a:lnTo>
                    <a:pt x="1099341" y="737342"/>
                  </a:lnTo>
                  <a:lnTo>
                    <a:pt x="1099872" y="740280"/>
                  </a:lnTo>
                  <a:lnTo>
                    <a:pt x="1100138" y="742950"/>
                  </a:lnTo>
                  <a:lnTo>
                    <a:pt x="1099872" y="746155"/>
                  </a:lnTo>
                  <a:lnTo>
                    <a:pt x="1099341" y="748825"/>
                  </a:lnTo>
                  <a:lnTo>
                    <a:pt x="1098809" y="751763"/>
                  </a:lnTo>
                  <a:lnTo>
                    <a:pt x="1098011" y="754167"/>
                  </a:lnTo>
                  <a:lnTo>
                    <a:pt x="1096682" y="756570"/>
                  </a:lnTo>
                  <a:lnTo>
                    <a:pt x="1095088" y="759241"/>
                  </a:lnTo>
                  <a:lnTo>
                    <a:pt x="1093493" y="761377"/>
                  </a:lnTo>
                  <a:lnTo>
                    <a:pt x="1091632" y="763247"/>
                  </a:lnTo>
                  <a:lnTo>
                    <a:pt x="1089505" y="765116"/>
                  </a:lnTo>
                  <a:lnTo>
                    <a:pt x="1087379" y="766985"/>
                  </a:lnTo>
                  <a:lnTo>
                    <a:pt x="1085252" y="768321"/>
                  </a:lnTo>
                  <a:lnTo>
                    <a:pt x="1082594" y="769389"/>
                  </a:lnTo>
                  <a:lnTo>
                    <a:pt x="1079936" y="770457"/>
                  </a:lnTo>
                  <a:lnTo>
                    <a:pt x="1077278" y="770991"/>
                  </a:lnTo>
                  <a:lnTo>
                    <a:pt x="1074354" y="771525"/>
                  </a:lnTo>
                  <a:lnTo>
                    <a:pt x="1071696" y="771525"/>
                  </a:lnTo>
                  <a:lnTo>
                    <a:pt x="1068772" y="771525"/>
                  </a:lnTo>
                  <a:lnTo>
                    <a:pt x="1066114" y="770991"/>
                  </a:lnTo>
                  <a:lnTo>
                    <a:pt x="1063190" y="770457"/>
                  </a:lnTo>
                  <a:lnTo>
                    <a:pt x="1060532" y="769389"/>
                  </a:lnTo>
                  <a:lnTo>
                    <a:pt x="1057874" y="768321"/>
                  </a:lnTo>
                  <a:lnTo>
                    <a:pt x="1055747" y="766985"/>
                  </a:lnTo>
                  <a:lnTo>
                    <a:pt x="1053621" y="765116"/>
                  </a:lnTo>
                  <a:lnTo>
                    <a:pt x="1051494" y="763247"/>
                  </a:lnTo>
                  <a:lnTo>
                    <a:pt x="1049633" y="761377"/>
                  </a:lnTo>
                  <a:lnTo>
                    <a:pt x="1048038" y="759241"/>
                  </a:lnTo>
                  <a:lnTo>
                    <a:pt x="1046444" y="756570"/>
                  </a:lnTo>
                  <a:lnTo>
                    <a:pt x="1045646" y="754167"/>
                  </a:lnTo>
                  <a:lnTo>
                    <a:pt x="1044317" y="751763"/>
                  </a:lnTo>
                  <a:lnTo>
                    <a:pt x="1043785" y="748825"/>
                  </a:lnTo>
                  <a:lnTo>
                    <a:pt x="1043520" y="746155"/>
                  </a:lnTo>
                  <a:lnTo>
                    <a:pt x="1042988" y="742950"/>
                  </a:lnTo>
                  <a:lnTo>
                    <a:pt x="1043520" y="740280"/>
                  </a:lnTo>
                  <a:lnTo>
                    <a:pt x="1043785" y="737342"/>
                  </a:lnTo>
                  <a:lnTo>
                    <a:pt x="1044317" y="734672"/>
                  </a:lnTo>
                  <a:lnTo>
                    <a:pt x="1045646" y="731734"/>
                  </a:lnTo>
                  <a:lnTo>
                    <a:pt x="1046444" y="729330"/>
                  </a:lnTo>
                  <a:lnTo>
                    <a:pt x="1048038" y="727194"/>
                  </a:lnTo>
                  <a:lnTo>
                    <a:pt x="1049633" y="725057"/>
                  </a:lnTo>
                  <a:lnTo>
                    <a:pt x="1051494" y="722654"/>
                  </a:lnTo>
                  <a:lnTo>
                    <a:pt x="1053621" y="720785"/>
                  </a:lnTo>
                  <a:lnTo>
                    <a:pt x="1055747" y="719449"/>
                  </a:lnTo>
                  <a:lnTo>
                    <a:pt x="1057874" y="717847"/>
                  </a:lnTo>
                  <a:lnTo>
                    <a:pt x="1060532" y="716779"/>
                  </a:lnTo>
                  <a:lnTo>
                    <a:pt x="1063190" y="715711"/>
                  </a:lnTo>
                  <a:lnTo>
                    <a:pt x="1066114" y="714909"/>
                  </a:lnTo>
                  <a:lnTo>
                    <a:pt x="1068772" y="714642"/>
                  </a:lnTo>
                  <a:lnTo>
                    <a:pt x="1071696" y="714375"/>
                  </a:lnTo>
                  <a:close/>
                  <a:moveTo>
                    <a:pt x="1154113" y="676275"/>
                  </a:moveTo>
                  <a:lnTo>
                    <a:pt x="1156784" y="676807"/>
                  </a:lnTo>
                  <a:lnTo>
                    <a:pt x="1159721" y="677073"/>
                  </a:lnTo>
                  <a:lnTo>
                    <a:pt x="1162392" y="677604"/>
                  </a:lnTo>
                  <a:lnTo>
                    <a:pt x="1165062" y="678668"/>
                  </a:lnTo>
                  <a:lnTo>
                    <a:pt x="1167466" y="679731"/>
                  </a:lnTo>
                  <a:lnTo>
                    <a:pt x="1169869" y="681326"/>
                  </a:lnTo>
                  <a:lnTo>
                    <a:pt x="1172006" y="682921"/>
                  </a:lnTo>
                  <a:lnTo>
                    <a:pt x="1174142" y="684781"/>
                  </a:lnTo>
                  <a:lnTo>
                    <a:pt x="1176012" y="686908"/>
                  </a:lnTo>
                  <a:lnTo>
                    <a:pt x="1177614" y="689034"/>
                  </a:lnTo>
                  <a:lnTo>
                    <a:pt x="1178949" y="691161"/>
                  </a:lnTo>
                  <a:lnTo>
                    <a:pt x="1180284" y="693819"/>
                  </a:lnTo>
                  <a:lnTo>
                    <a:pt x="1181086" y="696477"/>
                  </a:lnTo>
                  <a:lnTo>
                    <a:pt x="1182154" y="698869"/>
                  </a:lnTo>
                  <a:lnTo>
                    <a:pt x="1182421" y="702059"/>
                  </a:lnTo>
                  <a:lnTo>
                    <a:pt x="1182688" y="704983"/>
                  </a:lnTo>
                  <a:lnTo>
                    <a:pt x="1182421" y="707641"/>
                  </a:lnTo>
                  <a:lnTo>
                    <a:pt x="1182154" y="710565"/>
                  </a:lnTo>
                  <a:lnTo>
                    <a:pt x="1181086" y="713223"/>
                  </a:lnTo>
                  <a:lnTo>
                    <a:pt x="1180284" y="715882"/>
                  </a:lnTo>
                  <a:lnTo>
                    <a:pt x="1178949" y="718540"/>
                  </a:lnTo>
                  <a:lnTo>
                    <a:pt x="1177614" y="720666"/>
                  </a:lnTo>
                  <a:lnTo>
                    <a:pt x="1176012" y="722793"/>
                  </a:lnTo>
                  <a:lnTo>
                    <a:pt x="1174142" y="724919"/>
                  </a:lnTo>
                  <a:lnTo>
                    <a:pt x="1172006" y="726780"/>
                  </a:lnTo>
                  <a:lnTo>
                    <a:pt x="1169869" y="728375"/>
                  </a:lnTo>
                  <a:lnTo>
                    <a:pt x="1167466" y="729970"/>
                  </a:lnTo>
                  <a:lnTo>
                    <a:pt x="1165062" y="731299"/>
                  </a:lnTo>
                  <a:lnTo>
                    <a:pt x="1162392" y="732096"/>
                  </a:lnTo>
                  <a:lnTo>
                    <a:pt x="1159721" y="732628"/>
                  </a:lnTo>
                  <a:lnTo>
                    <a:pt x="1156784" y="733159"/>
                  </a:lnTo>
                  <a:lnTo>
                    <a:pt x="1154113" y="733425"/>
                  </a:lnTo>
                  <a:lnTo>
                    <a:pt x="1150908" y="733159"/>
                  </a:lnTo>
                  <a:lnTo>
                    <a:pt x="1148238" y="732628"/>
                  </a:lnTo>
                  <a:lnTo>
                    <a:pt x="1145300" y="732096"/>
                  </a:lnTo>
                  <a:lnTo>
                    <a:pt x="1142897" y="731299"/>
                  </a:lnTo>
                  <a:lnTo>
                    <a:pt x="1140226" y="729970"/>
                  </a:lnTo>
                  <a:lnTo>
                    <a:pt x="1138090" y="728375"/>
                  </a:lnTo>
                  <a:lnTo>
                    <a:pt x="1135686" y="726780"/>
                  </a:lnTo>
                  <a:lnTo>
                    <a:pt x="1133817" y="724919"/>
                  </a:lnTo>
                  <a:lnTo>
                    <a:pt x="1131947" y="722793"/>
                  </a:lnTo>
                  <a:lnTo>
                    <a:pt x="1130345" y="720666"/>
                  </a:lnTo>
                  <a:lnTo>
                    <a:pt x="1128743" y="718540"/>
                  </a:lnTo>
                  <a:lnTo>
                    <a:pt x="1127674" y="715882"/>
                  </a:lnTo>
                  <a:lnTo>
                    <a:pt x="1126606" y="713223"/>
                  </a:lnTo>
                  <a:lnTo>
                    <a:pt x="1126072" y="710565"/>
                  </a:lnTo>
                  <a:lnTo>
                    <a:pt x="1125805" y="707641"/>
                  </a:lnTo>
                  <a:lnTo>
                    <a:pt x="1125538" y="704983"/>
                  </a:lnTo>
                  <a:lnTo>
                    <a:pt x="1125805" y="702059"/>
                  </a:lnTo>
                  <a:lnTo>
                    <a:pt x="1126072" y="698869"/>
                  </a:lnTo>
                  <a:lnTo>
                    <a:pt x="1126606" y="696477"/>
                  </a:lnTo>
                  <a:lnTo>
                    <a:pt x="1127674" y="693819"/>
                  </a:lnTo>
                  <a:lnTo>
                    <a:pt x="1128743" y="691161"/>
                  </a:lnTo>
                  <a:lnTo>
                    <a:pt x="1130345" y="689034"/>
                  </a:lnTo>
                  <a:lnTo>
                    <a:pt x="1131947" y="686908"/>
                  </a:lnTo>
                  <a:lnTo>
                    <a:pt x="1133817" y="684781"/>
                  </a:lnTo>
                  <a:lnTo>
                    <a:pt x="1135686" y="682921"/>
                  </a:lnTo>
                  <a:lnTo>
                    <a:pt x="1138090" y="681326"/>
                  </a:lnTo>
                  <a:lnTo>
                    <a:pt x="1140226" y="679731"/>
                  </a:lnTo>
                  <a:lnTo>
                    <a:pt x="1142897" y="678668"/>
                  </a:lnTo>
                  <a:lnTo>
                    <a:pt x="1145300" y="677604"/>
                  </a:lnTo>
                  <a:lnTo>
                    <a:pt x="1148238" y="677073"/>
                  </a:lnTo>
                  <a:lnTo>
                    <a:pt x="1150908" y="676807"/>
                  </a:lnTo>
                  <a:lnTo>
                    <a:pt x="1154113" y="676275"/>
                  </a:lnTo>
                  <a:close/>
                  <a:moveTo>
                    <a:pt x="989547" y="676275"/>
                  </a:moveTo>
                  <a:lnTo>
                    <a:pt x="992663" y="676807"/>
                  </a:lnTo>
                  <a:lnTo>
                    <a:pt x="995519" y="677073"/>
                  </a:lnTo>
                  <a:lnTo>
                    <a:pt x="998115" y="677604"/>
                  </a:lnTo>
                  <a:lnTo>
                    <a:pt x="1000452" y="678668"/>
                  </a:lnTo>
                  <a:lnTo>
                    <a:pt x="1003048" y="679731"/>
                  </a:lnTo>
                  <a:lnTo>
                    <a:pt x="1005385" y="681326"/>
                  </a:lnTo>
                  <a:lnTo>
                    <a:pt x="1007462" y="682921"/>
                  </a:lnTo>
                  <a:lnTo>
                    <a:pt x="1009280" y="684781"/>
                  </a:lnTo>
                  <a:lnTo>
                    <a:pt x="1011097" y="686908"/>
                  </a:lnTo>
                  <a:lnTo>
                    <a:pt x="1012914" y="689034"/>
                  </a:lnTo>
                  <a:lnTo>
                    <a:pt x="1014213" y="691161"/>
                  </a:lnTo>
                  <a:lnTo>
                    <a:pt x="1015251" y="693819"/>
                  </a:lnTo>
                  <a:lnTo>
                    <a:pt x="1016290" y="696477"/>
                  </a:lnTo>
                  <a:lnTo>
                    <a:pt x="1017069" y="698869"/>
                  </a:lnTo>
                  <a:lnTo>
                    <a:pt x="1017588" y="702059"/>
                  </a:lnTo>
                  <a:lnTo>
                    <a:pt x="1017588" y="704983"/>
                  </a:lnTo>
                  <a:lnTo>
                    <a:pt x="1017588" y="707641"/>
                  </a:lnTo>
                  <a:lnTo>
                    <a:pt x="1017069" y="710565"/>
                  </a:lnTo>
                  <a:lnTo>
                    <a:pt x="1016290" y="713223"/>
                  </a:lnTo>
                  <a:lnTo>
                    <a:pt x="1015251" y="715882"/>
                  </a:lnTo>
                  <a:lnTo>
                    <a:pt x="1014213" y="718540"/>
                  </a:lnTo>
                  <a:lnTo>
                    <a:pt x="1012914" y="720666"/>
                  </a:lnTo>
                  <a:lnTo>
                    <a:pt x="1011097" y="722793"/>
                  </a:lnTo>
                  <a:lnTo>
                    <a:pt x="1009280" y="724919"/>
                  </a:lnTo>
                  <a:lnTo>
                    <a:pt x="1007462" y="726780"/>
                  </a:lnTo>
                  <a:lnTo>
                    <a:pt x="1005385" y="728375"/>
                  </a:lnTo>
                  <a:lnTo>
                    <a:pt x="1003048" y="729970"/>
                  </a:lnTo>
                  <a:lnTo>
                    <a:pt x="1000452" y="731299"/>
                  </a:lnTo>
                  <a:lnTo>
                    <a:pt x="998115" y="732096"/>
                  </a:lnTo>
                  <a:lnTo>
                    <a:pt x="995519" y="732628"/>
                  </a:lnTo>
                  <a:lnTo>
                    <a:pt x="992663" y="733159"/>
                  </a:lnTo>
                  <a:lnTo>
                    <a:pt x="989547" y="733425"/>
                  </a:lnTo>
                  <a:lnTo>
                    <a:pt x="986950" y="733159"/>
                  </a:lnTo>
                  <a:lnTo>
                    <a:pt x="984094" y="732628"/>
                  </a:lnTo>
                  <a:lnTo>
                    <a:pt x="981498" y="732096"/>
                  </a:lnTo>
                  <a:lnTo>
                    <a:pt x="979161" y="731299"/>
                  </a:lnTo>
                  <a:lnTo>
                    <a:pt x="976565" y="729970"/>
                  </a:lnTo>
                  <a:lnTo>
                    <a:pt x="974228" y="728375"/>
                  </a:lnTo>
                  <a:lnTo>
                    <a:pt x="972151" y="726780"/>
                  </a:lnTo>
                  <a:lnTo>
                    <a:pt x="970333" y="724919"/>
                  </a:lnTo>
                  <a:lnTo>
                    <a:pt x="968516" y="722793"/>
                  </a:lnTo>
                  <a:lnTo>
                    <a:pt x="966958" y="720666"/>
                  </a:lnTo>
                  <a:lnTo>
                    <a:pt x="965400" y="718540"/>
                  </a:lnTo>
                  <a:lnTo>
                    <a:pt x="964362" y="715882"/>
                  </a:lnTo>
                  <a:lnTo>
                    <a:pt x="963323" y="713223"/>
                  </a:lnTo>
                  <a:lnTo>
                    <a:pt x="962804" y="710565"/>
                  </a:lnTo>
                  <a:lnTo>
                    <a:pt x="962025" y="707641"/>
                  </a:lnTo>
                  <a:lnTo>
                    <a:pt x="962025" y="704983"/>
                  </a:lnTo>
                  <a:lnTo>
                    <a:pt x="962025" y="702059"/>
                  </a:lnTo>
                  <a:lnTo>
                    <a:pt x="962804" y="698869"/>
                  </a:lnTo>
                  <a:lnTo>
                    <a:pt x="963323" y="696477"/>
                  </a:lnTo>
                  <a:lnTo>
                    <a:pt x="964362" y="693819"/>
                  </a:lnTo>
                  <a:lnTo>
                    <a:pt x="965400" y="691161"/>
                  </a:lnTo>
                  <a:lnTo>
                    <a:pt x="966958" y="689034"/>
                  </a:lnTo>
                  <a:lnTo>
                    <a:pt x="968516" y="686908"/>
                  </a:lnTo>
                  <a:lnTo>
                    <a:pt x="970333" y="684781"/>
                  </a:lnTo>
                  <a:lnTo>
                    <a:pt x="972151" y="682921"/>
                  </a:lnTo>
                  <a:lnTo>
                    <a:pt x="974228" y="681326"/>
                  </a:lnTo>
                  <a:lnTo>
                    <a:pt x="976565" y="679731"/>
                  </a:lnTo>
                  <a:lnTo>
                    <a:pt x="979161" y="678668"/>
                  </a:lnTo>
                  <a:lnTo>
                    <a:pt x="981498" y="677604"/>
                  </a:lnTo>
                  <a:lnTo>
                    <a:pt x="984094" y="677073"/>
                  </a:lnTo>
                  <a:lnTo>
                    <a:pt x="986950" y="676807"/>
                  </a:lnTo>
                  <a:lnTo>
                    <a:pt x="989547" y="676275"/>
                  </a:lnTo>
                  <a:close/>
                  <a:moveTo>
                    <a:pt x="817709" y="663575"/>
                  </a:moveTo>
                  <a:lnTo>
                    <a:pt x="819563" y="663575"/>
                  </a:lnTo>
                  <a:lnTo>
                    <a:pt x="821682" y="664105"/>
                  </a:lnTo>
                  <a:lnTo>
                    <a:pt x="823536" y="664634"/>
                  </a:lnTo>
                  <a:lnTo>
                    <a:pt x="825920" y="665164"/>
                  </a:lnTo>
                  <a:lnTo>
                    <a:pt x="830687" y="667811"/>
                  </a:lnTo>
                  <a:lnTo>
                    <a:pt x="835719" y="670723"/>
                  </a:lnTo>
                  <a:lnTo>
                    <a:pt x="841016" y="674428"/>
                  </a:lnTo>
                  <a:lnTo>
                    <a:pt x="846842" y="679193"/>
                  </a:lnTo>
                  <a:lnTo>
                    <a:pt x="853463" y="684223"/>
                  </a:lnTo>
                  <a:lnTo>
                    <a:pt x="866705" y="696664"/>
                  </a:lnTo>
                  <a:lnTo>
                    <a:pt x="881537" y="710694"/>
                  </a:lnTo>
                  <a:lnTo>
                    <a:pt x="897427" y="726048"/>
                  </a:lnTo>
                  <a:lnTo>
                    <a:pt x="914377" y="741666"/>
                  </a:lnTo>
                  <a:lnTo>
                    <a:pt x="923382" y="749607"/>
                  </a:lnTo>
                  <a:lnTo>
                    <a:pt x="932651" y="757813"/>
                  </a:lnTo>
                  <a:lnTo>
                    <a:pt x="941921" y="765755"/>
                  </a:lnTo>
                  <a:lnTo>
                    <a:pt x="951455" y="773431"/>
                  </a:lnTo>
                  <a:lnTo>
                    <a:pt x="960989" y="781108"/>
                  </a:lnTo>
                  <a:lnTo>
                    <a:pt x="971054" y="788255"/>
                  </a:lnTo>
                  <a:lnTo>
                    <a:pt x="981118" y="795138"/>
                  </a:lnTo>
                  <a:lnTo>
                    <a:pt x="991446" y="801491"/>
                  </a:lnTo>
                  <a:lnTo>
                    <a:pt x="1001510" y="807314"/>
                  </a:lnTo>
                  <a:lnTo>
                    <a:pt x="1012104" y="812873"/>
                  </a:lnTo>
                  <a:lnTo>
                    <a:pt x="1022433" y="817638"/>
                  </a:lnTo>
                  <a:lnTo>
                    <a:pt x="1033292" y="821609"/>
                  </a:lnTo>
                  <a:lnTo>
                    <a:pt x="1038589" y="823462"/>
                  </a:lnTo>
                  <a:lnTo>
                    <a:pt x="1043885" y="824786"/>
                  </a:lnTo>
                  <a:lnTo>
                    <a:pt x="1049447" y="826109"/>
                  </a:lnTo>
                  <a:lnTo>
                    <a:pt x="1054479" y="827168"/>
                  </a:lnTo>
                  <a:lnTo>
                    <a:pt x="1060041" y="827962"/>
                  </a:lnTo>
                  <a:lnTo>
                    <a:pt x="1065338" y="828756"/>
                  </a:lnTo>
                  <a:lnTo>
                    <a:pt x="1070899" y="829021"/>
                  </a:lnTo>
                  <a:lnTo>
                    <a:pt x="1076461" y="829286"/>
                  </a:lnTo>
                  <a:lnTo>
                    <a:pt x="1081758" y="829021"/>
                  </a:lnTo>
                  <a:lnTo>
                    <a:pt x="1087320" y="828756"/>
                  </a:lnTo>
                  <a:lnTo>
                    <a:pt x="1092881" y="827962"/>
                  </a:lnTo>
                  <a:lnTo>
                    <a:pt x="1098178" y="827168"/>
                  </a:lnTo>
                  <a:lnTo>
                    <a:pt x="1103740" y="826109"/>
                  </a:lnTo>
                  <a:lnTo>
                    <a:pt x="1109302" y="825050"/>
                  </a:lnTo>
                  <a:lnTo>
                    <a:pt x="1114598" y="823462"/>
                  </a:lnTo>
                  <a:lnTo>
                    <a:pt x="1119895" y="821874"/>
                  </a:lnTo>
                  <a:lnTo>
                    <a:pt x="1130754" y="817903"/>
                  </a:lnTo>
                  <a:lnTo>
                    <a:pt x="1141877" y="813138"/>
                  </a:lnTo>
                  <a:lnTo>
                    <a:pt x="1152471" y="808373"/>
                  </a:lnTo>
                  <a:lnTo>
                    <a:pt x="1163065" y="802550"/>
                  </a:lnTo>
                  <a:lnTo>
                    <a:pt x="1173658" y="796197"/>
                  </a:lnTo>
                  <a:lnTo>
                    <a:pt x="1184252" y="789843"/>
                  </a:lnTo>
                  <a:lnTo>
                    <a:pt x="1194581" y="782696"/>
                  </a:lnTo>
                  <a:lnTo>
                    <a:pt x="1204910" y="775284"/>
                  </a:lnTo>
                  <a:lnTo>
                    <a:pt x="1214709" y="767872"/>
                  </a:lnTo>
                  <a:lnTo>
                    <a:pt x="1224508" y="760196"/>
                  </a:lnTo>
                  <a:lnTo>
                    <a:pt x="1243312" y="744842"/>
                  </a:lnTo>
                  <a:lnTo>
                    <a:pt x="1261586" y="729754"/>
                  </a:lnTo>
                  <a:lnTo>
                    <a:pt x="1278536" y="714930"/>
                  </a:lnTo>
                  <a:lnTo>
                    <a:pt x="1294162" y="701694"/>
                  </a:lnTo>
                  <a:lnTo>
                    <a:pt x="1308728" y="689782"/>
                  </a:lnTo>
                  <a:lnTo>
                    <a:pt x="1315349" y="685017"/>
                  </a:lnTo>
                  <a:lnTo>
                    <a:pt x="1321706" y="680782"/>
                  </a:lnTo>
                  <a:lnTo>
                    <a:pt x="1327532" y="677076"/>
                  </a:lnTo>
                  <a:lnTo>
                    <a:pt x="1332829" y="674164"/>
                  </a:lnTo>
                  <a:lnTo>
                    <a:pt x="1337861" y="672046"/>
                  </a:lnTo>
                  <a:lnTo>
                    <a:pt x="1340245" y="671517"/>
                  </a:lnTo>
                  <a:lnTo>
                    <a:pt x="1342363" y="670723"/>
                  </a:lnTo>
                  <a:lnTo>
                    <a:pt x="1344482" y="670723"/>
                  </a:lnTo>
                  <a:lnTo>
                    <a:pt x="1346336" y="670723"/>
                  </a:lnTo>
                  <a:lnTo>
                    <a:pt x="1348190" y="670987"/>
                  </a:lnTo>
                  <a:lnTo>
                    <a:pt x="1350044" y="671781"/>
                  </a:lnTo>
                  <a:lnTo>
                    <a:pt x="1364345" y="677605"/>
                  </a:lnTo>
                  <a:lnTo>
                    <a:pt x="1377852" y="683693"/>
                  </a:lnTo>
                  <a:lnTo>
                    <a:pt x="1390830" y="689782"/>
                  </a:lnTo>
                  <a:lnTo>
                    <a:pt x="1403277" y="695870"/>
                  </a:lnTo>
                  <a:lnTo>
                    <a:pt x="1424730" y="706988"/>
                  </a:lnTo>
                  <a:lnTo>
                    <a:pt x="1443269" y="717047"/>
                  </a:lnTo>
                  <a:lnTo>
                    <a:pt x="1458100" y="725253"/>
                  </a:lnTo>
                  <a:lnTo>
                    <a:pt x="1468958" y="732136"/>
                  </a:lnTo>
                  <a:lnTo>
                    <a:pt x="1477963" y="737960"/>
                  </a:lnTo>
                  <a:lnTo>
                    <a:pt x="1477963" y="781373"/>
                  </a:lnTo>
                  <a:lnTo>
                    <a:pt x="1477963" y="920347"/>
                  </a:lnTo>
                  <a:lnTo>
                    <a:pt x="1477963" y="947083"/>
                  </a:lnTo>
                  <a:lnTo>
                    <a:pt x="901930" y="1203325"/>
                  </a:lnTo>
                  <a:lnTo>
                    <a:pt x="668338" y="1014055"/>
                  </a:lnTo>
                  <a:lnTo>
                    <a:pt x="668338" y="975672"/>
                  </a:lnTo>
                  <a:lnTo>
                    <a:pt x="668338" y="781373"/>
                  </a:lnTo>
                  <a:lnTo>
                    <a:pt x="668338" y="737960"/>
                  </a:lnTo>
                  <a:lnTo>
                    <a:pt x="678667" y="731342"/>
                  </a:lnTo>
                  <a:lnTo>
                    <a:pt x="691114" y="723930"/>
                  </a:lnTo>
                  <a:lnTo>
                    <a:pt x="708064" y="714135"/>
                  </a:lnTo>
                  <a:lnTo>
                    <a:pt x="728987" y="702753"/>
                  </a:lnTo>
                  <a:lnTo>
                    <a:pt x="741170" y="696664"/>
                  </a:lnTo>
                  <a:lnTo>
                    <a:pt x="754147" y="690576"/>
                  </a:lnTo>
                  <a:lnTo>
                    <a:pt x="767919" y="683958"/>
                  </a:lnTo>
                  <a:lnTo>
                    <a:pt x="782485" y="677605"/>
                  </a:lnTo>
                  <a:lnTo>
                    <a:pt x="797846" y="670987"/>
                  </a:lnTo>
                  <a:lnTo>
                    <a:pt x="814266" y="664369"/>
                  </a:lnTo>
                  <a:lnTo>
                    <a:pt x="815856" y="664105"/>
                  </a:lnTo>
                  <a:lnTo>
                    <a:pt x="817709" y="663575"/>
                  </a:lnTo>
                  <a:close/>
                  <a:moveTo>
                    <a:pt x="1233725" y="638175"/>
                  </a:moveTo>
                  <a:lnTo>
                    <a:pt x="1236663" y="638175"/>
                  </a:lnTo>
                  <a:lnTo>
                    <a:pt x="1239334" y="638175"/>
                  </a:lnTo>
                  <a:lnTo>
                    <a:pt x="1242538" y="638709"/>
                  </a:lnTo>
                  <a:lnTo>
                    <a:pt x="1244942" y="639243"/>
                  </a:lnTo>
                  <a:lnTo>
                    <a:pt x="1247879" y="640312"/>
                  </a:lnTo>
                  <a:lnTo>
                    <a:pt x="1250283" y="641647"/>
                  </a:lnTo>
                  <a:lnTo>
                    <a:pt x="1252419" y="642982"/>
                  </a:lnTo>
                  <a:lnTo>
                    <a:pt x="1255090" y="644585"/>
                  </a:lnTo>
                  <a:lnTo>
                    <a:pt x="1256692" y="646454"/>
                  </a:lnTo>
                  <a:lnTo>
                    <a:pt x="1258562" y="648323"/>
                  </a:lnTo>
                  <a:lnTo>
                    <a:pt x="1260164" y="650994"/>
                  </a:lnTo>
                  <a:lnTo>
                    <a:pt x="1261766" y="653130"/>
                  </a:lnTo>
                  <a:lnTo>
                    <a:pt x="1263102" y="655534"/>
                  </a:lnTo>
                  <a:lnTo>
                    <a:pt x="1263903" y="658204"/>
                  </a:lnTo>
                  <a:lnTo>
                    <a:pt x="1264704" y="660875"/>
                  </a:lnTo>
                  <a:lnTo>
                    <a:pt x="1265238" y="663813"/>
                  </a:lnTo>
                  <a:lnTo>
                    <a:pt x="1265238" y="666750"/>
                  </a:lnTo>
                  <a:lnTo>
                    <a:pt x="1265238" y="669421"/>
                  </a:lnTo>
                  <a:lnTo>
                    <a:pt x="1264704" y="672358"/>
                  </a:lnTo>
                  <a:lnTo>
                    <a:pt x="1263903" y="675029"/>
                  </a:lnTo>
                  <a:lnTo>
                    <a:pt x="1263102" y="677967"/>
                  </a:lnTo>
                  <a:lnTo>
                    <a:pt x="1261766" y="680370"/>
                  </a:lnTo>
                  <a:lnTo>
                    <a:pt x="1260164" y="682507"/>
                  </a:lnTo>
                  <a:lnTo>
                    <a:pt x="1258562" y="684643"/>
                  </a:lnTo>
                  <a:lnTo>
                    <a:pt x="1256692" y="687047"/>
                  </a:lnTo>
                  <a:lnTo>
                    <a:pt x="1255090" y="688916"/>
                  </a:lnTo>
                  <a:lnTo>
                    <a:pt x="1252419" y="690251"/>
                  </a:lnTo>
                  <a:lnTo>
                    <a:pt x="1250283" y="691586"/>
                  </a:lnTo>
                  <a:lnTo>
                    <a:pt x="1247879" y="692922"/>
                  </a:lnTo>
                  <a:lnTo>
                    <a:pt x="1244942" y="693723"/>
                  </a:lnTo>
                  <a:lnTo>
                    <a:pt x="1242538" y="694791"/>
                  </a:lnTo>
                  <a:lnTo>
                    <a:pt x="1239334" y="695058"/>
                  </a:lnTo>
                  <a:lnTo>
                    <a:pt x="1236663" y="695325"/>
                  </a:lnTo>
                  <a:lnTo>
                    <a:pt x="1233725" y="695058"/>
                  </a:lnTo>
                  <a:lnTo>
                    <a:pt x="1231055" y="694791"/>
                  </a:lnTo>
                  <a:lnTo>
                    <a:pt x="1228117" y="693723"/>
                  </a:lnTo>
                  <a:lnTo>
                    <a:pt x="1225447" y="692922"/>
                  </a:lnTo>
                  <a:lnTo>
                    <a:pt x="1223043" y="691586"/>
                  </a:lnTo>
                  <a:lnTo>
                    <a:pt x="1220640" y="690251"/>
                  </a:lnTo>
                  <a:lnTo>
                    <a:pt x="1218503" y="688916"/>
                  </a:lnTo>
                  <a:lnTo>
                    <a:pt x="1216367" y="687047"/>
                  </a:lnTo>
                  <a:lnTo>
                    <a:pt x="1214497" y="684643"/>
                  </a:lnTo>
                  <a:lnTo>
                    <a:pt x="1212895" y="682507"/>
                  </a:lnTo>
                  <a:lnTo>
                    <a:pt x="1211827" y="680370"/>
                  </a:lnTo>
                  <a:lnTo>
                    <a:pt x="1210492" y="677967"/>
                  </a:lnTo>
                  <a:lnTo>
                    <a:pt x="1209423" y="675029"/>
                  </a:lnTo>
                  <a:lnTo>
                    <a:pt x="1208622" y="672358"/>
                  </a:lnTo>
                  <a:lnTo>
                    <a:pt x="1208355" y="669421"/>
                  </a:lnTo>
                  <a:lnTo>
                    <a:pt x="1208088" y="666750"/>
                  </a:lnTo>
                  <a:lnTo>
                    <a:pt x="1208355" y="663813"/>
                  </a:lnTo>
                  <a:lnTo>
                    <a:pt x="1208622" y="660875"/>
                  </a:lnTo>
                  <a:lnTo>
                    <a:pt x="1209423" y="658204"/>
                  </a:lnTo>
                  <a:lnTo>
                    <a:pt x="1210492" y="655534"/>
                  </a:lnTo>
                  <a:lnTo>
                    <a:pt x="1211827" y="653130"/>
                  </a:lnTo>
                  <a:lnTo>
                    <a:pt x="1212895" y="650994"/>
                  </a:lnTo>
                  <a:lnTo>
                    <a:pt x="1214497" y="648323"/>
                  </a:lnTo>
                  <a:lnTo>
                    <a:pt x="1216367" y="646454"/>
                  </a:lnTo>
                  <a:lnTo>
                    <a:pt x="1218503" y="644585"/>
                  </a:lnTo>
                  <a:lnTo>
                    <a:pt x="1220640" y="642982"/>
                  </a:lnTo>
                  <a:lnTo>
                    <a:pt x="1223043" y="641647"/>
                  </a:lnTo>
                  <a:lnTo>
                    <a:pt x="1225447" y="640312"/>
                  </a:lnTo>
                  <a:lnTo>
                    <a:pt x="1228117" y="639243"/>
                  </a:lnTo>
                  <a:lnTo>
                    <a:pt x="1231055" y="638709"/>
                  </a:lnTo>
                  <a:lnTo>
                    <a:pt x="1233725" y="638175"/>
                  </a:lnTo>
                  <a:close/>
                  <a:moveTo>
                    <a:pt x="904285" y="638175"/>
                  </a:moveTo>
                  <a:lnTo>
                    <a:pt x="907127" y="638175"/>
                  </a:lnTo>
                  <a:lnTo>
                    <a:pt x="909970" y="638175"/>
                  </a:lnTo>
                  <a:lnTo>
                    <a:pt x="912554" y="638709"/>
                  </a:lnTo>
                  <a:lnTo>
                    <a:pt x="915397" y="639243"/>
                  </a:lnTo>
                  <a:lnTo>
                    <a:pt x="917981" y="640312"/>
                  </a:lnTo>
                  <a:lnTo>
                    <a:pt x="920566" y="641647"/>
                  </a:lnTo>
                  <a:lnTo>
                    <a:pt x="922633" y="642982"/>
                  </a:lnTo>
                  <a:lnTo>
                    <a:pt x="924701" y="644585"/>
                  </a:lnTo>
                  <a:lnTo>
                    <a:pt x="926768" y="646454"/>
                  </a:lnTo>
                  <a:lnTo>
                    <a:pt x="928577" y="648323"/>
                  </a:lnTo>
                  <a:lnTo>
                    <a:pt x="930128" y="650994"/>
                  </a:lnTo>
                  <a:lnTo>
                    <a:pt x="931678" y="653130"/>
                  </a:lnTo>
                  <a:lnTo>
                    <a:pt x="932454" y="655534"/>
                  </a:lnTo>
                  <a:lnTo>
                    <a:pt x="933746" y="658204"/>
                  </a:lnTo>
                  <a:lnTo>
                    <a:pt x="934263" y="660875"/>
                  </a:lnTo>
                  <a:lnTo>
                    <a:pt x="934521" y="663813"/>
                  </a:lnTo>
                  <a:lnTo>
                    <a:pt x="935038" y="666750"/>
                  </a:lnTo>
                  <a:lnTo>
                    <a:pt x="934521" y="669421"/>
                  </a:lnTo>
                  <a:lnTo>
                    <a:pt x="934263" y="672358"/>
                  </a:lnTo>
                  <a:lnTo>
                    <a:pt x="933746" y="675029"/>
                  </a:lnTo>
                  <a:lnTo>
                    <a:pt x="932454" y="677967"/>
                  </a:lnTo>
                  <a:lnTo>
                    <a:pt x="931678" y="680370"/>
                  </a:lnTo>
                  <a:lnTo>
                    <a:pt x="930128" y="682507"/>
                  </a:lnTo>
                  <a:lnTo>
                    <a:pt x="928577" y="684643"/>
                  </a:lnTo>
                  <a:lnTo>
                    <a:pt x="926768" y="687047"/>
                  </a:lnTo>
                  <a:lnTo>
                    <a:pt x="924701" y="688916"/>
                  </a:lnTo>
                  <a:lnTo>
                    <a:pt x="922633" y="690251"/>
                  </a:lnTo>
                  <a:lnTo>
                    <a:pt x="920566" y="691586"/>
                  </a:lnTo>
                  <a:lnTo>
                    <a:pt x="917981" y="692922"/>
                  </a:lnTo>
                  <a:lnTo>
                    <a:pt x="915397" y="693723"/>
                  </a:lnTo>
                  <a:lnTo>
                    <a:pt x="912554" y="694791"/>
                  </a:lnTo>
                  <a:lnTo>
                    <a:pt x="909970" y="695058"/>
                  </a:lnTo>
                  <a:lnTo>
                    <a:pt x="907127" y="695325"/>
                  </a:lnTo>
                  <a:lnTo>
                    <a:pt x="904285" y="695058"/>
                  </a:lnTo>
                  <a:lnTo>
                    <a:pt x="901442" y="694791"/>
                  </a:lnTo>
                  <a:lnTo>
                    <a:pt x="899116" y="693723"/>
                  </a:lnTo>
                  <a:lnTo>
                    <a:pt x="896273" y="692922"/>
                  </a:lnTo>
                  <a:lnTo>
                    <a:pt x="893947" y="691586"/>
                  </a:lnTo>
                  <a:lnTo>
                    <a:pt x="891880" y="690251"/>
                  </a:lnTo>
                  <a:lnTo>
                    <a:pt x="889812" y="688916"/>
                  </a:lnTo>
                  <a:lnTo>
                    <a:pt x="887745" y="687047"/>
                  </a:lnTo>
                  <a:lnTo>
                    <a:pt x="885936" y="684643"/>
                  </a:lnTo>
                  <a:lnTo>
                    <a:pt x="884385" y="682507"/>
                  </a:lnTo>
                  <a:lnTo>
                    <a:pt x="882835" y="680370"/>
                  </a:lnTo>
                  <a:lnTo>
                    <a:pt x="881542" y="677967"/>
                  </a:lnTo>
                  <a:lnTo>
                    <a:pt x="880767" y="675029"/>
                  </a:lnTo>
                  <a:lnTo>
                    <a:pt x="880250" y="672358"/>
                  </a:lnTo>
                  <a:lnTo>
                    <a:pt x="879733" y="669421"/>
                  </a:lnTo>
                  <a:lnTo>
                    <a:pt x="879475" y="666750"/>
                  </a:lnTo>
                  <a:lnTo>
                    <a:pt x="879733" y="663813"/>
                  </a:lnTo>
                  <a:lnTo>
                    <a:pt x="880250" y="660875"/>
                  </a:lnTo>
                  <a:lnTo>
                    <a:pt x="880767" y="658204"/>
                  </a:lnTo>
                  <a:lnTo>
                    <a:pt x="881542" y="655534"/>
                  </a:lnTo>
                  <a:lnTo>
                    <a:pt x="882835" y="653130"/>
                  </a:lnTo>
                  <a:lnTo>
                    <a:pt x="884385" y="650994"/>
                  </a:lnTo>
                  <a:lnTo>
                    <a:pt x="885936" y="648323"/>
                  </a:lnTo>
                  <a:lnTo>
                    <a:pt x="887745" y="646454"/>
                  </a:lnTo>
                  <a:lnTo>
                    <a:pt x="889812" y="644585"/>
                  </a:lnTo>
                  <a:lnTo>
                    <a:pt x="891880" y="642982"/>
                  </a:lnTo>
                  <a:lnTo>
                    <a:pt x="893947" y="641647"/>
                  </a:lnTo>
                  <a:lnTo>
                    <a:pt x="896273" y="640312"/>
                  </a:lnTo>
                  <a:lnTo>
                    <a:pt x="899116" y="639243"/>
                  </a:lnTo>
                  <a:lnTo>
                    <a:pt x="901442" y="638709"/>
                  </a:lnTo>
                  <a:lnTo>
                    <a:pt x="904285" y="638175"/>
                  </a:lnTo>
                  <a:close/>
                  <a:moveTo>
                    <a:pt x="1572419" y="401638"/>
                  </a:moveTo>
                  <a:lnTo>
                    <a:pt x="1583267" y="423614"/>
                  </a:lnTo>
                  <a:lnTo>
                    <a:pt x="1599935" y="456711"/>
                  </a:lnTo>
                  <a:lnTo>
                    <a:pt x="1641475" y="537731"/>
                  </a:lnTo>
                  <a:lnTo>
                    <a:pt x="1695979" y="643375"/>
                  </a:lnTo>
                  <a:lnTo>
                    <a:pt x="1698625" y="639933"/>
                  </a:lnTo>
                  <a:lnTo>
                    <a:pt x="1701271" y="635961"/>
                  </a:lnTo>
                  <a:lnTo>
                    <a:pt x="1708150" y="625900"/>
                  </a:lnTo>
                  <a:lnTo>
                    <a:pt x="1715559" y="613456"/>
                  </a:lnTo>
                  <a:lnTo>
                    <a:pt x="1723761" y="598893"/>
                  </a:lnTo>
                  <a:lnTo>
                    <a:pt x="1733021" y="582477"/>
                  </a:lnTo>
                  <a:lnTo>
                    <a:pt x="1742546" y="565267"/>
                  </a:lnTo>
                  <a:lnTo>
                    <a:pt x="1762390" y="527934"/>
                  </a:lnTo>
                  <a:lnTo>
                    <a:pt x="1781704" y="490072"/>
                  </a:lnTo>
                  <a:lnTo>
                    <a:pt x="1799696" y="454857"/>
                  </a:lnTo>
                  <a:lnTo>
                    <a:pt x="1813984" y="424938"/>
                  </a:lnTo>
                  <a:lnTo>
                    <a:pt x="1824567" y="404021"/>
                  </a:lnTo>
                  <a:lnTo>
                    <a:pt x="1835944" y="406934"/>
                  </a:lnTo>
                  <a:lnTo>
                    <a:pt x="1847057" y="410376"/>
                  </a:lnTo>
                  <a:lnTo>
                    <a:pt x="1858169" y="413818"/>
                  </a:lnTo>
                  <a:lnTo>
                    <a:pt x="1869017" y="417525"/>
                  </a:lnTo>
                  <a:lnTo>
                    <a:pt x="1879336" y="421231"/>
                  </a:lnTo>
                  <a:lnTo>
                    <a:pt x="1889655" y="424938"/>
                  </a:lnTo>
                  <a:lnTo>
                    <a:pt x="1909763" y="432881"/>
                  </a:lnTo>
                  <a:lnTo>
                    <a:pt x="1928019" y="440824"/>
                  </a:lnTo>
                  <a:lnTo>
                    <a:pt x="1945746" y="449032"/>
                  </a:lnTo>
                  <a:lnTo>
                    <a:pt x="1961621" y="456976"/>
                  </a:lnTo>
                  <a:lnTo>
                    <a:pt x="1976438" y="464919"/>
                  </a:lnTo>
                  <a:lnTo>
                    <a:pt x="1990196" y="472332"/>
                  </a:lnTo>
                  <a:lnTo>
                    <a:pt x="2001838" y="479216"/>
                  </a:lnTo>
                  <a:lnTo>
                    <a:pt x="2011892" y="485306"/>
                  </a:lnTo>
                  <a:lnTo>
                    <a:pt x="2020623" y="490866"/>
                  </a:lnTo>
                  <a:lnTo>
                    <a:pt x="2032265" y="498545"/>
                  </a:lnTo>
                  <a:lnTo>
                    <a:pt x="2036763" y="501457"/>
                  </a:lnTo>
                  <a:lnTo>
                    <a:pt x="2036763" y="541173"/>
                  </a:lnTo>
                  <a:lnTo>
                    <a:pt x="2036763" y="692887"/>
                  </a:lnTo>
                  <a:lnTo>
                    <a:pt x="2036763" y="773113"/>
                  </a:lnTo>
                  <a:lnTo>
                    <a:pt x="1745721" y="694476"/>
                  </a:lnTo>
                  <a:lnTo>
                    <a:pt x="1611842" y="657937"/>
                  </a:lnTo>
                  <a:lnTo>
                    <a:pt x="1611842" y="649994"/>
                  </a:lnTo>
                  <a:lnTo>
                    <a:pt x="1611842" y="604718"/>
                  </a:lnTo>
                  <a:lnTo>
                    <a:pt x="1575329" y="577976"/>
                  </a:lnTo>
                  <a:lnTo>
                    <a:pt x="1573742" y="575593"/>
                  </a:lnTo>
                  <a:lnTo>
                    <a:pt x="1570567" y="570033"/>
                  </a:lnTo>
                  <a:lnTo>
                    <a:pt x="1566598" y="562090"/>
                  </a:lnTo>
                  <a:lnTo>
                    <a:pt x="1562100" y="552029"/>
                  </a:lnTo>
                  <a:lnTo>
                    <a:pt x="1556808" y="539584"/>
                  </a:lnTo>
                  <a:lnTo>
                    <a:pt x="1551517" y="526081"/>
                  </a:lnTo>
                  <a:lnTo>
                    <a:pt x="1549135" y="518667"/>
                  </a:lnTo>
                  <a:lnTo>
                    <a:pt x="1546490" y="511254"/>
                  </a:lnTo>
                  <a:lnTo>
                    <a:pt x="1544373" y="503840"/>
                  </a:lnTo>
                  <a:lnTo>
                    <a:pt x="1542256" y="496162"/>
                  </a:lnTo>
                  <a:lnTo>
                    <a:pt x="1540404" y="488483"/>
                  </a:lnTo>
                  <a:lnTo>
                    <a:pt x="1538817" y="480276"/>
                  </a:lnTo>
                  <a:lnTo>
                    <a:pt x="1537758" y="473127"/>
                  </a:lnTo>
                  <a:lnTo>
                    <a:pt x="1536965" y="465184"/>
                  </a:lnTo>
                  <a:lnTo>
                    <a:pt x="1536700" y="457770"/>
                  </a:lnTo>
                  <a:lnTo>
                    <a:pt x="1536700" y="450621"/>
                  </a:lnTo>
                  <a:lnTo>
                    <a:pt x="1537229" y="443737"/>
                  </a:lnTo>
                  <a:lnTo>
                    <a:pt x="1538552" y="436853"/>
                  </a:lnTo>
                  <a:lnTo>
                    <a:pt x="1540140" y="430763"/>
                  </a:lnTo>
                  <a:lnTo>
                    <a:pt x="1541463" y="427586"/>
                  </a:lnTo>
                  <a:lnTo>
                    <a:pt x="1542521" y="424938"/>
                  </a:lnTo>
                  <a:lnTo>
                    <a:pt x="1543844" y="422026"/>
                  </a:lnTo>
                  <a:lnTo>
                    <a:pt x="1545696" y="419643"/>
                  </a:lnTo>
                  <a:lnTo>
                    <a:pt x="1547283" y="417260"/>
                  </a:lnTo>
                  <a:lnTo>
                    <a:pt x="1549400" y="414612"/>
                  </a:lnTo>
                  <a:lnTo>
                    <a:pt x="1551517" y="412494"/>
                  </a:lnTo>
                  <a:lnTo>
                    <a:pt x="1553898" y="410376"/>
                  </a:lnTo>
                  <a:lnTo>
                    <a:pt x="1556544" y="408522"/>
                  </a:lnTo>
                  <a:lnTo>
                    <a:pt x="1559190" y="406669"/>
                  </a:lnTo>
                  <a:lnTo>
                    <a:pt x="1562100" y="405080"/>
                  </a:lnTo>
                  <a:lnTo>
                    <a:pt x="1565275" y="404021"/>
                  </a:lnTo>
                  <a:lnTo>
                    <a:pt x="1568715" y="402697"/>
                  </a:lnTo>
                  <a:lnTo>
                    <a:pt x="1572419" y="401638"/>
                  </a:lnTo>
                  <a:close/>
                  <a:moveTo>
                    <a:pt x="317121" y="401638"/>
                  </a:moveTo>
                  <a:lnTo>
                    <a:pt x="328227" y="423614"/>
                  </a:lnTo>
                  <a:lnTo>
                    <a:pt x="344887" y="456710"/>
                  </a:lnTo>
                  <a:lnTo>
                    <a:pt x="386406" y="537729"/>
                  </a:lnTo>
                  <a:lnTo>
                    <a:pt x="440617" y="643372"/>
                  </a:lnTo>
                  <a:lnTo>
                    <a:pt x="443262" y="639930"/>
                  </a:lnTo>
                  <a:lnTo>
                    <a:pt x="446170" y="635958"/>
                  </a:lnTo>
                  <a:lnTo>
                    <a:pt x="452517" y="625897"/>
                  </a:lnTo>
                  <a:lnTo>
                    <a:pt x="460186" y="613453"/>
                  </a:lnTo>
                  <a:lnTo>
                    <a:pt x="468648" y="598891"/>
                  </a:lnTo>
                  <a:lnTo>
                    <a:pt x="477640" y="582475"/>
                  </a:lnTo>
                  <a:lnTo>
                    <a:pt x="487160" y="565265"/>
                  </a:lnTo>
                  <a:lnTo>
                    <a:pt x="506729" y="527933"/>
                  </a:lnTo>
                  <a:lnTo>
                    <a:pt x="526298" y="490071"/>
                  </a:lnTo>
                  <a:lnTo>
                    <a:pt x="544016" y="454857"/>
                  </a:lnTo>
                  <a:lnTo>
                    <a:pt x="558825" y="424938"/>
                  </a:lnTo>
                  <a:lnTo>
                    <a:pt x="569138" y="404021"/>
                  </a:lnTo>
                  <a:lnTo>
                    <a:pt x="572840" y="405080"/>
                  </a:lnTo>
                  <a:lnTo>
                    <a:pt x="576014" y="406404"/>
                  </a:lnTo>
                  <a:lnTo>
                    <a:pt x="579451" y="407993"/>
                  </a:lnTo>
                  <a:lnTo>
                    <a:pt x="582625" y="409581"/>
                  </a:lnTo>
                  <a:lnTo>
                    <a:pt x="585269" y="411435"/>
                  </a:lnTo>
                  <a:lnTo>
                    <a:pt x="587914" y="413288"/>
                  </a:lnTo>
                  <a:lnTo>
                    <a:pt x="590294" y="415406"/>
                  </a:lnTo>
                  <a:lnTo>
                    <a:pt x="592409" y="417524"/>
                  </a:lnTo>
                  <a:lnTo>
                    <a:pt x="594525" y="419907"/>
                  </a:lnTo>
                  <a:lnTo>
                    <a:pt x="596376" y="422290"/>
                  </a:lnTo>
                  <a:lnTo>
                    <a:pt x="597963" y="424938"/>
                  </a:lnTo>
                  <a:lnTo>
                    <a:pt x="599549" y="427586"/>
                  </a:lnTo>
                  <a:lnTo>
                    <a:pt x="601136" y="430498"/>
                  </a:lnTo>
                  <a:lnTo>
                    <a:pt x="601929" y="433410"/>
                  </a:lnTo>
                  <a:lnTo>
                    <a:pt x="604045" y="439765"/>
                  </a:lnTo>
                  <a:lnTo>
                    <a:pt x="605367" y="446119"/>
                  </a:lnTo>
                  <a:lnTo>
                    <a:pt x="605896" y="453268"/>
                  </a:lnTo>
                  <a:lnTo>
                    <a:pt x="606425" y="460417"/>
                  </a:lnTo>
                  <a:lnTo>
                    <a:pt x="606425" y="467566"/>
                  </a:lnTo>
                  <a:lnTo>
                    <a:pt x="605632" y="475244"/>
                  </a:lnTo>
                  <a:lnTo>
                    <a:pt x="604838" y="482657"/>
                  </a:lnTo>
                  <a:lnTo>
                    <a:pt x="603516" y="490336"/>
                  </a:lnTo>
                  <a:lnTo>
                    <a:pt x="601929" y="497749"/>
                  </a:lnTo>
                  <a:lnTo>
                    <a:pt x="600078" y="505428"/>
                  </a:lnTo>
                  <a:lnTo>
                    <a:pt x="597963" y="512841"/>
                  </a:lnTo>
                  <a:lnTo>
                    <a:pt x="595847" y="520255"/>
                  </a:lnTo>
                  <a:lnTo>
                    <a:pt x="593732" y="527403"/>
                  </a:lnTo>
                  <a:lnTo>
                    <a:pt x="588707" y="540642"/>
                  </a:lnTo>
                  <a:lnTo>
                    <a:pt x="583947" y="552292"/>
                  </a:lnTo>
                  <a:lnTo>
                    <a:pt x="579451" y="562353"/>
                  </a:lnTo>
                  <a:lnTo>
                    <a:pt x="575749" y="570561"/>
                  </a:lnTo>
                  <a:lnTo>
                    <a:pt x="572840" y="575591"/>
                  </a:lnTo>
                  <a:lnTo>
                    <a:pt x="571518" y="577974"/>
                  </a:lnTo>
                  <a:lnTo>
                    <a:pt x="534496" y="604451"/>
                  </a:lnTo>
                  <a:lnTo>
                    <a:pt x="534496" y="649991"/>
                  </a:lnTo>
                  <a:lnTo>
                    <a:pt x="534496" y="696590"/>
                  </a:lnTo>
                  <a:lnTo>
                    <a:pt x="534496" y="875574"/>
                  </a:lnTo>
                  <a:lnTo>
                    <a:pt x="534496" y="985188"/>
                  </a:lnTo>
                  <a:lnTo>
                    <a:pt x="530793" y="986777"/>
                  </a:lnTo>
                  <a:lnTo>
                    <a:pt x="95250" y="1158876"/>
                  </a:lnTo>
                  <a:lnTo>
                    <a:pt x="95250" y="692884"/>
                  </a:lnTo>
                  <a:lnTo>
                    <a:pt x="95250" y="541171"/>
                  </a:lnTo>
                  <a:lnTo>
                    <a:pt x="95250" y="501456"/>
                  </a:lnTo>
                  <a:lnTo>
                    <a:pt x="99481" y="498279"/>
                  </a:lnTo>
                  <a:lnTo>
                    <a:pt x="111910" y="490336"/>
                  </a:lnTo>
                  <a:lnTo>
                    <a:pt x="120901" y="484776"/>
                  </a:lnTo>
                  <a:lnTo>
                    <a:pt x="131479" y="478156"/>
                  </a:lnTo>
                  <a:lnTo>
                    <a:pt x="144173" y="470743"/>
                  </a:lnTo>
                  <a:lnTo>
                    <a:pt x="158188" y="463065"/>
                  </a:lnTo>
                  <a:lnTo>
                    <a:pt x="173791" y="455121"/>
                  </a:lnTo>
                  <a:lnTo>
                    <a:pt x="190715" y="447178"/>
                  </a:lnTo>
                  <a:lnTo>
                    <a:pt x="208962" y="438706"/>
                  </a:lnTo>
                  <a:lnTo>
                    <a:pt x="228267" y="430498"/>
                  </a:lnTo>
                  <a:lnTo>
                    <a:pt x="248893" y="422290"/>
                  </a:lnTo>
                  <a:lnTo>
                    <a:pt x="259736" y="418848"/>
                  </a:lnTo>
                  <a:lnTo>
                    <a:pt x="270842" y="415141"/>
                  </a:lnTo>
                  <a:lnTo>
                    <a:pt x="281949" y="411435"/>
                  </a:lnTo>
                  <a:lnTo>
                    <a:pt x="293585" y="407993"/>
                  </a:lnTo>
                  <a:lnTo>
                    <a:pt x="304956" y="404551"/>
                  </a:lnTo>
                  <a:lnTo>
                    <a:pt x="317121" y="401638"/>
                  </a:lnTo>
                  <a:close/>
                  <a:moveTo>
                    <a:pt x="967581" y="240070"/>
                  </a:moveTo>
                  <a:lnTo>
                    <a:pt x="964671" y="240335"/>
                  </a:lnTo>
                  <a:lnTo>
                    <a:pt x="962290" y="240863"/>
                  </a:lnTo>
                  <a:lnTo>
                    <a:pt x="959908" y="241921"/>
                  </a:lnTo>
                  <a:lnTo>
                    <a:pt x="957263" y="242978"/>
                  </a:lnTo>
                  <a:lnTo>
                    <a:pt x="954881" y="244564"/>
                  </a:lnTo>
                  <a:lnTo>
                    <a:pt x="952765" y="246414"/>
                  </a:lnTo>
                  <a:lnTo>
                    <a:pt x="949060" y="258574"/>
                  </a:lnTo>
                  <a:lnTo>
                    <a:pt x="945621" y="270997"/>
                  </a:lnTo>
                  <a:lnTo>
                    <a:pt x="942446" y="283685"/>
                  </a:lnTo>
                  <a:lnTo>
                    <a:pt x="940329" y="297166"/>
                  </a:lnTo>
                  <a:lnTo>
                    <a:pt x="938477" y="310911"/>
                  </a:lnTo>
                  <a:lnTo>
                    <a:pt x="937154" y="324657"/>
                  </a:lnTo>
                  <a:lnTo>
                    <a:pt x="936360" y="339195"/>
                  </a:lnTo>
                  <a:lnTo>
                    <a:pt x="936096" y="353733"/>
                  </a:lnTo>
                  <a:lnTo>
                    <a:pt x="936360" y="364307"/>
                  </a:lnTo>
                  <a:lnTo>
                    <a:pt x="937154" y="375144"/>
                  </a:lnTo>
                  <a:lnTo>
                    <a:pt x="937948" y="385718"/>
                  </a:lnTo>
                  <a:lnTo>
                    <a:pt x="939535" y="396027"/>
                  </a:lnTo>
                  <a:lnTo>
                    <a:pt x="941652" y="406336"/>
                  </a:lnTo>
                  <a:lnTo>
                    <a:pt x="943769" y="416116"/>
                  </a:lnTo>
                  <a:lnTo>
                    <a:pt x="946679" y="425896"/>
                  </a:lnTo>
                  <a:lnTo>
                    <a:pt x="949325" y="435941"/>
                  </a:lnTo>
                  <a:lnTo>
                    <a:pt x="952765" y="445192"/>
                  </a:lnTo>
                  <a:lnTo>
                    <a:pt x="956469" y="454180"/>
                  </a:lnTo>
                  <a:lnTo>
                    <a:pt x="960437" y="463167"/>
                  </a:lnTo>
                  <a:lnTo>
                    <a:pt x="964406" y="471890"/>
                  </a:lnTo>
                  <a:lnTo>
                    <a:pt x="969169" y="480349"/>
                  </a:lnTo>
                  <a:lnTo>
                    <a:pt x="973667" y="488543"/>
                  </a:lnTo>
                  <a:lnTo>
                    <a:pt x="978694" y="496209"/>
                  </a:lnTo>
                  <a:lnTo>
                    <a:pt x="983985" y="503874"/>
                  </a:lnTo>
                  <a:lnTo>
                    <a:pt x="989542" y="511011"/>
                  </a:lnTo>
                  <a:lnTo>
                    <a:pt x="994569" y="517620"/>
                  </a:lnTo>
                  <a:lnTo>
                    <a:pt x="1000390" y="523964"/>
                  </a:lnTo>
                  <a:lnTo>
                    <a:pt x="1006475" y="530043"/>
                  </a:lnTo>
                  <a:lnTo>
                    <a:pt x="1012296" y="535594"/>
                  </a:lnTo>
                  <a:lnTo>
                    <a:pt x="1018381" y="540881"/>
                  </a:lnTo>
                  <a:lnTo>
                    <a:pt x="1024467" y="545639"/>
                  </a:lnTo>
                  <a:lnTo>
                    <a:pt x="1030817" y="550132"/>
                  </a:lnTo>
                  <a:lnTo>
                    <a:pt x="1036902" y="553833"/>
                  </a:lnTo>
                  <a:lnTo>
                    <a:pt x="1043252" y="557269"/>
                  </a:lnTo>
                  <a:lnTo>
                    <a:pt x="1049602" y="560177"/>
                  </a:lnTo>
                  <a:lnTo>
                    <a:pt x="1055952" y="562820"/>
                  </a:lnTo>
                  <a:lnTo>
                    <a:pt x="1062567" y="564671"/>
                  </a:lnTo>
                  <a:lnTo>
                    <a:pt x="1068652" y="565992"/>
                  </a:lnTo>
                  <a:lnTo>
                    <a:pt x="1074737" y="566785"/>
                  </a:lnTo>
                  <a:lnTo>
                    <a:pt x="1081352" y="567050"/>
                  </a:lnTo>
                  <a:lnTo>
                    <a:pt x="1087437" y="566785"/>
                  </a:lnTo>
                  <a:lnTo>
                    <a:pt x="1093523" y="565992"/>
                  </a:lnTo>
                  <a:lnTo>
                    <a:pt x="1099873" y="564671"/>
                  </a:lnTo>
                  <a:lnTo>
                    <a:pt x="1106223" y="562820"/>
                  </a:lnTo>
                  <a:lnTo>
                    <a:pt x="1112573" y="560177"/>
                  </a:lnTo>
                  <a:lnTo>
                    <a:pt x="1118923" y="557269"/>
                  </a:lnTo>
                  <a:lnTo>
                    <a:pt x="1125273" y="553833"/>
                  </a:lnTo>
                  <a:lnTo>
                    <a:pt x="1131623" y="550132"/>
                  </a:lnTo>
                  <a:lnTo>
                    <a:pt x="1137708" y="545639"/>
                  </a:lnTo>
                  <a:lnTo>
                    <a:pt x="1143794" y="540881"/>
                  </a:lnTo>
                  <a:lnTo>
                    <a:pt x="1149879" y="535594"/>
                  </a:lnTo>
                  <a:lnTo>
                    <a:pt x="1155965" y="530043"/>
                  </a:lnTo>
                  <a:lnTo>
                    <a:pt x="1161785" y="523964"/>
                  </a:lnTo>
                  <a:lnTo>
                    <a:pt x="1167342" y="517620"/>
                  </a:lnTo>
                  <a:lnTo>
                    <a:pt x="1172898" y="511011"/>
                  </a:lnTo>
                  <a:lnTo>
                    <a:pt x="1178454" y="503874"/>
                  </a:lnTo>
                  <a:lnTo>
                    <a:pt x="1183217" y="496209"/>
                  </a:lnTo>
                  <a:lnTo>
                    <a:pt x="1188244" y="488543"/>
                  </a:lnTo>
                  <a:lnTo>
                    <a:pt x="1193271" y="480349"/>
                  </a:lnTo>
                  <a:lnTo>
                    <a:pt x="1197504" y="471890"/>
                  </a:lnTo>
                  <a:lnTo>
                    <a:pt x="1201737" y="463167"/>
                  </a:lnTo>
                  <a:lnTo>
                    <a:pt x="1205442" y="454180"/>
                  </a:lnTo>
                  <a:lnTo>
                    <a:pt x="1209146" y="445192"/>
                  </a:lnTo>
                  <a:lnTo>
                    <a:pt x="1212585" y="435941"/>
                  </a:lnTo>
                  <a:lnTo>
                    <a:pt x="1215760" y="425896"/>
                  </a:lnTo>
                  <a:lnTo>
                    <a:pt x="1218142" y="416116"/>
                  </a:lnTo>
                  <a:lnTo>
                    <a:pt x="1220523" y="406336"/>
                  </a:lnTo>
                  <a:lnTo>
                    <a:pt x="1222375" y="396027"/>
                  </a:lnTo>
                  <a:lnTo>
                    <a:pt x="1223963" y="385718"/>
                  </a:lnTo>
                  <a:lnTo>
                    <a:pt x="1225285" y="375144"/>
                  </a:lnTo>
                  <a:lnTo>
                    <a:pt x="1225815" y="364307"/>
                  </a:lnTo>
                  <a:lnTo>
                    <a:pt x="1226079" y="353733"/>
                  </a:lnTo>
                  <a:lnTo>
                    <a:pt x="1225815" y="346332"/>
                  </a:lnTo>
                  <a:lnTo>
                    <a:pt x="1225550" y="339195"/>
                  </a:lnTo>
                  <a:lnTo>
                    <a:pt x="1209146" y="337609"/>
                  </a:lnTo>
                  <a:lnTo>
                    <a:pt x="1192477" y="335759"/>
                  </a:lnTo>
                  <a:lnTo>
                    <a:pt x="1175544" y="333644"/>
                  </a:lnTo>
                  <a:lnTo>
                    <a:pt x="1158610" y="330736"/>
                  </a:lnTo>
                  <a:lnTo>
                    <a:pt x="1141677" y="328093"/>
                  </a:lnTo>
                  <a:lnTo>
                    <a:pt x="1125273" y="324392"/>
                  </a:lnTo>
                  <a:lnTo>
                    <a:pt x="1109133" y="320692"/>
                  </a:lnTo>
                  <a:lnTo>
                    <a:pt x="1093258" y="316462"/>
                  </a:lnTo>
                  <a:lnTo>
                    <a:pt x="1078177" y="311440"/>
                  </a:lnTo>
                  <a:lnTo>
                    <a:pt x="1063625" y="306418"/>
                  </a:lnTo>
                  <a:lnTo>
                    <a:pt x="1057010" y="303775"/>
                  </a:lnTo>
                  <a:lnTo>
                    <a:pt x="1050396" y="300867"/>
                  </a:lnTo>
                  <a:lnTo>
                    <a:pt x="1044046" y="298224"/>
                  </a:lnTo>
                  <a:lnTo>
                    <a:pt x="1038225" y="295052"/>
                  </a:lnTo>
                  <a:lnTo>
                    <a:pt x="1032140" y="292144"/>
                  </a:lnTo>
                  <a:lnTo>
                    <a:pt x="1027113" y="288972"/>
                  </a:lnTo>
                  <a:lnTo>
                    <a:pt x="1021821" y="285536"/>
                  </a:lnTo>
                  <a:lnTo>
                    <a:pt x="1017058" y="282099"/>
                  </a:lnTo>
                  <a:lnTo>
                    <a:pt x="1012825" y="278663"/>
                  </a:lnTo>
                  <a:lnTo>
                    <a:pt x="1009121" y="275227"/>
                  </a:lnTo>
                  <a:lnTo>
                    <a:pt x="1005417" y="271526"/>
                  </a:lnTo>
                  <a:lnTo>
                    <a:pt x="1002242" y="267825"/>
                  </a:lnTo>
                  <a:lnTo>
                    <a:pt x="998008" y="262274"/>
                  </a:lnTo>
                  <a:lnTo>
                    <a:pt x="994040" y="257252"/>
                  </a:lnTo>
                  <a:lnTo>
                    <a:pt x="990071" y="253023"/>
                  </a:lnTo>
                  <a:lnTo>
                    <a:pt x="986367" y="249586"/>
                  </a:lnTo>
                  <a:lnTo>
                    <a:pt x="982927" y="246414"/>
                  </a:lnTo>
                  <a:lnTo>
                    <a:pt x="979487" y="244300"/>
                  </a:lnTo>
                  <a:lnTo>
                    <a:pt x="976048" y="242449"/>
                  </a:lnTo>
                  <a:lnTo>
                    <a:pt x="973137" y="241128"/>
                  </a:lnTo>
                  <a:lnTo>
                    <a:pt x="970227" y="240335"/>
                  </a:lnTo>
                  <a:lnTo>
                    <a:pt x="967581" y="240070"/>
                  </a:lnTo>
                  <a:close/>
                  <a:moveTo>
                    <a:pt x="1072885" y="58738"/>
                  </a:moveTo>
                  <a:lnTo>
                    <a:pt x="1085850" y="58738"/>
                  </a:lnTo>
                  <a:lnTo>
                    <a:pt x="1098815" y="58738"/>
                  </a:lnTo>
                  <a:lnTo>
                    <a:pt x="1113102" y="59003"/>
                  </a:lnTo>
                  <a:lnTo>
                    <a:pt x="1127919" y="60060"/>
                  </a:lnTo>
                  <a:lnTo>
                    <a:pt x="1135592" y="61117"/>
                  </a:lnTo>
                  <a:lnTo>
                    <a:pt x="1143265" y="61910"/>
                  </a:lnTo>
                  <a:lnTo>
                    <a:pt x="1150937" y="63232"/>
                  </a:lnTo>
                  <a:lnTo>
                    <a:pt x="1158875" y="65082"/>
                  </a:lnTo>
                  <a:lnTo>
                    <a:pt x="1167077" y="66933"/>
                  </a:lnTo>
                  <a:lnTo>
                    <a:pt x="1175015" y="69312"/>
                  </a:lnTo>
                  <a:lnTo>
                    <a:pt x="1182952" y="71955"/>
                  </a:lnTo>
                  <a:lnTo>
                    <a:pt x="1190890" y="75127"/>
                  </a:lnTo>
                  <a:lnTo>
                    <a:pt x="1199092" y="78563"/>
                  </a:lnTo>
                  <a:lnTo>
                    <a:pt x="1207029" y="82528"/>
                  </a:lnTo>
                  <a:lnTo>
                    <a:pt x="1214967" y="87286"/>
                  </a:lnTo>
                  <a:lnTo>
                    <a:pt x="1222640" y="92308"/>
                  </a:lnTo>
                  <a:lnTo>
                    <a:pt x="1230313" y="98124"/>
                  </a:lnTo>
                  <a:lnTo>
                    <a:pt x="1238250" y="104203"/>
                  </a:lnTo>
                  <a:lnTo>
                    <a:pt x="1245658" y="111076"/>
                  </a:lnTo>
                  <a:lnTo>
                    <a:pt x="1253067" y="118477"/>
                  </a:lnTo>
                  <a:lnTo>
                    <a:pt x="1259946" y="126672"/>
                  </a:lnTo>
                  <a:lnTo>
                    <a:pt x="1266825" y="135659"/>
                  </a:lnTo>
                  <a:lnTo>
                    <a:pt x="1273704" y="145175"/>
                  </a:lnTo>
                  <a:lnTo>
                    <a:pt x="1279790" y="155748"/>
                  </a:lnTo>
                  <a:lnTo>
                    <a:pt x="1285875" y="166586"/>
                  </a:lnTo>
                  <a:lnTo>
                    <a:pt x="1291696" y="178745"/>
                  </a:lnTo>
                  <a:lnTo>
                    <a:pt x="1297252" y="191698"/>
                  </a:lnTo>
                  <a:lnTo>
                    <a:pt x="1302279" y="205178"/>
                  </a:lnTo>
                  <a:lnTo>
                    <a:pt x="1307306" y="219981"/>
                  </a:lnTo>
                  <a:lnTo>
                    <a:pt x="1311540" y="235577"/>
                  </a:lnTo>
                  <a:lnTo>
                    <a:pt x="1315508" y="251437"/>
                  </a:lnTo>
                  <a:lnTo>
                    <a:pt x="1319742" y="266239"/>
                  </a:lnTo>
                  <a:lnTo>
                    <a:pt x="1323710" y="280249"/>
                  </a:lnTo>
                  <a:lnTo>
                    <a:pt x="1328208" y="293466"/>
                  </a:lnTo>
                  <a:lnTo>
                    <a:pt x="1336146" y="318577"/>
                  </a:lnTo>
                  <a:lnTo>
                    <a:pt x="1344083" y="340781"/>
                  </a:lnTo>
                  <a:lnTo>
                    <a:pt x="1351492" y="360606"/>
                  </a:lnTo>
                  <a:lnTo>
                    <a:pt x="1358900" y="378581"/>
                  </a:lnTo>
                  <a:lnTo>
                    <a:pt x="1366044" y="394441"/>
                  </a:lnTo>
                  <a:lnTo>
                    <a:pt x="1372394" y="408979"/>
                  </a:lnTo>
                  <a:lnTo>
                    <a:pt x="1384035" y="434355"/>
                  </a:lnTo>
                  <a:lnTo>
                    <a:pt x="1388533" y="445457"/>
                  </a:lnTo>
                  <a:lnTo>
                    <a:pt x="1392502" y="456030"/>
                  </a:lnTo>
                  <a:lnTo>
                    <a:pt x="1395942" y="466603"/>
                  </a:lnTo>
                  <a:lnTo>
                    <a:pt x="1397265" y="471626"/>
                  </a:lnTo>
                  <a:lnTo>
                    <a:pt x="1398058" y="476912"/>
                  </a:lnTo>
                  <a:lnTo>
                    <a:pt x="1399117" y="481935"/>
                  </a:lnTo>
                  <a:lnTo>
                    <a:pt x="1399646" y="487221"/>
                  </a:lnTo>
                  <a:lnTo>
                    <a:pt x="1400175" y="492508"/>
                  </a:lnTo>
                  <a:lnTo>
                    <a:pt x="1400175" y="498059"/>
                  </a:lnTo>
                  <a:lnTo>
                    <a:pt x="1399910" y="503346"/>
                  </a:lnTo>
                  <a:lnTo>
                    <a:pt x="1399646" y="508104"/>
                  </a:lnTo>
                  <a:lnTo>
                    <a:pt x="1398852" y="512862"/>
                  </a:lnTo>
                  <a:lnTo>
                    <a:pt x="1397529" y="517355"/>
                  </a:lnTo>
                  <a:lnTo>
                    <a:pt x="1395677" y="521849"/>
                  </a:lnTo>
                  <a:lnTo>
                    <a:pt x="1393825" y="525814"/>
                  </a:lnTo>
                  <a:lnTo>
                    <a:pt x="1391444" y="529514"/>
                  </a:lnTo>
                  <a:lnTo>
                    <a:pt x="1388533" y="532951"/>
                  </a:lnTo>
                  <a:lnTo>
                    <a:pt x="1385358" y="536123"/>
                  </a:lnTo>
                  <a:lnTo>
                    <a:pt x="1382183" y="539295"/>
                  </a:lnTo>
                  <a:lnTo>
                    <a:pt x="1378479" y="541938"/>
                  </a:lnTo>
                  <a:lnTo>
                    <a:pt x="1373981" y="544581"/>
                  </a:lnTo>
                  <a:lnTo>
                    <a:pt x="1369483" y="546960"/>
                  </a:lnTo>
                  <a:lnTo>
                    <a:pt x="1364456" y="548811"/>
                  </a:lnTo>
                  <a:lnTo>
                    <a:pt x="1359165" y="550661"/>
                  </a:lnTo>
                  <a:lnTo>
                    <a:pt x="1353344" y="552247"/>
                  </a:lnTo>
                  <a:lnTo>
                    <a:pt x="1347258" y="553569"/>
                  </a:lnTo>
                  <a:lnTo>
                    <a:pt x="1340908" y="554362"/>
                  </a:lnTo>
                  <a:lnTo>
                    <a:pt x="1334029" y="555419"/>
                  </a:lnTo>
                  <a:lnTo>
                    <a:pt x="1326885" y="555948"/>
                  </a:lnTo>
                  <a:lnTo>
                    <a:pt x="1319213" y="555948"/>
                  </a:lnTo>
                  <a:lnTo>
                    <a:pt x="1311275" y="555948"/>
                  </a:lnTo>
                  <a:lnTo>
                    <a:pt x="1302808" y="555683"/>
                  </a:lnTo>
                  <a:lnTo>
                    <a:pt x="1293813" y="555419"/>
                  </a:lnTo>
                  <a:lnTo>
                    <a:pt x="1285081" y="554362"/>
                  </a:lnTo>
                  <a:lnTo>
                    <a:pt x="1275556" y="553040"/>
                  </a:lnTo>
                  <a:lnTo>
                    <a:pt x="1265237" y="551983"/>
                  </a:lnTo>
                  <a:lnTo>
                    <a:pt x="1255183" y="550397"/>
                  </a:lnTo>
                  <a:lnTo>
                    <a:pt x="1244335" y="548546"/>
                  </a:lnTo>
                  <a:lnTo>
                    <a:pt x="1233223" y="546432"/>
                  </a:lnTo>
                  <a:lnTo>
                    <a:pt x="1209675" y="541145"/>
                  </a:lnTo>
                  <a:lnTo>
                    <a:pt x="1202796" y="549868"/>
                  </a:lnTo>
                  <a:lnTo>
                    <a:pt x="1195387" y="557798"/>
                  </a:lnTo>
                  <a:lnTo>
                    <a:pt x="1187715" y="565464"/>
                  </a:lnTo>
                  <a:lnTo>
                    <a:pt x="1179777" y="572601"/>
                  </a:lnTo>
                  <a:lnTo>
                    <a:pt x="1171840" y="578945"/>
                  </a:lnTo>
                  <a:lnTo>
                    <a:pt x="1163902" y="585289"/>
                  </a:lnTo>
                  <a:lnTo>
                    <a:pt x="1155965" y="591104"/>
                  </a:lnTo>
                  <a:lnTo>
                    <a:pt x="1147498" y="595862"/>
                  </a:lnTo>
                  <a:lnTo>
                    <a:pt x="1139296" y="600620"/>
                  </a:lnTo>
                  <a:lnTo>
                    <a:pt x="1130829" y="604585"/>
                  </a:lnTo>
                  <a:lnTo>
                    <a:pt x="1122363" y="608021"/>
                  </a:lnTo>
                  <a:lnTo>
                    <a:pt x="1113896" y="610665"/>
                  </a:lnTo>
                  <a:lnTo>
                    <a:pt x="1105694" y="612779"/>
                  </a:lnTo>
                  <a:lnTo>
                    <a:pt x="1097227" y="614365"/>
                  </a:lnTo>
                  <a:lnTo>
                    <a:pt x="1089290" y="615687"/>
                  </a:lnTo>
                  <a:lnTo>
                    <a:pt x="1081352" y="615951"/>
                  </a:lnTo>
                  <a:lnTo>
                    <a:pt x="1073150" y="615687"/>
                  </a:lnTo>
                  <a:lnTo>
                    <a:pt x="1064948" y="614365"/>
                  </a:lnTo>
                  <a:lnTo>
                    <a:pt x="1057010" y="612779"/>
                  </a:lnTo>
                  <a:lnTo>
                    <a:pt x="1048544" y="610665"/>
                  </a:lnTo>
                  <a:lnTo>
                    <a:pt x="1040342" y="608021"/>
                  </a:lnTo>
                  <a:lnTo>
                    <a:pt x="1032140" y="604849"/>
                  </a:lnTo>
                  <a:lnTo>
                    <a:pt x="1023937" y="600884"/>
                  </a:lnTo>
                  <a:lnTo>
                    <a:pt x="1015735" y="596655"/>
                  </a:lnTo>
                  <a:lnTo>
                    <a:pt x="1007533" y="591633"/>
                  </a:lnTo>
                  <a:lnTo>
                    <a:pt x="999331" y="586082"/>
                  </a:lnTo>
                  <a:lnTo>
                    <a:pt x="991658" y="580002"/>
                  </a:lnTo>
                  <a:lnTo>
                    <a:pt x="983456" y="573394"/>
                  </a:lnTo>
                  <a:lnTo>
                    <a:pt x="975783" y="566785"/>
                  </a:lnTo>
                  <a:lnTo>
                    <a:pt x="968375" y="559384"/>
                  </a:lnTo>
                  <a:lnTo>
                    <a:pt x="960967" y="551190"/>
                  </a:lnTo>
                  <a:lnTo>
                    <a:pt x="954087" y="542995"/>
                  </a:lnTo>
                  <a:lnTo>
                    <a:pt x="931598" y="547489"/>
                  </a:lnTo>
                  <a:lnTo>
                    <a:pt x="920750" y="549868"/>
                  </a:lnTo>
                  <a:lnTo>
                    <a:pt x="910431" y="551190"/>
                  </a:lnTo>
                  <a:lnTo>
                    <a:pt x="900642" y="552776"/>
                  </a:lnTo>
                  <a:lnTo>
                    <a:pt x="891117" y="554097"/>
                  </a:lnTo>
                  <a:lnTo>
                    <a:pt x="882121" y="554890"/>
                  </a:lnTo>
                  <a:lnTo>
                    <a:pt x="873125" y="555683"/>
                  </a:lnTo>
                  <a:lnTo>
                    <a:pt x="864923" y="555948"/>
                  </a:lnTo>
                  <a:lnTo>
                    <a:pt x="856985" y="556212"/>
                  </a:lnTo>
                  <a:lnTo>
                    <a:pt x="849313" y="555948"/>
                  </a:lnTo>
                  <a:lnTo>
                    <a:pt x="841904" y="555683"/>
                  </a:lnTo>
                  <a:lnTo>
                    <a:pt x="835025" y="554890"/>
                  </a:lnTo>
                  <a:lnTo>
                    <a:pt x="828410" y="554362"/>
                  </a:lnTo>
                  <a:lnTo>
                    <a:pt x="822060" y="553040"/>
                  </a:lnTo>
                  <a:lnTo>
                    <a:pt x="816504" y="551983"/>
                  </a:lnTo>
                  <a:lnTo>
                    <a:pt x="810948" y="550397"/>
                  </a:lnTo>
                  <a:lnTo>
                    <a:pt x="805656" y="548546"/>
                  </a:lnTo>
                  <a:lnTo>
                    <a:pt x="801158" y="546432"/>
                  </a:lnTo>
                  <a:lnTo>
                    <a:pt x="796660" y="543788"/>
                  </a:lnTo>
                  <a:lnTo>
                    <a:pt x="792692" y="541409"/>
                  </a:lnTo>
                  <a:lnTo>
                    <a:pt x="788987" y="538766"/>
                  </a:lnTo>
                  <a:lnTo>
                    <a:pt x="785813" y="535594"/>
                  </a:lnTo>
                  <a:lnTo>
                    <a:pt x="782637" y="532422"/>
                  </a:lnTo>
                  <a:lnTo>
                    <a:pt x="780256" y="528721"/>
                  </a:lnTo>
                  <a:lnTo>
                    <a:pt x="777610" y="525021"/>
                  </a:lnTo>
                  <a:lnTo>
                    <a:pt x="775758" y="521056"/>
                  </a:lnTo>
                  <a:lnTo>
                    <a:pt x="774171" y="517091"/>
                  </a:lnTo>
                  <a:lnTo>
                    <a:pt x="773113" y="512597"/>
                  </a:lnTo>
                  <a:lnTo>
                    <a:pt x="772054" y="507839"/>
                  </a:lnTo>
                  <a:lnTo>
                    <a:pt x="771790" y="503081"/>
                  </a:lnTo>
                  <a:lnTo>
                    <a:pt x="771525" y="498059"/>
                  </a:lnTo>
                  <a:lnTo>
                    <a:pt x="771790" y="492508"/>
                  </a:lnTo>
                  <a:lnTo>
                    <a:pt x="772054" y="487221"/>
                  </a:lnTo>
                  <a:lnTo>
                    <a:pt x="772848" y="481935"/>
                  </a:lnTo>
                  <a:lnTo>
                    <a:pt x="773642" y="476912"/>
                  </a:lnTo>
                  <a:lnTo>
                    <a:pt x="774700" y="471626"/>
                  </a:lnTo>
                  <a:lnTo>
                    <a:pt x="775758" y="466603"/>
                  </a:lnTo>
                  <a:lnTo>
                    <a:pt x="779198" y="456030"/>
                  </a:lnTo>
                  <a:lnTo>
                    <a:pt x="783167" y="445457"/>
                  </a:lnTo>
                  <a:lnTo>
                    <a:pt x="787929" y="434355"/>
                  </a:lnTo>
                  <a:lnTo>
                    <a:pt x="799306" y="408979"/>
                  </a:lnTo>
                  <a:lnTo>
                    <a:pt x="805656" y="394441"/>
                  </a:lnTo>
                  <a:lnTo>
                    <a:pt x="812800" y="378581"/>
                  </a:lnTo>
                  <a:lnTo>
                    <a:pt x="819944" y="360606"/>
                  </a:lnTo>
                  <a:lnTo>
                    <a:pt x="827617" y="340781"/>
                  </a:lnTo>
                  <a:lnTo>
                    <a:pt x="835554" y="318577"/>
                  </a:lnTo>
                  <a:lnTo>
                    <a:pt x="843756" y="293466"/>
                  </a:lnTo>
                  <a:lnTo>
                    <a:pt x="847990" y="280249"/>
                  </a:lnTo>
                  <a:lnTo>
                    <a:pt x="851958" y="266239"/>
                  </a:lnTo>
                  <a:lnTo>
                    <a:pt x="856192" y="251437"/>
                  </a:lnTo>
                  <a:lnTo>
                    <a:pt x="860160" y="235577"/>
                  </a:lnTo>
                  <a:lnTo>
                    <a:pt x="864658" y="219981"/>
                  </a:lnTo>
                  <a:lnTo>
                    <a:pt x="869421" y="205178"/>
                  </a:lnTo>
                  <a:lnTo>
                    <a:pt x="874448" y="191698"/>
                  </a:lnTo>
                  <a:lnTo>
                    <a:pt x="880004" y="178745"/>
                  </a:lnTo>
                  <a:lnTo>
                    <a:pt x="885825" y="166586"/>
                  </a:lnTo>
                  <a:lnTo>
                    <a:pt x="891910" y="155748"/>
                  </a:lnTo>
                  <a:lnTo>
                    <a:pt x="898260" y="145175"/>
                  </a:lnTo>
                  <a:lnTo>
                    <a:pt x="904875" y="135659"/>
                  </a:lnTo>
                  <a:lnTo>
                    <a:pt x="911754" y="126672"/>
                  </a:lnTo>
                  <a:lnTo>
                    <a:pt x="918898" y="118477"/>
                  </a:lnTo>
                  <a:lnTo>
                    <a:pt x="926306" y="111076"/>
                  </a:lnTo>
                  <a:lnTo>
                    <a:pt x="933715" y="104203"/>
                  </a:lnTo>
                  <a:lnTo>
                    <a:pt x="941387" y="98124"/>
                  </a:lnTo>
                  <a:lnTo>
                    <a:pt x="949060" y="92308"/>
                  </a:lnTo>
                  <a:lnTo>
                    <a:pt x="956733" y="87286"/>
                  </a:lnTo>
                  <a:lnTo>
                    <a:pt x="964671" y="82528"/>
                  </a:lnTo>
                  <a:lnTo>
                    <a:pt x="972873" y="78563"/>
                  </a:lnTo>
                  <a:lnTo>
                    <a:pt x="980810" y="75127"/>
                  </a:lnTo>
                  <a:lnTo>
                    <a:pt x="988748" y="71955"/>
                  </a:lnTo>
                  <a:lnTo>
                    <a:pt x="996685" y="69312"/>
                  </a:lnTo>
                  <a:lnTo>
                    <a:pt x="1004887" y="66933"/>
                  </a:lnTo>
                  <a:lnTo>
                    <a:pt x="1012825" y="65082"/>
                  </a:lnTo>
                  <a:lnTo>
                    <a:pt x="1020763" y="63232"/>
                  </a:lnTo>
                  <a:lnTo>
                    <a:pt x="1028435" y="61910"/>
                  </a:lnTo>
                  <a:lnTo>
                    <a:pt x="1036373" y="61117"/>
                  </a:lnTo>
                  <a:lnTo>
                    <a:pt x="1044046" y="60060"/>
                  </a:lnTo>
                  <a:lnTo>
                    <a:pt x="1058863" y="59003"/>
                  </a:lnTo>
                  <a:lnTo>
                    <a:pt x="1072885" y="58738"/>
                  </a:lnTo>
                  <a:close/>
                  <a:moveTo>
                    <a:pt x="1693732" y="0"/>
                  </a:moveTo>
                  <a:lnTo>
                    <a:pt x="1700606" y="265"/>
                  </a:lnTo>
                  <a:lnTo>
                    <a:pt x="1707216" y="795"/>
                  </a:lnTo>
                  <a:lnTo>
                    <a:pt x="1714090" y="1589"/>
                  </a:lnTo>
                  <a:lnTo>
                    <a:pt x="1720700" y="2914"/>
                  </a:lnTo>
                  <a:lnTo>
                    <a:pt x="1727574" y="4504"/>
                  </a:lnTo>
                  <a:lnTo>
                    <a:pt x="1734448" y="6358"/>
                  </a:lnTo>
                  <a:lnTo>
                    <a:pt x="1740793" y="8477"/>
                  </a:lnTo>
                  <a:lnTo>
                    <a:pt x="1747403" y="10862"/>
                  </a:lnTo>
                  <a:lnTo>
                    <a:pt x="1753748" y="14041"/>
                  </a:lnTo>
                  <a:lnTo>
                    <a:pt x="1760358" y="16955"/>
                  </a:lnTo>
                  <a:lnTo>
                    <a:pt x="1766439" y="20399"/>
                  </a:lnTo>
                  <a:lnTo>
                    <a:pt x="1772256" y="24373"/>
                  </a:lnTo>
                  <a:lnTo>
                    <a:pt x="1778072" y="28347"/>
                  </a:lnTo>
                  <a:lnTo>
                    <a:pt x="1783889" y="33116"/>
                  </a:lnTo>
                  <a:lnTo>
                    <a:pt x="1789441" y="38149"/>
                  </a:lnTo>
                  <a:lnTo>
                    <a:pt x="1794728" y="43183"/>
                  </a:lnTo>
                  <a:lnTo>
                    <a:pt x="1800016" y="48482"/>
                  </a:lnTo>
                  <a:lnTo>
                    <a:pt x="1805040" y="54310"/>
                  </a:lnTo>
                  <a:lnTo>
                    <a:pt x="1809534" y="60669"/>
                  </a:lnTo>
                  <a:lnTo>
                    <a:pt x="1813764" y="67027"/>
                  </a:lnTo>
                  <a:lnTo>
                    <a:pt x="1818259" y="73915"/>
                  </a:lnTo>
                  <a:lnTo>
                    <a:pt x="1821960" y="81333"/>
                  </a:lnTo>
                  <a:lnTo>
                    <a:pt x="1825662" y="88751"/>
                  </a:lnTo>
                  <a:lnTo>
                    <a:pt x="1828570" y="96434"/>
                  </a:lnTo>
                  <a:lnTo>
                    <a:pt x="1831743" y="104382"/>
                  </a:lnTo>
                  <a:lnTo>
                    <a:pt x="1834122" y="113125"/>
                  </a:lnTo>
                  <a:lnTo>
                    <a:pt x="1836237" y="121602"/>
                  </a:lnTo>
                  <a:lnTo>
                    <a:pt x="1838088" y="130875"/>
                  </a:lnTo>
                  <a:lnTo>
                    <a:pt x="1839674" y="140147"/>
                  </a:lnTo>
                  <a:lnTo>
                    <a:pt x="1840732" y="149950"/>
                  </a:lnTo>
                  <a:lnTo>
                    <a:pt x="1841261" y="160017"/>
                  </a:lnTo>
                  <a:lnTo>
                    <a:pt x="1841525" y="170349"/>
                  </a:lnTo>
                  <a:lnTo>
                    <a:pt x="1841261" y="177502"/>
                  </a:lnTo>
                  <a:lnTo>
                    <a:pt x="1841525" y="177502"/>
                  </a:lnTo>
                  <a:lnTo>
                    <a:pt x="1844962" y="177767"/>
                  </a:lnTo>
                  <a:lnTo>
                    <a:pt x="1848399" y="178562"/>
                  </a:lnTo>
                  <a:lnTo>
                    <a:pt x="1851307" y="179622"/>
                  </a:lnTo>
                  <a:lnTo>
                    <a:pt x="1854480" y="181211"/>
                  </a:lnTo>
                  <a:lnTo>
                    <a:pt x="1857653" y="183066"/>
                  </a:lnTo>
                  <a:lnTo>
                    <a:pt x="1860032" y="185185"/>
                  </a:lnTo>
                  <a:lnTo>
                    <a:pt x="1862941" y="187834"/>
                  </a:lnTo>
                  <a:lnTo>
                    <a:pt x="1865056" y="190484"/>
                  </a:lnTo>
                  <a:lnTo>
                    <a:pt x="1867171" y="193928"/>
                  </a:lnTo>
                  <a:lnTo>
                    <a:pt x="1869286" y="197372"/>
                  </a:lnTo>
                  <a:lnTo>
                    <a:pt x="1870872" y="201081"/>
                  </a:lnTo>
                  <a:lnTo>
                    <a:pt x="1871930" y="204790"/>
                  </a:lnTo>
                  <a:lnTo>
                    <a:pt x="1873252" y="208764"/>
                  </a:lnTo>
                  <a:lnTo>
                    <a:pt x="1874309" y="213003"/>
                  </a:lnTo>
                  <a:lnTo>
                    <a:pt x="1874574" y="217241"/>
                  </a:lnTo>
                  <a:lnTo>
                    <a:pt x="1874838" y="222010"/>
                  </a:lnTo>
                  <a:lnTo>
                    <a:pt x="1874574" y="226514"/>
                  </a:lnTo>
                  <a:lnTo>
                    <a:pt x="1873252" y="231018"/>
                  </a:lnTo>
                  <a:lnTo>
                    <a:pt x="1871665" y="235257"/>
                  </a:lnTo>
                  <a:lnTo>
                    <a:pt x="1869550" y="239230"/>
                  </a:lnTo>
                  <a:lnTo>
                    <a:pt x="1866906" y="243204"/>
                  </a:lnTo>
                  <a:lnTo>
                    <a:pt x="1863998" y="246648"/>
                  </a:lnTo>
                  <a:lnTo>
                    <a:pt x="1860561" y="250357"/>
                  </a:lnTo>
                  <a:lnTo>
                    <a:pt x="1856860" y="253537"/>
                  </a:lnTo>
                  <a:lnTo>
                    <a:pt x="1852894" y="256186"/>
                  </a:lnTo>
                  <a:lnTo>
                    <a:pt x="1848928" y="258570"/>
                  </a:lnTo>
                  <a:lnTo>
                    <a:pt x="1844698" y="261220"/>
                  </a:lnTo>
                  <a:lnTo>
                    <a:pt x="1840732" y="263074"/>
                  </a:lnTo>
                  <a:lnTo>
                    <a:pt x="1836502" y="264134"/>
                  </a:lnTo>
                  <a:lnTo>
                    <a:pt x="1832536" y="265458"/>
                  </a:lnTo>
                  <a:lnTo>
                    <a:pt x="1828570" y="265988"/>
                  </a:lnTo>
                  <a:lnTo>
                    <a:pt x="1824869" y="266518"/>
                  </a:lnTo>
                  <a:lnTo>
                    <a:pt x="1824604" y="266518"/>
                  </a:lnTo>
                  <a:lnTo>
                    <a:pt x="1819317" y="280559"/>
                  </a:lnTo>
                  <a:lnTo>
                    <a:pt x="1813500" y="294600"/>
                  </a:lnTo>
                  <a:lnTo>
                    <a:pt x="1807419" y="307847"/>
                  </a:lnTo>
                  <a:lnTo>
                    <a:pt x="1800281" y="320828"/>
                  </a:lnTo>
                  <a:lnTo>
                    <a:pt x="1793142" y="333015"/>
                  </a:lnTo>
                  <a:lnTo>
                    <a:pt x="1785211" y="344407"/>
                  </a:lnTo>
                  <a:lnTo>
                    <a:pt x="1781245" y="349971"/>
                  </a:lnTo>
                  <a:lnTo>
                    <a:pt x="1777279" y="355269"/>
                  </a:lnTo>
                  <a:lnTo>
                    <a:pt x="1772784" y="360303"/>
                  </a:lnTo>
                  <a:lnTo>
                    <a:pt x="1768554" y="365071"/>
                  </a:lnTo>
                  <a:lnTo>
                    <a:pt x="1764324" y="369840"/>
                  </a:lnTo>
                  <a:lnTo>
                    <a:pt x="1759829" y="374344"/>
                  </a:lnTo>
                  <a:lnTo>
                    <a:pt x="1755335" y="378318"/>
                  </a:lnTo>
                  <a:lnTo>
                    <a:pt x="1751104" y="382557"/>
                  </a:lnTo>
                  <a:lnTo>
                    <a:pt x="1746345" y="386266"/>
                  </a:lnTo>
                  <a:lnTo>
                    <a:pt x="1741851" y="389445"/>
                  </a:lnTo>
                  <a:lnTo>
                    <a:pt x="1736828" y="392624"/>
                  </a:lnTo>
                  <a:lnTo>
                    <a:pt x="1732333" y="395273"/>
                  </a:lnTo>
                  <a:lnTo>
                    <a:pt x="1727310" y="397923"/>
                  </a:lnTo>
                  <a:lnTo>
                    <a:pt x="1722551" y="400042"/>
                  </a:lnTo>
                  <a:lnTo>
                    <a:pt x="1717792" y="401896"/>
                  </a:lnTo>
                  <a:lnTo>
                    <a:pt x="1713033" y="403486"/>
                  </a:lnTo>
                  <a:lnTo>
                    <a:pt x="1708274" y="404546"/>
                  </a:lnTo>
                  <a:lnTo>
                    <a:pt x="1703250" y="405605"/>
                  </a:lnTo>
                  <a:lnTo>
                    <a:pt x="1698227" y="406135"/>
                  </a:lnTo>
                  <a:lnTo>
                    <a:pt x="1693732" y="406400"/>
                  </a:lnTo>
                  <a:lnTo>
                    <a:pt x="1688709" y="406135"/>
                  </a:lnTo>
                  <a:lnTo>
                    <a:pt x="1683950" y="405605"/>
                  </a:lnTo>
                  <a:lnTo>
                    <a:pt x="1678927" y="404546"/>
                  </a:lnTo>
                  <a:lnTo>
                    <a:pt x="1673903" y="403486"/>
                  </a:lnTo>
                  <a:lnTo>
                    <a:pt x="1669409" y="401896"/>
                  </a:lnTo>
                  <a:lnTo>
                    <a:pt x="1664385" y="400042"/>
                  </a:lnTo>
                  <a:lnTo>
                    <a:pt x="1659626" y="397923"/>
                  </a:lnTo>
                  <a:lnTo>
                    <a:pt x="1654867" y="395273"/>
                  </a:lnTo>
                  <a:lnTo>
                    <a:pt x="1650108" y="392359"/>
                  </a:lnTo>
                  <a:lnTo>
                    <a:pt x="1645349" y="389180"/>
                  </a:lnTo>
                  <a:lnTo>
                    <a:pt x="1640855" y="385736"/>
                  </a:lnTo>
                  <a:lnTo>
                    <a:pt x="1636096" y="382027"/>
                  </a:lnTo>
                  <a:lnTo>
                    <a:pt x="1631601" y="378318"/>
                  </a:lnTo>
                  <a:lnTo>
                    <a:pt x="1627107" y="374079"/>
                  </a:lnTo>
                  <a:lnTo>
                    <a:pt x="1622612" y="369840"/>
                  </a:lnTo>
                  <a:lnTo>
                    <a:pt x="1618382" y="365071"/>
                  </a:lnTo>
                  <a:lnTo>
                    <a:pt x="1613887" y="360303"/>
                  </a:lnTo>
                  <a:lnTo>
                    <a:pt x="1609921" y="355004"/>
                  </a:lnTo>
                  <a:lnTo>
                    <a:pt x="1605691" y="349706"/>
                  </a:lnTo>
                  <a:lnTo>
                    <a:pt x="1601725" y="344142"/>
                  </a:lnTo>
                  <a:lnTo>
                    <a:pt x="1594058" y="332750"/>
                  </a:lnTo>
                  <a:lnTo>
                    <a:pt x="1586655" y="320299"/>
                  </a:lnTo>
                  <a:lnTo>
                    <a:pt x="1579781" y="307317"/>
                  </a:lnTo>
                  <a:lnTo>
                    <a:pt x="1573436" y="294071"/>
                  </a:lnTo>
                  <a:lnTo>
                    <a:pt x="1567355" y="280294"/>
                  </a:lnTo>
                  <a:lnTo>
                    <a:pt x="1562332" y="265723"/>
                  </a:lnTo>
                  <a:lnTo>
                    <a:pt x="1558895" y="265193"/>
                  </a:lnTo>
                  <a:lnTo>
                    <a:pt x="1555193" y="263869"/>
                  </a:lnTo>
                  <a:lnTo>
                    <a:pt x="1551492" y="262809"/>
                  </a:lnTo>
                  <a:lnTo>
                    <a:pt x="1547526" y="260955"/>
                  </a:lnTo>
                  <a:lnTo>
                    <a:pt x="1543824" y="259100"/>
                  </a:lnTo>
                  <a:lnTo>
                    <a:pt x="1540123" y="256451"/>
                  </a:lnTo>
                  <a:lnTo>
                    <a:pt x="1536422" y="254066"/>
                  </a:lnTo>
                  <a:lnTo>
                    <a:pt x="1532984" y="251152"/>
                  </a:lnTo>
                  <a:lnTo>
                    <a:pt x="1529812" y="248238"/>
                  </a:lnTo>
                  <a:lnTo>
                    <a:pt x="1526904" y="245059"/>
                  </a:lnTo>
                  <a:lnTo>
                    <a:pt x="1523995" y="241350"/>
                  </a:lnTo>
                  <a:lnTo>
                    <a:pt x="1521880" y="237906"/>
                  </a:lnTo>
                  <a:lnTo>
                    <a:pt x="1520029" y="233932"/>
                  </a:lnTo>
                  <a:lnTo>
                    <a:pt x="1518708" y="230223"/>
                  </a:lnTo>
                  <a:lnTo>
                    <a:pt x="1517914" y="225984"/>
                  </a:lnTo>
                  <a:lnTo>
                    <a:pt x="1517650" y="222010"/>
                  </a:lnTo>
                  <a:lnTo>
                    <a:pt x="1517650" y="218036"/>
                  </a:lnTo>
                  <a:lnTo>
                    <a:pt x="1518179" y="214062"/>
                  </a:lnTo>
                  <a:lnTo>
                    <a:pt x="1518708" y="209823"/>
                  </a:lnTo>
                  <a:lnTo>
                    <a:pt x="1519765" y="206114"/>
                  </a:lnTo>
                  <a:lnTo>
                    <a:pt x="1520823" y="202405"/>
                  </a:lnTo>
                  <a:lnTo>
                    <a:pt x="1522145" y="199226"/>
                  </a:lnTo>
                  <a:lnTo>
                    <a:pt x="1523995" y="196047"/>
                  </a:lnTo>
                  <a:lnTo>
                    <a:pt x="1525846" y="192868"/>
                  </a:lnTo>
                  <a:lnTo>
                    <a:pt x="1527697" y="190219"/>
                  </a:lnTo>
                  <a:lnTo>
                    <a:pt x="1529812" y="187834"/>
                  </a:lnTo>
                  <a:lnTo>
                    <a:pt x="1532456" y="185185"/>
                  </a:lnTo>
                  <a:lnTo>
                    <a:pt x="1534835" y="183331"/>
                  </a:lnTo>
                  <a:lnTo>
                    <a:pt x="1537215" y="181476"/>
                  </a:lnTo>
                  <a:lnTo>
                    <a:pt x="1540123" y="179887"/>
                  </a:lnTo>
                  <a:lnTo>
                    <a:pt x="1542767" y="179092"/>
                  </a:lnTo>
                  <a:lnTo>
                    <a:pt x="1545940" y="178032"/>
                  </a:lnTo>
                  <a:lnTo>
                    <a:pt x="1545675" y="170349"/>
                  </a:lnTo>
                  <a:lnTo>
                    <a:pt x="1545940" y="160017"/>
                  </a:lnTo>
                  <a:lnTo>
                    <a:pt x="1546468" y="149950"/>
                  </a:lnTo>
                  <a:lnTo>
                    <a:pt x="1547526" y="140147"/>
                  </a:lnTo>
                  <a:lnTo>
                    <a:pt x="1548848" y="130875"/>
                  </a:lnTo>
                  <a:lnTo>
                    <a:pt x="1550698" y="121602"/>
                  </a:lnTo>
                  <a:lnTo>
                    <a:pt x="1553078" y="113125"/>
                  </a:lnTo>
                  <a:lnTo>
                    <a:pt x="1555722" y="104382"/>
                  </a:lnTo>
                  <a:lnTo>
                    <a:pt x="1558630" y="96434"/>
                  </a:lnTo>
                  <a:lnTo>
                    <a:pt x="1561803" y="88751"/>
                  </a:lnTo>
                  <a:lnTo>
                    <a:pt x="1565240" y="81333"/>
                  </a:lnTo>
                  <a:lnTo>
                    <a:pt x="1569206" y="73915"/>
                  </a:lnTo>
                  <a:lnTo>
                    <a:pt x="1573436" y="67027"/>
                  </a:lnTo>
                  <a:lnTo>
                    <a:pt x="1577666" y="60669"/>
                  </a:lnTo>
                  <a:lnTo>
                    <a:pt x="1582161" y="54310"/>
                  </a:lnTo>
                  <a:lnTo>
                    <a:pt x="1587184" y="48482"/>
                  </a:lnTo>
                  <a:lnTo>
                    <a:pt x="1592472" y="43183"/>
                  </a:lnTo>
                  <a:lnTo>
                    <a:pt x="1597760" y="38149"/>
                  </a:lnTo>
                  <a:lnTo>
                    <a:pt x="1603312" y="33116"/>
                  </a:lnTo>
                  <a:lnTo>
                    <a:pt x="1609128" y="28347"/>
                  </a:lnTo>
                  <a:lnTo>
                    <a:pt x="1614945" y="24373"/>
                  </a:lnTo>
                  <a:lnTo>
                    <a:pt x="1620761" y="20399"/>
                  </a:lnTo>
                  <a:lnTo>
                    <a:pt x="1627107" y="16955"/>
                  </a:lnTo>
                  <a:lnTo>
                    <a:pt x="1633452" y="14041"/>
                  </a:lnTo>
                  <a:lnTo>
                    <a:pt x="1639797" y="10862"/>
                  </a:lnTo>
                  <a:lnTo>
                    <a:pt x="1646407" y="8477"/>
                  </a:lnTo>
                  <a:lnTo>
                    <a:pt x="1653017" y="6358"/>
                  </a:lnTo>
                  <a:lnTo>
                    <a:pt x="1659626" y="4504"/>
                  </a:lnTo>
                  <a:lnTo>
                    <a:pt x="1666236" y="2914"/>
                  </a:lnTo>
                  <a:lnTo>
                    <a:pt x="1673110" y="1589"/>
                  </a:lnTo>
                  <a:lnTo>
                    <a:pt x="1679984" y="795"/>
                  </a:lnTo>
                  <a:lnTo>
                    <a:pt x="1686594" y="265"/>
                  </a:lnTo>
                  <a:lnTo>
                    <a:pt x="1693732" y="0"/>
                  </a:lnTo>
                  <a:close/>
                  <a:moveTo>
                    <a:pt x="438151" y="0"/>
                  </a:moveTo>
                  <a:lnTo>
                    <a:pt x="444765" y="265"/>
                  </a:lnTo>
                  <a:lnTo>
                    <a:pt x="451645" y="795"/>
                  </a:lnTo>
                  <a:lnTo>
                    <a:pt x="458259" y="1589"/>
                  </a:lnTo>
                  <a:lnTo>
                    <a:pt x="465138" y="2914"/>
                  </a:lnTo>
                  <a:lnTo>
                    <a:pt x="472017" y="4504"/>
                  </a:lnTo>
                  <a:lnTo>
                    <a:pt x="478632" y="6358"/>
                  </a:lnTo>
                  <a:lnTo>
                    <a:pt x="485247" y="8477"/>
                  </a:lnTo>
                  <a:lnTo>
                    <a:pt x="491861" y="10862"/>
                  </a:lnTo>
                  <a:lnTo>
                    <a:pt x="498211" y="14041"/>
                  </a:lnTo>
                  <a:lnTo>
                    <a:pt x="504561" y="16955"/>
                  </a:lnTo>
                  <a:lnTo>
                    <a:pt x="510647" y="20399"/>
                  </a:lnTo>
                  <a:lnTo>
                    <a:pt x="516997" y="24373"/>
                  </a:lnTo>
                  <a:lnTo>
                    <a:pt x="522818" y="28347"/>
                  </a:lnTo>
                  <a:lnTo>
                    <a:pt x="528374" y="33116"/>
                  </a:lnTo>
                  <a:lnTo>
                    <a:pt x="533930" y="38149"/>
                  </a:lnTo>
                  <a:lnTo>
                    <a:pt x="539486" y="43183"/>
                  </a:lnTo>
                  <a:lnTo>
                    <a:pt x="544249" y="48482"/>
                  </a:lnTo>
                  <a:lnTo>
                    <a:pt x="549276" y="54310"/>
                  </a:lnTo>
                  <a:lnTo>
                    <a:pt x="554038" y="60669"/>
                  </a:lnTo>
                  <a:lnTo>
                    <a:pt x="558536" y="67027"/>
                  </a:lnTo>
                  <a:lnTo>
                    <a:pt x="562505" y="73915"/>
                  </a:lnTo>
                  <a:lnTo>
                    <a:pt x="566474" y="81333"/>
                  </a:lnTo>
                  <a:lnTo>
                    <a:pt x="569913" y="88751"/>
                  </a:lnTo>
                  <a:lnTo>
                    <a:pt x="573353" y="96434"/>
                  </a:lnTo>
                  <a:lnTo>
                    <a:pt x="575999" y="104382"/>
                  </a:lnTo>
                  <a:lnTo>
                    <a:pt x="578909" y="113125"/>
                  </a:lnTo>
                  <a:lnTo>
                    <a:pt x="581026" y="121602"/>
                  </a:lnTo>
                  <a:lnTo>
                    <a:pt x="582878" y="130875"/>
                  </a:lnTo>
                  <a:lnTo>
                    <a:pt x="584201" y="140147"/>
                  </a:lnTo>
                  <a:lnTo>
                    <a:pt x="585259" y="149950"/>
                  </a:lnTo>
                  <a:lnTo>
                    <a:pt x="586053" y="160017"/>
                  </a:lnTo>
                  <a:lnTo>
                    <a:pt x="586318" y="170349"/>
                  </a:lnTo>
                  <a:lnTo>
                    <a:pt x="586053" y="177502"/>
                  </a:lnTo>
                  <a:lnTo>
                    <a:pt x="586318" y="177502"/>
                  </a:lnTo>
                  <a:lnTo>
                    <a:pt x="589757" y="177767"/>
                  </a:lnTo>
                  <a:lnTo>
                    <a:pt x="592668" y="178562"/>
                  </a:lnTo>
                  <a:lnTo>
                    <a:pt x="596107" y="179622"/>
                  </a:lnTo>
                  <a:lnTo>
                    <a:pt x="599282" y="181211"/>
                  </a:lnTo>
                  <a:lnTo>
                    <a:pt x="601928" y="183066"/>
                  </a:lnTo>
                  <a:lnTo>
                    <a:pt x="604838" y="185185"/>
                  </a:lnTo>
                  <a:lnTo>
                    <a:pt x="607220" y="187834"/>
                  </a:lnTo>
                  <a:lnTo>
                    <a:pt x="609601" y="190484"/>
                  </a:lnTo>
                  <a:lnTo>
                    <a:pt x="611982" y="193928"/>
                  </a:lnTo>
                  <a:lnTo>
                    <a:pt x="613834" y="197372"/>
                  </a:lnTo>
                  <a:lnTo>
                    <a:pt x="615157" y="201081"/>
                  </a:lnTo>
                  <a:lnTo>
                    <a:pt x="616745" y="204790"/>
                  </a:lnTo>
                  <a:lnTo>
                    <a:pt x="617803" y="208764"/>
                  </a:lnTo>
                  <a:lnTo>
                    <a:pt x="618597" y="213003"/>
                  </a:lnTo>
                  <a:lnTo>
                    <a:pt x="619126" y="217241"/>
                  </a:lnTo>
                  <a:lnTo>
                    <a:pt x="619126" y="222010"/>
                  </a:lnTo>
                  <a:lnTo>
                    <a:pt x="618861" y="226514"/>
                  </a:lnTo>
                  <a:lnTo>
                    <a:pt x="618068" y="231018"/>
                  </a:lnTo>
                  <a:lnTo>
                    <a:pt x="616216" y="235257"/>
                  </a:lnTo>
                  <a:lnTo>
                    <a:pt x="614099" y="239230"/>
                  </a:lnTo>
                  <a:lnTo>
                    <a:pt x="611453" y="243204"/>
                  </a:lnTo>
                  <a:lnTo>
                    <a:pt x="608543" y="246648"/>
                  </a:lnTo>
                  <a:lnTo>
                    <a:pt x="605103" y="250357"/>
                  </a:lnTo>
                  <a:lnTo>
                    <a:pt x="601399" y="253537"/>
                  </a:lnTo>
                  <a:lnTo>
                    <a:pt x="597430" y="256186"/>
                  </a:lnTo>
                  <a:lnTo>
                    <a:pt x="593461" y="258570"/>
                  </a:lnTo>
                  <a:lnTo>
                    <a:pt x="589493" y="261220"/>
                  </a:lnTo>
                  <a:lnTo>
                    <a:pt x="584995" y="263074"/>
                  </a:lnTo>
                  <a:lnTo>
                    <a:pt x="581026" y="264134"/>
                  </a:lnTo>
                  <a:lnTo>
                    <a:pt x="577057" y="265458"/>
                  </a:lnTo>
                  <a:lnTo>
                    <a:pt x="573353" y="265988"/>
                  </a:lnTo>
                  <a:lnTo>
                    <a:pt x="569649" y="266518"/>
                  </a:lnTo>
                  <a:lnTo>
                    <a:pt x="569384" y="266518"/>
                  </a:lnTo>
                  <a:lnTo>
                    <a:pt x="564093" y="280559"/>
                  </a:lnTo>
                  <a:lnTo>
                    <a:pt x="558272" y="294600"/>
                  </a:lnTo>
                  <a:lnTo>
                    <a:pt x="551657" y="307847"/>
                  </a:lnTo>
                  <a:lnTo>
                    <a:pt x="545043" y="320828"/>
                  </a:lnTo>
                  <a:lnTo>
                    <a:pt x="537634" y="333015"/>
                  </a:lnTo>
                  <a:lnTo>
                    <a:pt x="529961" y="344407"/>
                  </a:lnTo>
                  <a:lnTo>
                    <a:pt x="525993" y="349971"/>
                  </a:lnTo>
                  <a:lnTo>
                    <a:pt x="521759" y="355269"/>
                  </a:lnTo>
                  <a:lnTo>
                    <a:pt x="517526" y="360303"/>
                  </a:lnTo>
                  <a:lnTo>
                    <a:pt x="513293" y="365071"/>
                  </a:lnTo>
                  <a:lnTo>
                    <a:pt x="508795" y="369840"/>
                  </a:lnTo>
                  <a:lnTo>
                    <a:pt x="504561" y="374344"/>
                  </a:lnTo>
                  <a:lnTo>
                    <a:pt x="500063" y="378318"/>
                  </a:lnTo>
                  <a:lnTo>
                    <a:pt x="495301" y="382557"/>
                  </a:lnTo>
                  <a:lnTo>
                    <a:pt x="490803" y="386266"/>
                  </a:lnTo>
                  <a:lnTo>
                    <a:pt x="486040" y="389445"/>
                  </a:lnTo>
                  <a:lnTo>
                    <a:pt x="481542" y="392624"/>
                  </a:lnTo>
                  <a:lnTo>
                    <a:pt x="476515" y="395273"/>
                  </a:lnTo>
                  <a:lnTo>
                    <a:pt x="472017" y="397923"/>
                  </a:lnTo>
                  <a:lnTo>
                    <a:pt x="466990" y="400042"/>
                  </a:lnTo>
                  <a:lnTo>
                    <a:pt x="462492" y="401896"/>
                  </a:lnTo>
                  <a:lnTo>
                    <a:pt x="457465" y="403486"/>
                  </a:lnTo>
                  <a:lnTo>
                    <a:pt x="452438" y="404546"/>
                  </a:lnTo>
                  <a:lnTo>
                    <a:pt x="447676" y="405605"/>
                  </a:lnTo>
                  <a:lnTo>
                    <a:pt x="442913" y="406135"/>
                  </a:lnTo>
                  <a:lnTo>
                    <a:pt x="438151" y="406400"/>
                  </a:lnTo>
                  <a:lnTo>
                    <a:pt x="433124" y="406135"/>
                  </a:lnTo>
                  <a:lnTo>
                    <a:pt x="428097" y="405605"/>
                  </a:lnTo>
                  <a:lnTo>
                    <a:pt x="423334" y="404546"/>
                  </a:lnTo>
                  <a:lnTo>
                    <a:pt x="418572" y="403486"/>
                  </a:lnTo>
                  <a:lnTo>
                    <a:pt x="413809" y="401896"/>
                  </a:lnTo>
                  <a:lnTo>
                    <a:pt x="408782" y="400042"/>
                  </a:lnTo>
                  <a:lnTo>
                    <a:pt x="404019" y="397923"/>
                  </a:lnTo>
                  <a:lnTo>
                    <a:pt x="399257" y="395273"/>
                  </a:lnTo>
                  <a:lnTo>
                    <a:pt x="394494" y="392359"/>
                  </a:lnTo>
                  <a:lnTo>
                    <a:pt x="389997" y="389180"/>
                  </a:lnTo>
                  <a:lnTo>
                    <a:pt x="384969" y="385736"/>
                  </a:lnTo>
                  <a:lnTo>
                    <a:pt x="380471" y="382027"/>
                  </a:lnTo>
                  <a:lnTo>
                    <a:pt x="375974" y="378318"/>
                  </a:lnTo>
                  <a:lnTo>
                    <a:pt x="371476" y="374079"/>
                  </a:lnTo>
                  <a:lnTo>
                    <a:pt x="367242" y="369840"/>
                  </a:lnTo>
                  <a:lnTo>
                    <a:pt x="362744" y="365071"/>
                  </a:lnTo>
                  <a:lnTo>
                    <a:pt x="358511" y="360303"/>
                  </a:lnTo>
                  <a:lnTo>
                    <a:pt x="354278" y="355004"/>
                  </a:lnTo>
                  <a:lnTo>
                    <a:pt x="350309" y="349706"/>
                  </a:lnTo>
                  <a:lnTo>
                    <a:pt x="346076" y="344142"/>
                  </a:lnTo>
                  <a:lnTo>
                    <a:pt x="338138" y="332750"/>
                  </a:lnTo>
                  <a:lnTo>
                    <a:pt x="330730" y="320299"/>
                  </a:lnTo>
                  <a:lnTo>
                    <a:pt x="324115" y="307317"/>
                  </a:lnTo>
                  <a:lnTo>
                    <a:pt x="317765" y="294071"/>
                  </a:lnTo>
                  <a:lnTo>
                    <a:pt x="311944" y="280294"/>
                  </a:lnTo>
                  <a:lnTo>
                    <a:pt x="306653" y="265723"/>
                  </a:lnTo>
                  <a:lnTo>
                    <a:pt x="302948" y="265193"/>
                  </a:lnTo>
                  <a:lnTo>
                    <a:pt x="299244" y="263869"/>
                  </a:lnTo>
                  <a:lnTo>
                    <a:pt x="295540" y="262809"/>
                  </a:lnTo>
                  <a:lnTo>
                    <a:pt x="291836" y="260955"/>
                  </a:lnTo>
                  <a:lnTo>
                    <a:pt x="288132" y="259100"/>
                  </a:lnTo>
                  <a:lnTo>
                    <a:pt x="284428" y="256451"/>
                  </a:lnTo>
                  <a:lnTo>
                    <a:pt x="280723" y="254066"/>
                  </a:lnTo>
                  <a:lnTo>
                    <a:pt x="277548" y="251152"/>
                  </a:lnTo>
                  <a:lnTo>
                    <a:pt x="274109" y="248238"/>
                  </a:lnTo>
                  <a:lnTo>
                    <a:pt x="271198" y="245059"/>
                  </a:lnTo>
                  <a:lnTo>
                    <a:pt x="268553" y="241350"/>
                  </a:lnTo>
                  <a:lnTo>
                    <a:pt x="266436" y="237906"/>
                  </a:lnTo>
                  <a:lnTo>
                    <a:pt x="264584" y="233932"/>
                  </a:lnTo>
                  <a:lnTo>
                    <a:pt x="263261" y="230223"/>
                  </a:lnTo>
                  <a:lnTo>
                    <a:pt x="262467" y="225984"/>
                  </a:lnTo>
                  <a:lnTo>
                    <a:pt x="261938" y="222010"/>
                  </a:lnTo>
                  <a:lnTo>
                    <a:pt x="261938" y="218036"/>
                  </a:lnTo>
                  <a:lnTo>
                    <a:pt x="262732" y="214062"/>
                  </a:lnTo>
                  <a:lnTo>
                    <a:pt x="263261" y="209823"/>
                  </a:lnTo>
                  <a:lnTo>
                    <a:pt x="264319" y="206114"/>
                  </a:lnTo>
                  <a:lnTo>
                    <a:pt x="265378" y="202405"/>
                  </a:lnTo>
                  <a:lnTo>
                    <a:pt x="266701" y="199226"/>
                  </a:lnTo>
                  <a:lnTo>
                    <a:pt x="268553" y="196047"/>
                  </a:lnTo>
                  <a:lnTo>
                    <a:pt x="270140" y="192868"/>
                  </a:lnTo>
                  <a:lnTo>
                    <a:pt x="272257" y="190219"/>
                  </a:lnTo>
                  <a:lnTo>
                    <a:pt x="274373" y="187834"/>
                  </a:lnTo>
                  <a:lnTo>
                    <a:pt x="276490" y="185185"/>
                  </a:lnTo>
                  <a:lnTo>
                    <a:pt x="278871" y="183331"/>
                  </a:lnTo>
                  <a:lnTo>
                    <a:pt x="281782" y="181476"/>
                  </a:lnTo>
                  <a:lnTo>
                    <a:pt x="284428" y="179887"/>
                  </a:lnTo>
                  <a:lnTo>
                    <a:pt x="287338" y="179092"/>
                  </a:lnTo>
                  <a:lnTo>
                    <a:pt x="290513" y="178032"/>
                  </a:lnTo>
                  <a:lnTo>
                    <a:pt x="289984" y="170349"/>
                  </a:lnTo>
                  <a:lnTo>
                    <a:pt x="289984" y="160017"/>
                  </a:lnTo>
                  <a:lnTo>
                    <a:pt x="291042" y="149950"/>
                  </a:lnTo>
                  <a:lnTo>
                    <a:pt x="291836" y="140147"/>
                  </a:lnTo>
                  <a:lnTo>
                    <a:pt x="293423" y="130875"/>
                  </a:lnTo>
                  <a:lnTo>
                    <a:pt x="295276" y="121602"/>
                  </a:lnTo>
                  <a:lnTo>
                    <a:pt x="297392" y="113125"/>
                  </a:lnTo>
                  <a:lnTo>
                    <a:pt x="300038" y="104382"/>
                  </a:lnTo>
                  <a:lnTo>
                    <a:pt x="302948" y="96434"/>
                  </a:lnTo>
                  <a:lnTo>
                    <a:pt x="306123" y="88751"/>
                  </a:lnTo>
                  <a:lnTo>
                    <a:pt x="309828" y="81333"/>
                  </a:lnTo>
                  <a:lnTo>
                    <a:pt x="313532" y="73915"/>
                  </a:lnTo>
                  <a:lnTo>
                    <a:pt x="317765" y="67027"/>
                  </a:lnTo>
                  <a:lnTo>
                    <a:pt x="322263" y="60669"/>
                  </a:lnTo>
                  <a:lnTo>
                    <a:pt x="326761" y="54310"/>
                  </a:lnTo>
                  <a:lnTo>
                    <a:pt x="331788" y="48482"/>
                  </a:lnTo>
                  <a:lnTo>
                    <a:pt x="336551" y="43183"/>
                  </a:lnTo>
                  <a:lnTo>
                    <a:pt x="342107" y="38149"/>
                  </a:lnTo>
                  <a:lnTo>
                    <a:pt x="347663" y="33116"/>
                  </a:lnTo>
                  <a:lnTo>
                    <a:pt x="353219" y="28347"/>
                  </a:lnTo>
                  <a:lnTo>
                    <a:pt x="359040" y="24373"/>
                  </a:lnTo>
                  <a:lnTo>
                    <a:pt x="365390" y="20399"/>
                  </a:lnTo>
                  <a:lnTo>
                    <a:pt x="371476" y="16955"/>
                  </a:lnTo>
                  <a:lnTo>
                    <a:pt x="377826" y="14041"/>
                  </a:lnTo>
                  <a:lnTo>
                    <a:pt x="384176" y="10862"/>
                  </a:lnTo>
                  <a:lnTo>
                    <a:pt x="390790" y="8477"/>
                  </a:lnTo>
                  <a:lnTo>
                    <a:pt x="397405" y="6358"/>
                  </a:lnTo>
                  <a:lnTo>
                    <a:pt x="404019" y="4504"/>
                  </a:lnTo>
                  <a:lnTo>
                    <a:pt x="410899" y="2914"/>
                  </a:lnTo>
                  <a:lnTo>
                    <a:pt x="417778" y="1589"/>
                  </a:lnTo>
                  <a:lnTo>
                    <a:pt x="424392" y="795"/>
                  </a:lnTo>
                  <a:lnTo>
                    <a:pt x="431272" y="265"/>
                  </a:lnTo>
                  <a:lnTo>
                    <a:pt x="43815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3578260" y="3440988"/>
            <a:ext cx="2448000" cy="2448000"/>
          </a:xfrm>
          <a:prstGeom prst="ellipse">
            <a:avLst/>
          </a:prstGeom>
          <a:noFill/>
          <a:ln w="857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02553" y="3665280"/>
            <a:ext cx="1999415" cy="1999416"/>
            <a:chOff x="3802553" y="3665280"/>
            <a:chExt cx="1999415" cy="1999416"/>
          </a:xfrm>
        </p:grpSpPr>
        <p:grpSp>
          <p:nvGrpSpPr>
            <p:cNvPr id="9" name="组合 8"/>
            <p:cNvGrpSpPr/>
            <p:nvPr/>
          </p:nvGrpSpPr>
          <p:grpSpPr>
            <a:xfrm>
              <a:off x="3802553" y="3665280"/>
              <a:ext cx="1999415" cy="1999416"/>
              <a:chOff x="3910702" y="3580835"/>
              <a:chExt cx="1999415" cy="1999416"/>
            </a:xfrm>
          </p:grpSpPr>
          <p:sp>
            <p:nvSpPr>
              <p:cNvPr id="95" name="椭圆 94"/>
              <p:cNvSpPr>
                <a:spLocks noChangeAspect="1"/>
              </p:cNvSpPr>
              <p:nvPr/>
            </p:nvSpPr>
            <p:spPr>
              <a:xfrm>
                <a:off x="3910702" y="3580835"/>
                <a:ext cx="1999415" cy="1999415"/>
              </a:xfrm>
              <a:prstGeom prst="ellipse">
                <a:avLst/>
              </a:prstGeom>
              <a:solidFill>
                <a:schemeClr val="tx1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自由: 形状 95"/>
              <p:cNvSpPr>
                <a:spLocks noChangeAspect="1"/>
              </p:cNvSpPr>
              <p:nvPr/>
            </p:nvSpPr>
            <p:spPr>
              <a:xfrm>
                <a:off x="4116140" y="3811205"/>
                <a:ext cx="1769046" cy="1769046"/>
              </a:xfrm>
              <a:custGeom>
                <a:avLst/>
                <a:gdLst>
                  <a:gd name="connsiteX0" fmla="*/ 378262 w 477782"/>
                  <a:gd name="connsiteY0" fmla="*/ 0 h 477782"/>
                  <a:gd name="connsiteX1" fmla="*/ 398701 w 477782"/>
                  <a:gd name="connsiteY1" fmla="*/ 16863 h 477782"/>
                  <a:gd name="connsiteX2" fmla="*/ 477782 w 477782"/>
                  <a:gd name="connsiteY2" fmla="*/ 207782 h 477782"/>
                  <a:gd name="connsiteX3" fmla="*/ 207782 w 477782"/>
                  <a:gd name="connsiteY3" fmla="*/ 477782 h 477782"/>
                  <a:gd name="connsiteX4" fmla="*/ 16863 w 477782"/>
                  <a:gd name="connsiteY4" fmla="*/ 398701 h 477782"/>
                  <a:gd name="connsiteX5" fmla="*/ 0 w 477782"/>
                  <a:gd name="connsiteY5" fmla="*/ 378262 h 47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7782" h="477782">
                    <a:moveTo>
                      <a:pt x="378262" y="0"/>
                    </a:moveTo>
                    <a:lnTo>
                      <a:pt x="398701" y="16863"/>
                    </a:lnTo>
                    <a:cubicBezTo>
                      <a:pt x="447561" y="65724"/>
                      <a:pt x="477782" y="133224"/>
                      <a:pt x="477782" y="207782"/>
                    </a:cubicBezTo>
                    <a:cubicBezTo>
                      <a:pt x="477782" y="356899"/>
                      <a:pt x="356899" y="477782"/>
                      <a:pt x="207782" y="477782"/>
                    </a:cubicBezTo>
                    <a:cubicBezTo>
                      <a:pt x="133224" y="477782"/>
                      <a:pt x="65724" y="447561"/>
                      <a:pt x="16863" y="398701"/>
                    </a:cubicBezTo>
                    <a:lnTo>
                      <a:pt x="0" y="37826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1" name="KSO_Shape"/>
            <p:cNvSpPr>
              <a:spLocks/>
            </p:cNvSpPr>
            <p:nvPr/>
          </p:nvSpPr>
          <p:spPr bwMode="auto">
            <a:xfrm>
              <a:off x="4283860" y="4223988"/>
              <a:ext cx="1036800" cy="882000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3561163" y="2872504"/>
            <a:ext cx="2482194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利润：**万元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6146861" y="4621332"/>
            <a:ext cx="2482194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应收账款：周转天数少于</a:t>
            </a:r>
            <a:r>
              <a:rPr lang="en-US" altLang="zh-CN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37</a:t>
            </a: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天，期末余额增幅同比不高于同期营业收入增幅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8869087" y="2207706"/>
            <a:ext cx="248219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成本控制：成本费用占营业收入比重不高于上年的实际完成值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85" name="椭圆 84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下半年形势与工作任务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91" name="椭圆 90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4185366" y="1142208"/>
            <a:ext cx="3922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10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Situation and tasks in the second half of the year</a:t>
            </a:r>
            <a:endParaRPr lang="zh-CN" altLang="en-US" spc="-10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35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000">
        <p:fade/>
      </p:transition>
    </mc:Choice>
    <mc:Fallback xmlns="">
      <p:transition spd="med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<p:cBhvr>
                                        <p:cTn id="1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<p:cBhvr>
                                        <p:cTn id="2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375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375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75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375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75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375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375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5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375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75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375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9" grpId="0" animBg="1"/>
      <p:bldP spid="19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88" grpId="0" animBg="1"/>
      <p:bldP spid="102" grpId="0" animBg="1"/>
      <p:bldP spid="140" grpId="0" animBg="1"/>
      <p:bldP spid="94" grpId="0" animBg="1"/>
      <p:bldP spid="154" grpId="0"/>
      <p:bldP spid="155" grpId="0"/>
      <p:bldP spid="156" grpId="0"/>
      <p:bldP spid="87" grpId="0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36734" y="4161603"/>
            <a:ext cx="14755" cy="1475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082535" y="4166214"/>
            <a:ext cx="14755" cy="14755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168758" y="3802896"/>
            <a:ext cx="27050" cy="27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87356" y="4056357"/>
            <a:ext cx="22132" cy="22132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63819" y="4215484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23013" y="3840892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13765" y="4232697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98422" y="3522695"/>
            <a:ext cx="49182" cy="4918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278698" y="3665295"/>
            <a:ext cx="36887" cy="36887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176490" y="3887722"/>
            <a:ext cx="34428" cy="3442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237588" y="3754753"/>
            <a:ext cx="31230" cy="3123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078409" y="3932231"/>
            <a:ext cx="41888" cy="4188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42700" y="3611483"/>
            <a:ext cx="39583" cy="39583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14806" y="3565730"/>
            <a:ext cx="12296" cy="122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16740" y="4087198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26491" y="4012181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936463" y="3787391"/>
            <a:ext cx="49182" cy="49182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184576" y="3941246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088721" y="3765396"/>
            <a:ext cx="31968" cy="31968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02504" y="3678780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34164" y="4033180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876416" y="3750150"/>
            <a:ext cx="31230" cy="312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998535" y="3750150"/>
            <a:ext cx="49182" cy="491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948335" y="3623012"/>
            <a:ext cx="29509" cy="2950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07193" y="4096897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5980921" y="3903738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34384" y="3871316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048152" y="3693563"/>
            <a:ext cx="27050" cy="2705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958820" y="3711105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20954" y="3533561"/>
            <a:ext cx="29509" cy="2950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35098" y="3284010"/>
            <a:ext cx="7377" cy="7377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5988394" y="3965837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232412" y="3436518"/>
            <a:ext cx="14755" cy="14755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6009783" y="3315684"/>
            <a:ext cx="12296" cy="12296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093263" y="3316605"/>
            <a:ext cx="12296" cy="12296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23600" y="3449440"/>
            <a:ext cx="33075" cy="33075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042857" y="3413726"/>
            <a:ext cx="7377" cy="737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24493" y="3250122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24717" y="3460373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080549" y="3421103"/>
            <a:ext cx="34428" cy="344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25778" y="3379441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38786" y="3466979"/>
            <a:ext cx="17214" cy="172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50516" y="1501297"/>
            <a:ext cx="769096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99000">
                      <a:schemeClr val="tx1">
                        <a:alpha val="0"/>
                      </a:schemeClr>
                    </a:gs>
                    <a:gs pos="83000">
                      <a:srgbClr val="FFC000"/>
                    </a:gs>
                    <a:gs pos="9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Part</a:t>
            </a:r>
            <a:r>
              <a:rPr lang="en-US" altLang="zh-CN" sz="48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 </a:t>
            </a:r>
            <a:r>
              <a:rPr lang="en-US" altLang="zh-CN" sz="199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4900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Four</a:t>
            </a:r>
            <a:endParaRPr lang="zh-CN" altLang="en-US" sz="85700" b="1" dirty="0">
              <a:gradFill>
                <a:gsLst>
                  <a:gs pos="100000">
                    <a:schemeClr val="tx1">
                      <a:alpha val="0"/>
                    </a:schemeClr>
                  </a:gs>
                  <a:gs pos="49000">
                    <a:srgbClr val="FFC000"/>
                  </a:gs>
                  <a:gs pos="82000">
                    <a:srgbClr val="FFC000">
                      <a:alpha val="0"/>
                    </a:srgbClr>
                  </a:gs>
                </a:gsLst>
                <a:lin ang="5400000" scaled="1"/>
              </a:gradFill>
              <a:effectLst>
                <a:outerShdw blurRad="127000" dist="50800" dir="5400000" algn="ctr" rotWithShape="0">
                  <a:schemeClr val="tx1">
                    <a:alpha val="50000"/>
                  </a:schemeClr>
                </a:outerShdw>
              </a:effectLst>
              <a:latin typeface="Gill Sans Light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rot="476695">
            <a:off x="3792570" y="3090412"/>
            <a:ext cx="4606861" cy="2266291"/>
            <a:chOff x="1730190" y="4057742"/>
            <a:chExt cx="3469736" cy="1706895"/>
          </a:xfrm>
        </p:grpSpPr>
        <p:sp>
          <p:nvSpPr>
            <p:cNvPr id="126" name="椭圆 125"/>
            <p:cNvSpPr/>
            <p:nvPr/>
          </p:nvSpPr>
          <p:spPr>
            <a:xfrm rot="21038076">
              <a:off x="1730190" y="4057742"/>
              <a:ext cx="3469736" cy="1706895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21038076">
              <a:off x="2072247" y="4282253"/>
              <a:ext cx="2785622" cy="125787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21038076">
              <a:off x="2515066" y="4482212"/>
              <a:ext cx="1899982" cy="85795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21038076">
              <a:off x="3016041" y="4708435"/>
              <a:ext cx="898034" cy="40551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002331" y="3748504"/>
            <a:ext cx="4187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下半年工作计划及安排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5901938" y="4169937"/>
            <a:ext cx="360344" cy="237838"/>
            <a:chOff x="2043005" y="4721496"/>
            <a:chExt cx="360344" cy="237838"/>
          </a:xfrm>
        </p:grpSpPr>
        <p:sp>
          <p:nvSpPr>
            <p:cNvPr id="98" name="椭圆 9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105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000">
        <p14:rippl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182 0.00393 L -0.00182 0.00416 C -0.00586 0.0044 -0.00378 0.0044 -0.01146 0.00393 C -0.01185 0.00393 -0.01224 0.0037 -0.0125 0.0037 L -0.0138 0.00347 L -0.01589 0.00301 C -0.01615 0.00301 -0.01667 0.00278 -0.01693 0.00278 C -0.01758 0.00254 -0.01797 0.00231 -0.01849 0.00231 L -0.02135 0.00208 C -0.02201 0.00208 -0.02266 0.00208 -0.02318 0.00231 C -0.02344 0.00231 -0.02344 0.00254 -0.0237 0.00254 C -0.02461 0.00254 -0.02552 0.00231 -0.02656 0.00231 C -0.02669 0.00231 -0.02695 0.00208 -0.02708 0.00208 C -0.02747 0.00185 -0.0276 0.00162 -0.02786 0.00162 L -0.02839 0.00162 L -0.04609 -0.00394 L -0.04792 -0.01204 L -0.03698 -0.01736 L -0.01562 -0.02176 L 0.01589 -0.02454 L 0.03906 -0.02014 L 0.04948 -0.01412 L 0.05013 -0.00996 L 0.03724 -0.00139 L 0.01589 0.00301 L -0.00182 0.00393 Z " pathEditMode="relative" rAng="0" ptsTypes="AAAAAAAAAAAAAAAAAAAAAAAAAA">
                                      <p:cBhvr>
                                        <p:cTn id="135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412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9" grpId="0" animBg="1"/>
      <p:bldP spid="61" grpId="0" animBg="1"/>
      <p:bldP spid="66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64" grpId="0" animBg="1"/>
      <p:bldP spid="70" grpId="0" animBg="1"/>
      <p:bldP spid="74" grpId="0" animBg="1"/>
      <p:bldP spid="77" grpId="0" animBg="1"/>
      <p:bldP spid="1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790157" y="2532673"/>
          <a:ext cx="5321347" cy="3509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675862" y="2704099"/>
            <a:ext cx="318505" cy="318505"/>
            <a:chOff x="499978" y="1832599"/>
            <a:chExt cx="318505" cy="318505"/>
          </a:xfrm>
        </p:grpSpPr>
        <p:sp>
          <p:nvSpPr>
            <p:cNvPr id="19" name="椭圆 18"/>
            <p:cNvSpPr/>
            <p:nvPr/>
          </p:nvSpPr>
          <p:spPr>
            <a:xfrm>
              <a:off x="499978" y="1832599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563783" y="1896404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960452" y="2653223"/>
            <a:ext cx="295614" cy="180382"/>
            <a:chOff x="10697923" y="3272409"/>
            <a:chExt cx="552239" cy="336973"/>
          </a:xfrm>
        </p:grpSpPr>
        <p:sp>
          <p:nvSpPr>
            <p:cNvPr id="148" name="椭圆 147"/>
            <p:cNvSpPr/>
            <p:nvPr/>
          </p:nvSpPr>
          <p:spPr>
            <a:xfrm>
              <a:off x="10697923" y="3290877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1059268" y="3272409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6" name="矩形 155"/>
          <p:cNvSpPr/>
          <p:nvPr/>
        </p:nvSpPr>
        <p:spPr>
          <a:xfrm>
            <a:off x="7063642" y="2653223"/>
            <a:ext cx="428418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突出优结构，推进企业加快转型升级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675862" y="3437694"/>
            <a:ext cx="318505" cy="318505"/>
            <a:chOff x="499978" y="1832599"/>
            <a:chExt cx="318505" cy="318505"/>
          </a:xfrm>
        </p:grpSpPr>
        <p:sp>
          <p:nvSpPr>
            <p:cNvPr id="135" name="椭圆 134"/>
            <p:cNvSpPr/>
            <p:nvPr/>
          </p:nvSpPr>
          <p:spPr>
            <a:xfrm>
              <a:off x="499978" y="1832599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563783" y="1896404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9713685" y="3394055"/>
            <a:ext cx="295614" cy="180382"/>
            <a:chOff x="10697923" y="3272409"/>
            <a:chExt cx="552239" cy="336973"/>
          </a:xfrm>
        </p:grpSpPr>
        <p:sp>
          <p:nvSpPr>
            <p:cNvPr id="133" name="椭圆 132"/>
            <p:cNvSpPr/>
            <p:nvPr/>
          </p:nvSpPr>
          <p:spPr>
            <a:xfrm>
              <a:off x="10697923" y="3290877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1059268" y="3272409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矩形 131"/>
          <p:cNvSpPr/>
          <p:nvPr/>
        </p:nvSpPr>
        <p:spPr>
          <a:xfrm>
            <a:off x="7063642" y="3386818"/>
            <a:ext cx="298800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加快经营创新与模式变革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6675862" y="4148718"/>
            <a:ext cx="318505" cy="318505"/>
            <a:chOff x="499978" y="1832599"/>
            <a:chExt cx="318505" cy="318505"/>
          </a:xfrm>
        </p:grpSpPr>
        <p:sp>
          <p:nvSpPr>
            <p:cNvPr id="162" name="椭圆 161"/>
            <p:cNvSpPr/>
            <p:nvPr/>
          </p:nvSpPr>
          <p:spPr>
            <a:xfrm>
              <a:off x="499978" y="1832599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563783" y="1896404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9605712" y="4123346"/>
            <a:ext cx="295614" cy="180382"/>
            <a:chOff x="10697923" y="3272409"/>
            <a:chExt cx="552239" cy="336973"/>
          </a:xfrm>
        </p:grpSpPr>
        <p:sp>
          <p:nvSpPr>
            <p:cNvPr id="160" name="椭圆 159"/>
            <p:cNvSpPr/>
            <p:nvPr/>
          </p:nvSpPr>
          <p:spPr>
            <a:xfrm>
              <a:off x="10697923" y="3290877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11059268" y="3272409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7063642" y="4097842"/>
            <a:ext cx="288000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倾力打造</a:t>
            </a:r>
            <a:r>
              <a:rPr lang="en-US" altLang="zh-CN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业务品牌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675862" y="4859741"/>
            <a:ext cx="318505" cy="318505"/>
            <a:chOff x="499978" y="1832599"/>
            <a:chExt cx="318505" cy="318505"/>
          </a:xfrm>
        </p:grpSpPr>
        <p:sp>
          <p:nvSpPr>
            <p:cNvPr id="170" name="椭圆 169"/>
            <p:cNvSpPr/>
            <p:nvPr/>
          </p:nvSpPr>
          <p:spPr>
            <a:xfrm>
              <a:off x="499978" y="1832599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563783" y="1896404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984930" y="4808865"/>
            <a:ext cx="295614" cy="180382"/>
            <a:chOff x="10697923" y="3272409"/>
            <a:chExt cx="552239" cy="336973"/>
          </a:xfrm>
        </p:grpSpPr>
        <p:sp>
          <p:nvSpPr>
            <p:cNvPr id="168" name="椭圆 167"/>
            <p:cNvSpPr/>
            <p:nvPr/>
          </p:nvSpPr>
          <p:spPr>
            <a:xfrm>
              <a:off x="10697923" y="3290877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11059268" y="3272409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7" name="矩形 166"/>
          <p:cNvSpPr/>
          <p:nvPr/>
        </p:nvSpPr>
        <p:spPr>
          <a:xfrm>
            <a:off x="7063642" y="4808865"/>
            <a:ext cx="216000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做大弱电集成项目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6675862" y="5570764"/>
            <a:ext cx="318505" cy="318505"/>
            <a:chOff x="499978" y="1832599"/>
            <a:chExt cx="318505" cy="318505"/>
          </a:xfrm>
        </p:grpSpPr>
        <p:sp>
          <p:nvSpPr>
            <p:cNvPr id="178" name="椭圆 177"/>
            <p:cNvSpPr/>
            <p:nvPr/>
          </p:nvSpPr>
          <p:spPr>
            <a:xfrm>
              <a:off x="499978" y="1832599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563783" y="1896404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502538" y="5572192"/>
            <a:ext cx="295614" cy="180382"/>
            <a:chOff x="10697923" y="3272409"/>
            <a:chExt cx="552239" cy="336973"/>
          </a:xfrm>
        </p:grpSpPr>
        <p:sp>
          <p:nvSpPr>
            <p:cNvPr id="176" name="椭圆 175"/>
            <p:cNvSpPr/>
            <p:nvPr/>
          </p:nvSpPr>
          <p:spPr>
            <a:xfrm>
              <a:off x="10697923" y="3290877"/>
              <a:ext cx="318505" cy="318505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11059268" y="3272409"/>
              <a:ext cx="190894" cy="190894"/>
            </a:xfrm>
            <a:prstGeom prst="ellipse">
              <a:avLst/>
            </a:prstGeom>
            <a:gradFill flip="none" rotWithShape="1">
              <a:gsLst>
                <a:gs pos="41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矩形 174"/>
          <p:cNvSpPr/>
          <p:nvPr/>
        </p:nvSpPr>
        <p:spPr>
          <a:xfrm>
            <a:off x="7063642" y="5519888"/>
            <a:ext cx="180000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探索电子商务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4" name="自由: 形状 93"/>
          <p:cNvSpPr/>
          <p:nvPr/>
        </p:nvSpPr>
        <p:spPr>
          <a:xfrm>
            <a:off x="7076814" y="2528385"/>
            <a:ext cx="13940132" cy="4842603"/>
          </a:xfrm>
          <a:custGeom>
            <a:avLst/>
            <a:gdLst>
              <a:gd name="connsiteX0" fmla="*/ 6970065 w 13940132"/>
              <a:gd name="connsiteY0" fmla="*/ 0 h 4842603"/>
              <a:gd name="connsiteX1" fmla="*/ 13940132 w 13940132"/>
              <a:gd name="connsiteY1" fmla="*/ 4842603 h 4842603"/>
              <a:gd name="connsiteX2" fmla="*/ 0 w 13940132"/>
              <a:gd name="connsiteY2" fmla="*/ 4842603 h 4842603"/>
              <a:gd name="connsiteX3" fmla="*/ 4462474 w 13940132"/>
              <a:gd name="connsiteY3" fmla="*/ 1742203 h 4842603"/>
              <a:gd name="connsiteX4" fmla="*/ 6384497 w 13940132"/>
              <a:gd name="connsiteY4" fmla="*/ 1742203 h 4842603"/>
              <a:gd name="connsiteX5" fmla="*/ 6384497 w 13940132"/>
              <a:gd name="connsiteY5" fmla="*/ 406836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6" fmla="*/ 6475937 w 13940132"/>
              <a:gd name="connsiteY6" fmla="*/ 1833643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0" fmla="*/ 6384497 w 13940132"/>
              <a:gd name="connsiteY0" fmla="*/ 406836 h 4842603"/>
              <a:gd name="connsiteX1" fmla="*/ 6970065 w 13940132"/>
              <a:gd name="connsiteY1" fmla="*/ 0 h 4842603"/>
              <a:gd name="connsiteX2" fmla="*/ 13940132 w 13940132"/>
              <a:gd name="connsiteY2" fmla="*/ 4842603 h 4842603"/>
              <a:gd name="connsiteX3" fmla="*/ 0 w 13940132"/>
              <a:gd name="connsiteY3" fmla="*/ 4842603 h 4842603"/>
              <a:gd name="connsiteX4" fmla="*/ 4462474 w 13940132"/>
              <a:gd name="connsiteY4" fmla="*/ 1742203 h 484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40132" h="4842603">
                <a:moveTo>
                  <a:pt x="6384497" y="406836"/>
                </a:moveTo>
                <a:lnTo>
                  <a:pt x="6970065" y="0"/>
                </a:lnTo>
                <a:lnTo>
                  <a:pt x="13940132" y="4842603"/>
                </a:lnTo>
                <a:lnTo>
                  <a:pt x="0" y="4842603"/>
                </a:lnTo>
                <a:lnTo>
                  <a:pt x="4462474" y="1742203"/>
                </a:lnTo>
              </a:path>
            </a:pathLst>
          </a:cu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自由: 形状 91"/>
          <p:cNvSpPr/>
          <p:nvPr/>
        </p:nvSpPr>
        <p:spPr>
          <a:xfrm flipV="1">
            <a:off x="-5449059" y="-3170403"/>
            <a:ext cx="13940132" cy="4842603"/>
          </a:xfrm>
          <a:custGeom>
            <a:avLst/>
            <a:gdLst>
              <a:gd name="connsiteX0" fmla="*/ 6970065 w 13940132"/>
              <a:gd name="connsiteY0" fmla="*/ 0 h 4842603"/>
              <a:gd name="connsiteX1" fmla="*/ 13940132 w 13940132"/>
              <a:gd name="connsiteY1" fmla="*/ 4842603 h 4842603"/>
              <a:gd name="connsiteX2" fmla="*/ 0 w 13940132"/>
              <a:gd name="connsiteY2" fmla="*/ 4842603 h 4842603"/>
              <a:gd name="connsiteX3" fmla="*/ 4462474 w 13940132"/>
              <a:gd name="connsiteY3" fmla="*/ 1742203 h 4842603"/>
              <a:gd name="connsiteX4" fmla="*/ 6384497 w 13940132"/>
              <a:gd name="connsiteY4" fmla="*/ 1742203 h 4842603"/>
              <a:gd name="connsiteX5" fmla="*/ 6384497 w 13940132"/>
              <a:gd name="connsiteY5" fmla="*/ 406836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6" fmla="*/ 6475937 w 13940132"/>
              <a:gd name="connsiteY6" fmla="*/ 1833643 h 4842603"/>
              <a:gd name="connsiteX0" fmla="*/ 6384497 w 13940132"/>
              <a:gd name="connsiteY0" fmla="*/ 1742203 h 4842603"/>
              <a:gd name="connsiteX1" fmla="*/ 6384497 w 13940132"/>
              <a:gd name="connsiteY1" fmla="*/ 406836 h 4842603"/>
              <a:gd name="connsiteX2" fmla="*/ 6970065 w 13940132"/>
              <a:gd name="connsiteY2" fmla="*/ 0 h 4842603"/>
              <a:gd name="connsiteX3" fmla="*/ 13940132 w 13940132"/>
              <a:gd name="connsiteY3" fmla="*/ 4842603 h 4842603"/>
              <a:gd name="connsiteX4" fmla="*/ 0 w 13940132"/>
              <a:gd name="connsiteY4" fmla="*/ 4842603 h 4842603"/>
              <a:gd name="connsiteX5" fmla="*/ 4462474 w 13940132"/>
              <a:gd name="connsiteY5" fmla="*/ 1742203 h 4842603"/>
              <a:gd name="connsiteX0" fmla="*/ 6384497 w 13940132"/>
              <a:gd name="connsiteY0" fmla="*/ 406836 h 4842603"/>
              <a:gd name="connsiteX1" fmla="*/ 6970065 w 13940132"/>
              <a:gd name="connsiteY1" fmla="*/ 0 h 4842603"/>
              <a:gd name="connsiteX2" fmla="*/ 13940132 w 13940132"/>
              <a:gd name="connsiteY2" fmla="*/ 4842603 h 4842603"/>
              <a:gd name="connsiteX3" fmla="*/ 0 w 13940132"/>
              <a:gd name="connsiteY3" fmla="*/ 4842603 h 4842603"/>
              <a:gd name="connsiteX4" fmla="*/ 4462474 w 13940132"/>
              <a:gd name="connsiteY4" fmla="*/ 1742203 h 484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40132" h="4842603">
                <a:moveTo>
                  <a:pt x="6384497" y="406836"/>
                </a:moveTo>
                <a:lnTo>
                  <a:pt x="6970065" y="0"/>
                </a:lnTo>
                <a:lnTo>
                  <a:pt x="13940132" y="4842603"/>
                </a:lnTo>
                <a:lnTo>
                  <a:pt x="0" y="4842603"/>
                </a:lnTo>
                <a:lnTo>
                  <a:pt x="4462474" y="1742203"/>
                </a:lnTo>
              </a:path>
            </a:pathLst>
          </a:cu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95" name="椭圆 94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下半年工作计划及安排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103" name="椭圆 102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4166771" y="1142208"/>
            <a:ext cx="396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21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Work plan and arrangement in the second half of the year</a:t>
            </a:r>
            <a:endParaRPr lang="zh-CN" altLang="en-US" spc="-21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8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0">
        <p:fade/>
      </p:transition>
    </mc:Choice>
    <mc:Fallback xmlns="">
      <p:transition spd="med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<p:cBhvr>
                                        <p:cTn id="1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<p:cBhvr>
                                        <p:cTn id="2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0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5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385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35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8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4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95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  <p:bldP spid="156" grpId="0"/>
      <p:bldP spid="132" grpId="0"/>
      <p:bldP spid="159" grpId="0"/>
      <p:bldP spid="167" grpId="0"/>
      <p:bldP spid="175" grpId="0"/>
      <p:bldP spid="94" grpId="0" animBg="1"/>
      <p:bldP spid="92" grpId="0" animBg="1"/>
      <p:bldP spid="100" grpId="0"/>
      <p:bldP spid="1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矩形 2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3" name="Group 8"/>
          <p:cNvGrpSpPr>
            <a:grpSpLocks noChangeAspect="1"/>
          </p:cNvGrpSpPr>
          <p:nvPr/>
        </p:nvGrpSpPr>
        <p:grpSpPr bwMode="auto">
          <a:xfrm>
            <a:off x="1130119" y="1719394"/>
            <a:ext cx="9931762" cy="4708802"/>
            <a:chOff x="0" y="4"/>
            <a:chExt cx="5003" cy="2372"/>
          </a:xfrm>
          <a:pattFill prst="wdUpDiag">
            <a:fgClr>
              <a:schemeClr val="bg2">
                <a:lumMod val="50000"/>
              </a:schemeClr>
            </a:fgClr>
            <a:bgClr>
              <a:schemeClr val="tx1"/>
            </a:bgClr>
          </a:pattFill>
        </p:grpSpPr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3742" y="1760"/>
              <a:ext cx="476" cy="441"/>
            </a:xfrm>
            <a:custGeom>
              <a:avLst/>
              <a:gdLst>
                <a:gd name="T0" fmla="*/ 194 w 201"/>
                <a:gd name="T1" fmla="*/ 92 h 186"/>
                <a:gd name="T2" fmla="*/ 188 w 201"/>
                <a:gd name="T3" fmla="*/ 81 h 186"/>
                <a:gd name="T4" fmla="*/ 186 w 201"/>
                <a:gd name="T5" fmla="*/ 71 h 186"/>
                <a:gd name="T6" fmla="*/ 177 w 201"/>
                <a:gd name="T7" fmla="*/ 59 h 186"/>
                <a:gd name="T8" fmla="*/ 176 w 201"/>
                <a:gd name="T9" fmla="*/ 44 h 186"/>
                <a:gd name="T10" fmla="*/ 175 w 201"/>
                <a:gd name="T11" fmla="*/ 34 h 186"/>
                <a:gd name="T12" fmla="*/ 167 w 201"/>
                <a:gd name="T13" fmla="*/ 28 h 186"/>
                <a:gd name="T14" fmla="*/ 164 w 201"/>
                <a:gd name="T15" fmla="*/ 9 h 186"/>
                <a:gd name="T16" fmla="*/ 157 w 201"/>
                <a:gd name="T17" fmla="*/ 21 h 186"/>
                <a:gd name="T18" fmla="*/ 154 w 201"/>
                <a:gd name="T19" fmla="*/ 35 h 186"/>
                <a:gd name="T20" fmla="*/ 143 w 201"/>
                <a:gd name="T21" fmla="*/ 43 h 186"/>
                <a:gd name="T22" fmla="*/ 131 w 201"/>
                <a:gd name="T23" fmla="*/ 31 h 186"/>
                <a:gd name="T24" fmla="*/ 128 w 201"/>
                <a:gd name="T25" fmla="*/ 17 h 186"/>
                <a:gd name="T26" fmla="*/ 134 w 201"/>
                <a:gd name="T27" fmla="*/ 8 h 186"/>
                <a:gd name="T28" fmla="*/ 117 w 201"/>
                <a:gd name="T29" fmla="*/ 4 h 186"/>
                <a:gd name="T30" fmla="*/ 110 w 201"/>
                <a:gd name="T31" fmla="*/ 0 h 186"/>
                <a:gd name="T32" fmla="*/ 103 w 201"/>
                <a:gd name="T33" fmla="*/ 6 h 186"/>
                <a:gd name="T34" fmla="*/ 95 w 201"/>
                <a:gd name="T35" fmla="*/ 14 h 186"/>
                <a:gd name="T36" fmla="*/ 87 w 201"/>
                <a:gd name="T37" fmla="*/ 18 h 186"/>
                <a:gd name="T38" fmla="*/ 77 w 201"/>
                <a:gd name="T39" fmla="*/ 14 h 186"/>
                <a:gd name="T40" fmla="*/ 73 w 201"/>
                <a:gd name="T41" fmla="*/ 15 h 186"/>
                <a:gd name="T42" fmla="*/ 66 w 201"/>
                <a:gd name="T43" fmla="*/ 23 h 186"/>
                <a:gd name="T44" fmla="*/ 60 w 201"/>
                <a:gd name="T45" fmla="*/ 27 h 186"/>
                <a:gd name="T46" fmla="*/ 54 w 201"/>
                <a:gd name="T47" fmla="*/ 26 h 186"/>
                <a:gd name="T48" fmla="*/ 48 w 201"/>
                <a:gd name="T49" fmla="*/ 37 h 186"/>
                <a:gd name="T50" fmla="*/ 35 w 201"/>
                <a:gd name="T51" fmla="*/ 40 h 186"/>
                <a:gd name="T52" fmla="*/ 16 w 201"/>
                <a:gd name="T53" fmla="*/ 47 h 186"/>
                <a:gd name="T54" fmla="*/ 7 w 201"/>
                <a:gd name="T55" fmla="*/ 52 h 186"/>
                <a:gd name="T56" fmla="*/ 5 w 201"/>
                <a:gd name="T57" fmla="*/ 52 h 186"/>
                <a:gd name="T58" fmla="*/ 4 w 201"/>
                <a:gd name="T59" fmla="*/ 69 h 186"/>
                <a:gd name="T60" fmla="*/ 1 w 201"/>
                <a:gd name="T61" fmla="*/ 78 h 186"/>
                <a:gd name="T62" fmla="*/ 4 w 201"/>
                <a:gd name="T63" fmla="*/ 84 h 186"/>
                <a:gd name="T64" fmla="*/ 6 w 201"/>
                <a:gd name="T65" fmla="*/ 101 h 186"/>
                <a:gd name="T66" fmla="*/ 7 w 201"/>
                <a:gd name="T67" fmla="*/ 114 h 186"/>
                <a:gd name="T68" fmla="*/ 3 w 201"/>
                <a:gd name="T69" fmla="*/ 126 h 186"/>
                <a:gd name="T70" fmla="*/ 14 w 201"/>
                <a:gd name="T71" fmla="*/ 133 h 186"/>
                <a:gd name="T72" fmla="*/ 23 w 201"/>
                <a:gd name="T73" fmla="*/ 132 h 186"/>
                <a:gd name="T74" fmla="*/ 38 w 201"/>
                <a:gd name="T75" fmla="*/ 129 h 186"/>
                <a:gd name="T76" fmla="*/ 50 w 201"/>
                <a:gd name="T77" fmla="*/ 126 h 186"/>
                <a:gd name="T78" fmla="*/ 67 w 201"/>
                <a:gd name="T79" fmla="*/ 123 h 186"/>
                <a:gd name="T80" fmla="*/ 79 w 201"/>
                <a:gd name="T81" fmla="*/ 122 h 186"/>
                <a:gd name="T82" fmla="*/ 93 w 201"/>
                <a:gd name="T83" fmla="*/ 126 h 186"/>
                <a:gd name="T84" fmla="*/ 102 w 201"/>
                <a:gd name="T85" fmla="*/ 135 h 186"/>
                <a:gd name="T86" fmla="*/ 109 w 201"/>
                <a:gd name="T87" fmla="*/ 141 h 186"/>
                <a:gd name="T88" fmla="*/ 115 w 201"/>
                <a:gd name="T89" fmla="*/ 142 h 186"/>
                <a:gd name="T90" fmla="*/ 111 w 201"/>
                <a:gd name="T91" fmla="*/ 149 h 186"/>
                <a:gd name="T92" fmla="*/ 118 w 201"/>
                <a:gd name="T93" fmla="*/ 150 h 186"/>
                <a:gd name="T94" fmla="*/ 122 w 201"/>
                <a:gd name="T95" fmla="*/ 160 h 186"/>
                <a:gd name="T96" fmla="*/ 126 w 201"/>
                <a:gd name="T97" fmla="*/ 173 h 186"/>
                <a:gd name="T98" fmla="*/ 140 w 201"/>
                <a:gd name="T99" fmla="*/ 181 h 186"/>
                <a:gd name="T100" fmla="*/ 147 w 201"/>
                <a:gd name="T101" fmla="*/ 178 h 186"/>
                <a:gd name="T102" fmla="*/ 153 w 201"/>
                <a:gd name="T103" fmla="*/ 186 h 186"/>
                <a:gd name="T104" fmla="*/ 165 w 201"/>
                <a:gd name="T105" fmla="*/ 179 h 186"/>
                <a:gd name="T106" fmla="*/ 171 w 201"/>
                <a:gd name="T107" fmla="*/ 173 h 186"/>
                <a:gd name="T108" fmla="*/ 179 w 201"/>
                <a:gd name="T109" fmla="*/ 160 h 186"/>
                <a:gd name="T110" fmla="*/ 187 w 201"/>
                <a:gd name="T111" fmla="*/ 149 h 186"/>
                <a:gd name="T112" fmla="*/ 195 w 201"/>
                <a:gd name="T113" fmla="*/ 136 h 186"/>
                <a:gd name="T114" fmla="*/ 200 w 201"/>
                <a:gd name="T115" fmla="*/ 121 h 186"/>
                <a:gd name="T116" fmla="*/ 199 w 201"/>
                <a:gd name="T117" fmla="*/ 1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1" h="186">
                  <a:moveTo>
                    <a:pt x="200" y="105"/>
                  </a:moveTo>
                  <a:cubicBezTo>
                    <a:pt x="200" y="104"/>
                    <a:pt x="200" y="104"/>
                    <a:pt x="200" y="103"/>
                  </a:cubicBezTo>
                  <a:cubicBezTo>
                    <a:pt x="200" y="103"/>
                    <a:pt x="200" y="103"/>
                    <a:pt x="199" y="102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8" y="100"/>
                    <a:pt x="198" y="100"/>
                    <a:pt x="198" y="99"/>
                  </a:cubicBezTo>
                  <a:cubicBezTo>
                    <a:pt x="198" y="99"/>
                    <a:pt x="198" y="99"/>
                    <a:pt x="198" y="99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7" y="98"/>
                    <a:pt x="197" y="97"/>
                    <a:pt x="197" y="97"/>
                  </a:cubicBezTo>
                  <a:cubicBezTo>
                    <a:pt x="197" y="96"/>
                    <a:pt x="196" y="95"/>
                    <a:pt x="195" y="94"/>
                  </a:cubicBezTo>
                  <a:cubicBezTo>
                    <a:pt x="195" y="94"/>
                    <a:pt x="195" y="93"/>
                    <a:pt x="194" y="93"/>
                  </a:cubicBezTo>
                  <a:cubicBezTo>
                    <a:pt x="194" y="93"/>
                    <a:pt x="194" y="92"/>
                    <a:pt x="194" y="92"/>
                  </a:cubicBezTo>
                  <a:cubicBezTo>
                    <a:pt x="194" y="92"/>
                    <a:pt x="194" y="92"/>
                    <a:pt x="193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1"/>
                    <a:pt x="193" y="92"/>
                    <a:pt x="193" y="91"/>
                  </a:cubicBezTo>
                  <a:cubicBezTo>
                    <a:pt x="193" y="91"/>
                    <a:pt x="193" y="91"/>
                    <a:pt x="192" y="90"/>
                  </a:cubicBezTo>
                  <a:cubicBezTo>
                    <a:pt x="193" y="89"/>
                    <a:pt x="193" y="87"/>
                    <a:pt x="193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93" y="85"/>
                    <a:pt x="193" y="85"/>
                    <a:pt x="193" y="84"/>
                  </a:cubicBezTo>
                  <a:cubicBezTo>
                    <a:pt x="192" y="84"/>
                    <a:pt x="192" y="84"/>
                    <a:pt x="191" y="83"/>
                  </a:cubicBezTo>
                  <a:cubicBezTo>
                    <a:pt x="191" y="83"/>
                    <a:pt x="191" y="82"/>
                    <a:pt x="191" y="82"/>
                  </a:cubicBezTo>
                  <a:cubicBezTo>
                    <a:pt x="191" y="82"/>
                    <a:pt x="191" y="82"/>
                    <a:pt x="190" y="82"/>
                  </a:cubicBezTo>
                  <a:cubicBezTo>
                    <a:pt x="190" y="82"/>
                    <a:pt x="190" y="83"/>
                    <a:pt x="190" y="83"/>
                  </a:cubicBezTo>
                  <a:cubicBezTo>
                    <a:pt x="189" y="82"/>
                    <a:pt x="189" y="82"/>
                    <a:pt x="188" y="81"/>
                  </a:cubicBezTo>
                  <a:cubicBezTo>
                    <a:pt x="188" y="80"/>
                    <a:pt x="188" y="80"/>
                    <a:pt x="188" y="79"/>
                  </a:cubicBezTo>
                  <a:cubicBezTo>
                    <a:pt x="188" y="79"/>
                    <a:pt x="188" y="79"/>
                    <a:pt x="189" y="79"/>
                  </a:cubicBezTo>
                  <a:cubicBezTo>
                    <a:pt x="189" y="78"/>
                    <a:pt x="189" y="77"/>
                    <a:pt x="189" y="77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89" y="76"/>
                    <a:pt x="189" y="75"/>
                    <a:pt x="189" y="75"/>
                  </a:cubicBezTo>
                  <a:cubicBezTo>
                    <a:pt x="189" y="75"/>
                    <a:pt x="189" y="74"/>
                    <a:pt x="189" y="74"/>
                  </a:cubicBezTo>
                  <a:cubicBezTo>
                    <a:pt x="189" y="74"/>
                    <a:pt x="189" y="74"/>
                    <a:pt x="189" y="74"/>
                  </a:cubicBezTo>
                  <a:cubicBezTo>
                    <a:pt x="189" y="74"/>
                    <a:pt x="188" y="74"/>
                    <a:pt x="188" y="74"/>
                  </a:cubicBezTo>
                  <a:cubicBezTo>
                    <a:pt x="188" y="73"/>
                    <a:pt x="188" y="73"/>
                    <a:pt x="188" y="72"/>
                  </a:cubicBezTo>
                  <a:cubicBezTo>
                    <a:pt x="187" y="72"/>
                    <a:pt x="187" y="72"/>
                    <a:pt x="186" y="72"/>
                  </a:cubicBezTo>
                  <a:cubicBezTo>
                    <a:pt x="187" y="72"/>
                    <a:pt x="187" y="72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7" y="69"/>
                  </a:cubicBezTo>
                  <a:cubicBezTo>
                    <a:pt x="187" y="68"/>
                    <a:pt x="187" y="68"/>
                    <a:pt x="187" y="67"/>
                  </a:cubicBezTo>
                  <a:cubicBezTo>
                    <a:pt x="186" y="67"/>
                    <a:pt x="185" y="66"/>
                    <a:pt x="185" y="66"/>
                  </a:cubicBezTo>
                  <a:cubicBezTo>
                    <a:pt x="185" y="65"/>
                    <a:pt x="185" y="65"/>
                    <a:pt x="185" y="64"/>
                  </a:cubicBezTo>
                  <a:cubicBezTo>
                    <a:pt x="184" y="64"/>
                    <a:pt x="184" y="64"/>
                    <a:pt x="183" y="64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3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1" y="63"/>
                    <a:pt x="181" y="63"/>
                    <a:pt x="180" y="62"/>
                  </a:cubicBezTo>
                  <a:cubicBezTo>
                    <a:pt x="180" y="62"/>
                    <a:pt x="180" y="61"/>
                    <a:pt x="180" y="61"/>
                  </a:cubicBezTo>
                  <a:cubicBezTo>
                    <a:pt x="179" y="60"/>
                    <a:pt x="178" y="60"/>
                    <a:pt x="177" y="60"/>
                  </a:cubicBezTo>
                  <a:cubicBezTo>
                    <a:pt x="177" y="60"/>
                    <a:pt x="177" y="59"/>
                    <a:pt x="177" y="59"/>
                  </a:cubicBezTo>
                  <a:cubicBezTo>
                    <a:pt x="176" y="59"/>
                    <a:pt x="176" y="59"/>
                    <a:pt x="176" y="58"/>
                  </a:cubicBezTo>
                  <a:cubicBezTo>
                    <a:pt x="176" y="58"/>
                    <a:pt x="175" y="56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4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4"/>
                    <a:pt x="176" y="53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1"/>
                    <a:pt x="176" y="50"/>
                    <a:pt x="177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76" y="46"/>
                    <a:pt x="176" y="45"/>
                    <a:pt x="176" y="44"/>
                  </a:cubicBezTo>
                  <a:cubicBezTo>
                    <a:pt x="176" y="44"/>
                    <a:pt x="175" y="44"/>
                    <a:pt x="175" y="43"/>
                  </a:cubicBezTo>
                  <a:cubicBezTo>
                    <a:pt x="175" y="43"/>
                    <a:pt x="175" y="43"/>
                    <a:pt x="175" y="42"/>
                  </a:cubicBezTo>
                  <a:cubicBezTo>
                    <a:pt x="174" y="42"/>
                    <a:pt x="174" y="42"/>
                    <a:pt x="174" y="42"/>
                  </a:cubicBezTo>
                  <a:cubicBezTo>
                    <a:pt x="174" y="41"/>
                    <a:pt x="174" y="41"/>
                    <a:pt x="174" y="40"/>
                  </a:cubicBezTo>
                  <a:cubicBezTo>
                    <a:pt x="174" y="40"/>
                    <a:pt x="174" y="40"/>
                    <a:pt x="173" y="40"/>
                  </a:cubicBezTo>
                  <a:cubicBezTo>
                    <a:pt x="173" y="40"/>
                    <a:pt x="174" y="40"/>
                    <a:pt x="174" y="39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4" y="38"/>
                    <a:pt x="174" y="37"/>
                    <a:pt x="174" y="37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75" y="36"/>
                    <a:pt x="175" y="36"/>
                    <a:pt x="175" y="35"/>
                  </a:cubicBezTo>
                  <a:cubicBezTo>
                    <a:pt x="175" y="35"/>
                    <a:pt x="174" y="35"/>
                    <a:pt x="174" y="35"/>
                  </a:cubicBezTo>
                  <a:cubicBezTo>
                    <a:pt x="174" y="35"/>
                    <a:pt x="174" y="34"/>
                    <a:pt x="175" y="34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5" y="33"/>
                    <a:pt x="175" y="33"/>
                    <a:pt x="175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0"/>
                    <a:pt x="172" y="30"/>
                    <a:pt x="172" y="30"/>
                  </a:cubicBezTo>
                  <a:cubicBezTo>
                    <a:pt x="172" y="29"/>
                    <a:pt x="172" y="29"/>
                    <a:pt x="172" y="28"/>
                  </a:cubicBezTo>
                  <a:cubicBezTo>
                    <a:pt x="172" y="28"/>
                    <a:pt x="171" y="28"/>
                    <a:pt x="171" y="27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69" y="28"/>
                    <a:pt x="170" y="29"/>
                    <a:pt x="168" y="29"/>
                  </a:cubicBezTo>
                  <a:cubicBezTo>
                    <a:pt x="168" y="29"/>
                    <a:pt x="168" y="29"/>
                    <a:pt x="168" y="30"/>
                  </a:cubicBezTo>
                  <a:cubicBezTo>
                    <a:pt x="168" y="29"/>
                    <a:pt x="167" y="29"/>
                    <a:pt x="167" y="28"/>
                  </a:cubicBezTo>
                  <a:cubicBezTo>
                    <a:pt x="167" y="27"/>
                    <a:pt x="167" y="26"/>
                    <a:pt x="167" y="24"/>
                  </a:cubicBezTo>
                  <a:cubicBezTo>
                    <a:pt x="167" y="24"/>
                    <a:pt x="167" y="24"/>
                    <a:pt x="168" y="24"/>
                  </a:cubicBezTo>
                  <a:cubicBezTo>
                    <a:pt x="168" y="24"/>
                    <a:pt x="169" y="21"/>
                    <a:pt x="168" y="2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19"/>
                    <a:pt x="168" y="19"/>
                    <a:pt x="168" y="18"/>
                  </a:cubicBezTo>
                  <a:cubicBezTo>
                    <a:pt x="168" y="18"/>
                    <a:pt x="167" y="17"/>
                    <a:pt x="167" y="17"/>
                  </a:cubicBezTo>
                  <a:cubicBezTo>
                    <a:pt x="167" y="17"/>
                    <a:pt x="167" y="16"/>
                    <a:pt x="167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4"/>
                    <a:pt x="167" y="14"/>
                  </a:cubicBezTo>
                  <a:cubicBezTo>
                    <a:pt x="166" y="13"/>
                    <a:pt x="166" y="13"/>
                    <a:pt x="165" y="13"/>
                  </a:cubicBezTo>
                  <a:cubicBezTo>
                    <a:pt x="165" y="12"/>
                    <a:pt x="165" y="11"/>
                    <a:pt x="165" y="11"/>
                  </a:cubicBezTo>
                  <a:cubicBezTo>
                    <a:pt x="165" y="10"/>
                    <a:pt x="165" y="10"/>
                    <a:pt x="164" y="9"/>
                  </a:cubicBezTo>
                  <a:cubicBezTo>
                    <a:pt x="164" y="8"/>
                    <a:pt x="164" y="8"/>
                    <a:pt x="164" y="7"/>
                  </a:cubicBezTo>
                  <a:cubicBezTo>
                    <a:pt x="163" y="7"/>
                    <a:pt x="162" y="7"/>
                    <a:pt x="162" y="7"/>
                  </a:cubicBezTo>
                  <a:cubicBezTo>
                    <a:pt x="161" y="8"/>
                    <a:pt x="161" y="10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59" y="13"/>
                    <a:pt x="159" y="14"/>
                    <a:pt x="159" y="14"/>
                  </a:cubicBezTo>
                  <a:cubicBezTo>
                    <a:pt x="159" y="14"/>
                    <a:pt x="158" y="14"/>
                    <a:pt x="158" y="14"/>
                  </a:cubicBezTo>
                  <a:cubicBezTo>
                    <a:pt x="158" y="15"/>
                    <a:pt x="159" y="15"/>
                    <a:pt x="159" y="15"/>
                  </a:cubicBezTo>
                  <a:cubicBezTo>
                    <a:pt x="159" y="16"/>
                    <a:pt x="158" y="17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8" y="20"/>
                    <a:pt x="158" y="21"/>
                  </a:cubicBezTo>
                  <a:cubicBezTo>
                    <a:pt x="158" y="21"/>
                    <a:pt x="157" y="21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2"/>
                    <a:pt x="157" y="22"/>
                    <a:pt x="156" y="22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56" y="25"/>
                    <a:pt x="156" y="27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2"/>
                    <a:pt x="156" y="32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5" y="33"/>
                    <a:pt x="154" y="34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3" y="37"/>
                    <a:pt x="153" y="37"/>
                  </a:cubicBezTo>
                  <a:cubicBezTo>
                    <a:pt x="153" y="37"/>
                    <a:pt x="153" y="37"/>
                    <a:pt x="152" y="37"/>
                  </a:cubicBezTo>
                  <a:cubicBezTo>
                    <a:pt x="152" y="37"/>
                    <a:pt x="152" y="38"/>
                    <a:pt x="152" y="38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1" y="38"/>
                    <a:pt x="152" y="39"/>
                    <a:pt x="152" y="40"/>
                  </a:cubicBezTo>
                  <a:cubicBezTo>
                    <a:pt x="151" y="40"/>
                    <a:pt x="151" y="41"/>
                    <a:pt x="151" y="41"/>
                  </a:cubicBezTo>
                  <a:cubicBezTo>
                    <a:pt x="150" y="42"/>
                    <a:pt x="150" y="43"/>
                    <a:pt x="149" y="45"/>
                  </a:cubicBezTo>
                  <a:cubicBezTo>
                    <a:pt x="148" y="45"/>
                    <a:pt x="146" y="45"/>
                    <a:pt x="143" y="45"/>
                  </a:cubicBezTo>
                  <a:cubicBezTo>
                    <a:pt x="143" y="44"/>
                    <a:pt x="143" y="43"/>
                    <a:pt x="143" y="43"/>
                  </a:cubicBezTo>
                  <a:cubicBezTo>
                    <a:pt x="142" y="43"/>
                    <a:pt x="142" y="42"/>
                    <a:pt x="142" y="42"/>
                  </a:cubicBezTo>
                  <a:cubicBezTo>
                    <a:pt x="142" y="42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0"/>
                    <a:pt x="142" y="40"/>
                  </a:cubicBezTo>
                  <a:cubicBezTo>
                    <a:pt x="139" y="39"/>
                    <a:pt x="139" y="38"/>
                    <a:pt x="137" y="36"/>
                  </a:cubicBezTo>
                  <a:cubicBezTo>
                    <a:pt x="137" y="36"/>
                    <a:pt x="137" y="35"/>
                    <a:pt x="136" y="35"/>
                  </a:cubicBezTo>
                  <a:cubicBezTo>
                    <a:pt x="136" y="35"/>
                    <a:pt x="136" y="35"/>
                    <a:pt x="136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34"/>
                    <a:pt x="136" y="34"/>
                    <a:pt x="136" y="33"/>
                  </a:cubicBezTo>
                  <a:cubicBezTo>
                    <a:pt x="135" y="33"/>
                    <a:pt x="134" y="33"/>
                    <a:pt x="133" y="33"/>
                  </a:cubicBezTo>
                  <a:cubicBezTo>
                    <a:pt x="133" y="32"/>
                    <a:pt x="133" y="32"/>
                    <a:pt x="132" y="31"/>
                  </a:cubicBezTo>
                  <a:cubicBezTo>
                    <a:pt x="132" y="31"/>
                    <a:pt x="132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29"/>
                    <a:pt x="129" y="29"/>
                    <a:pt x="128" y="28"/>
                  </a:cubicBezTo>
                  <a:cubicBezTo>
                    <a:pt x="128" y="28"/>
                    <a:pt x="128" y="28"/>
                    <a:pt x="127" y="28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7"/>
                    <a:pt x="127" y="27"/>
                    <a:pt x="126" y="27"/>
                  </a:cubicBezTo>
                  <a:cubicBezTo>
                    <a:pt x="126" y="27"/>
                    <a:pt x="126" y="26"/>
                    <a:pt x="126" y="26"/>
                  </a:cubicBezTo>
                  <a:cubicBezTo>
                    <a:pt x="126" y="26"/>
                    <a:pt x="125" y="26"/>
                    <a:pt x="125" y="26"/>
                  </a:cubicBezTo>
                  <a:cubicBezTo>
                    <a:pt x="125" y="25"/>
                    <a:pt x="125" y="25"/>
                    <a:pt x="124" y="25"/>
                  </a:cubicBezTo>
                  <a:cubicBezTo>
                    <a:pt x="125" y="23"/>
                    <a:pt x="126" y="22"/>
                    <a:pt x="126" y="20"/>
                  </a:cubicBezTo>
                  <a:cubicBezTo>
                    <a:pt x="126" y="20"/>
                    <a:pt x="127" y="20"/>
                    <a:pt x="127" y="20"/>
                  </a:cubicBezTo>
                  <a:cubicBezTo>
                    <a:pt x="127" y="19"/>
                    <a:pt x="128" y="18"/>
                    <a:pt x="128" y="17"/>
                  </a:cubicBezTo>
                  <a:cubicBezTo>
                    <a:pt x="128" y="17"/>
                    <a:pt x="128" y="17"/>
                    <a:pt x="127" y="16"/>
                  </a:cubicBezTo>
                  <a:cubicBezTo>
                    <a:pt x="128" y="16"/>
                    <a:pt x="128" y="15"/>
                    <a:pt x="128" y="15"/>
                  </a:cubicBezTo>
                  <a:cubicBezTo>
                    <a:pt x="130" y="15"/>
                    <a:pt x="130" y="16"/>
                    <a:pt x="131" y="16"/>
                  </a:cubicBezTo>
                  <a:cubicBezTo>
                    <a:pt x="131" y="14"/>
                    <a:pt x="132" y="14"/>
                    <a:pt x="131" y="13"/>
                  </a:cubicBezTo>
                  <a:cubicBezTo>
                    <a:pt x="131" y="12"/>
                    <a:pt x="131" y="12"/>
                    <a:pt x="132" y="12"/>
                  </a:cubicBezTo>
                  <a:cubicBezTo>
                    <a:pt x="132" y="12"/>
                    <a:pt x="132" y="12"/>
                    <a:pt x="133" y="12"/>
                  </a:cubicBezTo>
                  <a:cubicBezTo>
                    <a:pt x="133" y="12"/>
                    <a:pt x="133" y="11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5" y="11"/>
                    <a:pt x="135" y="10"/>
                    <a:pt x="135" y="10"/>
                  </a:cubicBezTo>
                  <a:cubicBezTo>
                    <a:pt x="134" y="10"/>
                    <a:pt x="134" y="10"/>
                    <a:pt x="133" y="10"/>
                  </a:cubicBezTo>
                  <a:cubicBezTo>
                    <a:pt x="133" y="9"/>
                    <a:pt x="133" y="9"/>
                    <a:pt x="133" y="8"/>
                  </a:cubicBezTo>
                  <a:cubicBezTo>
                    <a:pt x="133" y="8"/>
                    <a:pt x="134" y="8"/>
                    <a:pt x="134" y="8"/>
                  </a:cubicBezTo>
                  <a:cubicBezTo>
                    <a:pt x="134" y="8"/>
                    <a:pt x="134" y="8"/>
                    <a:pt x="134" y="7"/>
                  </a:cubicBezTo>
                  <a:cubicBezTo>
                    <a:pt x="133" y="8"/>
                    <a:pt x="132" y="8"/>
                    <a:pt x="130" y="8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8"/>
                    <a:pt x="128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6" y="6"/>
                    <a:pt x="125" y="8"/>
                    <a:pt x="124" y="7"/>
                  </a:cubicBezTo>
                  <a:cubicBezTo>
                    <a:pt x="124" y="7"/>
                    <a:pt x="124" y="6"/>
                    <a:pt x="124" y="6"/>
                  </a:cubicBezTo>
                  <a:cubicBezTo>
                    <a:pt x="123" y="5"/>
                    <a:pt x="121" y="6"/>
                    <a:pt x="121" y="6"/>
                  </a:cubicBezTo>
                  <a:cubicBezTo>
                    <a:pt x="121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5" y="3"/>
                    <a:pt x="114" y="3"/>
                    <a:pt x="114" y="3"/>
                  </a:cubicBezTo>
                  <a:cubicBezTo>
                    <a:pt x="113" y="3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0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1" y="1"/>
                    <a:pt x="111" y="0"/>
                    <a:pt x="111" y="0"/>
                  </a:cubicBezTo>
                  <a:cubicBezTo>
                    <a:pt x="110" y="0"/>
                    <a:pt x="111" y="0"/>
                    <a:pt x="11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"/>
                    <a:pt x="111" y="2"/>
                    <a:pt x="113" y="3"/>
                  </a:cubicBezTo>
                  <a:cubicBezTo>
                    <a:pt x="113" y="4"/>
                    <a:pt x="114" y="5"/>
                    <a:pt x="113" y="6"/>
                  </a:cubicBezTo>
                  <a:cubicBezTo>
                    <a:pt x="112" y="6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8"/>
                    <a:pt x="111" y="7"/>
                    <a:pt x="111" y="7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7" y="4"/>
                    <a:pt x="106" y="6"/>
                  </a:cubicBezTo>
                  <a:cubicBezTo>
                    <a:pt x="106" y="6"/>
                    <a:pt x="105" y="6"/>
                    <a:pt x="105" y="6"/>
                  </a:cubicBezTo>
                  <a:cubicBezTo>
                    <a:pt x="105" y="5"/>
                    <a:pt x="105" y="5"/>
                    <a:pt x="106" y="4"/>
                  </a:cubicBezTo>
                  <a:cubicBezTo>
                    <a:pt x="104" y="4"/>
                    <a:pt x="105" y="4"/>
                    <a:pt x="104" y="5"/>
                  </a:cubicBezTo>
                  <a:cubicBezTo>
                    <a:pt x="103" y="5"/>
                    <a:pt x="103" y="5"/>
                    <a:pt x="103" y="6"/>
                  </a:cubicBezTo>
                  <a:cubicBezTo>
                    <a:pt x="103" y="6"/>
                    <a:pt x="102" y="6"/>
                    <a:pt x="102" y="6"/>
                  </a:cubicBezTo>
                  <a:cubicBezTo>
                    <a:pt x="102" y="5"/>
                    <a:pt x="102" y="5"/>
                    <a:pt x="101" y="5"/>
                  </a:cubicBezTo>
                  <a:cubicBezTo>
                    <a:pt x="101" y="5"/>
                    <a:pt x="101" y="5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7"/>
                    <a:pt x="100" y="7"/>
                    <a:pt x="98" y="7"/>
                  </a:cubicBezTo>
                  <a:cubicBezTo>
                    <a:pt x="99" y="9"/>
                    <a:pt x="99" y="9"/>
                    <a:pt x="100" y="10"/>
                  </a:cubicBezTo>
                  <a:cubicBezTo>
                    <a:pt x="100" y="11"/>
                    <a:pt x="100" y="10"/>
                    <a:pt x="100" y="11"/>
                  </a:cubicBezTo>
                  <a:cubicBezTo>
                    <a:pt x="99" y="11"/>
                    <a:pt x="99" y="11"/>
                    <a:pt x="98" y="11"/>
                  </a:cubicBezTo>
                  <a:cubicBezTo>
                    <a:pt x="98" y="11"/>
                    <a:pt x="98" y="10"/>
                    <a:pt x="97" y="10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6" y="12"/>
                    <a:pt x="97" y="13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3" y="14"/>
                    <a:pt x="93" y="14"/>
                  </a:cubicBezTo>
                  <a:cubicBezTo>
                    <a:pt x="93" y="17"/>
                    <a:pt x="93" y="18"/>
                    <a:pt x="95" y="19"/>
                  </a:cubicBezTo>
                  <a:cubicBezTo>
                    <a:pt x="95" y="19"/>
                    <a:pt x="95" y="20"/>
                    <a:pt x="95" y="20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3" y="20"/>
                    <a:pt x="93" y="19"/>
                    <a:pt x="93" y="19"/>
                  </a:cubicBezTo>
                  <a:cubicBezTo>
                    <a:pt x="92" y="19"/>
                    <a:pt x="92" y="20"/>
                    <a:pt x="92" y="19"/>
                  </a:cubicBezTo>
                  <a:cubicBezTo>
                    <a:pt x="92" y="19"/>
                    <a:pt x="91" y="19"/>
                    <a:pt x="91" y="19"/>
                  </a:cubicBezTo>
                  <a:cubicBezTo>
                    <a:pt x="90" y="18"/>
                    <a:pt x="89" y="19"/>
                    <a:pt x="89" y="17"/>
                  </a:cubicBezTo>
                  <a:cubicBezTo>
                    <a:pt x="88" y="17"/>
                    <a:pt x="88" y="1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18"/>
                    <a:pt x="86" y="18"/>
                    <a:pt x="87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4"/>
                    <a:pt x="86" y="14"/>
                    <a:pt x="84" y="13"/>
                  </a:cubicBezTo>
                  <a:cubicBezTo>
                    <a:pt x="84" y="12"/>
                    <a:pt x="84" y="12"/>
                    <a:pt x="83" y="11"/>
                  </a:cubicBezTo>
                  <a:cubicBezTo>
                    <a:pt x="82" y="10"/>
                    <a:pt x="82" y="10"/>
                    <a:pt x="81" y="10"/>
                  </a:cubicBezTo>
                  <a:cubicBezTo>
                    <a:pt x="80" y="10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1"/>
                    <a:pt x="78" y="10"/>
                  </a:cubicBezTo>
                  <a:cubicBezTo>
                    <a:pt x="77" y="11"/>
                    <a:pt x="77" y="13"/>
                    <a:pt x="77" y="14"/>
                  </a:cubicBezTo>
                  <a:cubicBezTo>
                    <a:pt x="76" y="13"/>
                    <a:pt x="76" y="14"/>
                    <a:pt x="76" y="13"/>
                  </a:cubicBezTo>
                  <a:cubicBezTo>
                    <a:pt x="76" y="13"/>
                    <a:pt x="76" y="13"/>
                    <a:pt x="75" y="13"/>
                  </a:cubicBezTo>
                  <a:cubicBezTo>
                    <a:pt x="75" y="13"/>
                    <a:pt x="76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4" y="12"/>
                    <a:pt x="74" y="12"/>
                  </a:cubicBezTo>
                  <a:cubicBezTo>
                    <a:pt x="74" y="12"/>
                    <a:pt x="74" y="13"/>
                    <a:pt x="74" y="13"/>
                  </a:cubicBezTo>
                  <a:cubicBezTo>
                    <a:pt x="74" y="13"/>
                    <a:pt x="75" y="13"/>
                    <a:pt x="75" y="13"/>
                  </a:cubicBezTo>
                  <a:cubicBezTo>
                    <a:pt x="74" y="13"/>
                    <a:pt x="75" y="13"/>
                    <a:pt x="74" y="13"/>
                  </a:cubicBezTo>
                  <a:cubicBezTo>
                    <a:pt x="74" y="13"/>
                    <a:pt x="74" y="14"/>
                    <a:pt x="74" y="14"/>
                  </a:cubicBezTo>
                  <a:cubicBezTo>
                    <a:pt x="74" y="14"/>
                    <a:pt x="73" y="14"/>
                    <a:pt x="73" y="14"/>
                  </a:cubicBezTo>
                  <a:cubicBezTo>
                    <a:pt x="73" y="14"/>
                    <a:pt x="73" y="14"/>
                    <a:pt x="72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6"/>
                    <a:pt x="71" y="16"/>
                  </a:cubicBezTo>
                  <a:cubicBezTo>
                    <a:pt x="71" y="17"/>
                    <a:pt x="72" y="17"/>
                    <a:pt x="72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7"/>
                  </a:cubicBezTo>
                  <a:cubicBezTo>
                    <a:pt x="70" y="17"/>
                    <a:pt x="70" y="17"/>
                    <a:pt x="69" y="17"/>
                  </a:cubicBezTo>
                  <a:cubicBezTo>
                    <a:pt x="69" y="17"/>
                    <a:pt x="69" y="18"/>
                    <a:pt x="69" y="18"/>
                  </a:cubicBezTo>
                  <a:cubicBezTo>
                    <a:pt x="69" y="18"/>
                    <a:pt x="68" y="18"/>
                    <a:pt x="68" y="18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2"/>
                    <a:pt x="67" y="22"/>
                    <a:pt x="66" y="22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2"/>
                    <a:pt x="65" y="22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2" y="23"/>
                    <a:pt x="61" y="25"/>
                    <a:pt x="63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1" y="27"/>
                    <a:pt x="61" y="27"/>
                  </a:cubicBezTo>
                  <a:cubicBezTo>
                    <a:pt x="61" y="27"/>
                    <a:pt x="61" y="28"/>
                    <a:pt x="61" y="28"/>
                  </a:cubicBezTo>
                  <a:cubicBezTo>
                    <a:pt x="61" y="28"/>
                    <a:pt x="61" y="28"/>
                    <a:pt x="60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60" y="27"/>
                    <a:pt x="60" y="27"/>
                    <a:pt x="59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5"/>
                    <a:pt x="59" y="24"/>
                    <a:pt x="59" y="23"/>
                  </a:cubicBezTo>
                  <a:cubicBezTo>
                    <a:pt x="59" y="23"/>
                    <a:pt x="58" y="23"/>
                    <a:pt x="58" y="22"/>
                  </a:cubicBezTo>
                  <a:cubicBezTo>
                    <a:pt x="58" y="23"/>
                    <a:pt x="58" y="23"/>
                    <a:pt x="58" y="24"/>
                  </a:cubicBezTo>
                  <a:cubicBezTo>
                    <a:pt x="57" y="24"/>
                    <a:pt x="56" y="24"/>
                    <a:pt x="56" y="25"/>
                  </a:cubicBezTo>
                  <a:cubicBezTo>
                    <a:pt x="56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4" y="26"/>
                    <a:pt x="54" y="26"/>
                  </a:cubicBezTo>
                  <a:cubicBezTo>
                    <a:pt x="54" y="28"/>
                    <a:pt x="54" y="29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3" y="30"/>
                    <a:pt x="53" y="31"/>
                    <a:pt x="53" y="31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4" y="33"/>
                    <a:pt x="54" y="33"/>
                    <a:pt x="53" y="33"/>
                  </a:cubicBezTo>
                  <a:cubicBezTo>
                    <a:pt x="53" y="33"/>
                    <a:pt x="53" y="33"/>
                    <a:pt x="52" y="33"/>
                  </a:cubicBezTo>
                  <a:cubicBezTo>
                    <a:pt x="52" y="34"/>
                    <a:pt x="52" y="34"/>
                    <a:pt x="51" y="34"/>
                  </a:cubicBezTo>
                  <a:cubicBezTo>
                    <a:pt x="51" y="34"/>
                    <a:pt x="51" y="34"/>
                    <a:pt x="50" y="35"/>
                  </a:cubicBezTo>
                  <a:cubicBezTo>
                    <a:pt x="50" y="35"/>
                    <a:pt x="50" y="35"/>
                    <a:pt x="50" y="36"/>
                  </a:cubicBezTo>
                  <a:cubicBezTo>
                    <a:pt x="50" y="36"/>
                    <a:pt x="49" y="36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8"/>
                    <a:pt x="47" y="39"/>
                    <a:pt x="46" y="39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4" y="39"/>
                    <a:pt x="44" y="39"/>
                  </a:cubicBezTo>
                  <a:cubicBezTo>
                    <a:pt x="44" y="39"/>
                    <a:pt x="44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40"/>
                    <a:pt x="41" y="40"/>
                    <a:pt x="40" y="39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3" y="42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29" y="43"/>
                    <a:pt x="29" y="44"/>
                    <a:pt x="29" y="44"/>
                  </a:cubicBezTo>
                  <a:cubicBezTo>
                    <a:pt x="27" y="44"/>
                    <a:pt x="26" y="44"/>
                    <a:pt x="25" y="44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4"/>
                    <a:pt x="22" y="44"/>
                    <a:pt x="22" y="45"/>
                  </a:cubicBezTo>
                  <a:cubicBezTo>
                    <a:pt x="21" y="45"/>
                    <a:pt x="20" y="44"/>
                    <a:pt x="20" y="44"/>
                  </a:cubicBezTo>
                  <a:cubicBezTo>
                    <a:pt x="19" y="45"/>
                    <a:pt x="17" y="46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4" y="48"/>
                    <a:pt x="14" y="48"/>
                  </a:cubicBezTo>
                  <a:cubicBezTo>
                    <a:pt x="14" y="48"/>
                    <a:pt x="14" y="49"/>
                    <a:pt x="14" y="49"/>
                  </a:cubicBezTo>
                  <a:cubicBezTo>
                    <a:pt x="13" y="49"/>
                    <a:pt x="12" y="50"/>
                    <a:pt x="11" y="50"/>
                  </a:cubicBezTo>
                  <a:cubicBezTo>
                    <a:pt x="11" y="50"/>
                    <a:pt x="11" y="51"/>
                    <a:pt x="11" y="51"/>
                  </a:cubicBezTo>
                  <a:cubicBezTo>
                    <a:pt x="11" y="51"/>
                    <a:pt x="10" y="51"/>
                    <a:pt x="10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6" y="50"/>
                    <a:pt x="6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4"/>
                  </a:cubicBezTo>
                  <a:cubicBezTo>
                    <a:pt x="6" y="54"/>
                    <a:pt x="5" y="54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4" y="56"/>
                    <a:pt x="5" y="58"/>
                  </a:cubicBezTo>
                  <a:cubicBezTo>
                    <a:pt x="5" y="59"/>
                    <a:pt x="5" y="59"/>
                    <a:pt x="5" y="60"/>
                  </a:cubicBezTo>
                  <a:cubicBezTo>
                    <a:pt x="5" y="60"/>
                    <a:pt x="4" y="60"/>
                    <a:pt x="4" y="60"/>
                  </a:cubicBezTo>
                  <a:cubicBezTo>
                    <a:pt x="4" y="61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1" y="62"/>
                  </a:cubicBezTo>
                  <a:cubicBezTo>
                    <a:pt x="2" y="64"/>
                    <a:pt x="3" y="64"/>
                    <a:pt x="4" y="65"/>
                  </a:cubicBezTo>
                  <a:cubicBezTo>
                    <a:pt x="5" y="66"/>
                    <a:pt x="4" y="67"/>
                    <a:pt x="4" y="69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4" y="69"/>
                    <a:pt x="4" y="69"/>
                    <a:pt x="4" y="70"/>
                  </a:cubicBezTo>
                  <a:cubicBezTo>
                    <a:pt x="4" y="72"/>
                    <a:pt x="5" y="73"/>
                    <a:pt x="4" y="75"/>
                  </a:cubicBezTo>
                  <a:cubicBezTo>
                    <a:pt x="3" y="75"/>
                    <a:pt x="4" y="75"/>
                    <a:pt x="2" y="74"/>
                  </a:cubicBezTo>
                  <a:cubicBezTo>
                    <a:pt x="2" y="74"/>
                    <a:pt x="2" y="73"/>
                    <a:pt x="2" y="73"/>
                  </a:cubicBezTo>
                  <a:cubicBezTo>
                    <a:pt x="2" y="73"/>
                    <a:pt x="2" y="72"/>
                    <a:pt x="2" y="72"/>
                  </a:cubicBezTo>
                  <a:cubicBezTo>
                    <a:pt x="2" y="74"/>
                    <a:pt x="2" y="75"/>
                    <a:pt x="2" y="76"/>
                  </a:cubicBezTo>
                  <a:cubicBezTo>
                    <a:pt x="2" y="76"/>
                    <a:pt x="3" y="76"/>
                    <a:pt x="3" y="76"/>
                  </a:cubicBezTo>
                  <a:cubicBezTo>
                    <a:pt x="3" y="77"/>
                    <a:pt x="3" y="77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1" y="77"/>
                    <a:pt x="1" y="77"/>
                    <a:pt x="1" y="76"/>
                  </a:cubicBezTo>
                  <a:cubicBezTo>
                    <a:pt x="1" y="76"/>
                    <a:pt x="1" y="76"/>
                    <a:pt x="0" y="76"/>
                  </a:cubicBezTo>
                  <a:cubicBezTo>
                    <a:pt x="1" y="75"/>
                    <a:pt x="1" y="73"/>
                    <a:pt x="0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5"/>
                    <a:pt x="0" y="77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80"/>
                    <a:pt x="2" y="80"/>
                    <a:pt x="3" y="81"/>
                  </a:cubicBezTo>
                  <a:cubicBezTo>
                    <a:pt x="3" y="81"/>
                    <a:pt x="3" y="81"/>
                    <a:pt x="3" y="82"/>
                  </a:cubicBezTo>
                  <a:cubicBezTo>
                    <a:pt x="3" y="82"/>
                    <a:pt x="3" y="82"/>
                    <a:pt x="4" y="82"/>
                  </a:cubicBezTo>
                  <a:cubicBezTo>
                    <a:pt x="4" y="83"/>
                    <a:pt x="4" y="84"/>
                    <a:pt x="4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6"/>
                    <a:pt x="4" y="85"/>
                    <a:pt x="4" y="86"/>
                  </a:cubicBezTo>
                  <a:cubicBezTo>
                    <a:pt x="4" y="86"/>
                    <a:pt x="4" y="87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5" y="88"/>
                    <a:pt x="5" y="89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1"/>
                    <a:pt x="6" y="92"/>
                    <a:pt x="5" y="92"/>
                  </a:cubicBezTo>
                  <a:cubicBezTo>
                    <a:pt x="6" y="93"/>
                    <a:pt x="6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7" y="94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6" y="98"/>
                    <a:pt x="6" y="101"/>
                  </a:cubicBezTo>
                  <a:cubicBezTo>
                    <a:pt x="6" y="101"/>
                    <a:pt x="6" y="101"/>
                    <a:pt x="7" y="101"/>
                  </a:cubicBezTo>
                  <a:cubicBezTo>
                    <a:pt x="6" y="101"/>
                    <a:pt x="6" y="102"/>
                    <a:pt x="6" y="103"/>
                  </a:cubicBezTo>
                  <a:cubicBezTo>
                    <a:pt x="6" y="103"/>
                    <a:pt x="7" y="103"/>
                    <a:pt x="7" y="103"/>
                  </a:cubicBezTo>
                  <a:cubicBezTo>
                    <a:pt x="7" y="103"/>
                    <a:pt x="7" y="104"/>
                    <a:pt x="7" y="104"/>
                  </a:cubicBezTo>
                  <a:cubicBezTo>
                    <a:pt x="7" y="104"/>
                    <a:pt x="7" y="105"/>
                    <a:pt x="7" y="105"/>
                  </a:cubicBezTo>
                  <a:cubicBezTo>
                    <a:pt x="7" y="106"/>
                    <a:pt x="7" y="107"/>
                    <a:pt x="7" y="108"/>
                  </a:cubicBezTo>
                  <a:cubicBezTo>
                    <a:pt x="7" y="108"/>
                    <a:pt x="7" y="108"/>
                    <a:pt x="8" y="108"/>
                  </a:cubicBezTo>
                  <a:cubicBezTo>
                    <a:pt x="7" y="108"/>
                    <a:pt x="7" y="108"/>
                    <a:pt x="7" y="109"/>
                  </a:cubicBezTo>
                  <a:cubicBezTo>
                    <a:pt x="7" y="109"/>
                    <a:pt x="8" y="112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5"/>
                    <a:pt x="8" y="115"/>
                    <a:pt x="8" y="117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7" y="117"/>
                    <a:pt x="7" y="117"/>
                    <a:pt x="6" y="117"/>
                  </a:cubicBezTo>
                  <a:cubicBezTo>
                    <a:pt x="6" y="118"/>
                    <a:pt x="6" y="119"/>
                    <a:pt x="6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21"/>
                    <a:pt x="5" y="124"/>
                    <a:pt x="5" y="124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4" y="124"/>
                    <a:pt x="4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3" y="126"/>
                    <a:pt x="3" y="126"/>
                  </a:cubicBezTo>
                  <a:cubicBezTo>
                    <a:pt x="4" y="128"/>
                    <a:pt x="5" y="127"/>
                    <a:pt x="6" y="128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6" y="129"/>
                    <a:pt x="6" y="129"/>
                    <a:pt x="6" y="130"/>
                  </a:cubicBezTo>
                  <a:cubicBezTo>
                    <a:pt x="6" y="130"/>
                    <a:pt x="6" y="130"/>
                    <a:pt x="7" y="130"/>
                  </a:cubicBezTo>
                  <a:cubicBezTo>
                    <a:pt x="7" y="130"/>
                    <a:pt x="7" y="131"/>
                    <a:pt x="8" y="131"/>
                  </a:cubicBezTo>
                  <a:cubicBezTo>
                    <a:pt x="8" y="131"/>
                    <a:pt x="7" y="132"/>
                    <a:pt x="7" y="132"/>
                  </a:cubicBezTo>
                  <a:cubicBezTo>
                    <a:pt x="8" y="132"/>
                    <a:pt x="9" y="132"/>
                    <a:pt x="9" y="132"/>
                  </a:cubicBezTo>
                  <a:cubicBezTo>
                    <a:pt x="10" y="132"/>
                    <a:pt x="9" y="133"/>
                    <a:pt x="10" y="133"/>
                  </a:cubicBezTo>
                  <a:cubicBezTo>
                    <a:pt x="11" y="133"/>
                    <a:pt x="11" y="132"/>
                    <a:pt x="11" y="132"/>
                  </a:cubicBezTo>
                  <a:cubicBezTo>
                    <a:pt x="12" y="132"/>
                    <a:pt x="13" y="132"/>
                    <a:pt x="13" y="132"/>
                  </a:cubicBezTo>
                  <a:cubicBezTo>
                    <a:pt x="13" y="133"/>
                    <a:pt x="13" y="133"/>
                    <a:pt x="14" y="133"/>
                  </a:cubicBezTo>
                  <a:cubicBezTo>
                    <a:pt x="14" y="133"/>
                    <a:pt x="15" y="133"/>
                    <a:pt x="15" y="133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6" y="134"/>
                    <a:pt x="16" y="133"/>
                    <a:pt x="16" y="133"/>
                  </a:cubicBezTo>
                  <a:cubicBezTo>
                    <a:pt x="16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3"/>
                    <a:pt x="19" y="132"/>
                    <a:pt x="19" y="131"/>
                  </a:cubicBezTo>
                  <a:cubicBezTo>
                    <a:pt x="21" y="131"/>
                    <a:pt x="20" y="131"/>
                    <a:pt x="21" y="130"/>
                  </a:cubicBezTo>
                  <a:cubicBezTo>
                    <a:pt x="22" y="130"/>
                    <a:pt x="21" y="130"/>
                    <a:pt x="22" y="130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2"/>
                    <a:pt x="23" y="132"/>
                    <a:pt x="23" y="132"/>
                  </a:cubicBezTo>
                  <a:cubicBezTo>
                    <a:pt x="24" y="130"/>
                    <a:pt x="24" y="131"/>
                    <a:pt x="24" y="129"/>
                  </a:cubicBezTo>
                  <a:cubicBezTo>
                    <a:pt x="25" y="129"/>
                    <a:pt x="26" y="129"/>
                    <a:pt x="27" y="129"/>
                  </a:cubicBezTo>
                  <a:cubicBezTo>
                    <a:pt x="27" y="129"/>
                    <a:pt x="27" y="129"/>
                    <a:pt x="27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9" y="129"/>
                    <a:pt x="29" y="129"/>
                    <a:pt x="30" y="129"/>
                  </a:cubicBezTo>
                  <a:cubicBezTo>
                    <a:pt x="30" y="128"/>
                    <a:pt x="30" y="129"/>
                    <a:pt x="30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2" y="128"/>
                    <a:pt x="32" y="129"/>
                  </a:cubicBezTo>
                  <a:cubicBezTo>
                    <a:pt x="33" y="129"/>
                    <a:pt x="34" y="128"/>
                    <a:pt x="36" y="129"/>
                  </a:cubicBezTo>
                  <a:cubicBezTo>
                    <a:pt x="36" y="129"/>
                    <a:pt x="36" y="129"/>
                    <a:pt x="35" y="130"/>
                  </a:cubicBezTo>
                  <a:cubicBezTo>
                    <a:pt x="36" y="130"/>
                    <a:pt x="36" y="129"/>
                    <a:pt x="38" y="129"/>
                  </a:cubicBezTo>
                  <a:cubicBezTo>
                    <a:pt x="38" y="129"/>
                    <a:pt x="38" y="130"/>
                    <a:pt x="39" y="130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40" y="130"/>
                    <a:pt x="41" y="130"/>
                    <a:pt x="41" y="129"/>
                  </a:cubicBezTo>
                  <a:cubicBezTo>
                    <a:pt x="43" y="130"/>
                    <a:pt x="43" y="130"/>
                    <a:pt x="43" y="131"/>
                  </a:cubicBezTo>
                  <a:cubicBezTo>
                    <a:pt x="44" y="131"/>
                    <a:pt x="44" y="130"/>
                    <a:pt x="44" y="130"/>
                  </a:cubicBezTo>
                  <a:cubicBezTo>
                    <a:pt x="45" y="130"/>
                    <a:pt x="45" y="130"/>
                    <a:pt x="45" y="131"/>
                  </a:cubicBezTo>
                  <a:cubicBezTo>
                    <a:pt x="45" y="131"/>
                    <a:pt x="45" y="130"/>
                    <a:pt x="45" y="130"/>
                  </a:cubicBezTo>
                  <a:cubicBezTo>
                    <a:pt x="46" y="130"/>
                    <a:pt x="46" y="130"/>
                    <a:pt x="46" y="129"/>
                  </a:cubicBezTo>
                  <a:cubicBezTo>
                    <a:pt x="46" y="129"/>
                    <a:pt x="47" y="129"/>
                    <a:pt x="47" y="129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7" y="129"/>
                    <a:pt x="47" y="128"/>
                    <a:pt x="48" y="128"/>
                  </a:cubicBezTo>
                  <a:cubicBezTo>
                    <a:pt x="49" y="127"/>
                    <a:pt x="48" y="126"/>
                    <a:pt x="5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1" y="126"/>
                    <a:pt x="52" y="126"/>
                    <a:pt x="53" y="126"/>
                  </a:cubicBezTo>
                  <a:cubicBezTo>
                    <a:pt x="54" y="125"/>
                    <a:pt x="54" y="125"/>
                    <a:pt x="55" y="124"/>
                  </a:cubicBezTo>
                  <a:cubicBezTo>
                    <a:pt x="55" y="124"/>
                    <a:pt x="55" y="124"/>
                    <a:pt x="56" y="125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7" y="124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8" y="123"/>
                    <a:pt x="58" y="123"/>
                    <a:pt x="58" y="122"/>
                  </a:cubicBezTo>
                  <a:cubicBezTo>
                    <a:pt x="59" y="123"/>
                    <a:pt x="61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4" y="123"/>
                    <a:pt x="65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8" y="123"/>
                    <a:pt x="69" y="123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ubicBezTo>
                    <a:pt x="71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2"/>
                    <a:pt x="74" y="122"/>
                    <a:pt x="74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7" y="122"/>
                    <a:pt x="78" y="122"/>
                    <a:pt x="79" y="12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9" y="122"/>
                    <a:pt x="80" y="122"/>
                    <a:pt x="80" y="122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81" y="122"/>
                    <a:pt x="81" y="122"/>
                    <a:pt x="82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3" y="123"/>
                    <a:pt x="84" y="122"/>
                    <a:pt x="85" y="121"/>
                  </a:cubicBezTo>
                  <a:cubicBezTo>
                    <a:pt x="87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6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6"/>
                    <a:pt x="92" y="126"/>
                    <a:pt x="93" y="126"/>
                  </a:cubicBezTo>
                  <a:cubicBezTo>
                    <a:pt x="93" y="126"/>
                    <a:pt x="92" y="125"/>
                    <a:pt x="93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3" y="126"/>
                    <a:pt x="94" y="126"/>
                    <a:pt x="94" y="126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6" y="128"/>
                    <a:pt x="96" y="127"/>
                    <a:pt x="96" y="127"/>
                  </a:cubicBezTo>
                  <a:cubicBezTo>
                    <a:pt x="98" y="127"/>
                    <a:pt x="97" y="128"/>
                    <a:pt x="98" y="129"/>
                  </a:cubicBezTo>
                  <a:cubicBezTo>
                    <a:pt x="98" y="129"/>
                    <a:pt x="98" y="130"/>
                    <a:pt x="97" y="130"/>
                  </a:cubicBezTo>
                  <a:cubicBezTo>
                    <a:pt x="98" y="131"/>
                    <a:pt x="99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2"/>
                    <a:pt x="100" y="132"/>
                    <a:pt x="99" y="132"/>
                  </a:cubicBezTo>
                  <a:cubicBezTo>
                    <a:pt x="98" y="133"/>
                    <a:pt x="99" y="132"/>
                    <a:pt x="98" y="133"/>
                  </a:cubicBezTo>
                  <a:cubicBezTo>
                    <a:pt x="98" y="134"/>
                    <a:pt x="100" y="135"/>
                    <a:pt x="102" y="135"/>
                  </a:cubicBezTo>
                  <a:cubicBezTo>
                    <a:pt x="102" y="138"/>
                    <a:pt x="100" y="140"/>
                    <a:pt x="103" y="142"/>
                  </a:cubicBezTo>
                  <a:cubicBezTo>
                    <a:pt x="103" y="142"/>
                    <a:pt x="103" y="142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3" y="144"/>
                    <a:pt x="103" y="144"/>
                    <a:pt x="104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06" y="144"/>
                    <a:pt x="106" y="144"/>
                    <a:pt x="107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7" y="143"/>
                    <a:pt x="107" y="142"/>
                    <a:pt x="107" y="142"/>
                  </a:cubicBezTo>
                  <a:cubicBezTo>
                    <a:pt x="107" y="142"/>
                    <a:pt x="108" y="142"/>
                    <a:pt x="108" y="141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0"/>
                    <a:pt x="110" y="141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1" y="140"/>
                    <a:pt x="112" y="140"/>
                  </a:cubicBezTo>
                  <a:cubicBezTo>
                    <a:pt x="112" y="140"/>
                    <a:pt x="112" y="140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4" y="139"/>
                    <a:pt x="114" y="139"/>
                  </a:cubicBezTo>
                  <a:cubicBezTo>
                    <a:pt x="115" y="138"/>
                    <a:pt x="115" y="137"/>
                    <a:pt x="116" y="137"/>
                  </a:cubicBezTo>
                  <a:cubicBezTo>
                    <a:pt x="116" y="137"/>
                    <a:pt x="116" y="137"/>
                    <a:pt x="117" y="137"/>
                  </a:cubicBezTo>
                  <a:cubicBezTo>
                    <a:pt x="116" y="138"/>
                    <a:pt x="116" y="140"/>
                    <a:pt x="116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41"/>
                    <a:pt x="115" y="142"/>
                    <a:pt x="115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4" y="143"/>
                    <a:pt x="114" y="143"/>
                    <a:pt x="114" y="144"/>
                  </a:cubicBezTo>
                  <a:cubicBezTo>
                    <a:pt x="114" y="144"/>
                    <a:pt x="113" y="144"/>
                    <a:pt x="113" y="144"/>
                  </a:cubicBezTo>
                  <a:cubicBezTo>
                    <a:pt x="113" y="145"/>
                    <a:pt x="113" y="146"/>
                    <a:pt x="113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148"/>
                    <a:pt x="113" y="148"/>
                    <a:pt x="112" y="148"/>
                  </a:cubicBezTo>
                  <a:cubicBezTo>
                    <a:pt x="111" y="148"/>
                    <a:pt x="110" y="148"/>
                    <a:pt x="110" y="148"/>
                  </a:cubicBezTo>
                  <a:cubicBezTo>
                    <a:pt x="109" y="149"/>
                    <a:pt x="109" y="149"/>
                    <a:pt x="109" y="15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50"/>
                    <a:pt x="111" y="150"/>
                    <a:pt x="111" y="149"/>
                  </a:cubicBezTo>
                  <a:cubicBezTo>
                    <a:pt x="113" y="150"/>
                    <a:pt x="113" y="150"/>
                    <a:pt x="114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114" y="149"/>
                    <a:pt x="114" y="148"/>
                    <a:pt x="114" y="147"/>
                  </a:cubicBezTo>
                  <a:cubicBezTo>
                    <a:pt x="114" y="147"/>
                    <a:pt x="114" y="147"/>
                    <a:pt x="115" y="147"/>
                  </a:cubicBezTo>
                  <a:cubicBezTo>
                    <a:pt x="115" y="147"/>
                    <a:pt x="115" y="146"/>
                    <a:pt x="115" y="145"/>
                  </a:cubicBezTo>
                  <a:cubicBezTo>
                    <a:pt x="116" y="145"/>
                    <a:pt x="116" y="145"/>
                    <a:pt x="117" y="145"/>
                  </a:cubicBezTo>
                  <a:cubicBezTo>
                    <a:pt x="117" y="146"/>
                    <a:pt x="117" y="147"/>
                    <a:pt x="117" y="14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8"/>
                    <a:pt x="118" y="148"/>
                    <a:pt x="118" y="149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8" y="151"/>
                    <a:pt x="118" y="151"/>
                  </a:cubicBezTo>
                  <a:cubicBezTo>
                    <a:pt x="118" y="152"/>
                    <a:pt x="117" y="153"/>
                    <a:pt x="117" y="155"/>
                  </a:cubicBezTo>
                  <a:cubicBezTo>
                    <a:pt x="119" y="155"/>
                    <a:pt x="119" y="154"/>
                    <a:pt x="122" y="154"/>
                  </a:cubicBezTo>
                  <a:cubicBezTo>
                    <a:pt x="122" y="155"/>
                    <a:pt x="121" y="156"/>
                    <a:pt x="121" y="157"/>
                  </a:cubicBezTo>
                  <a:cubicBezTo>
                    <a:pt x="121" y="157"/>
                    <a:pt x="122" y="157"/>
                    <a:pt x="122" y="157"/>
                  </a:cubicBezTo>
                  <a:cubicBezTo>
                    <a:pt x="122" y="157"/>
                    <a:pt x="122" y="157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3" y="160"/>
                    <a:pt x="123" y="162"/>
                  </a:cubicBezTo>
                  <a:cubicBezTo>
                    <a:pt x="123" y="162"/>
                    <a:pt x="123" y="162"/>
                    <a:pt x="122" y="162"/>
                  </a:cubicBezTo>
                  <a:cubicBezTo>
                    <a:pt x="122" y="163"/>
                    <a:pt x="123" y="164"/>
                    <a:pt x="122" y="165"/>
                  </a:cubicBezTo>
                  <a:cubicBezTo>
                    <a:pt x="122" y="165"/>
                    <a:pt x="122" y="166"/>
                    <a:pt x="121" y="167"/>
                  </a:cubicBezTo>
                  <a:cubicBezTo>
                    <a:pt x="122" y="167"/>
                    <a:pt x="122" y="167"/>
                    <a:pt x="122" y="168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2" y="169"/>
                    <a:pt x="123" y="169"/>
                    <a:pt x="123" y="169"/>
                  </a:cubicBezTo>
                  <a:cubicBezTo>
                    <a:pt x="123" y="169"/>
                    <a:pt x="124" y="170"/>
                    <a:pt x="124" y="170"/>
                  </a:cubicBezTo>
                  <a:cubicBezTo>
                    <a:pt x="124" y="170"/>
                    <a:pt x="124" y="171"/>
                    <a:pt x="124" y="171"/>
                  </a:cubicBezTo>
                  <a:cubicBezTo>
                    <a:pt x="125" y="171"/>
                    <a:pt x="124" y="172"/>
                    <a:pt x="125" y="173"/>
                  </a:cubicBezTo>
                  <a:cubicBezTo>
                    <a:pt x="125" y="173"/>
                    <a:pt x="126" y="173"/>
                    <a:pt x="126" y="173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7" y="174"/>
                    <a:pt x="129" y="175"/>
                    <a:pt x="129" y="176"/>
                  </a:cubicBezTo>
                  <a:cubicBezTo>
                    <a:pt x="130" y="176"/>
                    <a:pt x="130" y="176"/>
                    <a:pt x="130" y="175"/>
                  </a:cubicBezTo>
                  <a:cubicBezTo>
                    <a:pt x="131" y="175"/>
                    <a:pt x="132" y="176"/>
                    <a:pt x="133" y="176"/>
                  </a:cubicBezTo>
                  <a:cubicBezTo>
                    <a:pt x="133" y="176"/>
                    <a:pt x="133" y="176"/>
                    <a:pt x="133" y="177"/>
                  </a:cubicBezTo>
                  <a:cubicBezTo>
                    <a:pt x="133" y="177"/>
                    <a:pt x="134" y="177"/>
                    <a:pt x="134" y="177"/>
                  </a:cubicBezTo>
                  <a:cubicBezTo>
                    <a:pt x="134" y="178"/>
                    <a:pt x="134" y="179"/>
                    <a:pt x="134" y="179"/>
                  </a:cubicBezTo>
                  <a:cubicBezTo>
                    <a:pt x="134" y="179"/>
                    <a:pt x="134" y="180"/>
                    <a:pt x="134" y="180"/>
                  </a:cubicBezTo>
                  <a:cubicBezTo>
                    <a:pt x="135" y="180"/>
                    <a:pt x="135" y="180"/>
                    <a:pt x="136" y="180"/>
                  </a:cubicBezTo>
                  <a:cubicBezTo>
                    <a:pt x="136" y="180"/>
                    <a:pt x="137" y="181"/>
                    <a:pt x="137" y="182"/>
                  </a:cubicBezTo>
                  <a:cubicBezTo>
                    <a:pt x="138" y="182"/>
                    <a:pt x="138" y="182"/>
                    <a:pt x="139" y="181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39" y="181"/>
                    <a:pt x="139" y="181"/>
                    <a:pt x="140" y="181"/>
                  </a:cubicBezTo>
                  <a:cubicBezTo>
                    <a:pt x="140" y="181"/>
                    <a:pt x="140" y="181"/>
                    <a:pt x="140" y="181"/>
                  </a:cubicBezTo>
                  <a:cubicBezTo>
                    <a:pt x="140" y="180"/>
                    <a:pt x="140" y="181"/>
                    <a:pt x="141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42" y="179"/>
                    <a:pt x="142" y="179"/>
                    <a:pt x="142" y="178"/>
                  </a:cubicBezTo>
                  <a:cubicBezTo>
                    <a:pt x="143" y="178"/>
                    <a:pt x="143" y="179"/>
                    <a:pt x="144" y="177"/>
                  </a:cubicBezTo>
                  <a:cubicBezTo>
                    <a:pt x="144" y="177"/>
                    <a:pt x="143" y="177"/>
                    <a:pt x="144" y="176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5" y="176"/>
                    <a:pt x="145" y="176"/>
                    <a:pt x="146" y="176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48" y="177"/>
                    <a:pt x="147" y="177"/>
                    <a:pt x="147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78"/>
                    <a:pt x="146" y="179"/>
                    <a:pt x="146" y="179"/>
                  </a:cubicBezTo>
                  <a:cubicBezTo>
                    <a:pt x="147" y="179"/>
                    <a:pt x="147" y="179"/>
                    <a:pt x="149" y="178"/>
                  </a:cubicBezTo>
                  <a:cubicBezTo>
                    <a:pt x="149" y="179"/>
                    <a:pt x="149" y="179"/>
                    <a:pt x="149" y="180"/>
                  </a:cubicBezTo>
                  <a:cubicBezTo>
                    <a:pt x="149" y="180"/>
                    <a:pt x="148" y="179"/>
                    <a:pt x="148" y="179"/>
                  </a:cubicBezTo>
                  <a:cubicBezTo>
                    <a:pt x="148" y="180"/>
                    <a:pt x="147" y="180"/>
                    <a:pt x="147" y="180"/>
                  </a:cubicBezTo>
                  <a:cubicBezTo>
                    <a:pt x="149" y="181"/>
                    <a:pt x="148" y="181"/>
                    <a:pt x="150" y="182"/>
                  </a:cubicBezTo>
                  <a:cubicBezTo>
                    <a:pt x="150" y="183"/>
                    <a:pt x="150" y="183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1" y="184"/>
                    <a:pt x="151" y="184"/>
                    <a:pt x="151" y="184"/>
                  </a:cubicBezTo>
                  <a:cubicBezTo>
                    <a:pt x="151" y="184"/>
                    <a:pt x="151" y="185"/>
                    <a:pt x="151" y="186"/>
                  </a:cubicBezTo>
                  <a:cubicBezTo>
                    <a:pt x="152" y="186"/>
                    <a:pt x="152" y="186"/>
                    <a:pt x="153" y="186"/>
                  </a:cubicBezTo>
                  <a:cubicBezTo>
                    <a:pt x="153" y="186"/>
                    <a:pt x="153" y="185"/>
                    <a:pt x="153" y="184"/>
                  </a:cubicBezTo>
                  <a:cubicBezTo>
                    <a:pt x="154" y="185"/>
                    <a:pt x="154" y="184"/>
                    <a:pt x="156" y="184"/>
                  </a:cubicBezTo>
                  <a:cubicBezTo>
                    <a:pt x="156" y="183"/>
                    <a:pt x="157" y="183"/>
                    <a:pt x="157" y="182"/>
                  </a:cubicBezTo>
                  <a:cubicBezTo>
                    <a:pt x="158" y="182"/>
                    <a:pt x="158" y="181"/>
                    <a:pt x="159" y="181"/>
                  </a:cubicBezTo>
                  <a:cubicBezTo>
                    <a:pt x="159" y="181"/>
                    <a:pt x="159" y="181"/>
                    <a:pt x="159" y="181"/>
                  </a:cubicBezTo>
                  <a:cubicBezTo>
                    <a:pt x="159" y="181"/>
                    <a:pt x="159" y="180"/>
                    <a:pt x="160" y="180"/>
                  </a:cubicBezTo>
                  <a:cubicBezTo>
                    <a:pt x="160" y="180"/>
                    <a:pt x="159" y="179"/>
                    <a:pt x="159" y="179"/>
                  </a:cubicBezTo>
                  <a:cubicBezTo>
                    <a:pt x="160" y="179"/>
                    <a:pt x="160" y="179"/>
                    <a:pt x="160" y="179"/>
                  </a:cubicBezTo>
                  <a:cubicBezTo>
                    <a:pt x="160" y="179"/>
                    <a:pt x="160" y="178"/>
                    <a:pt x="160" y="178"/>
                  </a:cubicBezTo>
                  <a:cubicBezTo>
                    <a:pt x="160" y="178"/>
                    <a:pt x="161" y="178"/>
                    <a:pt x="161" y="178"/>
                  </a:cubicBezTo>
                  <a:cubicBezTo>
                    <a:pt x="162" y="178"/>
                    <a:pt x="163" y="178"/>
                    <a:pt x="165" y="178"/>
                  </a:cubicBezTo>
                  <a:cubicBezTo>
                    <a:pt x="165" y="178"/>
                    <a:pt x="165" y="178"/>
                    <a:pt x="165" y="179"/>
                  </a:cubicBezTo>
                  <a:cubicBezTo>
                    <a:pt x="166" y="179"/>
                    <a:pt x="166" y="177"/>
                    <a:pt x="168" y="179"/>
                  </a:cubicBezTo>
                  <a:cubicBezTo>
                    <a:pt x="168" y="179"/>
                    <a:pt x="169" y="179"/>
                    <a:pt x="169" y="179"/>
                  </a:cubicBezTo>
                  <a:cubicBezTo>
                    <a:pt x="169" y="179"/>
                    <a:pt x="169" y="179"/>
                    <a:pt x="169" y="179"/>
                  </a:cubicBezTo>
                  <a:cubicBezTo>
                    <a:pt x="169" y="179"/>
                    <a:pt x="170" y="179"/>
                    <a:pt x="170" y="179"/>
                  </a:cubicBezTo>
                  <a:cubicBezTo>
                    <a:pt x="170" y="179"/>
                    <a:pt x="170" y="178"/>
                    <a:pt x="170" y="178"/>
                  </a:cubicBezTo>
                  <a:cubicBezTo>
                    <a:pt x="170" y="178"/>
                    <a:pt x="171" y="178"/>
                    <a:pt x="171" y="178"/>
                  </a:cubicBezTo>
                  <a:cubicBezTo>
                    <a:pt x="171" y="178"/>
                    <a:pt x="171" y="177"/>
                    <a:pt x="171" y="176"/>
                  </a:cubicBezTo>
                  <a:cubicBezTo>
                    <a:pt x="173" y="176"/>
                    <a:pt x="172" y="176"/>
                    <a:pt x="173" y="175"/>
                  </a:cubicBezTo>
                  <a:cubicBezTo>
                    <a:pt x="172" y="175"/>
                    <a:pt x="172" y="175"/>
                    <a:pt x="171" y="174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74"/>
                    <a:pt x="171" y="174"/>
                    <a:pt x="171" y="173"/>
                  </a:cubicBezTo>
                  <a:cubicBezTo>
                    <a:pt x="171" y="173"/>
                    <a:pt x="171" y="173"/>
                    <a:pt x="171" y="173"/>
                  </a:cubicBezTo>
                  <a:cubicBezTo>
                    <a:pt x="171" y="172"/>
                    <a:pt x="172" y="171"/>
                    <a:pt x="173" y="171"/>
                  </a:cubicBezTo>
                  <a:cubicBezTo>
                    <a:pt x="173" y="171"/>
                    <a:pt x="173" y="171"/>
                    <a:pt x="174" y="171"/>
                  </a:cubicBezTo>
                  <a:cubicBezTo>
                    <a:pt x="174" y="169"/>
                    <a:pt x="175" y="168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5"/>
                    <a:pt x="176" y="165"/>
                    <a:pt x="176" y="164"/>
                  </a:cubicBezTo>
                  <a:cubicBezTo>
                    <a:pt x="176" y="164"/>
                    <a:pt x="177" y="164"/>
                    <a:pt x="177" y="164"/>
                  </a:cubicBezTo>
                  <a:cubicBezTo>
                    <a:pt x="177" y="163"/>
                    <a:pt x="177" y="162"/>
                    <a:pt x="178" y="162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9" y="162"/>
                    <a:pt x="179" y="161"/>
                    <a:pt x="179" y="161"/>
                  </a:cubicBezTo>
                  <a:cubicBezTo>
                    <a:pt x="179" y="161"/>
                    <a:pt x="178" y="161"/>
                    <a:pt x="179" y="160"/>
                  </a:cubicBezTo>
                  <a:cubicBezTo>
                    <a:pt x="179" y="160"/>
                    <a:pt x="179" y="160"/>
                    <a:pt x="180" y="160"/>
                  </a:cubicBezTo>
                  <a:cubicBezTo>
                    <a:pt x="180" y="159"/>
                    <a:pt x="180" y="158"/>
                    <a:pt x="180" y="158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8"/>
                    <a:pt x="181" y="157"/>
                    <a:pt x="181" y="157"/>
                  </a:cubicBezTo>
                  <a:cubicBezTo>
                    <a:pt x="181" y="157"/>
                    <a:pt x="181" y="157"/>
                    <a:pt x="181" y="157"/>
                  </a:cubicBezTo>
                  <a:cubicBezTo>
                    <a:pt x="181" y="157"/>
                    <a:pt x="181" y="156"/>
                    <a:pt x="181" y="156"/>
                  </a:cubicBezTo>
                  <a:cubicBezTo>
                    <a:pt x="182" y="154"/>
                    <a:pt x="182" y="154"/>
                    <a:pt x="182" y="152"/>
                  </a:cubicBezTo>
                  <a:cubicBezTo>
                    <a:pt x="182" y="152"/>
                    <a:pt x="182" y="152"/>
                    <a:pt x="183" y="151"/>
                  </a:cubicBezTo>
                  <a:cubicBezTo>
                    <a:pt x="183" y="151"/>
                    <a:pt x="184" y="152"/>
                    <a:pt x="184" y="152"/>
                  </a:cubicBezTo>
                  <a:cubicBezTo>
                    <a:pt x="184" y="150"/>
                    <a:pt x="184" y="150"/>
                    <a:pt x="186" y="149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6" y="149"/>
                    <a:pt x="186" y="149"/>
                    <a:pt x="187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7" y="149"/>
                    <a:pt x="187" y="149"/>
                    <a:pt x="188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89" y="148"/>
                    <a:pt x="190" y="148"/>
                    <a:pt x="190" y="147"/>
                  </a:cubicBezTo>
                  <a:cubicBezTo>
                    <a:pt x="191" y="147"/>
                    <a:pt x="191" y="146"/>
                    <a:pt x="191" y="146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191" y="145"/>
                    <a:pt x="191" y="145"/>
                    <a:pt x="191" y="144"/>
                  </a:cubicBezTo>
                  <a:cubicBezTo>
                    <a:pt x="191" y="144"/>
                    <a:pt x="192" y="144"/>
                    <a:pt x="192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4" y="142"/>
                    <a:pt x="194" y="141"/>
                    <a:pt x="195" y="139"/>
                  </a:cubicBezTo>
                  <a:cubicBezTo>
                    <a:pt x="195" y="139"/>
                    <a:pt x="195" y="139"/>
                    <a:pt x="195" y="140"/>
                  </a:cubicBezTo>
                  <a:cubicBezTo>
                    <a:pt x="196" y="138"/>
                    <a:pt x="195" y="137"/>
                    <a:pt x="195" y="136"/>
                  </a:cubicBezTo>
                  <a:cubicBezTo>
                    <a:pt x="195" y="137"/>
                    <a:pt x="195" y="137"/>
                    <a:pt x="196" y="137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7" y="135"/>
                    <a:pt x="196" y="135"/>
                    <a:pt x="196" y="135"/>
                  </a:cubicBezTo>
                  <a:cubicBezTo>
                    <a:pt x="196" y="133"/>
                    <a:pt x="196" y="131"/>
                    <a:pt x="197" y="131"/>
                  </a:cubicBezTo>
                  <a:cubicBezTo>
                    <a:pt x="198" y="130"/>
                    <a:pt x="198" y="130"/>
                    <a:pt x="197" y="129"/>
                  </a:cubicBezTo>
                  <a:cubicBezTo>
                    <a:pt x="197" y="129"/>
                    <a:pt x="197" y="129"/>
                    <a:pt x="197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9" y="128"/>
                    <a:pt x="199" y="127"/>
                    <a:pt x="199" y="127"/>
                  </a:cubicBezTo>
                  <a:cubicBezTo>
                    <a:pt x="199" y="127"/>
                    <a:pt x="198" y="126"/>
                    <a:pt x="198" y="126"/>
                  </a:cubicBezTo>
                  <a:cubicBezTo>
                    <a:pt x="199" y="126"/>
                    <a:pt x="199" y="125"/>
                    <a:pt x="200" y="125"/>
                  </a:cubicBezTo>
                  <a:cubicBezTo>
                    <a:pt x="200" y="124"/>
                    <a:pt x="200" y="123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200" y="120"/>
                    <a:pt x="199" y="120"/>
                    <a:pt x="199" y="119"/>
                  </a:cubicBezTo>
                  <a:cubicBezTo>
                    <a:pt x="199" y="119"/>
                    <a:pt x="199" y="118"/>
                    <a:pt x="199" y="118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199" y="118"/>
                    <a:pt x="199" y="118"/>
                    <a:pt x="199" y="117"/>
                  </a:cubicBezTo>
                  <a:cubicBezTo>
                    <a:pt x="199" y="117"/>
                    <a:pt x="199" y="117"/>
                    <a:pt x="198" y="117"/>
                  </a:cubicBezTo>
                  <a:cubicBezTo>
                    <a:pt x="198" y="116"/>
                    <a:pt x="199" y="115"/>
                    <a:pt x="199" y="114"/>
                  </a:cubicBezTo>
                  <a:cubicBezTo>
                    <a:pt x="199" y="114"/>
                    <a:pt x="199" y="114"/>
                    <a:pt x="199" y="114"/>
                  </a:cubicBezTo>
                  <a:cubicBezTo>
                    <a:pt x="199" y="114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1"/>
                    <a:pt x="199" y="111"/>
                  </a:cubicBezTo>
                  <a:cubicBezTo>
                    <a:pt x="199" y="111"/>
                    <a:pt x="199" y="111"/>
                    <a:pt x="199" y="110"/>
                  </a:cubicBezTo>
                  <a:cubicBezTo>
                    <a:pt x="199" y="110"/>
                    <a:pt x="199" y="110"/>
                    <a:pt x="199" y="110"/>
                  </a:cubicBezTo>
                  <a:cubicBezTo>
                    <a:pt x="199" y="110"/>
                    <a:pt x="200" y="109"/>
                    <a:pt x="200" y="109"/>
                  </a:cubicBezTo>
                  <a:cubicBezTo>
                    <a:pt x="200" y="109"/>
                    <a:pt x="200" y="108"/>
                    <a:pt x="200" y="108"/>
                  </a:cubicBezTo>
                  <a:cubicBezTo>
                    <a:pt x="201" y="108"/>
                    <a:pt x="200" y="108"/>
                    <a:pt x="200" y="108"/>
                  </a:cubicBezTo>
                  <a:cubicBezTo>
                    <a:pt x="200" y="107"/>
                    <a:pt x="201" y="106"/>
                    <a:pt x="201" y="105"/>
                  </a:cubicBezTo>
                  <a:cubicBezTo>
                    <a:pt x="200" y="105"/>
                    <a:pt x="200" y="105"/>
                    <a:pt x="200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0"/>
            <p:cNvSpPr>
              <a:spLocks/>
            </p:cNvSpPr>
            <p:nvPr/>
          </p:nvSpPr>
          <p:spPr bwMode="auto">
            <a:xfrm>
              <a:off x="3577" y="1445"/>
              <a:ext cx="123" cy="178"/>
            </a:xfrm>
            <a:custGeom>
              <a:avLst/>
              <a:gdLst>
                <a:gd name="T0" fmla="*/ 47 w 52"/>
                <a:gd name="T1" fmla="*/ 74 h 75"/>
                <a:gd name="T2" fmla="*/ 49 w 52"/>
                <a:gd name="T3" fmla="*/ 74 h 75"/>
                <a:gd name="T4" fmla="*/ 50 w 52"/>
                <a:gd name="T5" fmla="*/ 69 h 75"/>
                <a:gd name="T6" fmla="*/ 50 w 52"/>
                <a:gd name="T7" fmla="*/ 68 h 75"/>
                <a:gd name="T8" fmla="*/ 51 w 52"/>
                <a:gd name="T9" fmla="*/ 61 h 75"/>
                <a:gd name="T10" fmla="*/ 51 w 52"/>
                <a:gd name="T11" fmla="*/ 57 h 75"/>
                <a:gd name="T12" fmla="*/ 47 w 52"/>
                <a:gd name="T13" fmla="*/ 57 h 75"/>
                <a:gd name="T14" fmla="*/ 45 w 52"/>
                <a:gd name="T15" fmla="*/ 53 h 75"/>
                <a:gd name="T16" fmla="*/ 43 w 52"/>
                <a:gd name="T17" fmla="*/ 48 h 75"/>
                <a:gd name="T18" fmla="*/ 42 w 52"/>
                <a:gd name="T19" fmla="*/ 48 h 75"/>
                <a:gd name="T20" fmla="*/ 41 w 52"/>
                <a:gd name="T21" fmla="*/ 44 h 75"/>
                <a:gd name="T22" fmla="*/ 42 w 52"/>
                <a:gd name="T23" fmla="*/ 41 h 75"/>
                <a:gd name="T24" fmla="*/ 42 w 52"/>
                <a:gd name="T25" fmla="*/ 39 h 75"/>
                <a:gd name="T26" fmla="*/ 41 w 52"/>
                <a:gd name="T27" fmla="*/ 37 h 75"/>
                <a:gd name="T28" fmla="*/ 40 w 52"/>
                <a:gd name="T29" fmla="*/ 34 h 75"/>
                <a:gd name="T30" fmla="*/ 39 w 52"/>
                <a:gd name="T31" fmla="*/ 33 h 75"/>
                <a:gd name="T32" fmla="*/ 35 w 52"/>
                <a:gd name="T33" fmla="*/ 34 h 75"/>
                <a:gd name="T34" fmla="*/ 32 w 52"/>
                <a:gd name="T35" fmla="*/ 29 h 75"/>
                <a:gd name="T36" fmla="*/ 29 w 52"/>
                <a:gd name="T37" fmla="*/ 27 h 75"/>
                <a:gd name="T38" fmla="*/ 25 w 52"/>
                <a:gd name="T39" fmla="*/ 18 h 75"/>
                <a:gd name="T40" fmla="*/ 23 w 52"/>
                <a:gd name="T41" fmla="*/ 16 h 75"/>
                <a:gd name="T42" fmla="*/ 20 w 52"/>
                <a:gd name="T43" fmla="*/ 14 h 75"/>
                <a:gd name="T44" fmla="*/ 18 w 52"/>
                <a:gd name="T45" fmla="*/ 10 h 75"/>
                <a:gd name="T46" fmla="*/ 15 w 52"/>
                <a:gd name="T47" fmla="*/ 6 h 75"/>
                <a:gd name="T48" fmla="*/ 10 w 52"/>
                <a:gd name="T49" fmla="*/ 3 h 75"/>
                <a:gd name="T50" fmla="*/ 6 w 52"/>
                <a:gd name="T51" fmla="*/ 3 h 75"/>
                <a:gd name="T52" fmla="*/ 5 w 52"/>
                <a:gd name="T53" fmla="*/ 1 h 75"/>
                <a:gd name="T54" fmla="*/ 0 w 52"/>
                <a:gd name="T55" fmla="*/ 4 h 75"/>
                <a:gd name="T56" fmla="*/ 1 w 52"/>
                <a:gd name="T57" fmla="*/ 6 h 75"/>
                <a:gd name="T58" fmla="*/ 2 w 52"/>
                <a:gd name="T59" fmla="*/ 8 h 75"/>
                <a:gd name="T60" fmla="*/ 3 w 52"/>
                <a:gd name="T61" fmla="*/ 10 h 75"/>
                <a:gd name="T62" fmla="*/ 5 w 52"/>
                <a:gd name="T63" fmla="*/ 12 h 75"/>
                <a:gd name="T64" fmla="*/ 7 w 52"/>
                <a:gd name="T65" fmla="*/ 14 h 75"/>
                <a:gd name="T66" fmla="*/ 8 w 52"/>
                <a:gd name="T67" fmla="*/ 15 h 75"/>
                <a:gd name="T68" fmla="*/ 10 w 52"/>
                <a:gd name="T69" fmla="*/ 18 h 75"/>
                <a:gd name="T70" fmla="*/ 11 w 52"/>
                <a:gd name="T71" fmla="*/ 19 h 75"/>
                <a:gd name="T72" fmla="*/ 12 w 52"/>
                <a:gd name="T73" fmla="*/ 24 h 75"/>
                <a:gd name="T74" fmla="*/ 17 w 52"/>
                <a:gd name="T75" fmla="*/ 31 h 75"/>
                <a:gd name="T76" fmla="*/ 18 w 52"/>
                <a:gd name="T77" fmla="*/ 34 h 75"/>
                <a:gd name="T78" fmla="*/ 19 w 52"/>
                <a:gd name="T79" fmla="*/ 36 h 75"/>
                <a:gd name="T80" fmla="*/ 21 w 52"/>
                <a:gd name="T81" fmla="*/ 40 h 75"/>
                <a:gd name="T82" fmla="*/ 22 w 52"/>
                <a:gd name="T83" fmla="*/ 42 h 75"/>
                <a:gd name="T84" fmla="*/ 24 w 52"/>
                <a:gd name="T85" fmla="*/ 43 h 75"/>
                <a:gd name="T86" fmla="*/ 25 w 52"/>
                <a:gd name="T87" fmla="*/ 45 h 75"/>
                <a:gd name="T88" fmla="*/ 25 w 52"/>
                <a:gd name="T89" fmla="*/ 46 h 75"/>
                <a:gd name="T90" fmla="*/ 26 w 52"/>
                <a:gd name="T91" fmla="*/ 48 h 75"/>
                <a:gd name="T92" fmla="*/ 27 w 52"/>
                <a:gd name="T93" fmla="*/ 50 h 75"/>
                <a:gd name="T94" fmla="*/ 28 w 52"/>
                <a:gd name="T95" fmla="*/ 55 h 75"/>
                <a:gd name="T96" fmla="*/ 29 w 52"/>
                <a:gd name="T97" fmla="*/ 56 h 75"/>
                <a:gd name="T98" fmla="*/ 31 w 52"/>
                <a:gd name="T99" fmla="*/ 62 h 75"/>
                <a:gd name="T100" fmla="*/ 32 w 52"/>
                <a:gd name="T101" fmla="*/ 64 h 75"/>
                <a:gd name="T102" fmla="*/ 32 w 52"/>
                <a:gd name="T103" fmla="*/ 66 h 75"/>
                <a:gd name="T104" fmla="*/ 36 w 52"/>
                <a:gd name="T105" fmla="*/ 69 h 75"/>
                <a:gd name="T106" fmla="*/ 39 w 52"/>
                <a:gd name="T107" fmla="*/ 72 h 75"/>
                <a:gd name="T108" fmla="*/ 41 w 52"/>
                <a:gd name="T109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75"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4" y="73"/>
                    <a:pt x="45" y="74"/>
                    <a:pt x="47" y="74"/>
                  </a:cubicBezTo>
                  <a:cubicBezTo>
                    <a:pt x="47" y="74"/>
                    <a:pt x="47" y="74"/>
                    <a:pt x="47" y="73"/>
                  </a:cubicBezTo>
                  <a:cubicBezTo>
                    <a:pt x="48" y="74"/>
                    <a:pt x="48" y="74"/>
                    <a:pt x="49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50" y="74"/>
                    <a:pt x="50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6"/>
                    <a:pt x="51" y="64"/>
                    <a:pt x="52" y="63"/>
                  </a:cubicBezTo>
                  <a:cubicBezTo>
                    <a:pt x="52" y="61"/>
                    <a:pt x="52" y="62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0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59"/>
                    <a:pt x="51" y="58"/>
                    <a:pt x="51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56"/>
                    <a:pt x="48" y="57"/>
                    <a:pt x="47" y="57"/>
                  </a:cubicBezTo>
                  <a:cubicBezTo>
                    <a:pt x="47" y="56"/>
                    <a:pt x="47" y="56"/>
                    <a:pt x="46" y="56"/>
                  </a:cubicBezTo>
                  <a:cubicBezTo>
                    <a:pt x="46" y="55"/>
                    <a:pt x="46" y="56"/>
                    <a:pt x="47" y="55"/>
                  </a:cubicBezTo>
                  <a:cubicBezTo>
                    <a:pt x="47" y="54"/>
                    <a:pt x="46" y="54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2"/>
                    <a:pt x="46" y="50"/>
                    <a:pt x="46" y="49"/>
                  </a:cubicBezTo>
                  <a:cubicBezTo>
                    <a:pt x="45" y="49"/>
                    <a:pt x="45" y="48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8"/>
                    <a:pt x="41" y="47"/>
                    <a:pt x="41" y="47"/>
                  </a:cubicBezTo>
                  <a:cubicBezTo>
                    <a:pt x="41" y="47"/>
                    <a:pt x="40" y="47"/>
                    <a:pt x="40" y="47"/>
                  </a:cubicBezTo>
                  <a:cubicBezTo>
                    <a:pt x="40" y="46"/>
                    <a:pt x="40" y="45"/>
                    <a:pt x="41" y="44"/>
                  </a:cubicBezTo>
                  <a:cubicBezTo>
                    <a:pt x="41" y="43"/>
                    <a:pt x="43" y="43"/>
                    <a:pt x="43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0"/>
                    <a:pt x="42" y="40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0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5"/>
                  </a:cubicBezTo>
                  <a:cubicBezTo>
                    <a:pt x="40" y="35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8" y="34"/>
                  </a:cubicBezTo>
                  <a:cubicBezTo>
                    <a:pt x="38" y="35"/>
                    <a:pt x="38" y="35"/>
                    <a:pt x="38" y="36"/>
                  </a:cubicBezTo>
                  <a:cubicBezTo>
                    <a:pt x="36" y="35"/>
                    <a:pt x="37" y="35"/>
                    <a:pt x="35" y="34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3"/>
                    <a:pt x="34" y="32"/>
                    <a:pt x="35" y="31"/>
                  </a:cubicBezTo>
                  <a:cubicBezTo>
                    <a:pt x="34" y="31"/>
                    <a:pt x="33" y="30"/>
                    <a:pt x="32" y="29"/>
                  </a:cubicBezTo>
                  <a:cubicBezTo>
                    <a:pt x="31" y="28"/>
                    <a:pt x="32" y="27"/>
                    <a:pt x="31" y="26"/>
                  </a:cubicBezTo>
                  <a:cubicBezTo>
                    <a:pt x="30" y="25"/>
                    <a:pt x="31" y="26"/>
                    <a:pt x="30" y="25"/>
                  </a:cubicBezTo>
                  <a:cubicBezTo>
                    <a:pt x="30" y="26"/>
                    <a:pt x="29" y="26"/>
                    <a:pt x="29" y="27"/>
                  </a:cubicBezTo>
                  <a:cubicBezTo>
                    <a:pt x="28" y="26"/>
                    <a:pt x="28" y="24"/>
                    <a:pt x="26" y="24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3" y="20"/>
                    <a:pt x="26" y="20"/>
                    <a:pt x="25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17" y="12"/>
                    <a:pt x="19" y="12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3" y="4"/>
                  </a:cubicBezTo>
                  <a:cubicBezTo>
                    <a:pt x="12" y="4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4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2" y="20"/>
                    <a:pt x="12" y="21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4" y="24"/>
                    <a:pt x="16" y="26"/>
                    <a:pt x="17" y="27"/>
                  </a:cubicBezTo>
                  <a:cubicBezTo>
                    <a:pt x="18" y="28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2" y="41"/>
                    <a:pt x="22" y="41"/>
                    <a:pt x="23" y="41"/>
                  </a:cubicBezTo>
                  <a:cubicBezTo>
                    <a:pt x="23" y="41"/>
                    <a:pt x="23" y="42"/>
                    <a:pt x="22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4"/>
                    <a:pt x="24" y="44"/>
                    <a:pt x="25" y="44"/>
                  </a:cubicBezTo>
                  <a:cubicBezTo>
                    <a:pt x="25" y="44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6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27" y="49"/>
                    <a:pt x="27" y="50"/>
                    <a:pt x="27" y="50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7" y="53"/>
                    <a:pt x="28" y="53"/>
                    <a:pt x="28" y="54"/>
                  </a:cubicBezTo>
                  <a:cubicBezTo>
                    <a:pt x="28" y="54"/>
                    <a:pt x="28" y="54"/>
                    <a:pt x="28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30" y="59"/>
                    <a:pt x="3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1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3" y="65"/>
                    <a:pt x="32" y="66"/>
                    <a:pt x="3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3" y="68"/>
                    <a:pt x="33" y="68"/>
                  </a:cubicBezTo>
                  <a:cubicBezTo>
                    <a:pt x="34" y="69"/>
                    <a:pt x="35" y="69"/>
                    <a:pt x="36" y="69"/>
                  </a:cubicBezTo>
                  <a:cubicBezTo>
                    <a:pt x="36" y="70"/>
                    <a:pt x="37" y="70"/>
                    <a:pt x="37" y="71"/>
                  </a:cubicBezTo>
                  <a:cubicBezTo>
                    <a:pt x="37" y="71"/>
                    <a:pt x="38" y="71"/>
                    <a:pt x="38" y="71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3"/>
                    <a:pt x="40" y="73"/>
                    <a:pt x="41" y="74"/>
                  </a:cubicBezTo>
                  <a:cubicBezTo>
                    <a:pt x="41" y="74"/>
                    <a:pt x="42" y="75"/>
                    <a:pt x="44" y="75"/>
                  </a:cubicBezTo>
                  <a:cubicBezTo>
                    <a:pt x="44" y="74"/>
                    <a:pt x="43" y="74"/>
                    <a:pt x="4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"/>
            <p:cNvSpPr>
              <a:spLocks/>
            </p:cNvSpPr>
            <p:nvPr/>
          </p:nvSpPr>
          <p:spPr bwMode="auto">
            <a:xfrm>
              <a:off x="3681" y="1625"/>
              <a:ext cx="116" cy="59"/>
            </a:xfrm>
            <a:custGeom>
              <a:avLst/>
              <a:gdLst>
                <a:gd name="T0" fmla="*/ 27 w 49"/>
                <a:gd name="T1" fmla="*/ 16 h 25"/>
                <a:gd name="T2" fmla="*/ 27 w 49"/>
                <a:gd name="T3" fmla="*/ 16 h 25"/>
                <a:gd name="T4" fmla="*/ 29 w 49"/>
                <a:gd name="T5" fmla="*/ 17 h 25"/>
                <a:gd name="T6" fmla="*/ 30 w 49"/>
                <a:gd name="T7" fmla="*/ 17 h 25"/>
                <a:gd name="T8" fmla="*/ 31 w 49"/>
                <a:gd name="T9" fmla="*/ 18 h 25"/>
                <a:gd name="T10" fmla="*/ 34 w 49"/>
                <a:gd name="T11" fmla="*/ 18 h 25"/>
                <a:gd name="T12" fmla="*/ 35 w 49"/>
                <a:gd name="T13" fmla="*/ 19 h 25"/>
                <a:gd name="T14" fmla="*/ 37 w 49"/>
                <a:gd name="T15" fmla="*/ 20 h 25"/>
                <a:gd name="T16" fmla="*/ 38 w 49"/>
                <a:gd name="T17" fmla="*/ 20 h 25"/>
                <a:gd name="T18" fmla="*/ 44 w 49"/>
                <a:gd name="T19" fmla="*/ 21 h 25"/>
                <a:gd name="T20" fmla="*/ 45 w 49"/>
                <a:gd name="T21" fmla="*/ 23 h 25"/>
                <a:gd name="T22" fmla="*/ 47 w 49"/>
                <a:gd name="T23" fmla="*/ 23 h 25"/>
                <a:gd name="T24" fmla="*/ 48 w 49"/>
                <a:gd name="T25" fmla="*/ 24 h 25"/>
                <a:gd name="T26" fmla="*/ 49 w 49"/>
                <a:gd name="T27" fmla="*/ 25 h 25"/>
                <a:gd name="T28" fmla="*/ 48 w 49"/>
                <a:gd name="T29" fmla="*/ 23 h 25"/>
                <a:gd name="T30" fmla="*/ 48 w 49"/>
                <a:gd name="T31" fmla="*/ 21 h 25"/>
                <a:gd name="T32" fmla="*/ 48 w 49"/>
                <a:gd name="T33" fmla="*/ 17 h 25"/>
                <a:gd name="T34" fmla="*/ 47 w 49"/>
                <a:gd name="T35" fmla="*/ 16 h 25"/>
                <a:gd name="T36" fmla="*/ 45 w 49"/>
                <a:gd name="T37" fmla="*/ 16 h 25"/>
                <a:gd name="T38" fmla="*/ 44 w 49"/>
                <a:gd name="T39" fmla="*/ 16 h 25"/>
                <a:gd name="T40" fmla="*/ 43 w 49"/>
                <a:gd name="T41" fmla="*/ 16 h 25"/>
                <a:gd name="T42" fmla="*/ 40 w 49"/>
                <a:gd name="T43" fmla="*/ 13 h 25"/>
                <a:gd name="T44" fmla="*/ 40 w 49"/>
                <a:gd name="T45" fmla="*/ 11 h 25"/>
                <a:gd name="T46" fmla="*/ 37 w 49"/>
                <a:gd name="T47" fmla="*/ 9 h 25"/>
                <a:gd name="T48" fmla="*/ 34 w 49"/>
                <a:gd name="T49" fmla="*/ 7 h 25"/>
                <a:gd name="T50" fmla="*/ 31 w 49"/>
                <a:gd name="T51" fmla="*/ 6 h 25"/>
                <a:gd name="T52" fmla="*/ 23 w 49"/>
                <a:gd name="T53" fmla="*/ 7 h 25"/>
                <a:gd name="T54" fmla="*/ 22 w 49"/>
                <a:gd name="T55" fmla="*/ 6 h 25"/>
                <a:gd name="T56" fmla="*/ 19 w 49"/>
                <a:gd name="T57" fmla="*/ 5 h 25"/>
                <a:gd name="T58" fmla="*/ 18 w 49"/>
                <a:gd name="T59" fmla="*/ 3 h 25"/>
                <a:gd name="T60" fmla="*/ 14 w 49"/>
                <a:gd name="T61" fmla="*/ 2 h 25"/>
                <a:gd name="T62" fmla="*/ 10 w 49"/>
                <a:gd name="T63" fmla="*/ 1 h 25"/>
                <a:gd name="T64" fmla="*/ 4 w 49"/>
                <a:gd name="T65" fmla="*/ 0 h 25"/>
                <a:gd name="T66" fmla="*/ 1 w 49"/>
                <a:gd name="T67" fmla="*/ 6 h 25"/>
                <a:gd name="T68" fmla="*/ 2 w 49"/>
                <a:gd name="T69" fmla="*/ 6 h 25"/>
                <a:gd name="T70" fmla="*/ 6 w 49"/>
                <a:gd name="T71" fmla="*/ 8 h 25"/>
                <a:gd name="T72" fmla="*/ 5 w 49"/>
                <a:gd name="T73" fmla="*/ 9 h 25"/>
                <a:gd name="T74" fmla="*/ 8 w 49"/>
                <a:gd name="T75" fmla="*/ 10 h 25"/>
                <a:gd name="T76" fmla="*/ 9 w 49"/>
                <a:gd name="T77" fmla="*/ 10 h 25"/>
                <a:gd name="T78" fmla="*/ 11 w 49"/>
                <a:gd name="T79" fmla="*/ 11 h 25"/>
                <a:gd name="T80" fmla="*/ 12 w 49"/>
                <a:gd name="T81" fmla="*/ 12 h 25"/>
                <a:gd name="T82" fmla="*/ 13 w 49"/>
                <a:gd name="T83" fmla="*/ 13 h 25"/>
                <a:gd name="T84" fmla="*/ 16 w 49"/>
                <a:gd name="T85" fmla="*/ 13 h 25"/>
                <a:gd name="T86" fmla="*/ 21 w 49"/>
                <a:gd name="T87" fmla="*/ 14 h 25"/>
                <a:gd name="T88" fmla="*/ 22 w 49"/>
                <a:gd name="T89" fmla="*/ 14 h 25"/>
                <a:gd name="T90" fmla="*/ 23 w 49"/>
                <a:gd name="T9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25"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0" y="21"/>
                    <a:pt x="40" y="19"/>
                    <a:pt x="42" y="20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3" y="21"/>
                    <a:pt x="43" y="22"/>
                    <a:pt x="43" y="22"/>
                  </a:cubicBezTo>
                  <a:cubicBezTo>
                    <a:pt x="44" y="22"/>
                    <a:pt x="45" y="22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3"/>
                    <a:pt x="47" y="23"/>
                    <a:pt x="47" y="23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3"/>
                    <a:pt x="49" y="23"/>
                  </a:cubicBezTo>
                  <a:cubicBezTo>
                    <a:pt x="49" y="23"/>
                    <a:pt x="48" y="23"/>
                    <a:pt x="48" y="23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1"/>
                    <a:pt x="48" y="21"/>
                  </a:cubicBezTo>
                  <a:cubicBezTo>
                    <a:pt x="47" y="20"/>
                    <a:pt x="47" y="20"/>
                    <a:pt x="48" y="19"/>
                  </a:cubicBezTo>
                  <a:cubicBezTo>
                    <a:pt x="48" y="18"/>
                    <a:pt x="48" y="18"/>
                    <a:pt x="48" y="17"/>
                  </a:cubicBezTo>
                  <a:cubicBezTo>
                    <a:pt x="48" y="17"/>
                    <a:pt x="47" y="17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3" y="16"/>
                    <a:pt x="43" y="15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1" y="15"/>
                    <a:pt x="40" y="15"/>
                  </a:cubicBezTo>
                  <a:cubicBezTo>
                    <a:pt x="40" y="15"/>
                    <a:pt x="40" y="14"/>
                    <a:pt x="40" y="13"/>
                  </a:cubicBezTo>
                  <a:cubicBezTo>
                    <a:pt x="40" y="13"/>
                    <a:pt x="41" y="13"/>
                    <a:pt x="41" y="12"/>
                  </a:cubicBezTo>
                  <a:cubicBezTo>
                    <a:pt x="40" y="12"/>
                    <a:pt x="40" y="11"/>
                    <a:pt x="40" y="11"/>
                  </a:cubicBezTo>
                  <a:cubicBezTo>
                    <a:pt x="40" y="11"/>
                    <a:pt x="40" y="10"/>
                    <a:pt x="40" y="9"/>
                  </a:cubicBezTo>
                  <a:cubicBezTo>
                    <a:pt x="39" y="9"/>
                    <a:pt x="38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6" y="8"/>
                    <a:pt x="35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8"/>
                    <a:pt x="31" y="6"/>
                  </a:cubicBezTo>
                  <a:cubicBezTo>
                    <a:pt x="30" y="6"/>
                    <a:pt x="29" y="6"/>
                    <a:pt x="29" y="8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0" y="6"/>
                    <a:pt x="19" y="5"/>
                  </a:cubicBezTo>
                  <a:cubicBezTo>
                    <a:pt x="18" y="4"/>
                    <a:pt x="19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6" y="1"/>
                    <a:pt x="4" y="0"/>
                  </a:cubicBezTo>
                  <a:cubicBezTo>
                    <a:pt x="3" y="3"/>
                    <a:pt x="2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3"/>
                    <a:pt x="19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5" y="15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"/>
            <p:cNvSpPr>
              <a:spLocks/>
            </p:cNvSpPr>
            <p:nvPr/>
          </p:nvSpPr>
          <p:spPr bwMode="auto">
            <a:xfrm>
              <a:off x="4317" y="2286"/>
              <a:ext cx="109" cy="90"/>
            </a:xfrm>
            <a:custGeom>
              <a:avLst/>
              <a:gdLst>
                <a:gd name="T0" fmla="*/ 42 w 46"/>
                <a:gd name="T1" fmla="*/ 6 h 38"/>
                <a:gd name="T2" fmla="*/ 40 w 46"/>
                <a:gd name="T3" fmla="*/ 3 h 38"/>
                <a:gd name="T4" fmla="*/ 39 w 46"/>
                <a:gd name="T5" fmla="*/ 1 h 38"/>
                <a:gd name="T6" fmla="*/ 40 w 46"/>
                <a:gd name="T7" fmla="*/ 0 h 38"/>
                <a:gd name="T8" fmla="*/ 34 w 46"/>
                <a:gd name="T9" fmla="*/ 2 h 38"/>
                <a:gd name="T10" fmla="*/ 32 w 46"/>
                <a:gd name="T11" fmla="*/ 8 h 38"/>
                <a:gd name="T12" fmla="*/ 26 w 46"/>
                <a:gd name="T13" fmla="*/ 15 h 38"/>
                <a:gd name="T14" fmla="*/ 24 w 46"/>
                <a:gd name="T15" fmla="*/ 16 h 38"/>
                <a:gd name="T16" fmla="*/ 22 w 46"/>
                <a:gd name="T17" fmla="*/ 17 h 38"/>
                <a:gd name="T18" fmla="*/ 21 w 46"/>
                <a:gd name="T19" fmla="*/ 18 h 38"/>
                <a:gd name="T20" fmla="*/ 19 w 46"/>
                <a:gd name="T21" fmla="*/ 19 h 38"/>
                <a:gd name="T22" fmla="*/ 19 w 46"/>
                <a:gd name="T23" fmla="*/ 19 h 38"/>
                <a:gd name="T24" fmla="*/ 16 w 46"/>
                <a:gd name="T25" fmla="*/ 20 h 38"/>
                <a:gd name="T26" fmla="*/ 14 w 46"/>
                <a:gd name="T27" fmla="*/ 20 h 38"/>
                <a:gd name="T28" fmla="*/ 13 w 46"/>
                <a:gd name="T29" fmla="*/ 20 h 38"/>
                <a:gd name="T30" fmla="*/ 10 w 46"/>
                <a:gd name="T31" fmla="*/ 21 h 38"/>
                <a:gd name="T32" fmla="*/ 7 w 46"/>
                <a:gd name="T33" fmla="*/ 23 h 38"/>
                <a:gd name="T34" fmla="*/ 5 w 46"/>
                <a:gd name="T35" fmla="*/ 24 h 38"/>
                <a:gd name="T36" fmla="*/ 3 w 46"/>
                <a:gd name="T37" fmla="*/ 25 h 38"/>
                <a:gd name="T38" fmla="*/ 3 w 46"/>
                <a:gd name="T39" fmla="*/ 26 h 38"/>
                <a:gd name="T40" fmla="*/ 0 w 46"/>
                <a:gd name="T41" fmla="*/ 29 h 38"/>
                <a:gd name="T42" fmla="*/ 0 w 46"/>
                <a:gd name="T43" fmla="*/ 30 h 38"/>
                <a:gd name="T44" fmla="*/ 1 w 46"/>
                <a:gd name="T45" fmla="*/ 32 h 38"/>
                <a:gd name="T46" fmla="*/ 2 w 46"/>
                <a:gd name="T47" fmla="*/ 34 h 38"/>
                <a:gd name="T48" fmla="*/ 5 w 46"/>
                <a:gd name="T49" fmla="*/ 35 h 38"/>
                <a:gd name="T50" fmla="*/ 6 w 46"/>
                <a:gd name="T51" fmla="*/ 35 h 38"/>
                <a:gd name="T52" fmla="*/ 8 w 46"/>
                <a:gd name="T53" fmla="*/ 37 h 38"/>
                <a:gd name="T54" fmla="*/ 9 w 46"/>
                <a:gd name="T55" fmla="*/ 37 h 38"/>
                <a:gd name="T56" fmla="*/ 16 w 46"/>
                <a:gd name="T57" fmla="*/ 36 h 38"/>
                <a:gd name="T58" fmla="*/ 20 w 46"/>
                <a:gd name="T59" fmla="*/ 34 h 38"/>
                <a:gd name="T60" fmla="*/ 20 w 46"/>
                <a:gd name="T61" fmla="*/ 33 h 38"/>
                <a:gd name="T62" fmla="*/ 21 w 46"/>
                <a:gd name="T63" fmla="*/ 32 h 38"/>
                <a:gd name="T64" fmla="*/ 22 w 46"/>
                <a:gd name="T65" fmla="*/ 30 h 38"/>
                <a:gd name="T66" fmla="*/ 23 w 46"/>
                <a:gd name="T67" fmla="*/ 29 h 38"/>
                <a:gd name="T68" fmla="*/ 24 w 46"/>
                <a:gd name="T69" fmla="*/ 28 h 38"/>
                <a:gd name="T70" fmla="*/ 24 w 46"/>
                <a:gd name="T71" fmla="*/ 27 h 38"/>
                <a:gd name="T72" fmla="*/ 25 w 46"/>
                <a:gd name="T73" fmla="*/ 25 h 38"/>
                <a:gd name="T74" fmla="*/ 28 w 46"/>
                <a:gd name="T75" fmla="*/ 25 h 38"/>
                <a:gd name="T76" fmla="*/ 31 w 46"/>
                <a:gd name="T77" fmla="*/ 23 h 38"/>
                <a:gd name="T78" fmla="*/ 36 w 46"/>
                <a:gd name="T79" fmla="*/ 24 h 38"/>
                <a:gd name="T80" fmla="*/ 34 w 46"/>
                <a:gd name="T81" fmla="*/ 23 h 38"/>
                <a:gd name="T82" fmla="*/ 37 w 46"/>
                <a:gd name="T83" fmla="*/ 19 h 38"/>
                <a:gd name="T84" fmla="*/ 38 w 46"/>
                <a:gd name="T85" fmla="*/ 18 h 38"/>
                <a:gd name="T86" fmla="*/ 39 w 46"/>
                <a:gd name="T87" fmla="*/ 17 h 38"/>
                <a:gd name="T88" fmla="*/ 39 w 46"/>
                <a:gd name="T89" fmla="*/ 16 h 38"/>
                <a:gd name="T90" fmla="*/ 41 w 46"/>
                <a:gd name="T91" fmla="*/ 15 h 38"/>
                <a:gd name="T92" fmla="*/ 42 w 46"/>
                <a:gd name="T93" fmla="*/ 13 h 38"/>
                <a:gd name="T94" fmla="*/ 44 w 46"/>
                <a:gd name="T95" fmla="*/ 12 h 38"/>
                <a:gd name="T96" fmla="*/ 45 w 46"/>
                <a:gd name="T97" fmla="*/ 9 h 38"/>
                <a:gd name="T98" fmla="*/ 44 w 46"/>
                <a:gd name="T9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" h="38">
                  <a:moveTo>
                    <a:pt x="43" y="5"/>
                  </a:moveTo>
                  <a:cubicBezTo>
                    <a:pt x="42" y="5"/>
                    <a:pt x="42" y="5"/>
                    <a:pt x="42" y="6"/>
                  </a:cubicBezTo>
                  <a:cubicBezTo>
                    <a:pt x="41" y="6"/>
                    <a:pt x="40" y="5"/>
                    <a:pt x="40" y="5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7" y="1"/>
                    <a:pt x="36" y="1"/>
                    <a:pt x="34" y="2"/>
                  </a:cubicBezTo>
                  <a:cubicBezTo>
                    <a:pt x="34" y="4"/>
                    <a:pt x="34" y="5"/>
                    <a:pt x="33" y="7"/>
                  </a:cubicBezTo>
                  <a:cubicBezTo>
                    <a:pt x="33" y="7"/>
                    <a:pt x="32" y="7"/>
                    <a:pt x="32" y="8"/>
                  </a:cubicBezTo>
                  <a:cubicBezTo>
                    <a:pt x="31" y="9"/>
                    <a:pt x="32" y="9"/>
                    <a:pt x="30" y="9"/>
                  </a:cubicBezTo>
                  <a:cubicBezTo>
                    <a:pt x="29" y="11"/>
                    <a:pt x="27" y="14"/>
                    <a:pt x="26" y="15"/>
                  </a:cubicBezTo>
                  <a:cubicBezTo>
                    <a:pt x="25" y="15"/>
                    <a:pt x="25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6"/>
                    <a:pt x="23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8"/>
                    <a:pt x="22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0" y="18"/>
                  </a:cubicBezTo>
                  <a:cubicBezTo>
                    <a:pt x="20" y="18"/>
                    <a:pt x="20" y="18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2" y="21"/>
                    <a:pt x="10" y="21"/>
                  </a:cubicBezTo>
                  <a:cubicBezTo>
                    <a:pt x="10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28"/>
                    <a:pt x="1" y="30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6" y="34"/>
                    <a:pt x="5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6"/>
                    <a:pt x="8" y="36"/>
                  </a:cubicBezTo>
                  <a:cubicBezTo>
                    <a:pt x="8" y="36"/>
                    <a:pt x="8" y="36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1" y="38"/>
                    <a:pt x="11" y="38"/>
                    <a:pt x="13" y="38"/>
                  </a:cubicBezTo>
                  <a:cubicBezTo>
                    <a:pt x="14" y="38"/>
                    <a:pt x="15" y="38"/>
                    <a:pt x="16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8" y="35"/>
                    <a:pt x="19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0"/>
                    <a:pt x="23" y="30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5"/>
                    <a:pt x="26" y="25"/>
                    <a:pt x="26" y="25"/>
                  </a:cubicBezTo>
                  <a:cubicBezTo>
                    <a:pt x="27" y="23"/>
                    <a:pt x="26" y="25"/>
                    <a:pt x="28" y="25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30" y="24"/>
                    <a:pt x="30" y="24"/>
                    <a:pt x="31" y="23"/>
                  </a:cubicBezTo>
                  <a:cubicBezTo>
                    <a:pt x="32" y="23"/>
                    <a:pt x="34" y="24"/>
                    <a:pt x="35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3"/>
                  </a:cubicBezTo>
                  <a:cubicBezTo>
                    <a:pt x="35" y="23"/>
                    <a:pt x="35" y="23"/>
                    <a:pt x="34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5" y="20"/>
                    <a:pt x="36" y="19"/>
                    <a:pt x="37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8"/>
                    <a:pt x="38" y="18"/>
                    <a:pt x="38" y="18"/>
                  </a:cubicBezTo>
                  <a:cubicBezTo>
                    <a:pt x="38" y="18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4"/>
                    <a:pt x="42" y="14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3"/>
                    <a:pt x="43" y="13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4" y="9"/>
                    <a:pt x="44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5" y="6"/>
                    <a:pt x="45" y="6"/>
                    <a:pt x="44" y="6"/>
                  </a:cubicBezTo>
                  <a:cubicBezTo>
                    <a:pt x="43" y="6"/>
                    <a:pt x="43" y="5"/>
                    <a:pt x="4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"/>
            <p:cNvSpPr>
              <a:spLocks/>
            </p:cNvSpPr>
            <p:nvPr/>
          </p:nvSpPr>
          <p:spPr bwMode="auto">
            <a:xfrm>
              <a:off x="4423" y="2191"/>
              <a:ext cx="64" cy="121"/>
            </a:xfrm>
            <a:custGeom>
              <a:avLst/>
              <a:gdLst>
                <a:gd name="T0" fmla="*/ 20 w 27"/>
                <a:gd name="T1" fmla="*/ 30 h 51"/>
                <a:gd name="T2" fmla="*/ 20 w 27"/>
                <a:gd name="T3" fmla="*/ 30 h 51"/>
                <a:gd name="T4" fmla="*/ 19 w 27"/>
                <a:gd name="T5" fmla="*/ 30 h 51"/>
                <a:gd name="T6" fmla="*/ 18 w 27"/>
                <a:gd name="T7" fmla="*/ 29 h 51"/>
                <a:gd name="T8" fmla="*/ 16 w 27"/>
                <a:gd name="T9" fmla="*/ 28 h 51"/>
                <a:gd name="T10" fmla="*/ 15 w 27"/>
                <a:gd name="T11" fmla="*/ 26 h 51"/>
                <a:gd name="T12" fmla="*/ 15 w 27"/>
                <a:gd name="T13" fmla="*/ 24 h 51"/>
                <a:gd name="T14" fmla="*/ 16 w 27"/>
                <a:gd name="T15" fmla="*/ 21 h 51"/>
                <a:gd name="T16" fmla="*/ 15 w 27"/>
                <a:gd name="T17" fmla="*/ 19 h 51"/>
                <a:gd name="T18" fmla="*/ 15 w 27"/>
                <a:gd name="T19" fmla="*/ 18 h 51"/>
                <a:gd name="T20" fmla="*/ 13 w 27"/>
                <a:gd name="T21" fmla="*/ 20 h 51"/>
                <a:gd name="T22" fmla="*/ 13 w 27"/>
                <a:gd name="T23" fmla="*/ 22 h 51"/>
                <a:gd name="T24" fmla="*/ 12 w 27"/>
                <a:gd name="T25" fmla="*/ 21 h 51"/>
                <a:gd name="T26" fmla="*/ 11 w 27"/>
                <a:gd name="T27" fmla="*/ 20 h 51"/>
                <a:gd name="T28" fmla="*/ 11 w 27"/>
                <a:gd name="T29" fmla="*/ 16 h 51"/>
                <a:gd name="T30" fmla="*/ 11 w 27"/>
                <a:gd name="T31" fmla="*/ 15 h 51"/>
                <a:gd name="T32" fmla="*/ 10 w 27"/>
                <a:gd name="T33" fmla="*/ 14 h 51"/>
                <a:gd name="T34" fmla="*/ 11 w 27"/>
                <a:gd name="T35" fmla="*/ 12 h 51"/>
                <a:gd name="T36" fmla="*/ 9 w 27"/>
                <a:gd name="T37" fmla="*/ 9 h 51"/>
                <a:gd name="T38" fmla="*/ 9 w 27"/>
                <a:gd name="T39" fmla="*/ 7 h 51"/>
                <a:gd name="T40" fmla="*/ 7 w 27"/>
                <a:gd name="T41" fmla="*/ 5 h 51"/>
                <a:gd name="T42" fmla="*/ 6 w 27"/>
                <a:gd name="T43" fmla="*/ 5 h 51"/>
                <a:gd name="T44" fmla="*/ 5 w 27"/>
                <a:gd name="T45" fmla="*/ 4 h 51"/>
                <a:gd name="T46" fmla="*/ 4 w 27"/>
                <a:gd name="T47" fmla="*/ 2 h 51"/>
                <a:gd name="T48" fmla="*/ 3 w 27"/>
                <a:gd name="T49" fmla="*/ 1 h 51"/>
                <a:gd name="T50" fmla="*/ 2 w 27"/>
                <a:gd name="T51" fmla="*/ 0 h 51"/>
                <a:gd name="T52" fmla="*/ 3 w 27"/>
                <a:gd name="T53" fmla="*/ 3 h 51"/>
                <a:gd name="T54" fmla="*/ 4 w 27"/>
                <a:gd name="T55" fmla="*/ 4 h 51"/>
                <a:gd name="T56" fmla="*/ 4 w 27"/>
                <a:gd name="T57" fmla="*/ 6 h 51"/>
                <a:gd name="T58" fmla="*/ 5 w 27"/>
                <a:gd name="T59" fmla="*/ 8 h 51"/>
                <a:gd name="T60" fmla="*/ 5 w 27"/>
                <a:gd name="T61" fmla="*/ 9 h 51"/>
                <a:gd name="T62" fmla="*/ 6 w 27"/>
                <a:gd name="T63" fmla="*/ 10 h 51"/>
                <a:gd name="T64" fmla="*/ 6 w 27"/>
                <a:gd name="T65" fmla="*/ 11 h 51"/>
                <a:gd name="T66" fmla="*/ 9 w 27"/>
                <a:gd name="T67" fmla="*/ 15 h 51"/>
                <a:gd name="T68" fmla="*/ 8 w 27"/>
                <a:gd name="T69" fmla="*/ 17 h 51"/>
                <a:gd name="T70" fmla="*/ 9 w 27"/>
                <a:gd name="T71" fmla="*/ 21 h 51"/>
                <a:gd name="T72" fmla="*/ 8 w 27"/>
                <a:gd name="T73" fmla="*/ 26 h 51"/>
                <a:gd name="T74" fmla="*/ 7 w 27"/>
                <a:gd name="T75" fmla="*/ 28 h 51"/>
                <a:gd name="T76" fmla="*/ 7 w 27"/>
                <a:gd name="T77" fmla="*/ 29 h 51"/>
                <a:gd name="T78" fmla="*/ 6 w 27"/>
                <a:gd name="T79" fmla="*/ 30 h 51"/>
                <a:gd name="T80" fmla="*/ 5 w 27"/>
                <a:gd name="T81" fmla="*/ 31 h 51"/>
                <a:gd name="T82" fmla="*/ 4 w 27"/>
                <a:gd name="T83" fmla="*/ 32 h 51"/>
                <a:gd name="T84" fmla="*/ 1 w 27"/>
                <a:gd name="T85" fmla="*/ 33 h 51"/>
                <a:gd name="T86" fmla="*/ 4 w 27"/>
                <a:gd name="T87" fmla="*/ 37 h 51"/>
                <a:gd name="T88" fmla="*/ 6 w 27"/>
                <a:gd name="T89" fmla="*/ 44 h 51"/>
                <a:gd name="T90" fmla="*/ 5 w 27"/>
                <a:gd name="T91" fmla="*/ 46 h 51"/>
                <a:gd name="T92" fmla="*/ 3 w 27"/>
                <a:gd name="T93" fmla="*/ 48 h 51"/>
                <a:gd name="T94" fmla="*/ 5 w 27"/>
                <a:gd name="T95" fmla="*/ 49 h 51"/>
                <a:gd name="T96" fmla="*/ 7 w 27"/>
                <a:gd name="T97" fmla="*/ 51 h 51"/>
                <a:gd name="T98" fmla="*/ 10 w 27"/>
                <a:gd name="T99" fmla="*/ 48 h 51"/>
                <a:gd name="T100" fmla="*/ 12 w 27"/>
                <a:gd name="T101" fmla="*/ 47 h 51"/>
                <a:gd name="T102" fmla="*/ 12 w 27"/>
                <a:gd name="T103" fmla="*/ 45 h 51"/>
                <a:gd name="T104" fmla="*/ 16 w 27"/>
                <a:gd name="T105" fmla="*/ 41 h 51"/>
                <a:gd name="T106" fmla="*/ 18 w 27"/>
                <a:gd name="T107" fmla="*/ 41 h 51"/>
                <a:gd name="T108" fmla="*/ 20 w 27"/>
                <a:gd name="T109" fmla="*/ 37 h 51"/>
                <a:gd name="T110" fmla="*/ 22 w 27"/>
                <a:gd name="T111" fmla="*/ 39 h 51"/>
                <a:gd name="T112" fmla="*/ 22 w 27"/>
                <a:gd name="T113" fmla="*/ 36 h 51"/>
                <a:gd name="T114" fmla="*/ 24 w 27"/>
                <a:gd name="T115" fmla="*/ 35 h 51"/>
                <a:gd name="T116" fmla="*/ 24 w 27"/>
                <a:gd name="T117" fmla="*/ 34 h 51"/>
                <a:gd name="T118" fmla="*/ 25 w 27"/>
                <a:gd name="T119" fmla="*/ 33 h 51"/>
                <a:gd name="T120" fmla="*/ 25 w 27"/>
                <a:gd name="T121" fmla="*/ 33 h 51"/>
                <a:gd name="T122" fmla="*/ 27 w 27"/>
                <a:gd name="T123" fmla="*/ 31 h 51"/>
                <a:gd name="T124" fmla="*/ 27 w 27"/>
                <a:gd name="T125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1">
                  <a:moveTo>
                    <a:pt x="26" y="29"/>
                  </a:moveTo>
                  <a:cubicBezTo>
                    <a:pt x="23" y="28"/>
                    <a:pt x="23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0"/>
                    <a:pt x="15" y="20"/>
                    <a:pt x="15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4" y="19"/>
                    <a:pt x="15" y="19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0" y="14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7" y="13"/>
                    <a:pt x="6" y="14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8" y="19"/>
                    <a:pt x="7" y="20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7" y="23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3" y="36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" y="40"/>
                    <a:pt x="7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6"/>
                    <a:pt x="3" y="48"/>
                  </a:cubicBezTo>
                  <a:cubicBezTo>
                    <a:pt x="4" y="48"/>
                    <a:pt x="4" y="48"/>
                    <a:pt x="4" y="49"/>
                  </a:cubicBezTo>
                  <a:cubicBezTo>
                    <a:pt x="4" y="49"/>
                    <a:pt x="5" y="49"/>
                    <a:pt x="5" y="49"/>
                  </a:cubicBezTo>
                  <a:cubicBezTo>
                    <a:pt x="6" y="49"/>
                    <a:pt x="6" y="50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0"/>
                    <a:pt x="10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5"/>
                  </a:cubicBezTo>
                  <a:cubicBezTo>
                    <a:pt x="13" y="45"/>
                    <a:pt x="15" y="44"/>
                    <a:pt x="16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6" y="41"/>
                    <a:pt x="17" y="41"/>
                    <a:pt x="17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0"/>
                    <a:pt x="17" y="40"/>
                    <a:pt x="17" y="39"/>
                  </a:cubicBezTo>
                  <a:cubicBezTo>
                    <a:pt x="18" y="38"/>
                    <a:pt x="19" y="38"/>
                    <a:pt x="20" y="37"/>
                  </a:cubicBezTo>
                  <a:cubicBezTo>
                    <a:pt x="21" y="37"/>
                    <a:pt x="21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8"/>
                    <a:pt x="22" y="37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4"/>
                    <a:pt x="24" y="34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0"/>
                    <a:pt x="27" y="29"/>
                  </a:cubicBezTo>
                  <a:cubicBezTo>
                    <a:pt x="26" y="29"/>
                    <a:pt x="26" y="29"/>
                    <a:pt x="2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4"/>
            <p:cNvSpPr>
              <a:spLocks/>
            </p:cNvSpPr>
            <p:nvPr/>
          </p:nvSpPr>
          <p:spPr bwMode="auto">
            <a:xfrm>
              <a:off x="4012" y="1604"/>
              <a:ext cx="217" cy="182"/>
            </a:xfrm>
            <a:custGeom>
              <a:avLst/>
              <a:gdLst>
                <a:gd name="T0" fmla="*/ 89 w 92"/>
                <a:gd name="T1" fmla="*/ 71 h 77"/>
                <a:gd name="T2" fmla="*/ 82 w 92"/>
                <a:gd name="T3" fmla="*/ 62 h 77"/>
                <a:gd name="T4" fmla="*/ 80 w 92"/>
                <a:gd name="T5" fmla="*/ 59 h 77"/>
                <a:gd name="T6" fmla="*/ 79 w 92"/>
                <a:gd name="T7" fmla="*/ 53 h 77"/>
                <a:gd name="T8" fmla="*/ 81 w 92"/>
                <a:gd name="T9" fmla="*/ 52 h 77"/>
                <a:gd name="T10" fmla="*/ 82 w 92"/>
                <a:gd name="T11" fmla="*/ 46 h 77"/>
                <a:gd name="T12" fmla="*/ 73 w 92"/>
                <a:gd name="T13" fmla="*/ 39 h 77"/>
                <a:gd name="T14" fmla="*/ 72 w 92"/>
                <a:gd name="T15" fmla="*/ 35 h 77"/>
                <a:gd name="T16" fmla="*/ 67 w 92"/>
                <a:gd name="T17" fmla="*/ 31 h 77"/>
                <a:gd name="T18" fmla="*/ 63 w 92"/>
                <a:gd name="T19" fmla="*/ 28 h 77"/>
                <a:gd name="T20" fmla="*/ 57 w 92"/>
                <a:gd name="T21" fmla="*/ 26 h 77"/>
                <a:gd name="T22" fmla="*/ 54 w 92"/>
                <a:gd name="T23" fmla="*/ 23 h 77"/>
                <a:gd name="T24" fmla="*/ 49 w 92"/>
                <a:gd name="T25" fmla="*/ 20 h 77"/>
                <a:gd name="T26" fmla="*/ 43 w 92"/>
                <a:gd name="T27" fmla="*/ 17 h 77"/>
                <a:gd name="T28" fmla="*/ 39 w 92"/>
                <a:gd name="T29" fmla="*/ 14 h 77"/>
                <a:gd name="T30" fmla="*/ 34 w 92"/>
                <a:gd name="T31" fmla="*/ 11 h 77"/>
                <a:gd name="T32" fmla="*/ 28 w 92"/>
                <a:gd name="T33" fmla="*/ 14 h 77"/>
                <a:gd name="T34" fmla="*/ 24 w 92"/>
                <a:gd name="T35" fmla="*/ 17 h 77"/>
                <a:gd name="T36" fmla="*/ 19 w 92"/>
                <a:gd name="T37" fmla="*/ 18 h 77"/>
                <a:gd name="T38" fmla="*/ 18 w 92"/>
                <a:gd name="T39" fmla="*/ 17 h 77"/>
                <a:gd name="T40" fmla="*/ 16 w 92"/>
                <a:gd name="T41" fmla="*/ 14 h 77"/>
                <a:gd name="T42" fmla="*/ 17 w 92"/>
                <a:gd name="T43" fmla="*/ 7 h 77"/>
                <a:gd name="T44" fmla="*/ 14 w 92"/>
                <a:gd name="T45" fmla="*/ 1 h 77"/>
                <a:gd name="T46" fmla="*/ 5 w 92"/>
                <a:gd name="T47" fmla="*/ 0 h 77"/>
                <a:gd name="T48" fmla="*/ 0 w 92"/>
                <a:gd name="T49" fmla="*/ 4 h 77"/>
                <a:gd name="T50" fmla="*/ 5 w 92"/>
                <a:gd name="T51" fmla="*/ 8 h 77"/>
                <a:gd name="T52" fmla="*/ 9 w 92"/>
                <a:gd name="T53" fmla="*/ 10 h 77"/>
                <a:gd name="T54" fmla="*/ 11 w 92"/>
                <a:gd name="T55" fmla="*/ 12 h 77"/>
                <a:gd name="T56" fmla="*/ 7 w 92"/>
                <a:gd name="T57" fmla="*/ 12 h 77"/>
                <a:gd name="T58" fmla="*/ 6 w 92"/>
                <a:gd name="T59" fmla="*/ 13 h 77"/>
                <a:gd name="T60" fmla="*/ 7 w 92"/>
                <a:gd name="T61" fmla="*/ 18 h 77"/>
                <a:gd name="T62" fmla="*/ 11 w 92"/>
                <a:gd name="T63" fmla="*/ 17 h 77"/>
                <a:gd name="T64" fmla="*/ 13 w 92"/>
                <a:gd name="T65" fmla="*/ 20 h 77"/>
                <a:gd name="T66" fmla="*/ 16 w 92"/>
                <a:gd name="T67" fmla="*/ 24 h 77"/>
                <a:gd name="T68" fmla="*/ 20 w 92"/>
                <a:gd name="T69" fmla="*/ 25 h 77"/>
                <a:gd name="T70" fmla="*/ 26 w 92"/>
                <a:gd name="T71" fmla="*/ 28 h 77"/>
                <a:gd name="T72" fmla="*/ 33 w 92"/>
                <a:gd name="T73" fmla="*/ 34 h 77"/>
                <a:gd name="T74" fmla="*/ 33 w 92"/>
                <a:gd name="T75" fmla="*/ 39 h 77"/>
                <a:gd name="T76" fmla="*/ 34 w 92"/>
                <a:gd name="T77" fmla="*/ 44 h 77"/>
                <a:gd name="T78" fmla="*/ 35 w 92"/>
                <a:gd name="T79" fmla="*/ 49 h 77"/>
                <a:gd name="T80" fmla="*/ 30 w 92"/>
                <a:gd name="T81" fmla="*/ 49 h 77"/>
                <a:gd name="T82" fmla="*/ 39 w 92"/>
                <a:gd name="T83" fmla="*/ 52 h 77"/>
                <a:gd name="T84" fmla="*/ 42 w 92"/>
                <a:gd name="T85" fmla="*/ 58 h 77"/>
                <a:gd name="T86" fmla="*/ 49 w 92"/>
                <a:gd name="T87" fmla="*/ 59 h 77"/>
                <a:gd name="T88" fmla="*/ 54 w 92"/>
                <a:gd name="T89" fmla="*/ 60 h 77"/>
                <a:gd name="T90" fmla="*/ 58 w 92"/>
                <a:gd name="T91" fmla="*/ 58 h 77"/>
                <a:gd name="T92" fmla="*/ 61 w 92"/>
                <a:gd name="T93" fmla="*/ 54 h 77"/>
                <a:gd name="T94" fmla="*/ 67 w 92"/>
                <a:gd name="T95" fmla="*/ 57 h 77"/>
                <a:gd name="T96" fmla="*/ 72 w 92"/>
                <a:gd name="T97" fmla="*/ 59 h 77"/>
                <a:gd name="T98" fmla="*/ 76 w 92"/>
                <a:gd name="T99" fmla="*/ 68 h 77"/>
                <a:gd name="T100" fmla="*/ 81 w 92"/>
                <a:gd name="T101" fmla="*/ 72 h 77"/>
                <a:gd name="T102" fmla="*/ 83 w 92"/>
                <a:gd name="T103" fmla="*/ 74 h 77"/>
                <a:gd name="T104" fmla="*/ 91 w 92"/>
                <a:gd name="T10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2" h="77">
                  <a:moveTo>
                    <a:pt x="92" y="75"/>
                  </a:moveTo>
                  <a:cubicBezTo>
                    <a:pt x="91" y="75"/>
                    <a:pt x="90" y="74"/>
                    <a:pt x="89" y="74"/>
                  </a:cubicBezTo>
                  <a:cubicBezTo>
                    <a:pt x="89" y="74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1"/>
                  </a:cubicBezTo>
                  <a:cubicBezTo>
                    <a:pt x="88" y="71"/>
                    <a:pt x="88" y="70"/>
                    <a:pt x="87" y="70"/>
                  </a:cubicBezTo>
                  <a:cubicBezTo>
                    <a:pt x="86" y="69"/>
                    <a:pt x="85" y="69"/>
                    <a:pt x="86" y="67"/>
                  </a:cubicBezTo>
                  <a:cubicBezTo>
                    <a:pt x="85" y="66"/>
                    <a:pt x="84" y="66"/>
                    <a:pt x="83" y="66"/>
                  </a:cubicBezTo>
                  <a:cubicBezTo>
                    <a:pt x="83" y="64"/>
                    <a:pt x="83" y="63"/>
                    <a:pt x="83" y="63"/>
                  </a:cubicBezTo>
                  <a:cubicBezTo>
                    <a:pt x="83" y="62"/>
                    <a:pt x="83" y="62"/>
                    <a:pt x="82" y="62"/>
                  </a:cubicBezTo>
                  <a:cubicBezTo>
                    <a:pt x="82" y="62"/>
                    <a:pt x="82" y="61"/>
                    <a:pt x="83" y="61"/>
                  </a:cubicBezTo>
                  <a:cubicBezTo>
                    <a:pt x="82" y="61"/>
                    <a:pt x="82" y="60"/>
                    <a:pt x="82" y="60"/>
                  </a:cubicBezTo>
                  <a:cubicBezTo>
                    <a:pt x="81" y="59"/>
                    <a:pt x="82" y="60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79" y="58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4"/>
                    <a:pt x="79" y="53"/>
                    <a:pt x="79" y="53"/>
                  </a:cubicBezTo>
                  <a:cubicBezTo>
                    <a:pt x="79" y="52"/>
                    <a:pt x="78" y="52"/>
                    <a:pt x="78" y="52"/>
                  </a:cubicBezTo>
                  <a:cubicBezTo>
                    <a:pt x="78" y="52"/>
                    <a:pt x="79" y="52"/>
                    <a:pt x="79" y="52"/>
                  </a:cubicBezTo>
                  <a:cubicBezTo>
                    <a:pt x="79" y="52"/>
                    <a:pt x="79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2"/>
                    <a:pt x="80" y="52"/>
                    <a:pt x="81" y="52"/>
                  </a:cubicBezTo>
                  <a:cubicBezTo>
                    <a:pt x="81" y="52"/>
                    <a:pt x="81" y="52"/>
                    <a:pt x="81" y="51"/>
                  </a:cubicBezTo>
                  <a:cubicBezTo>
                    <a:pt x="81" y="51"/>
                    <a:pt x="82" y="51"/>
                    <a:pt x="82" y="51"/>
                  </a:cubicBezTo>
                  <a:cubicBezTo>
                    <a:pt x="82" y="51"/>
                    <a:pt x="83" y="50"/>
                    <a:pt x="83" y="48"/>
                  </a:cubicBezTo>
                  <a:cubicBezTo>
                    <a:pt x="83" y="48"/>
                    <a:pt x="83" y="48"/>
                    <a:pt x="82" y="48"/>
                  </a:cubicBezTo>
                  <a:cubicBezTo>
                    <a:pt x="82" y="47"/>
                    <a:pt x="82" y="47"/>
                    <a:pt x="82" y="46"/>
                  </a:cubicBezTo>
                  <a:cubicBezTo>
                    <a:pt x="80" y="46"/>
                    <a:pt x="81" y="45"/>
                    <a:pt x="80" y="46"/>
                  </a:cubicBezTo>
                  <a:cubicBezTo>
                    <a:pt x="77" y="46"/>
                    <a:pt x="79" y="45"/>
                    <a:pt x="77" y="44"/>
                  </a:cubicBezTo>
                  <a:cubicBezTo>
                    <a:pt x="77" y="43"/>
                    <a:pt x="77" y="43"/>
                    <a:pt x="77" y="42"/>
                  </a:cubicBezTo>
                  <a:cubicBezTo>
                    <a:pt x="76" y="42"/>
                    <a:pt x="74" y="41"/>
                    <a:pt x="73" y="41"/>
                  </a:cubicBezTo>
                  <a:cubicBezTo>
                    <a:pt x="73" y="40"/>
                    <a:pt x="72" y="40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8"/>
                    <a:pt x="72" y="37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1" y="35"/>
                    <a:pt x="71" y="35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3"/>
                    <a:pt x="69" y="33"/>
                    <a:pt x="68" y="33"/>
                  </a:cubicBezTo>
                  <a:cubicBezTo>
                    <a:pt x="68" y="32"/>
                    <a:pt x="67" y="32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6" y="30"/>
                    <a:pt x="65" y="29"/>
                    <a:pt x="64" y="29"/>
                  </a:cubicBezTo>
                  <a:cubicBezTo>
                    <a:pt x="64" y="29"/>
                    <a:pt x="64" y="29"/>
                    <a:pt x="63" y="28"/>
                  </a:cubicBezTo>
                  <a:cubicBezTo>
                    <a:pt x="63" y="28"/>
                    <a:pt x="63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1" y="27"/>
                    <a:pt x="60" y="27"/>
                  </a:cubicBezTo>
                  <a:cubicBezTo>
                    <a:pt x="60" y="27"/>
                    <a:pt x="60" y="27"/>
                    <a:pt x="60" y="26"/>
                  </a:cubicBezTo>
                  <a:cubicBezTo>
                    <a:pt x="60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6" y="24"/>
                    <a:pt x="55" y="24"/>
                    <a:pt x="54" y="24"/>
                  </a:cubicBezTo>
                  <a:cubicBezTo>
                    <a:pt x="54" y="24"/>
                    <a:pt x="54" y="23"/>
                    <a:pt x="54" y="23"/>
                  </a:cubicBezTo>
                  <a:cubicBezTo>
                    <a:pt x="53" y="22"/>
                    <a:pt x="53" y="22"/>
                    <a:pt x="51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49" y="20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8"/>
                    <a:pt x="46" y="18"/>
                    <a:pt x="45" y="18"/>
                  </a:cubicBezTo>
                  <a:cubicBezTo>
                    <a:pt x="45" y="18"/>
                    <a:pt x="45" y="18"/>
                    <a:pt x="45" y="17"/>
                  </a:cubicBezTo>
                  <a:cubicBezTo>
                    <a:pt x="45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6"/>
                    <a:pt x="42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0" y="15"/>
                    <a:pt x="39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4"/>
                    <a:pt x="38" y="14"/>
                    <a:pt x="38" y="14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4" y="11"/>
                    <a:pt x="34" y="11"/>
                  </a:cubicBezTo>
                  <a:cubicBezTo>
                    <a:pt x="34" y="11"/>
                    <a:pt x="34" y="11"/>
                    <a:pt x="33" y="12"/>
                  </a:cubicBezTo>
                  <a:cubicBezTo>
                    <a:pt x="32" y="12"/>
                    <a:pt x="31" y="12"/>
                    <a:pt x="30" y="13"/>
                  </a:cubicBezTo>
                  <a:cubicBezTo>
                    <a:pt x="30" y="13"/>
                    <a:pt x="30" y="13"/>
                    <a:pt x="29" y="14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3"/>
                    <a:pt x="28" y="14"/>
                    <a:pt x="28" y="14"/>
                  </a:cubicBezTo>
                  <a:cubicBezTo>
                    <a:pt x="27" y="14"/>
                    <a:pt x="27" y="14"/>
                    <a:pt x="26" y="14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2" y="18"/>
                    <a:pt x="23" y="17"/>
                    <a:pt x="22" y="18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0" y="19"/>
                    <a:pt x="20" y="18"/>
                    <a:pt x="19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5"/>
                    <a:pt x="18" y="14"/>
                  </a:cubicBezTo>
                  <a:cubicBezTo>
                    <a:pt x="18" y="14"/>
                    <a:pt x="17" y="14"/>
                    <a:pt x="17" y="13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5"/>
                    <a:pt x="0" y="4"/>
                    <a:pt x="0" y="5"/>
                  </a:cubicBezTo>
                  <a:cubicBezTo>
                    <a:pt x="1" y="6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5" y="10"/>
                    <a:pt x="6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1" y="10"/>
                    <a:pt x="13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11" y="20"/>
                    <a:pt x="9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2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7"/>
                    <a:pt x="25" y="28"/>
                    <a:pt x="26" y="28"/>
                  </a:cubicBezTo>
                  <a:cubicBezTo>
                    <a:pt x="26" y="29"/>
                    <a:pt x="26" y="30"/>
                    <a:pt x="27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31" y="32"/>
                    <a:pt x="32" y="32"/>
                    <a:pt x="33" y="33"/>
                  </a:cubicBezTo>
                  <a:cubicBezTo>
                    <a:pt x="33" y="33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5"/>
                    <a:pt x="33" y="35"/>
                  </a:cubicBezTo>
                  <a:cubicBezTo>
                    <a:pt x="34" y="35"/>
                    <a:pt x="34" y="35"/>
                    <a:pt x="34" y="36"/>
                  </a:cubicBezTo>
                  <a:cubicBezTo>
                    <a:pt x="34" y="36"/>
                    <a:pt x="33" y="38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3" y="41"/>
                    <a:pt x="34" y="41"/>
                    <a:pt x="34" y="41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7"/>
                    <a:pt x="33" y="47"/>
                    <a:pt x="35" y="49"/>
                  </a:cubicBezTo>
                  <a:cubicBezTo>
                    <a:pt x="35" y="49"/>
                    <a:pt x="35" y="49"/>
                    <a:pt x="35" y="50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2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50"/>
                    <a:pt x="28" y="50"/>
                    <a:pt x="27" y="51"/>
                  </a:cubicBezTo>
                  <a:cubicBezTo>
                    <a:pt x="29" y="51"/>
                    <a:pt x="31" y="51"/>
                    <a:pt x="33" y="51"/>
                  </a:cubicBezTo>
                  <a:cubicBezTo>
                    <a:pt x="33" y="51"/>
                    <a:pt x="33" y="51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6" y="52"/>
                    <a:pt x="38" y="51"/>
                    <a:pt x="39" y="52"/>
                  </a:cubicBezTo>
                  <a:cubicBezTo>
                    <a:pt x="39" y="52"/>
                    <a:pt x="39" y="52"/>
                    <a:pt x="40" y="52"/>
                  </a:cubicBezTo>
                  <a:cubicBezTo>
                    <a:pt x="40" y="52"/>
                    <a:pt x="40" y="53"/>
                    <a:pt x="40" y="53"/>
                  </a:cubicBezTo>
                  <a:cubicBezTo>
                    <a:pt x="40" y="53"/>
                    <a:pt x="40" y="53"/>
                    <a:pt x="41" y="54"/>
                  </a:cubicBezTo>
                  <a:cubicBezTo>
                    <a:pt x="41" y="54"/>
                    <a:pt x="41" y="55"/>
                    <a:pt x="41" y="57"/>
                  </a:cubicBezTo>
                  <a:cubicBezTo>
                    <a:pt x="42" y="57"/>
                    <a:pt x="42" y="57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9"/>
                  </a:cubicBezTo>
                  <a:cubicBezTo>
                    <a:pt x="45" y="59"/>
                    <a:pt x="47" y="59"/>
                    <a:pt x="49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1" y="59"/>
                    <a:pt x="51" y="59"/>
                    <a:pt x="51" y="60"/>
                  </a:cubicBezTo>
                  <a:cubicBezTo>
                    <a:pt x="52" y="60"/>
                    <a:pt x="53" y="60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8" y="58"/>
                    <a:pt x="58" y="58"/>
                  </a:cubicBezTo>
                  <a:cubicBezTo>
                    <a:pt x="58" y="58"/>
                    <a:pt x="58" y="57"/>
                    <a:pt x="58" y="57"/>
                  </a:cubicBezTo>
                  <a:cubicBezTo>
                    <a:pt x="58" y="56"/>
                    <a:pt x="59" y="55"/>
                    <a:pt x="59" y="55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5"/>
                    <a:pt x="60" y="55"/>
                    <a:pt x="61" y="55"/>
                  </a:cubicBezTo>
                  <a:cubicBezTo>
                    <a:pt x="61" y="55"/>
                    <a:pt x="61" y="55"/>
                    <a:pt x="61" y="54"/>
                  </a:cubicBezTo>
                  <a:cubicBezTo>
                    <a:pt x="63" y="55"/>
                    <a:pt x="63" y="56"/>
                    <a:pt x="65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7" y="56"/>
                    <a:pt x="67" y="56"/>
                  </a:cubicBezTo>
                  <a:cubicBezTo>
                    <a:pt x="67" y="56"/>
                    <a:pt x="67" y="56"/>
                    <a:pt x="67" y="57"/>
                  </a:cubicBezTo>
                  <a:cubicBezTo>
                    <a:pt x="67" y="57"/>
                    <a:pt x="68" y="57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7"/>
                    <a:pt x="69" y="57"/>
                    <a:pt x="70" y="57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9"/>
                    <a:pt x="72" y="59"/>
                  </a:cubicBezTo>
                  <a:cubicBezTo>
                    <a:pt x="72" y="61"/>
                    <a:pt x="73" y="61"/>
                    <a:pt x="72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4" y="66"/>
                    <a:pt x="75" y="66"/>
                    <a:pt x="76" y="67"/>
                  </a:cubicBezTo>
                  <a:cubicBezTo>
                    <a:pt x="76" y="67"/>
                    <a:pt x="76" y="67"/>
                    <a:pt x="76" y="68"/>
                  </a:cubicBezTo>
                  <a:cubicBezTo>
                    <a:pt x="76" y="68"/>
                    <a:pt x="78" y="70"/>
                    <a:pt x="78" y="70"/>
                  </a:cubicBezTo>
                  <a:cubicBezTo>
                    <a:pt x="78" y="70"/>
                    <a:pt x="78" y="71"/>
                    <a:pt x="78" y="71"/>
                  </a:cubicBezTo>
                  <a:cubicBezTo>
                    <a:pt x="78" y="71"/>
                    <a:pt x="79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1" y="72"/>
                    <a:pt x="81" y="7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73"/>
                    <a:pt x="83" y="73"/>
                    <a:pt x="83" y="74"/>
                  </a:cubicBezTo>
                  <a:cubicBezTo>
                    <a:pt x="84" y="74"/>
                    <a:pt x="86" y="74"/>
                    <a:pt x="87" y="75"/>
                  </a:cubicBezTo>
                  <a:cubicBezTo>
                    <a:pt x="87" y="75"/>
                    <a:pt x="87" y="76"/>
                    <a:pt x="88" y="76"/>
                  </a:cubicBezTo>
                  <a:cubicBezTo>
                    <a:pt x="88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ubicBezTo>
                    <a:pt x="90" y="77"/>
                    <a:pt x="90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1" y="76"/>
                    <a:pt x="91" y="76"/>
                    <a:pt x="9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"/>
            <p:cNvSpPr>
              <a:spLocks noEditPoints="1"/>
            </p:cNvSpPr>
            <p:nvPr/>
          </p:nvSpPr>
          <p:spPr bwMode="auto">
            <a:xfrm>
              <a:off x="3740" y="1464"/>
              <a:ext cx="139" cy="149"/>
            </a:xfrm>
            <a:custGeom>
              <a:avLst/>
              <a:gdLst>
                <a:gd name="T0" fmla="*/ 0 w 59"/>
                <a:gd name="T1" fmla="*/ 35 h 63"/>
                <a:gd name="T2" fmla="*/ 1 w 59"/>
                <a:gd name="T3" fmla="*/ 39 h 63"/>
                <a:gd name="T4" fmla="*/ 5 w 59"/>
                <a:gd name="T5" fmla="*/ 45 h 63"/>
                <a:gd name="T6" fmla="*/ 6 w 59"/>
                <a:gd name="T7" fmla="*/ 51 h 63"/>
                <a:gd name="T8" fmla="*/ 13 w 59"/>
                <a:gd name="T9" fmla="*/ 57 h 63"/>
                <a:gd name="T10" fmla="*/ 18 w 59"/>
                <a:gd name="T11" fmla="*/ 60 h 63"/>
                <a:gd name="T12" fmla="*/ 25 w 59"/>
                <a:gd name="T13" fmla="*/ 60 h 63"/>
                <a:gd name="T14" fmla="*/ 28 w 59"/>
                <a:gd name="T15" fmla="*/ 61 h 63"/>
                <a:gd name="T16" fmla="*/ 31 w 59"/>
                <a:gd name="T17" fmla="*/ 63 h 63"/>
                <a:gd name="T18" fmla="*/ 33 w 59"/>
                <a:gd name="T19" fmla="*/ 62 h 63"/>
                <a:gd name="T20" fmla="*/ 36 w 59"/>
                <a:gd name="T21" fmla="*/ 61 h 63"/>
                <a:gd name="T22" fmla="*/ 38 w 59"/>
                <a:gd name="T23" fmla="*/ 59 h 63"/>
                <a:gd name="T24" fmla="*/ 42 w 59"/>
                <a:gd name="T25" fmla="*/ 56 h 63"/>
                <a:gd name="T26" fmla="*/ 44 w 59"/>
                <a:gd name="T27" fmla="*/ 47 h 63"/>
                <a:gd name="T28" fmla="*/ 46 w 59"/>
                <a:gd name="T29" fmla="*/ 46 h 63"/>
                <a:gd name="T30" fmla="*/ 46 w 59"/>
                <a:gd name="T31" fmla="*/ 44 h 63"/>
                <a:gd name="T32" fmla="*/ 47 w 59"/>
                <a:gd name="T33" fmla="*/ 40 h 63"/>
                <a:gd name="T34" fmla="*/ 49 w 59"/>
                <a:gd name="T35" fmla="*/ 33 h 63"/>
                <a:gd name="T36" fmla="*/ 50 w 59"/>
                <a:gd name="T37" fmla="*/ 30 h 63"/>
                <a:gd name="T38" fmla="*/ 49 w 59"/>
                <a:gd name="T39" fmla="*/ 28 h 63"/>
                <a:gd name="T40" fmla="*/ 48 w 59"/>
                <a:gd name="T41" fmla="*/ 22 h 63"/>
                <a:gd name="T42" fmla="*/ 48 w 59"/>
                <a:gd name="T43" fmla="*/ 19 h 63"/>
                <a:gd name="T44" fmla="*/ 53 w 59"/>
                <a:gd name="T45" fmla="*/ 18 h 63"/>
                <a:gd name="T46" fmla="*/ 53 w 59"/>
                <a:gd name="T47" fmla="*/ 14 h 63"/>
                <a:gd name="T48" fmla="*/ 55 w 59"/>
                <a:gd name="T49" fmla="*/ 15 h 63"/>
                <a:gd name="T50" fmla="*/ 59 w 59"/>
                <a:gd name="T51" fmla="*/ 13 h 63"/>
                <a:gd name="T52" fmla="*/ 57 w 59"/>
                <a:gd name="T53" fmla="*/ 11 h 63"/>
                <a:gd name="T54" fmla="*/ 55 w 59"/>
                <a:gd name="T55" fmla="*/ 8 h 63"/>
                <a:gd name="T56" fmla="*/ 53 w 59"/>
                <a:gd name="T57" fmla="*/ 4 h 63"/>
                <a:gd name="T58" fmla="*/ 51 w 59"/>
                <a:gd name="T59" fmla="*/ 2 h 63"/>
                <a:gd name="T60" fmla="*/ 49 w 59"/>
                <a:gd name="T61" fmla="*/ 0 h 63"/>
                <a:gd name="T62" fmla="*/ 47 w 59"/>
                <a:gd name="T63" fmla="*/ 3 h 63"/>
                <a:gd name="T64" fmla="*/ 45 w 59"/>
                <a:gd name="T65" fmla="*/ 5 h 63"/>
                <a:gd name="T66" fmla="*/ 43 w 59"/>
                <a:gd name="T67" fmla="*/ 7 h 63"/>
                <a:gd name="T68" fmla="*/ 41 w 59"/>
                <a:gd name="T69" fmla="*/ 11 h 63"/>
                <a:gd name="T70" fmla="*/ 37 w 59"/>
                <a:gd name="T71" fmla="*/ 12 h 63"/>
                <a:gd name="T72" fmla="*/ 32 w 59"/>
                <a:gd name="T73" fmla="*/ 14 h 63"/>
                <a:gd name="T74" fmla="*/ 30 w 59"/>
                <a:gd name="T75" fmla="*/ 16 h 63"/>
                <a:gd name="T76" fmla="*/ 29 w 59"/>
                <a:gd name="T77" fmla="*/ 18 h 63"/>
                <a:gd name="T78" fmla="*/ 27 w 59"/>
                <a:gd name="T79" fmla="*/ 20 h 63"/>
                <a:gd name="T80" fmla="*/ 23 w 59"/>
                <a:gd name="T81" fmla="*/ 22 h 63"/>
                <a:gd name="T82" fmla="*/ 16 w 59"/>
                <a:gd name="T83" fmla="*/ 23 h 63"/>
                <a:gd name="T84" fmla="*/ 15 w 59"/>
                <a:gd name="T85" fmla="*/ 28 h 63"/>
                <a:gd name="T86" fmla="*/ 13 w 59"/>
                <a:gd name="T87" fmla="*/ 29 h 63"/>
                <a:gd name="T88" fmla="*/ 9 w 59"/>
                <a:gd name="T89" fmla="*/ 27 h 63"/>
                <a:gd name="T90" fmla="*/ 4 w 59"/>
                <a:gd name="T91" fmla="*/ 26 h 63"/>
                <a:gd name="T92" fmla="*/ 1 w 59"/>
                <a:gd name="T93" fmla="*/ 32 h 63"/>
                <a:gd name="T94" fmla="*/ 14 w 59"/>
                <a:gd name="T95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63">
                  <a:moveTo>
                    <a:pt x="0" y="32"/>
                  </a:moveTo>
                  <a:cubicBezTo>
                    <a:pt x="0" y="32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1"/>
                    <a:pt x="2" y="40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5"/>
                    <a:pt x="2" y="44"/>
                    <a:pt x="1" y="45"/>
                  </a:cubicBezTo>
                  <a:cubicBezTo>
                    <a:pt x="3" y="45"/>
                    <a:pt x="3" y="45"/>
                    <a:pt x="5" y="45"/>
                  </a:cubicBezTo>
                  <a:cubicBezTo>
                    <a:pt x="5" y="45"/>
                    <a:pt x="5" y="46"/>
                    <a:pt x="5" y="47"/>
                  </a:cubicBezTo>
                  <a:cubicBezTo>
                    <a:pt x="5" y="47"/>
                    <a:pt x="5" y="47"/>
                    <a:pt x="6" y="47"/>
                  </a:cubicBezTo>
                  <a:cubicBezTo>
                    <a:pt x="5" y="48"/>
                    <a:pt x="5" y="50"/>
                    <a:pt x="5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3"/>
                    <a:pt x="7" y="54"/>
                    <a:pt x="6" y="56"/>
                  </a:cubicBezTo>
                  <a:cubicBezTo>
                    <a:pt x="8" y="56"/>
                    <a:pt x="9" y="57"/>
                    <a:pt x="10" y="57"/>
                  </a:cubicBezTo>
                  <a:cubicBezTo>
                    <a:pt x="11" y="57"/>
                    <a:pt x="11" y="56"/>
                    <a:pt x="13" y="56"/>
                  </a:cubicBezTo>
                  <a:cubicBezTo>
                    <a:pt x="13" y="56"/>
                    <a:pt x="13" y="56"/>
                    <a:pt x="13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4" y="58"/>
                    <a:pt x="14" y="58"/>
                    <a:pt x="14" y="59"/>
                  </a:cubicBezTo>
                  <a:cubicBezTo>
                    <a:pt x="16" y="59"/>
                    <a:pt x="17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9" y="60"/>
                    <a:pt x="19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3" y="59"/>
                    <a:pt x="22" y="60"/>
                    <a:pt x="24" y="61"/>
                  </a:cubicBezTo>
                  <a:cubicBezTo>
                    <a:pt x="24" y="61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7" y="61"/>
                    <a:pt x="28" y="61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2"/>
                    <a:pt x="35" y="62"/>
                    <a:pt x="36" y="62"/>
                  </a:cubicBezTo>
                  <a:cubicBezTo>
                    <a:pt x="36" y="62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0"/>
                    <a:pt x="37" y="60"/>
                    <a:pt x="37" y="59"/>
                  </a:cubicBezTo>
                  <a:cubicBezTo>
                    <a:pt x="37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6"/>
                    <a:pt x="41" y="57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5"/>
                    <a:pt x="41" y="54"/>
                    <a:pt x="41" y="53"/>
                  </a:cubicBezTo>
                  <a:cubicBezTo>
                    <a:pt x="42" y="52"/>
                    <a:pt x="43" y="50"/>
                    <a:pt x="45" y="50"/>
                  </a:cubicBezTo>
                  <a:cubicBezTo>
                    <a:pt x="45" y="48"/>
                    <a:pt x="45" y="48"/>
                    <a:pt x="44" y="47"/>
                  </a:cubicBezTo>
                  <a:cubicBezTo>
                    <a:pt x="44" y="47"/>
                    <a:pt x="43" y="47"/>
                    <a:pt x="44" y="47"/>
                  </a:cubicBezTo>
                  <a:cubicBezTo>
                    <a:pt x="44" y="47"/>
                    <a:pt x="45" y="47"/>
                    <a:pt x="45" y="47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4"/>
                  </a:cubicBezTo>
                  <a:cubicBezTo>
                    <a:pt x="46" y="44"/>
                    <a:pt x="46" y="45"/>
                    <a:pt x="46" y="4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3"/>
                    <a:pt x="46" y="43"/>
                    <a:pt x="47" y="42"/>
                  </a:cubicBezTo>
                  <a:cubicBezTo>
                    <a:pt x="47" y="42"/>
                    <a:pt x="46" y="42"/>
                    <a:pt x="46" y="42"/>
                  </a:cubicBezTo>
                  <a:cubicBezTo>
                    <a:pt x="46" y="41"/>
                    <a:pt x="46" y="40"/>
                    <a:pt x="47" y="40"/>
                  </a:cubicBezTo>
                  <a:cubicBezTo>
                    <a:pt x="47" y="39"/>
                    <a:pt x="51" y="38"/>
                    <a:pt x="53" y="38"/>
                  </a:cubicBezTo>
                  <a:cubicBezTo>
                    <a:pt x="53" y="38"/>
                    <a:pt x="53" y="37"/>
                    <a:pt x="53" y="37"/>
                  </a:cubicBezTo>
                  <a:cubicBezTo>
                    <a:pt x="52" y="37"/>
                    <a:pt x="52" y="36"/>
                    <a:pt x="51" y="36"/>
                  </a:cubicBezTo>
                  <a:cubicBezTo>
                    <a:pt x="50" y="35"/>
                    <a:pt x="50" y="34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9" y="32"/>
                    <a:pt x="49" y="31"/>
                    <a:pt x="49" y="30"/>
                  </a:cubicBezTo>
                  <a:cubicBezTo>
                    <a:pt x="49" y="30"/>
                    <a:pt x="49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9"/>
                    <a:pt x="50" y="28"/>
                    <a:pt x="50" y="28"/>
                  </a:cubicBezTo>
                  <a:cubicBezTo>
                    <a:pt x="50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5"/>
                    <a:pt x="48" y="24"/>
                    <a:pt x="48" y="24"/>
                  </a:cubicBezTo>
                  <a:cubicBezTo>
                    <a:pt x="48" y="23"/>
                    <a:pt x="48" y="23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50" y="20"/>
                  </a:cubicBezTo>
                  <a:cubicBezTo>
                    <a:pt x="49" y="20"/>
                    <a:pt x="49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8"/>
                    <a:pt x="51" y="19"/>
                  </a:cubicBezTo>
                  <a:cubicBezTo>
                    <a:pt x="53" y="19"/>
                    <a:pt x="53" y="19"/>
                    <a:pt x="53" y="18"/>
                  </a:cubicBezTo>
                  <a:cubicBezTo>
                    <a:pt x="53" y="18"/>
                    <a:pt x="54" y="18"/>
                    <a:pt x="54" y="18"/>
                  </a:cubicBezTo>
                  <a:cubicBezTo>
                    <a:pt x="54" y="17"/>
                    <a:pt x="54" y="17"/>
                    <a:pt x="55" y="16"/>
                  </a:cubicBezTo>
                  <a:cubicBezTo>
                    <a:pt x="54" y="16"/>
                    <a:pt x="54" y="16"/>
                    <a:pt x="53" y="16"/>
                  </a:cubicBezTo>
                  <a:cubicBezTo>
                    <a:pt x="53" y="15"/>
                    <a:pt x="53" y="15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4"/>
                    <a:pt x="55" y="14"/>
                  </a:cubicBezTo>
                  <a:cubicBezTo>
                    <a:pt x="56" y="14"/>
                    <a:pt x="56" y="14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4"/>
                    <a:pt x="58" y="14"/>
                    <a:pt x="59" y="13"/>
                  </a:cubicBezTo>
                  <a:cubicBezTo>
                    <a:pt x="59" y="13"/>
                    <a:pt x="59" y="13"/>
                    <a:pt x="59" y="12"/>
                  </a:cubicBezTo>
                  <a:cubicBezTo>
                    <a:pt x="59" y="12"/>
                    <a:pt x="58" y="12"/>
                    <a:pt x="58" y="12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0"/>
                    <a:pt x="57" y="10"/>
                  </a:cubicBezTo>
                  <a:cubicBezTo>
                    <a:pt x="57" y="10"/>
                    <a:pt x="57" y="10"/>
                    <a:pt x="57" y="9"/>
                  </a:cubicBezTo>
                  <a:cubicBezTo>
                    <a:pt x="56" y="9"/>
                    <a:pt x="55" y="9"/>
                    <a:pt x="55" y="9"/>
                  </a:cubicBezTo>
                  <a:cubicBezTo>
                    <a:pt x="55" y="9"/>
                    <a:pt x="55" y="8"/>
                    <a:pt x="55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4" y="5"/>
                    <a:pt x="54" y="5"/>
                    <a:pt x="53" y="4"/>
                  </a:cubicBez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2" y="3"/>
                    <a:pt x="52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2" y="2"/>
                    <a:pt x="51" y="2"/>
                    <a:pt x="51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0" y="3"/>
                    <a:pt x="50" y="3"/>
                    <a:pt x="49" y="2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3" y="7"/>
                  </a:cubicBezTo>
                  <a:cubicBezTo>
                    <a:pt x="43" y="7"/>
                    <a:pt x="43" y="7"/>
                    <a:pt x="42" y="7"/>
                  </a:cubicBezTo>
                  <a:cubicBezTo>
                    <a:pt x="42" y="8"/>
                    <a:pt x="41" y="7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10"/>
                    <a:pt x="41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0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7" y="12"/>
                  </a:cubicBezTo>
                  <a:cubicBezTo>
                    <a:pt x="36" y="13"/>
                    <a:pt x="36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5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2" y="15"/>
                    <a:pt x="32" y="15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7" y="20"/>
                    <a:pt x="27" y="20"/>
                  </a:cubicBezTo>
                  <a:cubicBezTo>
                    <a:pt x="27" y="20"/>
                    <a:pt x="27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5" y="21"/>
                    <a:pt x="24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2"/>
                    <a:pt x="20" y="21"/>
                    <a:pt x="19" y="21"/>
                  </a:cubicBezTo>
                  <a:cubicBezTo>
                    <a:pt x="18" y="22"/>
                    <a:pt x="17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6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5" y="26"/>
                    <a:pt x="15" y="26"/>
                    <a:pt x="15" y="28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2" y="29"/>
                    <a:pt x="12" y="29"/>
                    <a:pt x="11" y="28"/>
                  </a:cubicBezTo>
                  <a:cubicBezTo>
                    <a:pt x="11" y="28"/>
                    <a:pt x="11" y="28"/>
                    <a:pt x="11" y="27"/>
                  </a:cubicBezTo>
                  <a:cubicBezTo>
                    <a:pt x="11" y="27"/>
                    <a:pt x="10" y="27"/>
                    <a:pt x="9" y="26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7" y="26"/>
                    <a:pt x="7" y="25"/>
                    <a:pt x="5" y="25"/>
                  </a:cubicBezTo>
                  <a:cubicBezTo>
                    <a:pt x="5" y="25"/>
                    <a:pt x="5" y="26"/>
                    <a:pt x="4" y="26"/>
                  </a:cubicBezTo>
                  <a:cubicBezTo>
                    <a:pt x="4" y="26"/>
                    <a:pt x="4" y="26"/>
                    <a:pt x="3" y="27"/>
                  </a:cubicBezTo>
                  <a:cubicBezTo>
                    <a:pt x="3" y="28"/>
                    <a:pt x="2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lose/>
                  <a:moveTo>
                    <a:pt x="14" y="30"/>
                  </a:moveTo>
                  <a:cubicBezTo>
                    <a:pt x="14" y="29"/>
                    <a:pt x="14" y="30"/>
                    <a:pt x="14" y="29"/>
                  </a:cubicBezTo>
                  <a:cubicBezTo>
                    <a:pt x="15" y="29"/>
                    <a:pt x="14" y="29"/>
                    <a:pt x="1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"/>
            <p:cNvSpPr>
              <a:spLocks noEditPoints="1"/>
            </p:cNvSpPr>
            <p:nvPr/>
          </p:nvSpPr>
          <p:spPr bwMode="auto">
            <a:xfrm>
              <a:off x="4095" y="1002"/>
              <a:ext cx="160" cy="114"/>
            </a:xfrm>
            <a:custGeom>
              <a:avLst/>
              <a:gdLst>
                <a:gd name="T0" fmla="*/ 67 w 68"/>
                <a:gd name="T1" fmla="*/ 7 h 48"/>
                <a:gd name="T2" fmla="*/ 66 w 68"/>
                <a:gd name="T3" fmla="*/ 3 h 48"/>
                <a:gd name="T4" fmla="*/ 62 w 68"/>
                <a:gd name="T5" fmla="*/ 2 h 48"/>
                <a:gd name="T6" fmla="*/ 60 w 68"/>
                <a:gd name="T7" fmla="*/ 0 h 48"/>
                <a:gd name="T8" fmla="*/ 58 w 68"/>
                <a:gd name="T9" fmla="*/ 3 h 48"/>
                <a:gd name="T10" fmla="*/ 55 w 68"/>
                <a:gd name="T11" fmla="*/ 9 h 48"/>
                <a:gd name="T12" fmla="*/ 55 w 68"/>
                <a:gd name="T13" fmla="*/ 10 h 48"/>
                <a:gd name="T14" fmla="*/ 55 w 68"/>
                <a:gd name="T15" fmla="*/ 13 h 48"/>
                <a:gd name="T16" fmla="*/ 54 w 68"/>
                <a:gd name="T17" fmla="*/ 17 h 48"/>
                <a:gd name="T18" fmla="*/ 52 w 68"/>
                <a:gd name="T19" fmla="*/ 18 h 48"/>
                <a:gd name="T20" fmla="*/ 51 w 68"/>
                <a:gd name="T21" fmla="*/ 19 h 48"/>
                <a:gd name="T22" fmla="*/ 45 w 68"/>
                <a:gd name="T23" fmla="*/ 23 h 48"/>
                <a:gd name="T24" fmla="*/ 44 w 68"/>
                <a:gd name="T25" fmla="*/ 25 h 48"/>
                <a:gd name="T26" fmla="*/ 41 w 68"/>
                <a:gd name="T27" fmla="*/ 26 h 48"/>
                <a:gd name="T28" fmla="*/ 39 w 68"/>
                <a:gd name="T29" fmla="*/ 27 h 48"/>
                <a:gd name="T30" fmla="*/ 37 w 68"/>
                <a:gd name="T31" fmla="*/ 28 h 48"/>
                <a:gd name="T32" fmla="*/ 35 w 68"/>
                <a:gd name="T33" fmla="*/ 27 h 48"/>
                <a:gd name="T34" fmla="*/ 35 w 68"/>
                <a:gd name="T35" fmla="*/ 25 h 48"/>
                <a:gd name="T36" fmla="*/ 34 w 68"/>
                <a:gd name="T37" fmla="*/ 24 h 48"/>
                <a:gd name="T38" fmla="*/ 32 w 68"/>
                <a:gd name="T39" fmla="*/ 29 h 48"/>
                <a:gd name="T40" fmla="*/ 30 w 68"/>
                <a:gd name="T41" fmla="*/ 31 h 48"/>
                <a:gd name="T42" fmla="*/ 30 w 68"/>
                <a:gd name="T43" fmla="*/ 33 h 48"/>
                <a:gd name="T44" fmla="*/ 24 w 68"/>
                <a:gd name="T45" fmla="*/ 34 h 48"/>
                <a:gd name="T46" fmla="*/ 20 w 68"/>
                <a:gd name="T47" fmla="*/ 34 h 48"/>
                <a:gd name="T48" fmla="*/ 14 w 68"/>
                <a:gd name="T49" fmla="*/ 35 h 48"/>
                <a:gd name="T50" fmla="*/ 9 w 68"/>
                <a:gd name="T51" fmla="*/ 35 h 48"/>
                <a:gd name="T52" fmla="*/ 2 w 68"/>
                <a:gd name="T53" fmla="*/ 37 h 48"/>
                <a:gd name="T54" fmla="*/ 0 w 68"/>
                <a:gd name="T55" fmla="*/ 38 h 48"/>
                <a:gd name="T56" fmla="*/ 7 w 68"/>
                <a:gd name="T57" fmla="*/ 41 h 48"/>
                <a:gd name="T58" fmla="*/ 12 w 68"/>
                <a:gd name="T59" fmla="*/ 40 h 48"/>
                <a:gd name="T60" fmla="*/ 15 w 68"/>
                <a:gd name="T61" fmla="*/ 40 h 48"/>
                <a:gd name="T62" fmla="*/ 17 w 68"/>
                <a:gd name="T63" fmla="*/ 39 h 48"/>
                <a:gd name="T64" fmla="*/ 20 w 68"/>
                <a:gd name="T65" fmla="*/ 39 h 48"/>
                <a:gd name="T66" fmla="*/ 22 w 68"/>
                <a:gd name="T67" fmla="*/ 40 h 48"/>
                <a:gd name="T68" fmla="*/ 22 w 68"/>
                <a:gd name="T69" fmla="*/ 42 h 48"/>
                <a:gd name="T70" fmla="*/ 22 w 68"/>
                <a:gd name="T71" fmla="*/ 45 h 48"/>
                <a:gd name="T72" fmla="*/ 24 w 68"/>
                <a:gd name="T73" fmla="*/ 47 h 48"/>
                <a:gd name="T74" fmla="*/ 29 w 68"/>
                <a:gd name="T75" fmla="*/ 45 h 48"/>
                <a:gd name="T76" fmla="*/ 32 w 68"/>
                <a:gd name="T77" fmla="*/ 44 h 48"/>
                <a:gd name="T78" fmla="*/ 32 w 68"/>
                <a:gd name="T79" fmla="*/ 41 h 48"/>
                <a:gd name="T80" fmla="*/ 36 w 68"/>
                <a:gd name="T81" fmla="*/ 42 h 48"/>
                <a:gd name="T82" fmla="*/ 38 w 68"/>
                <a:gd name="T83" fmla="*/ 43 h 48"/>
                <a:gd name="T84" fmla="*/ 45 w 68"/>
                <a:gd name="T85" fmla="*/ 42 h 48"/>
                <a:gd name="T86" fmla="*/ 46 w 68"/>
                <a:gd name="T87" fmla="*/ 45 h 48"/>
                <a:gd name="T88" fmla="*/ 50 w 68"/>
                <a:gd name="T89" fmla="*/ 42 h 48"/>
                <a:gd name="T90" fmla="*/ 50 w 68"/>
                <a:gd name="T91" fmla="*/ 41 h 48"/>
                <a:gd name="T92" fmla="*/ 52 w 68"/>
                <a:gd name="T93" fmla="*/ 37 h 48"/>
                <a:gd name="T94" fmla="*/ 54 w 68"/>
                <a:gd name="T95" fmla="*/ 38 h 48"/>
                <a:gd name="T96" fmla="*/ 52 w 68"/>
                <a:gd name="T97" fmla="*/ 43 h 48"/>
                <a:gd name="T98" fmla="*/ 55 w 68"/>
                <a:gd name="T99" fmla="*/ 36 h 48"/>
                <a:gd name="T100" fmla="*/ 57 w 68"/>
                <a:gd name="T101" fmla="*/ 34 h 48"/>
                <a:gd name="T102" fmla="*/ 56 w 68"/>
                <a:gd name="T103" fmla="*/ 32 h 48"/>
                <a:gd name="T104" fmla="*/ 57 w 68"/>
                <a:gd name="T105" fmla="*/ 31 h 48"/>
                <a:gd name="T106" fmla="*/ 58 w 68"/>
                <a:gd name="T107" fmla="*/ 30 h 48"/>
                <a:gd name="T108" fmla="*/ 59 w 68"/>
                <a:gd name="T109" fmla="*/ 27 h 48"/>
                <a:gd name="T110" fmla="*/ 61 w 68"/>
                <a:gd name="T111" fmla="*/ 20 h 48"/>
                <a:gd name="T112" fmla="*/ 65 w 68"/>
                <a:gd name="T113" fmla="*/ 18 h 48"/>
                <a:gd name="T114" fmla="*/ 67 w 68"/>
                <a:gd name="T115" fmla="*/ 15 h 48"/>
                <a:gd name="T116" fmla="*/ 67 w 68"/>
                <a:gd name="T117" fmla="*/ 7 h 48"/>
                <a:gd name="T118" fmla="*/ 14 w 68"/>
                <a:gd name="T119" fmla="*/ 37 h 48"/>
                <a:gd name="T120" fmla="*/ 14 w 68"/>
                <a:gd name="T121" fmla="*/ 35 h 48"/>
                <a:gd name="T122" fmla="*/ 15 w 68"/>
                <a:gd name="T123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" h="48">
                  <a:moveTo>
                    <a:pt x="67" y="7"/>
                  </a:move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5"/>
                    <a:pt x="67" y="5"/>
                    <a:pt x="66" y="4"/>
                  </a:cubicBezTo>
                  <a:cubicBezTo>
                    <a:pt x="66" y="4"/>
                    <a:pt x="66" y="3"/>
                    <a:pt x="66" y="3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3" y="1"/>
                    <a:pt x="63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60" y="2"/>
                    <a:pt x="60" y="3"/>
                    <a:pt x="59" y="3"/>
                  </a:cubicBezTo>
                  <a:cubicBezTo>
                    <a:pt x="59" y="3"/>
                    <a:pt x="59" y="4"/>
                    <a:pt x="59" y="4"/>
                  </a:cubicBezTo>
                  <a:cubicBezTo>
                    <a:pt x="58" y="4"/>
                    <a:pt x="58" y="3"/>
                    <a:pt x="58" y="3"/>
                  </a:cubicBezTo>
                  <a:cubicBezTo>
                    <a:pt x="57" y="4"/>
                    <a:pt x="57" y="4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8"/>
                    <a:pt x="57" y="8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9"/>
                    <a:pt x="57" y="9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6" y="13"/>
                    <a:pt x="56" y="13"/>
                    <a:pt x="55" y="13"/>
                  </a:cubicBezTo>
                  <a:cubicBezTo>
                    <a:pt x="55" y="13"/>
                    <a:pt x="55" y="13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5"/>
                    <a:pt x="54" y="16"/>
                    <a:pt x="54" y="17"/>
                  </a:cubicBezTo>
                  <a:cubicBezTo>
                    <a:pt x="54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9"/>
                    <a:pt x="52" y="19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0" y="20"/>
                    <a:pt x="49" y="20"/>
                    <a:pt x="48" y="21"/>
                  </a:cubicBezTo>
                  <a:cubicBezTo>
                    <a:pt x="48" y="21"/>
                    <a:pt x="48" y="21"/>
                    <a:pt x="48" y="22"/>
                  </a:cubicBezTo>
                  <a:cubicBezTo>
                    <a:pt x="47" y="22"/>
                    <a:pt x="46" y="23"/>
                    <a:pt x="45" y="23"/>
                  </a:cubicBezTo>
                  <a:cubicBezTo>
                    <a:pt x="45" y="23"/>
                    <a:pt x="45" y="24"/>
                    <a:pt x="45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28"/>
                    <a:pt x="37" y="28"/>
                    <a:pt x="37" y="28"/>
                  </a:cubicBezTo>
                  <a:cubicBezTo>
                    <a:pt x="36" y="28"/>
                    <a:pt x="37" y="28"/>
                    <a:pt x="36" y="28"/>
                  </a:cubicBezTo>
                  <a:cubicBezTo>
                    <a:pt x="36" y="28"/>
                    <a:pt x="36" y="28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7" y="24"/>
                    <a:pt x="38" y="23"/>
                    <a:pt x="38" y="22"/>
                  </a:cubicBezTo>
                  <a:cubicBezTo>
                    <a:pt x="36" y="22"/>
                    <a:pt x="35" y="24"/>
                    <a:pt x="34" y="24"/>
                  </a:cubicBezTo>
                  <a:cubicBezTo>
                    <a:pt x="33" y="25"/>
                    <a:pt x="33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8"/>
                    <a:pt x="32" y="28"/>
                    <a:pt x="32" y="29"/>
                  </a:cubicBezTo>
                  <a:cubicBezTo>
                    <a:pt x="32" y="29"/>
                    <a:pt x="32" y="29"/>
                    <a:pt x="31" y="29"/>
                  </a:cubicBezTo>
                  <a:cubicBezTo>
                    <a:pt x="31" y="29"/>
                    <a:pt x="31" y="30"/>
                    <a:pt x="31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4"/>
                    <a:pt x="29" y="34"/>
                    <a:pt x="28" y="34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6" y="35"/>
                    <a:pt x="26" y="34"/>
                    <a:pt x="24" y="34"/>
                  </a:cubicBezTo>
                  <a:cubicBezTo>
                    <a:pt x="24" y="34"/>
                    <a:pt x="24" y="34"/>
                    <a:pt x="25" y="33"/>
                  </a:cubicBezTo>
                  <a:cubicBezTo>
                    <a:pt x="23" y="33"/>
                    <a:pt x="22" y="32"/>
                    <a:pt x="21" y="33"/>
                  </a:cubicBezTo>
                  <a:cubicBezTo>
                    <a:pt x="20" y="33"/>
                    <a:pt x="20" y="34"/>
                    <a:pt x="20" y="34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6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3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5"/>
                    <a:pt x="11" y="34"/>
                    <a:pt x="9" y="35"/>
                  </a:cubicBezTo>
                  <a:cubicBezTo>
                    <a:pt x="9" y="35"/>
                    <a:pt x="8" y="37"/>
                    <a:pt x="8" y="37"/>
                  </a:cubicBezTo>
                  <a:cubicBezTo>
                    <a:pt x="6" y="38"/>
                    <a:pt x="4" y="38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2" y="37"/>
                    <a:pt x="2" y="37"/>
                    <a:pt x="1" y="37"/>
                  </a:cubicBezTo>
                  <a:cubicBezTo>
                    <a:pt x="1" y="37"/>
                    <a:pt x="1" y="37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2" y="40"/>
                    <a:pt x="4" y="40"/>
                    <a:pt x="6" y="40"/>
                  </a:cubicBezTo>
                  <a:cubicBezTo>
                    <a:pt x="6" y="40"/>
                    <a:pt x="7" y="41"/>
                    <a:pt x="7" y="41"/>
                  </a:cubicBezTo>
                  <a:cubicBezTo>
                    <a:pt x="8" y="40"/>
                    <a:pt x="8" y="40"/>
                    <a:pt x="9" y="39"/>
                  </a:cubicBezTo>
                  <a:cubicBezTo>
                    <a:pt x="10" y="39"/>
                    <a:pt x="11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3" y="40"/>
                    <a:pt x="24" y="40"/>
                    <a:pt x="25" y="40"/>
                  </a:cubicBezTo>
                  <a:cubicBezTo>
                    <a:pt x="24" y="42"/>
                    <a:pt x="24" y="41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3" y="43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4" y="47"/>
                  </a:cubicBezTo>
                  <a:cubicBezTo>
                    <a:pt x="26" y="48"/>
                    <a:pt x="26" y="47"/>
                    <a:pt x="28" y="46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29" y="46"/>
                    <a:pt x="29" y="45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1" y="45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2"/>
                    <a:pt x="32" y="42"/>
                    <a:pt x="31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6" y="41"/>
                    <a:pt x="36" y="42"/>
                  </a:cubicBezTo>
                  <a:cubicBezTo>
                    <a:pt x="36" y="43"/>
                    <a:pt x="36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8" y="44"/>
                    <a:pt x="37" y="43"/>
                    <a:pt x="38" y="43"/>
                  </a:cubicBezTo>
                  <a:cubicBezTo>
                    <a:pt x="39" y="42"/>
                    <a:pt x="38" y="43"/>
                    <a:pt x="39" y="43"/>
                  </a:cubicBezTo>
                  <a:cubicBezTo>
                    <a:pt x="41" y="44"/>
                    <a:pt x="41" y="44"/>
                    <a:pt x="42" y="43"/>
                  </a:cubicBezTo>
                  <a:cubicBezTo>
                    <a:pt x="44" y="43"/>
                    <a:pt x="44" y="42"/>
                    <a:pt x="45" y="42"/>
                  </a:cubicBezTo>
                  <a:cubicBezTo>
                    <a:pt x="45" y="43"/>
                    <a:pt x="45" y="44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5" y="45"/>
                    <a:pt x="46" y="45"/>
                  </a:cubicBezTo>
                  <a:cubicBezTo>
                    <a:pt x="47" y="44"/>
                    <a:pt x="47" y="43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1"/>
                    <a:pt x="49" y="41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1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1"/>
                    <a:pt x="50" y="40"/>
                    <a:pt x="50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8"/>
                    <a:pt x="52" y="37"/>
                  </a:cubicBezTo>
                  <a:cubicBezTo>
                    <a:pt x="53" y="38"/>
                    <a:pt x="53" y="38"/>
                    <a:pt x="54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9"/>
                    <a:pt x="53" y="39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1" y="40"/>
                    <a:pt x="52" y="42"/>
                    <a:pt x="52" y="43"/>
                  </a:cubicBezTo>
                  <a:cubicBezTo>
                    <a:pt x="55" y="43"/>
                    <a:pt x="55" y="40"/>
                    <a:pt x="57" y="39"/>
                  </a:cubicBezTo>
                  <a:cubicBezTo>
                    <a:pt x="57" y="39"/>
                    <a:pt x="57" y="38"/>
                    <a:pt x="57" y="38"/>
                  </a:cubicBezTo>
                  <a:cubicBezTo>
                    <a:pt x="56" y="37"/>
                    <a:pt x="56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7" y="35"/>
                    <a:pt x="57" y="35"/>
                    <a:pt x="57" y="34"/>
                  </a:cubicBezTo>
                  <a:cubicBezTo>
                    <a:pt x="57" y="34"/>
                    <a:pt x="57" y="34"/>
                    <a:pt x="56" y="34"/>
                  </a:cubicBezTo>
                  <a:cubicBezTo>
                    <a:pt x="56" y="33"/>
                    <a:pt x="57" y="33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7" y="32"/>
                    <a:pt x="57" y="32"/>
                  </a:cubicBezTo>
                  <a:cubicBezTo>
                    <a:pt x="57" y="32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8"/>
                    <a:pt x="59" y="28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6"/>
                  </a:cubicBezTo>
                  <a:cubicBezTo>
                    <a:pt x="59" y="23"/>
                    <a:pt x="60" y="21"/>
                    <a:pt x="61" y="20"/>
                  </a:cubicBezTo>
                  <a:cubicBezTo>
                    <a:pt x="61" y="20"/>
                    <a:pt x="62" y="20"/>
                    <a:pt x="63" y="20"/>
                  </a:cubicBezTo>
                  <a:cubicBezTo>
                    <a:pt x="64" y="19"/>
                    <a:pt x="64" y="19"/>
                    <a:pt x="64" y="18"/>
                  </a:cubicBezTo>
                  <a:cubicBezTo>
                    <a:pt x="64" y="18"/>
                    <a:pt x="64" y="18"/>
                    <a:pt x="65" y="18"/>
                  </a:cubicBezTo>
                  <a:cubicBezTo>
                    <a:pt x="65" y="16"/>
                    <a:pt x="66" y="16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3"/>
                    <a:pt x="68" y="11"/>
                    <a:pt x="68" y="9"/>
                  </a:cubicBezTo>
                  <a:cubicBezTo>
                    <a:pt x="68" y="8"/>
                    <a:pt x="67" y="8"/>
                    <a:pt x="67" y="8"/>
                  </a:cubicBezTo>
                  <a:cubicBezTo>
                    <a:pt x="67" y="8"/>
                    <a:pt x="67" y="8"/>
                    <a:pt x="67" y="7"/>
                  </a:cubicBezTo>
                  <a:close/>
                  <a:moveTo>
                    <a:pt x="15" y="36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6"/>
                    <a:pt x="14" y="36"/>
                    <a:pt x="13" y="36"/>
                  </a:cubicBezTo>
                  <a:cubicBezTo>
                    <a:pt x="13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6"/>
                    <a:pt x="15" y="36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3856" y="1554"/>
              <a:ext cx="90" cy="95"/>
            </a:xfrm>
            <a:custGeom>
              <a:avLst/>
              <a:gdLst>
                <a:gd name="T0" fmla="*/ 11 w 38"/>
                <a:gd name="T1" fmla="*/ 1 h 40"/>
                <a:gd name="T2" fmla="*/ 8 w 38"/>
                <a:gd name="T3" fmla="*/ 5 h 40"/>
                <a:gd name="T4" fmla="*/ 7 w 38"/>
                <a:gd name="T5" fmla="*/ 11 h 40"/>
                <a:gd name="T6" fmla="*/ 4 w 38"/>
                <a:gd name="T7" fmla="*/ 14 h 40"/>
                <a:gd name="T8" fmla="*/ 3 w 38"/>
                <a:gd name="T9" fmla="*/ 21 h 40"/>
                <a:gd name="T10" fmla="*/ 1 w 38"/>
                <a:gd name="T11" fmla="*/ 22 h 40"/>
                <a:gd name="T12" fmla="*/ 1 w 38"/>
                <a:gd name="T13" fmla="*/ 27 h 40"/>
                <a:gd name="T14" fmla="*/ 3 w 38"/>
                <a:gd name="T15" fmla="*/ 30 h 40"/>
                <a:gd name="T16" fmla="*/ 2 w 38"/>
                <a:gd name="T17" fmla="*/ 33 h 40"/>
                <a:gd name="T18" fmla="*/ 1 w 38"/>
                <a:gd name="T19" fmla="*/ 40 h 40"/>
                <a:gd name="T20" fmla="*/ 7 w 38"/>
                <a:gd name="T21" fmla="*/ 40 h 40"/>
                <a:gd name="T22" fmla="*/ 7 w 38"/>
                <a:gd name="T23" fmla="*/ 37 h 40"/>
                <a:gd name="T24" fmla="*/ 9 w 38"/>
                <a:gd name="T25" fmla="*/ 31 h 40"/>
                <a:gd name="T26" fmla="*/ 12 w 38"/>
                <a:gd name="T27" fmla="*/ 27 h 40"/>
                <a:gd name="T28" fmla="*/ 13 w 38"/>
                <a:gd name="T29" fmla="*/ 32 h 40"/>
                <a:gd name="T30" fmla="*/ 13 w 38"/>
                <a:gd name="T31" fmla="*/ 34 h 40"/>
                <a:gd name="T32" fmla="*/ 14 w 38"/>
                <a:gd name="T33" fmla="*/ 38 h 40"/>
                <a:gd name="T34" fmla="*/ 17 w 38"/>
                <a:gd name="T35" fmla="*/ 39 h 40"/>
                <a:gd name="T36" fmla="*/ 21 w 38"/>
                <a:gd name="T37" fmla="*/ 36 h 40"/>
                <a:gd name="T38" fmla="*/ 21 w 38"/>
                <a:gd name="T39" fmla="*/ 34 h 40"/>
                <a:gd name="T40" fmla="*/ 20 w 38"/>
                <a:gd name="T41" fmla="*/ 33 h 40"/>
                <a:gd name="T42" fmla="*/ 20 w 38"/>
                <a:gd name="T43" fmla="*/ 29 h 40"/>
                <a:gd name="T44" fmla="*/ 17 w 38"/>
                <a:gd name="T45" fmla="*/ 27 h 40"/>
                <a:gd name="T46" fmla="*/ 13 w 38"/>
                <a:gd name="T47" fmla="*/ 21 h 40"/>
                <a:gd name="T48" fmla="*/ 16 w 38"/>
                <a:gd name="T49" fmla="*/ 21 h 40"/>
                <a:gd name="T50" fmla="*/ 17 w 38"/>
                <a:gd name="T51" fmla="*/ 20 h 40"/>
                <a:gd name="T52" fmla="*/ 20 w 38"/>
                <a:gd name="T53" fmla="*/ 20 h 40"/>
                <a:gd name="T54" fmla="*/ 22 w 38"/>
                <a:gd name="T55" fmla="*/ 18 h 40"/>
                <a:gd name="T56" fmla="*/ 26 w 38"/>
                <a:gd name="T57" fmla="*/ 15 h 40"/>
                <a:gd name="T58" fmla="*/ 14 w 38"/>
                <a:gd name="T59" fmla="*/ 15 h 40"/>
                <a:gd name="T60" fmla="*/ 12 w 38"/>
                <a:gd name="T61" fmla="*/ 13 h 40"/>
                <a:gd name="T62" fmla="*/ 12 w 38"/>
                <a:gd name="T63" fmla="*/ 5 h 40"/>
                <a:gd name="T64" fmla="*/ 16 w 38"/>
                <a:gd name="T65" fmla="*/ 5 h 40"/>
                <a:gd name="T66" fmla="*/ 19 w 38"/>
                <a:gd name="T67" fmla="*/ 6 h 40"/>
                <a:gd name="T68" fmla="*/ 24 w 38"/>
                <a:gd name="T69" fmla="*/ 7 h 40"/>
                <a:gd name="T70" fmla="*/ 27 w 38"/>
                <a:gd name="T71" fmla="*/ 8 h 40"/>
                <a:gd name="T72" fmla="*/ 31 w 38"/>
                <a:gd name="T73" fmla="*/ 9 h 40"/>
                <a:gd name="T74" fmla="*/ 37 w 38"/>
                <a:gd name="T75" fmla="*/ 4 h 40"/>
                <a:gd name="T76" fmla="*/ 36 w 38"/>
                <a:gd name="T77" fmla="*/ 1 h 40"/>
                <a:gd name="T78" fmla="*/ 33 w 38"/>
                <a:gd name="T79" fmla="*/ 3 h 40"/>
                <a:gd name="T80" fmla="*/ 31 w 38"/>
                <a:gd name="T81" fmla="*/ 4 h 40"/>
                <a:gd name="T82" fmla="*/ 30 w 38"/>
                <a:gd name="T83" fmla="*/ 4 h 40"/>
                <a:gd name="T84" fmla="*/ 23 w 38"/>
                <a:gd name="T85" fmla="*/ 3 h 40"/>
                <a:gd name="T86" fmla="*/ 18 w 38"/>
                <a:gd name="T87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" h="40">
                  <a:moveTo>
                    <a:pt x="12" y="1"/>
                  </a:moveTo>
                  <a:cubicBezTo>
                    <a:pt x="12" y="1"/>
                    <a:pt x="12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8"/>
                    <a:pt x="8" y="10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7"/>
                    <a:pt x="1" y="27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3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2" y="34"/>
                    <a:pt x="1" y="34"/>
                  </a:cubicBezTo>
                  <a:cubicBezTo>
                    <a:pt x="1" y="36"/>
                    <a:pt x="0" y="38"/>
                    <a:pt x="1" y="40"/>
                  </a:cubicBezTo>
                  <a:cubicBezTo>
                    <a:pt x="1" y="40"/>
                    <a:pt x="2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6" y="40"/>
                    <a:pt x="7" y="40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8"/>
                    <a:pt x="6" y="38"/>
                    <a:pt x="6" y="37"/>
                  </a:cubicBezTo>
                  <a:cubicBezTo>
                    <a:pt x="6" y="37"/>
                    <a:pt x="7" y="37"/>
                    <a:pt x="7" y="37"/>
                  </a:cubicBezTo>
                  <a:cubicBezTo>
                    <a:pt x="7" y="37"/>
                    <a:pt x="8" y="36"/>
                    <a:pt x="8" y="35"/>
                  </a:cubicBezTo>
                  <a:cubicBezTo>
                    <a:pt x="8" y="35"/>
                    <a:pt x="7" y="33"/>
                    <a:pt x="7" y="32"/>
                  </a:cubicBezTo>
                  <a:cubicBezTo>
                    <a:pt x="8" y="32"/>
                    <a:pt x="8" y="32"/>
                    <a:pt x="9" y="31"/>
                  </a:cubicBezTo>
                  <a:cubicBezTo>
                    <a:pt x="9" y="30"/>
                    <a:pt x="9" y="29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9"/>
                    <a:pt x="12" y="30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6"/>
                    <a:pt x="13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8"/>
                    <a:pt x="17" y="37"/>
                    <a:pt x="17" y="36"/>
                  </a:cubicBezTo>
                  <a:cubicBezTo>
                    <a:pt x="18" y="36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20" y="30"/>
                    <a:pt x="20" y="29"/>
                  </a:cubicBezTo>
                  <a:cubicBezTo>
                    <a:pt x="20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8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7" y="24"/>
                    <a:pt x="17" y="23"/>
                  </a:cubicBezTo>
                  <a:cubicBezTo>
                    <a:pt x="15" y="23"/>
                    <a:pt x="15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8" y="20"/>
                    <a:pt x="19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7"/>
                    <a:pt x="23" y="17"/>
                    <a:pt x="25" y="17"/>
                  </a:cubicBezTo>
                  <a:cubicBezTo>
                    <a:pt x="25" y="17"/>
                    <a:pt x="26" y="16"/>
                    <a:pt x="26" y="15"/>
                  </a:cubicBezTo>
                  <a:cubicBezTo>
                    <a:pt x="24" y="15"/>
                    <a:pt x="22" y="15"/>
                    <a:pt x="20" y="15"/>
                  </a:cubicBezTo>
                  <a:cubicBezTo>
                    <a:pt x="19" y="14"/>
                    <a:pt x="18" y="14"/>
                    <a:pt x="16" y="13"/>
                  </a:cubicBezTo>
                  <a:cubicBezTo>
                    <a:pt x="16" y="15"/>
                    <a:pt x="16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9"/>
                    <a:pt x="11" y="7"/>
                    <a:pt x="12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3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3" y="8"/>
                  </a:cubicBezTo>
                  <a:cubicBezTo>
                    <a:pt x="34" y="6"/>
                    <a:pt x="35" y="5"/>
                    <a:pt x="37" y="4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7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5" y="0"/>
                    <a:pt x="1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8"/>
            <p:cNvSpPr>
              <a:spLocks/>
            </p:cNvSpPr>
            <p:nvPr/>
          </p:nvSpPr>
          <p:spPr bwMode="auto">
            <a:xfrm>
              <a:off x="4234" y="936"/>
              <a:ext cx="81" cy="61"/>
            </a:xfrm>
            <a:custGeom>
              <a:avLst/>
              <a:gdLst>
                <a:gd name="T0" fmla="*/ 33 w 34"/>
                <a:gd name="T1" fmla="*/ 18 h 26"/>
                <a:gd name="T2" fmla="*/ 32 w 34"/>
                <a:gd name="T3" fmla="*/ 17 h 26"/>
                <a:gd name="T4" fmla="*/ 30 w 34"/>
                <a:gd name="T5" fmla="*/ 15 h 26"/>
                <a:gd name="T6" fmla="*/ 28 w 34"/>
                <a:gd name="T7" fmla="*/ 12 h 26"/>
                <a:gd name="T8" fmla="*/ 25 w 34"/>
                <a:gd name="T9" fmla="*/ 12 h 26"/>
                <a:gd name="T10" fmla="*/ 21 w 34"/>
                <a:gd name="T11" fmla="*/ 11 h 26"/>
                <a:gd name="T12" fmla="*/ 19 w 34"/>
                <a:gd name="T13" fmla="*/ 4 h 26"/>
                <a:gd name="T14" fmla="*/ 17 w 34"/>
                <a:gd name="T15" fmla="*/ 3 h 26"/>
                <a:gd name="T16" fmla="*/ 15 w 34"/>
                <a:gd name="T17" fmla="*/ 0 h 26"/>
                <a:gd name="T18" fmla="*/ 13 w 34"/>
                <a:gd name="T19" fmla="*/ 0 h 26"/>
                <a:gd name="T20" fmla="*/ 13 w 34"/>
                <a:gd name="T21" fmla="*/ 1 h 26"/>
                <a:gd name="T22" fmla="*/ 13 w 34"/>
                <a:gd name="T23" fmla="*/ 8 h 26"/>
                <a:gd name="T24" fmla="*/ 10 w 34"/>
                <a:gd name="T25" fmla="*/ 12 h 26"/>
                <a:gd name="T26" fmla="*/ 6 w 34"/>
                <a:gd name="T27" fmla="*/ 15 h 26"/>
                <a:gd name="T28" fmla="*/ 4 w 34"/>
                <a:gd name="T29" fmla="*/ 14 h 26"/>
                <a:gd name="T30" fmla="*/ 4 w 34"/>
                <a:gd name="T31" fmla="*/ 14 h 26"/>
                <a:gd name="T32" fmla="*/ 3 w 34"/>
                <a:gd name="T33" fmla="*/ 14 h 26"/>
                <a:gd name="T34" fmla="*/ 5 w 34"/>
                <a:gd name="T35" fmla="*/ 15 h 26"/>
                <a:gd name="T36" fmla="*/ 0 w 34"/>
                <a:gd name="T37" fmla="*/ 18 h 26"/>
                <a:gd name="T38" fmla="*/ 2 w 34"/>
                <a:gd name="T39" fmla="*/ 22 h 26"/>
                <a:gd name="T40" fmla="*/ 2 w 34"/>
                <a:gd name="T41" fmla="*/ 26 h 26"/>
                <a:gd name="T42" fmla="*/ 4 w 34"/>
                <a:gd name="T43" fmla="*/ 25 h 26"/>
                <a:gd name="T44" fmla="*/ 7 w 34"/>
                <a:gd name="T45" fmla="*/ 25 h 26"/>
                <a:gd name="T46" fmla="*/ 8 w 34"/>
                <a:gd name="T47" fmla="*/ 24 h 26"/>
                <a:gd name="T48" fmla="*/ 6 w 34"/>
                <a:gd name="T49" fmla="*/ 22 h 26"/>
                <a:gd name="T50" fmla="*/ 4 w 34"/>
                <a:gd name="T51" fmla="*/ 20 h 26"/>
                <a:gd name="T52" fmla="*/ 6 w 34"/>
                <a:gd name="T53" fmla="*/ 19 h 26"/>
                <a:gd name="T54" fmla="*/ 9 w 34"/>
                <a:gd name="T55" fmla="*/ 20 h 26"/>
                <a:gd name="T56" fmla="*/ 12 w 34"/>
                <a:gd name="T57" fmla="*/ 20 h 26"/>
                <a:gd name="T58" fmla="*/ 14 w 34"/>
                <a:gd name="T59" fmla="*/ 24 h 26"/>
                <a:gd name="T60" fmla="*/ 22 w 34"/>
                <a:gd name="T61" fmla="*/ 21 h 26"/>
                <a:gd name="T62" fmla="*/ 29 w 34"/>
                <a:gd name="T63" fmla="*/ 21 h 26"/>
                <a:gd name="T64" fmla="*/ 34 w 34"/>
                <a:gd name="T6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26">
                  <a:moveTo>
                    <a:pt x="33" y="19"/>
                  </a:moveTo>
                  <a:cubicBezTo>
                    <a:pt x="33" y="19"/>
                    <a:pt x="33" y="18"/>
                    <a:pt x="33" y="18"/>
                  </a:cubicBezTo>
                  <a:cubicBezTo>
                    <a:pt x="32" y="18"/>
                    <a:pt x="33" y="18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3" y="16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29" y="15"/>
                    <a:pt x="29" y="14"/>
                    <a:pt x="28" y="14"/>
                  </a:cubicBezTo>
                  <a:cubicBezTo>
                    <a:pt x="28" y="13"/>
                    <a:pt x="29" y="13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2"/>
                    <a:pt x="25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4" y="12"/>
                    <a:pt x="22" y="12"/>
                    <a:pt x="21" y="11"/>
                  </a:cubicBezTo>
                  <a:cubicBezTo>
                    <a:pt x="21" y="9"/>
                    <a:pt x="20" y="8"/>
                    <a:pt x="19" y="6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8" y="4"/>
                    <a:pt x="17" y="3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3"/>
                    <a:pt x="13" y="4"/>
                    <a:pt x="15" y="5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2" y="11"/>
                    <a:pt x="11" y="11"/>
                    <a:pt x="10" y="12"/>
                  </a:cubicBezTo>
                  <a:cubicBezTo>
                    <a:pt x="10" y="13"/>
                    <a:pt x="10" y="15"/>
                    <a:pt x="10" y="16"/>
                  </a:cubicBezTo>
                  <a:cubicBezTo>
                    <a:pt x="8" y="16"/>
                    <a:pt x="8" y="16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5"/>
                    <a:pt x="5" y="15"/>
                  </a:cubicBezTo>
                  <a:cubicBezTo>
                    <a:pt x="4" y="16"/>
                    <a:pt x="4" y="16"/>
                    <a:pt x="3" y="17"/>
                  </a:cubicBezTo>
                  <a:cubicBezTo>
                    <a:pt x="1" y="17"/>
                    <a:pt x="2" y="17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1" y="21"/>
                    <a:pt x="1" y="21"/>
                    <a:pt x="2" y="22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5"/>
                    <a:pt x="2" y="25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5"/>
                  </a:cubicBezTo>
                  <a:cubicBezTo>
                    <a:pt x="4" y="25"/>
                    <a:pt x="4" y="25"/>
                    <a:pt x="5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7" y="25"/>
                    <a:pt x="8" y="24"/>
                  </a:cubicBezTo>
                  <a:cubicBezTo>
                    <a:pt x="7" y="24"/>
                    <a:pt x="7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1"/>
                    <a:pt x="4" y="20"/>
                    <a:pt x="4" y="20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8" y="19"/>
                    <a:pt x="7" y="21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2"/>
                    <a:pt x="13" y="22"/>
                    <a:pt x="13" y="23"/>
                  </a:cubicBezTo>
                  <a:cubicBezTo>
                    <a:pt x="14" y="24"/>
                    <a:pt x="13" y="23"/>
                    <a:pt x="14" y="24"/>
                  </a:cubicBezTo>
                  <a:cubicBezTo>
                    <a:pt x="15" y="24"/>
                    <a:pt x="17" y="24"/>
                    <a:pt x="19" y="25"/>
                  </a:cubicBezTo>
                  <a:cubicBezTo>
                    <a:pt x="20" y="23"/>
                    <a:pt x="21" y="22"/>
                    <a:pt x="22" y="21"/>
                  </a:cubicBezTo>
                  <a:cubicBezTo>
                    <a:pt x="23" y="20"/>
                    <a:pt x="24" y="20"/>
                    <a:pt x="25" y="20"/>
                  </a:cubicBezTo>
                  <a:cubicBezTo>
                    <a:pt x="27" y="20"/>
                    <a:pt x="27" y="21"/>
                    <a:pt x="29" y="21"/>
                  </a:cubicBezTo>
                  <a:cubicBezTo>
                    <a:pt x="29" y="21"/>
                    <a:pt x="29" y="21"/>
                    <a:pt x="29" y="20"/>
                  </a:cubicBezTo>
                  <a:cubicBezTo>
                    <a:pt x="32" y="21"/>
                    <a:pt x="32" y="20"/>
                    <a:pt x="34" y="20"/>
                  </a:cubicBezTo>
                  <a:cubicBezTo>
                    <a:pt x="34" y="19"/>
                    <a:pt x="34" y="20"/>
                    <a:pt x="3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9"/>
            <p:cNvSpPr>
              <a:spLocks/>
            </p:cNvSpPr>
            <p:nvPr/>
          </p:nvSpPr>
          <p:spPr bwMode="auto">
            <a:xfrm>
              <a:off x="3905" y="1303"/>
              <a:ext cx="52" cy="92"/>
            </a:xfrm>
            <a:custGeom>
              <a:avLst/>
              <a:gdLst>
                <a:gd name="T0" fmla="*/ 1 w 22"/>
                <a:gd name="T1" fmla="*/ 15 h 39"/>
                <a:gd name="T2" fmla="*/ 0 w 22"/>
                <a:gd name="T3" fmla="*/ 17 h 39"/>
                <a:gd name="T4" fmla="*/ 1 w 22"/>
                <a:gd name="T5" fmla="*/ 18 h 39"/>
                <a:gd name="T6" fmla="*/ 1 w 22"/>
                <a:gd name="T7" fmla="*/ 21 h 39"/>
                <a:gd name="T8" fmla="*/ 2 w 22"/>
                <a:gd name="T9" fmla="*/ 23 h 39"/>
                <a:gd name="T10" fmla="*/ 4 w 22"/>
                <a:gd name="T11" fmla="*/ 23 h 39"/>
                <a:gd name="T12" fmla="*/ 5 w 22"/>
                <a:gd name="T13" fmla="*/ 25 h 39"/>
                <a:gd name="T14" fmla="*/ 4 w 22"/>
                <a:gd name="T15" fmla="*/ 28 h 39"/>
                <a:gd name="T16" fmla="*/ 5 w 22"/>
                <a:gd name="T17" fmla="*/ 29 h 39"/>
                <a:gd name="T18" fmla="*/ 6 w 22"/>
                <a:gd name="T19" fmla="*/ 32 h 39"/>
                <a:gd name="T20" fmla="*/ 9 w 22"/>
                <a:gd name="T21" fmla="*/ 30 h 39"/>
                <a:gd name="T22" fmla="*/ 13 w 22"/>
                <a:gd name="T23" fmla="*/ 34 h 39"/>
                <a:gd name="T24" fmla="*/ 15 w 22"/>
                <a:gd name="T25" fmla="*/ 34 h 39"/>
                <a:gd name="T26" fmla="*/ 14 w 22"/>
                <a:gd name="T27" fmla="*/ 33 h 39"/>
                <a:gd name="T28" fmla="*/ 15 w 22"/>
                <a:gd name="T29" fmla="*/ 31 h 39"/>
                <a:gd name="T30" fmla="*/ 17 w 22"/>
                <a:gd name="T31" fmla="*/ 34 h 39"/>
                <a:gd name="T32" fmla="*/ 19 w 22"/>
                <a:gd name="T33" fmla="*/ 37 h 39"/>
                <a:gd name="T34" fmla="*/ 21 w 22"/>
                <a:gd name="T35" fmla="*/ 37 h 39"/>
                <a:gd name="T36" fmla="*/ 20 w 22"/>
                <a:gd name="T37" fmla="*/ 35 h 39"/>
                <a:gd name="T38" fmla="*/ 19 w 22"/>
                <a:gd name="T39" fmla="*/ 29 h 39"/>
                <a:gd name="T40" fmla="*/ 17 w 22"/>
                <a:gd name="T41" fmla="*/ 30 h 39"/>
                <a:gd name="T42" fmla="*/ 17 w 22"/>
                <a:gd name="T43" fmla="*/ 29 h 39"/>
                <a:gd name="T44" fmla="*/ 16 w 22"/>
                <a:gd name="T45" fmla="*/ 28 h 39"/>
                <a:gd name="T46" fmla="*/ 15 w 22"/>
                <a:gd name="T47" fmla="*/ 28 h 39"/>
                <a:gd name="T48" fmla="*/ 12 w 22"/>
                <a:gd name="T49" fmla="*/ 28 h 39"/>
                <a:gd name="T50" fmla="*/ 12 w 22"/>
                <a:gd name="T51" fmla="*/ 29 h 39"/>
                <a:gd name="T52" fmla="*/ 10 w 22"/>
                <a:gd name="T53" fmla="*/ 28 h 39"/>
                <a:gd name="T54" fmla="*/ 9 w 22"/>
                <a:gd name="T55" fmla="*/ 27 h 39"/>
                <a:gd name="T56" fmla="*/ 8 w 22"/>
                <a:gd name="T57" fmla="*/ 24 h 39"/>
                <a:gd name="T58" fmla="*/ 10 w 22"/>
                <a:gd name="T59" fmla="*/ 21 h 39"/>
                <a:gd name="T60" fmla="*/ 10 w 22"/>
                <a:gd name="T61" fmla="*/ 17 h 39"/>
                <a:gd name="T62" fmla="*/ 13 w 22"/>
                <a:gd name="T63" fmla="*/ 15 h 39"/>
                <a:gd name="T64" fmla="*/ 13 w 22"/>
                <a:gd name="T65" fmla="*/ 15 h 39"/>
                <a:gd name="T66" fmla="*/ 15 w 22"/>
                <a:gd name="T67" fmla="*/ 14 h 39"/>
                <a:gd name="T68" fmla="*/ 16 w 22"/>
                <a:gd name="T69" fmla="*/ 10 h 39"/>
                <a:gd name="T70" fmla="*/ 16 w 22"/>
                <a:gd name="T71" fmla="*/ 9 h 39"/>
                <a:gd name="T72" fmla="*/ 15 w 22"/>
                <a:gd name="T73" fmla="*/ 6 h 39"/>
                <a:gd name="T74" fmla="*/ 15 w 22"/>
                <a:gd name="T75" fmla="*/ 5 h 39"/>
                <a:gd name="T76" fmla="*/ 16 w 22"/>
                <a:gd name="T77" fmla="*/ 3 h 39"/>
                <a:gd name="T78" fmla="*/ 17 w 22"/>
                <a:gd name="T79" fmla="*/ 3 h 39"/>
                <a:gd name="T80" fmla="*/ 16 w 22"/>
                <a:gd name="T81" fmla="*/ 1 h 39"/>
                <a:gd name="T82" fmla="*/ 14 w 22"/>
                <a:gd name="T83" fmla="*/ 3 h 39"/>
                <a:gd name="T84" fmla="*/ 8 w 22"/>
                <a:gd name="T85" fmla="*/ 1 h 39"/>
                <a:gd name="T86" fmla="*/ 7 w 22"/>
                <a:gd name="T87" fmla="*/ 2 h 39"/>
                <a:gd name="T88" fmla="*/ 7 w 22"/>
                <a:gd name="T89" fmla="*/ 4 h 39"/>
                <a:gd name="T90" fmla="*/ 7 w 22"/>
                <a:gd name="T91" fmla="*/ 5 h 39"/>
                <a:gd name="T92" fmla="*/ 6 w 22"/>
                <a:gd name="T93" fmla="*/ 6 h 39"/>
                <a:gd name="T94" fmla="*/ 5 w 22"/>
                <a:gd name="T95" fmla="*/ 8 h 39"/>
                <a:gd name="T96" fmla="*/ 5 w 22"/>
                <a:gd name="T97" fmla="*/ 10 h 39"/>
                <a:gd name="T98" fmla="*/ 4 w 22"/>
                <a:gd name="T99" fmla="*/ 14 h 39"/>
                <a:gd name="T100" fmla="*/ 1 w 22"/>
                <a:gd name="T10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" h="39"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3" y="23"/>
                    <a:pt x="2" y="24"/>
                    <a:pt x="4" y="25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7" y="32"/>
                    <a:pt x="7" y="31"/>
                    <a:pt x="8" y="31"/>
                  </a:cubicBezTo>
                  <a:cubicBezTo>
                    <a:pt x="8" y="31"/>
                    <a:pt x="9" y="31"/>
                    <a:pt x="9" y="30"/>
                  </a:cubicBezTo>
                  <a:cubicBezTo>
                    <a:pt x="10" y="30"/>
                    <a:pt x="12" y="31"/>
                    <a:pt x="13" y="32"/>
                  </a:cubicBezTo>
                  <a:cubicBezTo>
                    <a:pt x="13" y="32"/>
                    <a:pt x="13" y="33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3"/>
                    <a:pt x="16" y="33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5"/>
                    <a:pt x="17" y="36"/>
                  </a:cubicBezTo>
                  <a:cubicBezTo>
                    <a:pt x="18" y="37"/>
                    <a:pt x="18" y="36"/>
                    <a:pt x="19" y="37"/>
                  </a:cubicBezTo>
                  <a:cubicBezTo>
                    <a:pt x="20" y="37"/>
                    <a:pt x="19" y="38"/>
                    <a:pt x="21" y="39"/>
                  </a:cubicBezTo>
                  <a:cubicBezTo>
                    <a:pt x="21" y="38"/>
                    <a:pt x="21" y="38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6"/>
                    <a:pt x="22" y="36"/>
                    <a:pt x="20" y="35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1" y="31"/>
                    <a:pt x="20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7" y="28"/>
                    <a:pt x="16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3" y="28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5"/>
                    <a:pt x="9" y="25"/>
                  </a:cubicBezTo>
                  <a:cubicBezTo>
                    <a:pt x="9" y="24"/>
                    <a:pt x="9" y="24"/>
                    <a:pt x="8" y="24"/>
                  </a:cubicBezTo>
                  <a:cubicBezTo>
                    <a:pt x="8" y="23"/>
                    <a:pt x="10" y="22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10" y="20"/>
                    <a:pt x="10" y="18"/>
                    <a:pt x="10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6" y="13"/>
                    <a:pt x="16" y="13"/>
                    <a:pt x="17" y="12"/>
                  </a:cubicBezTo>
                  <a:cubicBezTo>
                    <a:pt x="17" y="11"/>
                    <a:pt x="17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2"/>
                    <a:pt x="17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5" y="2"/>
                    <a:pt x="14" y="3"/>
                  </a:cubicBezTo>
                  <a:cubicBezTo>
                    <a:pt x="12" y="2"/>
                    <a:pt x="11" y="2"/>
                    <a:pt x="11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8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2"/>
                    <a:pt x="3" y="12"/>
                    <a:pt x="4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5"/>
                    <a:pt x="2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0"/>
            <p:cNvSpPr>
              <a:spLocks/>
            </p:cNvSpPr>
            <p:nvPr/>
          </p:nvSpPr>
          <p:spPr bwMode="auto">
            <a:xfrm>
              <a:off x="3080" y="189"/>
              <a:ext cx="246" cy="138"/>
            </a:xfrm>
            <a:custGeom>
              <a:avLst/>
              <a:gdLst>
                <a:gd name="T0" fmla="*/ 5 w 104"/>
                <a:gd name="T1" fmla="*/ 47 h 58"/>
                <a:gd name="T2" fmla="*/ 10 w 104"/>
                <a:gd name="T3" fmla="*/ 46 h 58"/>
                <a:gd name="T4" fmla="*/ 15 w 104"/>
                <a:gd name="T5" fmla="*/ 50 h 58"/>
                <a:gd name="T6" fmla="*/ 14 w 104"/>
                <a:gd name="T7" fmla="*/ 52 h 58"/>
                <a:gd name="T8" fmla="*/ 14 w 104"/>
                <a:gd name="T9" fmla="*/ 54 h 58"/>
                <a:gd name="T10" fmla="*/ 11 w 104"/>
                <a:gd name="T11" fmla="*/ 56 h 58"/>
                <a:gd name="T12" fmla="*/ 19 w 104"/>
                <a:gd name="T13" fmla="*/ 57 h 58"/>
                <a:gd name="T14" fmla="*/ 23 w 104"/>
                <a:gd name="T15" fmla="*/ 56 h 58"/>
                <a:gd name="T16" fmla="*/ 31 w 104"/>
                <a:gd name="T17" fmla="*/ 58 h 58"/>
                <a:gd name="T18" fmla="*/ 34 w 104"/>
                <a:gd name="T19" fmla="*/ 55 h 58"/>
                <a:gd name="T20" fmla="*/ 39 w 104"/>
                <a:gd name="T21" fmla="*/ 56 h 58"/>
                <a:gd name="T22" fmla="*/ 35 w 104"/>
                <a:gd name="T23" fmla="*/ 54 h 58"/>
                <a:gd name="T24" fmla="*/ 31 w 104"/>
                <a:gd name="T25" fmla="*/ 52 h 58"/>
                <a:gd name="T26" fmla="*/ 27 w 104"/>
                <a:gd name="T27" fmla="*/ 48 h 58"/>
                <a:gd name="T28" fmla="*/ 27 w 104"/>
                <a:gd name="T29" fmla="*/ 41 h 58"/>
                <a:gd name="T30" fmla="*/ 29 w 104"/>
                <a:gd name="T31" fmla="*/ 35 h 58"/>
                <a:gd name="T32" fmla="*/ 26 w 104"/>
                <a:gd name="T33" fmla="*/ 31 h 58"/>
                <a:gd name="T34" fmla="*/ 20 w 104"/>
                <a:gd name="T35" fmla="*/ 28 h 58"/>
                <a:gd name="T36" fmla="*/ 25 w 104"/>
                <a:gd name="T37" fmla="*/ 30 h 58"/>
                <a:gd name="T38" fmla="*/ 36 w 104"/>
                <a:gd name="T39" fmla="*/ 27 h 58"/>
                <a:gd name="T40" fmla="*/ 39 w 104"/>
                <a:gd name="T41" fmla="*/ 23 h 58"/>
                <a:gd name="T42" fmla="*/ 45 w 104"/>
                <a:gd name="T43" fmla="*/ 21 h 58"/>
                <a:gd name="T44" fmla="*/ 49 w 104"/>
                <a:gd name="T45" fmla="*/ 17 h 58"/>
                <a:gd name="T46" fmla="*/ 54 w 104"/>
                <a:gd name="T47" fmla="*/ 17 h 58"/>
                <a:gd name="T48" fmla="*/ 60 w 104"/>
                <a:gd name="T49" fmla="*/ 14 h 58"/>
                <a:gd name="T50" fmla="*/ 66 w 104"/>
                <a:gd name="T51" fmla="*/ 13 h 58"/>
                <a:gd name="T52" fmla="*/ 78 w 104"/>
                <a:gd name="T53" fmla="*/ 11 h 58"/>
                <a:gd name="T54" fmla="*/ 81 w 104"/>
                <a:gd name="T55" fmla="*/ 11 h 58"/>
                <a:gd name="T56" fmla="*/ 91 w 104"/>
                <a:gd name="T57" fmla="*/ 10 h 58"/>
                <a:gd name="T58" fmla="*/ 94 w 104"/>
                <a:gd name="T59" fmla="*/ 9 h 58"/>
                <a:gd name="T60" fmla="*/ 102 w 104"/>
                <a:gd name="T61" fmla="*/ 7 h 58"/>
                <a:gd name="T62" fmla="*/ 104 w 104"/>
                <a:gd name="T63" fmla="*/ 3 h 58"/>
                <a:gd name="T64" fmla="*/ 95 w 104"/>
                <a:gd name="T65" fmla="*/ 1 h 58"/>
                <a:gd name="T66" fmla="*/ 89 w 104"/>
                <a:gd name="T67" fmla="*/ 3 h 58"/>
                <a:gd name="T68" fmla="*/ 85 w 104"/>
                <a:gd name="T69" fmla="*/ 4 h 58"/>
                <a:gd name="T70" fmla="*/ 81 w 104"/>
                <a:gd name="T71" fmla="*/ 5 h 58"/>
                <a:gd name="T72" fmla="*/ 75 w 104"/>
                <a:gd name="T73" fmla="*/ 6 h 58"/>
                <a:gd name="T74" fmla="*/ 67 w 104"/>
                <a:gd name="T75" fmla="*/ 4 h 58"/>
                <a:gd name="T76" fmla="*/ 60 w 104"/>
                <a:gd name="T77" fmla="*/ 7 h 58"/>
                <a:gd name="T78" fmla="*/ 56 w 104"/>
                <a:gd name="T79" fmla="*/ 7 h 58"/>
                <a:gd name="T80" fmla="*/ 54 w 104"/>
                <a:gd name="T81" fmla="*/ 7 h 58"/>
                <a:gd name="T82" fmla="*/ 49 w 104"/>
                <a:gd name="T83" fmla="*/ 9 h 58"/>
                <a:gd name="T84" fmla="*/ 34 w 104"/>
                <a:gd name="T85" fmla="*/ 11 h 58"/>
                <a:gd name="T86" fmla="*/ 28 w 104"/>
                <a:gd name="T87" fmla="*/ 12 h 58"/>
                <a:gd name="T88" fmla="*/ 26 w 104"/>
                <a:gd name="T89" fmla="*/ 16 h 58"/>
                <a:gd name="T90" fmla="*/ 21 w 104"/>
                <a:gd name="T91" fmla="*/ 18 h 58"/>
                <a:gd name="T92" fmla="*/ 19 w 104"/>
                <a:gd name="T93" fmla="*/ 20 h 58"/>
                <a:gd name="T94" fmla="*/ 11 w 104"/>
                <a:gd name="T95" fmla="*/ 22 h 58"/>
                <a:gd name="T96" fmla="*/ 16 w 104"/>
                <a:gd name="T97" fmla="*/ 24 h 58"/>
                <a:gd name="T98" fmla="*/ 14 w 104"/>
                <a:gd name="T99" fmla="*/ 26 h 58"/>
                <a:gd name="T100" fmla="*/ 16 w 104"/>
                <a:gd name="T101" fmla="*/ 28 h 58"/>
                <a:gd name="T102" fmla="*/ 9 w 104"/>
                <a:gd name="T103" fmla="*/ 31 h 58"/>
                <a:gd name="T104" fmla="*/ 9 w 104"/>
                <a:gd name="T105" fmla="*/ 35 h 58"/>
                <a:gd name="T106" fmla="*/ 5 w 104"/>
                <a:gd name="T107" fmla="*/ 38 h 58"/>
                <a:gd name="T108" fmla="*/ 1 w 104"/>
                <a:gd name="T10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58">
                  <a:moveTo>
                    <a:pt x="2" y="47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3" y="48"/>
                    <a:pt x="3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4" y="47"/>
                    <a:pt x="6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7" y="46"/>
                    <a:pt x="7" y="46"/>
                    <a:pt x="7" y="47"/>
                  </a:cubicBezTo>
                  <a:cubicBezTo>
                    <a:pt x="9" y="47"/>
                    <a:pt x="9" y="47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1" y="46"/>
                    <a:pt x="12" y="46"/>
                  </a:cubicBezTo>
                  <a:cubicBezTo>
                    <a:pt x="12" y="47"/>
                    <a:pt x="11" y="47"/>
                    <a:pt x="11" y="48"/>
                  </a:cubicBezTo>
                  <a:cubicBezTo>
                    <a:pt x="11" y="48"/>
                    <a:pt x="12" y="49"/>
                    <a:pt x="12" y="50"/>
                  </a:cubicBezTo>
                  <a:cubicBezTo>
                    <a:pt x="13" y="50"/>
                    <a:pt x="14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7" y="49"/>
                  </a:cubicBezTo>
                  <a:cubicBezTo>
                    <a:pt x="17" y="50"/>
                    <a:pt x="17" y="51"/>
                    <a:pt x="17" y="52"/>
                  </a:cubicBezTo>
                  <a:cubicBezTo>
                    <a:pt x="16" y="52"/>
                    <a:pt x="15" y="51"/>
                    <a:pt x="15" y="51"/>
                  </a:cubicBezTo>
                  <a:cubicBezTo>
                    <a:pt x="15" y="52"/>
                    <a:pt x="15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3" y="54"/>
                    <a:pt x="13" y="54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4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2" y="55"/>
                    <a:pt x="11" y="5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2" y="57"/>
                    <a:pt x="12" y="57"/>
                  </a:cubicBezTo>
                  <a:cubicBezTo>
                    <a:pt x="14" y="57"/>
                    <a:pt x="15" y="57"/>
                    <a:pt x="15" y="56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18" y="57"/>
                    <a:pt x="18" y="57"/>
                    <a:pt x="19" y="57"/>
                  </a:cubicBezTo>
                  <a:cubicBezTo>
                    <a:pt x="19" y="57"/>
                    <a:pt x="20" y="57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1" y="58"/>
                    <a:pt x="21" y="58"/>
                  </a:cubicBezTo>
                  <a:cubicBezTo>
                    <a:pt x="21" y="58"/>
                    <a:pt x="21" y="57"/>
                    <a:pt x="21" y="57"/>
                  </a:cubicBezTo>
                  <a:cubicBezTo>
                    <a:pt x="23" y="57"/>
                    <a:pt x="23" y="57"/>
                    <a:pt x="23" y="56"/>
                  </a:cubicBezTo>
                  <a:cubicBezTo>
                    <a:pt x="24" y="56"/>
                    <a:pt x="24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8"/>
                    <a:pt x="29" y="57"/>
                    <a:pt x="30" y="57"/>
                  </a:cubicBezTo>
                  <a:cubicBezTo>
                    <a:pt x="30" y="58"/>
                    <a:pt x="30" y="57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0" y="56"/>
                    <a:pt x="30" y="56"/>
                    <a:pt x="30" y="55"/>
                  </a:cubicBezTo>
                  <a:cubicBezTo>
                    <a:pt x="31" y="55"/>
                    <a:pt x="32" y="55"/>
                    <a:pt x="34" y="55"/>
                  </a:cubicBezTo>
                  <a:cubicBezTo>
                    <a:pt x="34" y="55"/>
                    <a:pt x="34" y="56"/>
                    <a:pt x="34" y="56"/>
                  </a:cubicBezTo>
                  <a:cubicBezTo>
                    <a:pt x="34" y="56"/>
                    <a:pt x="35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ubicBezTo>
                    <a:pt x="37" y="56"/>
                    <a:pt x="38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4"/>
                  </a:cubicBezTo>
                  <a:cubicBezTo>
                    <a:pt x="37" y="54"/>
                    <a:pt x="36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3" y="53"/>
                    <a:pt x="33" y="53"/>
                  </a:cubicBezTo>
                  <a:cubicBezTo>
                    <a:pt x="32" y="53"/>
                    <a:pt x="32" y="52"/>
                    <a:pt x="31" y="52"/>
                  </a:cubicBezTo>
                  <a:cubicBezTo>
                    <a:pt x="31" y="52"/>
                    <a:pt x="31" y="52"/>
                    <a:pt x="30" y="52"/>
                  </a:cubicBezTo>
                  <a:cubicBezTo>
                    <a:pt x="30" y="52"/>
                    <a:pt x="30" y="51"/>
                    <a:pt x="30" y="51"/>
                  </a:cubicBezTo>
                  <a:cubicBezTo>
                    <a:pt x="29" y="51"/>
                    <a:pt x="28" y="50"/>
                    <a:pt x="27" y="49"/>
                  </a:cubicBezTo>
                  <a:cubicBezTo>
                    <a:pt x="27" y="49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6"/>
                    <a:pt x="27" y="46"/>
                    <a:pt x="25" y="46"/>
                  </a:cubicBezTo>
                  <a:cubicBezTo>
                    <a:pt x="26" y="45"/>
                    <a:pt x="26" y="44"/>
                    <a:pt x="26" y="42"/>
                  </a:cubicBezTo>
                  <a:cubicBezTo>
                    <a:pt x="26" y="42"/>
                    <a:pt x="25" y="42"/>
                    <a:pt x="25" y="42"/>
                  </a:cubicBezTo>
                  <a:cubicBezTo>
                    <a:pt x="26" y="41"/>
                    <a:pt x="25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39"/>
                    <a:pt x="27" y="39"/>
                    <a:pt x="26" y="39"/>
                  </a:cubicBezTo>
                  <a:cubicBezTo>
                    <a:pt x="27" y="38"/>
                    <a:pt x="27" y="38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8" y="36"/>
                  </a:cubicBezTo>
                  <a:cubicBezTo>
                    <a:pt x="28" y="36"/>
                    <a:pt x="28" y="36"/>
                    <a:pt x="29" y="35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0" y="30"/>
                    <a:pt x="29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5" y="30"/>
                  </a:cubicBezTo>
                  <a:cubicBezTo>
                    <a:pt x="24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1" y="28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30" y="31"/>
                    <a:pt x="31" y="30"/>
                    <a:pt x="32" y="30"/>
                  </a:cubicBezTo>
                  <a:cubicBezTo>
                    <a:pt x="33" y="28"/>
                    <a:pt x="33" y="28"/>
                    <a:pt x="33" y="26"/>
                  </a:cubicBezTo>
                  <a:cubicBezTo>
                    <a:pt x="35" y="27"/>
                    <a:pt x="33" y="27"/>
                    <a:pt x="36" y="27"/>
                  </a:cubicBezTo>
                  <a:cubicBezTo>
                    <a:pt x="36" y="27"/>
                    <a:pt x="36" y="26"/>
                    <a:pt x="36" y="25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4"/>
                    <a:pt x="38" y="23"/>
                    <a:pt x="37" y="22"/>
                  </a:cubicBezTo>
                  <a:cubicBezTo>
                    <a:pt x="38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40" y="23"/>
                    <a:pt x="40" y="23"/>
                  </a:cubicBezTo>
                  <a:cubicBezTo>
                    <a:pt x="40" y="23"/>
                    <a:pt x="40" y="24"/>
                    <a:pt x="40" y="24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1"/>
                    <a:pt x="43" y="21"/>
                    <a:pt x="45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6" y="19"/>
                    <a:pt x="47" y="18"/>
                  </a:cubicBezTo>
                  <a:cubicBezTo>
                    <a:pt x="47" y="18"/>
                    <a:pt x="47" y="18"/>
                    <a:pt x="48" y="17"/>
                  </a:cubicBezTo>
                  <a:cubicBezTo>
                    <a:pt x="48" y="17"/>
                    <a:pt x="49" y="17"/>
                    <a:pt x="49" y="17"/>
                  </a:cubicBezTo>
                  <a:cubicBezTo>
                    <a:pt x="49" y="18"/>
                    <a:pt x="50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3" y="16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7"/>
                    <a:pt x="55" y="17"/>
                    <a:pt x="56" y="17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9" y="15"/>
                    <a:pt x="58" y="15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1" y="14"/>
                    <a:pt x="62" y="14"/>
                  </a:cubicBezTo>
                  <a:cubicBezTo>
                    <a:pt x="62" y="14"/>
                    <a:pt x="62" y="13"/>
                    <a:pt x="62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3"/>
                    <a:pt x="66" y="1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70" y="12"/>
                    <a:pt x="71" y="13"/>
                  </a:cubicBezTo>
                  <a:cubicBezTo>
                    <a:pt x="73" y="12"/>
                    <a:pt x="75" y="11"/>
                    <a:pt x="78" y="11"/>
                  </a:cubicBezTo>
                  <a:cubicBezTo>
                    <a:pt x="78" y="12"/>
                    <a:pt x="77" y="11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1"/>
                    <a:pt x="79" y="11"/>
                  </a:cubicBezTo>
                  <a:cubicBezTo>
                    <a:pt x="80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2" y="11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5" y="10"/>
                    <a:pt x="86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0"/>
                    <a:pt x="90" y="10"/>
                    <a:pt x="91" y="10"/>
                  </a:cubicBezTo>
                  <a:cubicBezTo>
                    <a:pt x="91" y="10"/>
                    <a:pt x="91" y="10"/>
                    <a:pt x="91" y="9"/>
                  </a:cubicBezTo>
                  <a:cubicBezTo>
                    <a:pt x="92" y="9"/>
                    <a:pt x="92" y="10"/>
                    <a:pt x="93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5" y="9"/>
                    <a:pt x="96" y="9"/>
                    <a:pt x="96" y="9"/>
                  </a:cubicBezTo>
                  <a:cubicBezTo>
                    <a:pt x="97" y="9"/>
                    <a:pt x="97" y="9"/>
                    <a:pt x="97" y="8"/>
                  </a:cubicBezTo>
                  <a:cubicBezTo>
                    <a:pt x="98" y="8"/>
                    <a:pt x="99" y="8"/>
                    <a:pt x="100" y="8"/>
                  </a:cubicBezTo>
                  <a:cubicBezTo>
                    <a:pt x="100" y="8"/>
                    <a:pt x="100" y="7"/>
                    <a:pt x="100" y="7"/>
                  </a:cubicBezTo>
                  <a:cubicBezTo>
                    <a:pt x="101" y="7"/>
                    <a:pt x="101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103" y="6"/>
                    <a:pt x="104" y="6"/>
                    <a:pt x="104" y="6"/>
                  </a:cubicBezTo>
                  <a:cubicBezTo>
                    <a:pt x="104" y="5"/>
                    <a:pt x="104" y="4"/>
                    <a:pt x="103" y="4"/>
                  </a:cubicBezTo>
                  <a:cubicBezTo>
                    <a:pt x="103" y="4"/>
                    <a:pt x="104" y="3"/>
                    <a:pt x="104" y="3"/>
                  </a:cubicBezTo>
                  <a:cubicBezTo>
                    <a:pt x="104" y="3"/>
                    <a:pt x="103" y="3"/>
                    <a:pt x="103" y="2"/>
                  </a:cubicBezTo>
                  <a:cubicBezTo>
                    <a:pt x="102" y="2"/>
                    <a:pt x="102" y="1"/>
                    <a:pt x="102" y="0"/>
                  </a:cubicBezTo>
                  <a:cubicBezTo>
                    <a:pt x="100" y="0"/>
                    <a:pt x="99" y="0"/>
                    <a:pt x="97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6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4" y="2"/>
                    <a:pt x="93" y="2"/>
                    <a:pt x="9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0" y="3"/>
                    <a:pt x="90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3"/>
                    <a:pt x="88" y="3"/>
                    <a:pt x="88" y="4"/>
                  </a:cubicBezTo>
                  <a:cubicBezTo>
                    <a:pt x="88" y="4"/>
                    <a:pt x="87" y="4"/>
                    <a:pt x="87" y="3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5" y="4"/>
                    <a:pt x="86" y="3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3" y="4"/>
                    <a:pt x="83" y="5"/>
                    <a:pt x="83" y="5"/>
                  </a:cubicBezTo>
                  <a:cubicBezTo>
                    <a:pt x="83" y="5"/>
                    <a:pt x="82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0" y="5"/>
                    <a:pt x="79" y="5"/>
                    <a:pt x="78" y="5"/>
                  </a:cubicBezTo>
                  <a:cubicBezTo>
                    <a:pt x="78" y="5"/>
                    <a:pt x="78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6"/>
                    <a:pt x="73" y="6"/>
                    <a:pt x="73" y="6"/>
                  </a:cubicBezTo>
                  <a:cubicBezTo>
                    <a:pt x="73" y="6"/>
                    <a:pt x="72" y="6"/>
                    <a:pt x="72" y="5"/>
                  </a:cubicBezTo>
                  <a:cubicBezTo>
                    <a:pt x="72" y="6"/>
                    <a:pt x="71" y="6"/>
                    <a:pt x="70" y="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8" y="4"/>
                    <a:pt x="67" y="4"/>
                  </a:cubicBezTo>
                  <a:cubicBezTo>
                    <a:pt x="66" y="4"/>
                    <a:pt x="6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5"/>
                    <a:pt x="63" y="6"/>
                    <a:pt x="63" y="7"/>
                  </a:cubicBezTo>
                  <a:cubicBezTo>
                    <a:pt x="62" y="7"/>
                    <a:pt x="61" y="7"/>
                    <a:pt x="60" y="7"/>
                  </a:cubicBezTo>
                  <a:cubicBezTo>
                    <a:pt x="59" y="7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7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3" y="7"/>
                    <a:pt x="53" y="7"/>
                    <a:pt x="53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7" y="9"/>
                    <a:pt x="46" y="9"/>
                    <a:pt x="44" y="10"/>
                  </a:cubicBezTo>
                  <a:cubicBezTo>
                    <a:pt x="43" y="11"/>
                    <a:pt x="43" y="10"/>
                    <a:pt x="42" y="11"/>
                  </a:cubicBezTo>
                  <a:cubicBezTo>
                    <a:pt x="42" y="11"/>
                    <a:pt x="41" y="11"/>
                    <a:pt x="41" y="12"/>
                  </a:cubicBezTo>
                  <a:cubicBezTo>
                    <a:pt x="39" y="11"/>
                    <a:pt x="39" y="10"/>
                    <a:pt x="36" y="11"/>
                  </a:cubicBezTo>
                  <a:cubicBezTo>
                    <a:pt x="35" y="11"/>
                    <a:pt x="35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30" y="13"/>
                    <a:pt x="29" y="13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8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7" y="16"/>
                    <a:pt x="28" y="16"/>
                    <a:pt x="28" y="17"/>
                  </a:cubicBezTo>
                  <a:cubicBezTo>
                    <a:pt x="27" y="17"/>
                    <a:pt x="25" y="16"/>
                    <a:pt x="24" y="16"/>
                  </a:cubicBezTo>
                  <a:cubicBezTo>
                    <a:pt x="23" y="16"/>
                    <a:pt x="24" y="16"/>
                    <a:pt x="23" y="16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9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9" y="20"/>
                    <a:pt x="20" y="20"/>
                    <a:pt x="19" y="20"/>
                  </a:cubicBezTo>
                  <a:cubicBezTo>
                    <a:pt x="18" y="20"/>
                    <a:pt x="17" y="20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3" y="22"/>
                    <a:pt x="12" y="22"/>
                    <a:pt x="11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6" y="25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6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5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1" y="30"/>
                    <a:pt x="9" y="31"/>
                  </a:cubicBezTo>
                  <a:cubicBezTo>
                    <a:pt x="9" y="31"/>
                    <a:pt x="9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7" y="36"/>
                  </a:cubicBezTo>
                  <a:cubicBezTo>
                    <a:pt x="7" y="36"/>
                    <a:pt x="7" y="37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ubicBezTo>
                    <a:pt x="6" y="39"/>
                    <a:pt x="6" y="39"/>
                    <a:pt x="7" y="40"/>
                  </a:cubicBezTo>
                  <a:cubicBezTo>
                    <a:pt x="6" y="41"/>
                    <a:pt x="6" y="40"/>
                    <a:pt x="6" y="41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3" y="41"/>
                    <a:pt x="4" y="41"/>
                    <a:pt x="1" y="40"/>
                  </a:cubicBezTo>
                  <a:cubicBezTo>
                    <a:pt x="1" y="41"/>
                    <a:pt x="1" y="42"/>
                    <a:pt x="0" y="42"/>
                  </a:cubicBezTo>
                  <a:cubicBezTo>
                    <a:pt x="0" y="45"/>
                    <a:pt x="1" y="45"/>
                    <a:pt x="1" y="47"/>
                  </a:cubicBezTo>
                  <a:cubicBezTo>
                    <a:pt x="1" y="47"/>
                    <a:pt x="1" y="47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"/>
            <p:cNvSpPr>
              <a:spLocks noEditPoints="1"/>
            </p:cNvSpPr>
            <p:nvPr/>
          </p:nvSpPr>
          <p:spPr bwMode="auto">
            <a:xfrm>
              <a:off x="2136" y="225"/>
              <a:ext cx="2867" cy="1755"/>
            </a:xfrm>
            <a:custGeom>
              <a:avLst/>
              <a:gdLst>
                <a:gd name="T0" fmla="*/ 1090 w 1212"/>
                <a:gd name="T1" fmla="*/ 140 h 741"/>
                <a:gd name="T2" fmla="*/ 967 w 1212"/>
                <a:gd name="T3" fmla="*/ 98 h 741"/>
                <a:gd name="T4" fmla="*/ 890 w 1212"/>
                <a:gd name="T5" fmla="*/ 87 h 741"/>
                <a:gd name="T6" fmla="*/ 776 w 1212"/>
                <a:gd name="T7" fmla="*/ 48 h 741"/>
                <a:gd name="T8" fmla="*/ 780 w 1212"/>
                <a:gd name="T9" fmla="*/ 27 h 741"/>
                <a:gd name="T10" fmla="*/ 676 w 1212"/>
                <a:gd name="T11" fmla="*/ 14 h 741"/>
                <a:gd name="T12" fmla="*/ 580 w 1212"/>
                <a:gd name="T13" fmla="*/ 29 h 741"/>
                <a:gd name="T14" fmla="*/ 559 w 1212"/>
                <a:gd name="T15" fmla="*/ 49 h 741"/>
                <a:gd name="T16" fmla="*/ 556 w 1212"/>
                <a:gd name="T17" fmla="*/ 82 h 741"/>
                <a:gd name="T18" fmla="*/ 525 w 1212"/>
                <a:gd name="T19" fmla="*/ 42 h 741"/>
                <a:gd name="T20" fmla="*/ 457 w 1212"/>
                <a:gd name="T21" fmla="*/ 52 h 741"/>
                <a:gd name="T22" fmla="*/ 358 w 1212"/>
                <a:gd name="T23" fmla="*/ 56 h 741"/>
                <a:gd name="T24" fmla="*/ 289 w 1212"/>
                <a:gd name="T25" fmla="*/ 75 h 741"/>
                <a:gd name="T26" fmla="*/ 283 w 1212"/>
                <a:gd name="T27" fmla="*/ 40 h 741"/>
                <a:gd name="T28" fmla="*/ 230 w 1212"/>
                <a:gd name="T29" fmla="*/ 37 h 741"/>
                <a:gd name="T30" fmla="*/ 175 w 1212"/>
                <a:gd name="T31" fmla="*/ 77 h 741"/>
                <a:gd name="T32" fmla="*/ 134 w 1212"/>
                <a:gd name="T33" fmla="*/ 115 h 741"/>
                <a:gd name="T34" fmla="*/ 169 w 1212"/>
                <a:gd name="T35" fmla="*/ 152 h 741"/>
                <a:gd name="T36" fmla="*/ 199 w 1212"/>
                <a:gd name="T37" fmla="*/ 100 h 741"/>
                <a:gd name="T38" fmla="*/ 227 w 1212"/>
                <a:gd name="T39" fmla="*/ 122 h 741"/>
                <a:gd name="T40" fmla="*/ 215 w 1212"/>
                <a:gd name="T41" fmla="*/ 153 h 741"/>
                <a:gd name="T42" fmla="*/ 151 w 1212"/>
                <a:gd name="T43" fmla="*/ 148 h 741"/>
                <a:gd name="T44" fmla="*/ 84 w 1212"/>
                <a:gd name="T45" fmla="*/ 213 h 741"/>
                <a:gd name="T46" fmla="*/ 42 w 1212"/>
                <a:gd name="T47" fmla="*/ 278 h 741"/>
                <a:gd name="T48" fmla="*/ 139 w 1212"/>
                <a:gd name="T49" fmla="*/ 247 h 741"/>
                <a:gd name="T50" fmla="*/ 163 w 1212"/>
                <a:gd name="T51" fmla="*/ 247 h 741"/>
                <a:gd name="T52" fmla="*/ 215 w 1212"/>
                <a:gd name="T53" fmla="*/ 289 h 741"/>
                <a:gd name="T54" fmla="*/ 257 w 1212"/>
                <a:gd name="T55" fmla="*/ 269 h 741"/>
                <a:gd name="T56" fmla="*/ 292 w 1212"/>
                <a:gd name="T57" fmla="*/ 237 h 741"/>
                <a:gd name="T58" fmla="*/ 307 w 1212"/>
                <a:gd name="T59" fmla="*/ 268 h 741"/>
                <a:gd name="T60" fmla="*/ 297 w 1212"/>
                <a:gd name="T61" fmla="*/ 316 h 741"/>
                <a:gd name="T62" fmla="*/ 155 w 1212"/>
                <a:gd name="T63" fmla="*/ 317 h 741"/>
                <a:gd name="T64" fmla="*/ 51 w 1212"/>
                <a:gd name="T65" fmla="*/ 317 h 741"/>
                <a:gd name="T66" fmla="*/ 4 w 1212"/>
                <a:gd name="T67" fmla="*/ 427 h 741"/>
                <a:gd name="T68" fmla="*/ 100 w 1212"/>
                <a:gd name="T69" fmla="*/ 490 h 741"/>
                <a:gd name="T70" fmla="*/ 158 w 1212"/>
                <a:gd name="T71" fmla="*/ 549 h 741"/>
                <a:gd name="T72" fmla="*/ 174 w 1212"/>
                <a:gd name="T73" fmla="*/ 669 h 741"/>
                <a:gd name="T74" fmla="*/ 258 w 1212"/>
                <a:gd name="T75" fmla="*/ 709 h 741"/>
                <a:gd name="T76" fmla="*/ 311 w 1212"/>
                <a:gd name="T77" fmla="*/ 600 h 741"/>
                <a:gd name="T78" fmla="*/ 371 w 1212"/>
                <a:gd name="T79" fmla="*/ 476 h 741"/>
                <a:gd name="T80" fmla="*/ 300 w 1212"/>
                <a:gd name="T81" fmla="*/ 391 h 741"/>
                <a:gd name="T82" fmla="*/ 322 w 1212"/>
                <a:gd name="T83" fmla="*/ 412 h 741"/>
                <a:gd name="T84" fmla="*/ 415 w 1212"/>
                <a:gd name="T85" fmla="*/ 412 h 741"/>
                <a:gd name="T86" fmla="*/ 378 w 1212"/>
                <a:gd name="T87" fmla="*/ 351 h 741"/>
                <a:gd name="T88" fmla="*/ 488 w 1212"/>
                <a:gd name="T89" fmla="*/ 413 h 741"/>
                <a:gd name="T90" fmla="*/ 513 w 1212"/>
                <a:gd name="T91" fmla="*/ 489 h 741"/>
                <a:gd name="T92" fmla="*/ 602 w 1212"/>
                <a:gd name="T93" fmla="*/ 413 h 741"/>
                <a:gd name="T94" fmla="*/ 638 w 1212"/>
                <a:gd name="T95" fmla="*/ 520 h 741"/>
                <a:gd name="T96" fmla="*/ 669 w 1212"/>
                <a:gd name="T97" fmla="*/ 504 h 741"/>
                <a:gd name="T98" fmla="*/ 699 w 1212"/>
                <a:gd name="T99" fmla="*/ 430 h 741"/>
                <a:gd name="T100" fmla="*/ 773 w 1212"/>
                <a:gd name="T101" fmla="*/ 376 h 741"/>
                <a:gd name="T102" fmla="*/ 801 w 1212"/>
                <a:gd name="T103" fmla="*/ 324 h 741"/>
                <a:gd name="T104" fmla="*/ 846 w 1212"/>
                <a:gd name="T105" fmla="*/ 305 h 741"/>
                <a:gd name="T106" fmla="*/ 907 w 1212"/>
                <a:gd name="T107" fmla="*/ 246 h 741"/>
                <a:gd name="T108" fmla="*/ 985 w 1212"/>
                <a:gd name="T109" fmla="*/ 208 h 741"/>
                <a:gd name="T110" fmla="*/ 1054 w 1212"/>
                <a:gd name="T111" fmla="*/ 208 h 741"/>
                <a:gd name="T112" fmla="*/ 1037 w 1212"/>
                <a:gd name="T113" fmla="*/ 239 h 741"/>
                <a:gd name="T114" fmla="*/ 1141 w 1212"/>
                <a:gd name="T115" fmla="*/ 217 h 741"/>
                <a:gd name="T116" fmla="*/ 1199 w 1212"/>
                <a:gd name="T117" fmla="*/ 206 h 741"/>
                <a:gd name="T118" fmla="*/ 278 w 1212"/>
                <a:gd name="T119" fmla="*/ 345 h 741"/>
                <a:gd name="T120" fmla="*/ 371 w 1212"/>
                <a:gd name="T121" fmla="*/ 293 h 741"/>
                <a:gd name="T122" fmla="*/ 395 w 1212"/>
                <a:gd name="T123" fmla="*/ 232 h 741"/>
                <a:gd name="T124" fmla="*/ 712 w 1212"/>
                <a:gd name="T125" fmla="*/ 5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2" h="741">
                  <a:moveTo>
                    <a:pt x="1209" y="203"/>
                  </a:moveTo>
                  <a:cubicBezTo>
                    <a:pt x="1209" y="202"/>
                    <a:pt x="1209" y="202"/>
                    <a:pt x="1209" y="202"/>
                  </a:cubicBezTo>
                  <a:cubicBezTo>
                    <a:pt x="1209" y="202"/>
                    <a:pt x="1208" y="202"/>
                    <a:pt x="1207" y="201"/>
                  </a:cubicBezTo>
                  <a:cubicBezTo>
                    <a:pt x="1207" y="201"/>
                    <a:pt x="1207" y="201"/>
                    <a:pt x="1207" y="201"/>
                  </a:cubicBezTo>
                  <a:cubicBezTo>
                    <a:pt x="1207" y="200"/>
                    <a:pt x="1206" y="200"/>
                    <a:pt x="1206" y="200"/>
                  </a:cubicBezTo>
                  <a:cubicBezTo>
                    <a:pt x="1206" y="200"/>
                    <a:pt x="1206" y="200"/>
                    <a:pt x="1206" y="199"/>
                  </a:cubicBezTo>
                  <a:cubicBezTo>
                    <a:pt x="1205" y="199"/>
                    <a:pt x="1205" y="199"/>
                    <a:pt x="1204" y="198"/>
                  </a:cubicBezTo>
                  <a:cubicBezTo>
                    <a:pt x="1204" y="196"/>
                    <a:pt x="1202" y="197"/>
                    <a:pt x="1202" y="195"/>
                  </a:cubicBezTo>
                  <a:cubicBezTo>
                    <a:pt x="1202" y="195"/>
                    <a:pt x="1202" y="194"/>
                    <a:pt x="1201" y="193"/>
                  </a:cubicBezTo>
                  <a:cubicBezTo>
                    <a:pt x="1201" y="193"/>
                    <a:pt x="1201" y="193"/>
                    <a:pt x="1200" y="193"/>
                  </a:cubicBezTo>
                  <a:cubicBezTo>
                    <a:pt x="1200" y="193"/>
                    <a:pt x="1201" y="193"/>
                    <a:pt x="1201" y="193"/>
                  </a:cubicBezTo>
                  <a:cubicBezTo>
                    <a:pt x="1200" y="193"/>
                    <a:pt x="1200" y="193"/>
                    <a:pt x="1200" y="193"/>
                  </a:cubicBezTo>
                  <a:cubicBezTo>
                    <a:pt x="1200" y="192"/>
                    <a:pt x="1200" y="192"/>
                    <a:pt x="1200" y="192"/>
                  </a:cubicBezTo>
                  <a:cubicBezTo>
                    <a:pt x="1199" y="192"/>
                    <a:pt x="1198" y="192"/>
                    <a:pt x="1198" y="191"/>
                  </a:cubicBezTo>
                  <a:cubicBezTo>
                    <a:pt x="1198" y="191"/>
                    <a:pt x="1198" y="191"/>
                    <a:pt x="1198" y="191"/>
                  </a:cubicBezTo>
                  <a:cubicBezTo>
                    <a:pt x="1194" y="190"/>
                    <a:pt x="1191" y="190"/>
                    <a:pt x="1188" y="189"/>
                  </a:cubicBezTo>
                  <a:cubicBezTo>
                    <a:pt x="1187" y="191"/>
                    <a:pt x="1188" y="192"/>
                    <a:pt x="1188" y="194"/>
                  </a:cubicBezTo>
                  <a:cubicBezTo>
                    <a:pt x="1187" y="193"/>
                    <a:pt x="1186" y="193"/>
                    <a:pt x="1185" y="192"/>
                  </a:cubicBezTo>
                  <a:cubicBezTo>
                    <a:pt x="1185" y="191"/>
                    <a:pt x="1186" y="191"/>
                    <a:pt x="1186" y="191"/>
                  </a:cubicBezTo>
                  <a:cubicBezTo>
                    <a:pt x="1186" y="190"/>
                    <a:pt x="1186" y="189"/>
                    <a:pt x="1186" y="189"/>
                  </a:cubicBezTo>
                  <a:cubicBezTo>
                    <a:pt x="1186" y="189"/>
                    <a:pt x="1186" y="189"/>
                    <a:pt x="1186" y="189"/>
                  </a:cubicBezTo>
                  <a:cubicBezTo>
                    <a:pt x="1187" y="186"/>
                    <a:pt x="1186" y="187"/>
                    <a:pt x="1185" y="185"/>
                  </a:cubicBezTo>
                  <a:cubicBezTo>
                    <a:pt x="1185" y="185"/>
                    <a:pt x="1184" y="185"/>
                    <a:pt x="1184" y="185"/>
                  </a:cubicBezTo>
                  <a:cubicBezTo>
                    <a:pt x="1184" y="185"/>
                    <a:pt x="1185" y="184"/>
                    <a:pt x="1185" y="184"/>
                  </a:cubicBezTo>
                  <a:cubicBezTo>
                    <a:pt x="1184" y="184"/>
                    <a:pt x="1184" y="184"/>
                    <a:pt x="1184" y="184"/>
                  </a:cubicBezTo>
                  <a:cubicBezTo>
                    <a:pt x="1184" y="183"/>
                    <a:pt x="1182" y="183"/>
                    <a:pt x="1181" y="182"/>
                  </a:cubicBezTo>
                  <a:cubicBezTo>
                    <a:pt x="1181" y="181"/>
                    <a:pt x="1180" y="181"/>
                    <a:pt x="1180" y="180"/>
                  </a:cubicBezTo>
                  <a:cubicBezTo>
                    <a:pt x="1180" y="180"/>
                    <a:pt x="1179" y="180"/>
                    <a:pt x="1179" y="180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9" y="180"/>
                    <a:pt x="1178" y="179"/>
                    <a:pt x="1178" y="179"/>
                  </a:cubicBezTo>
                  <a:cubicBezTo>
                    <a:pt x="1178" y="179"/>
                    <a:pt x="1178" y="179"/>
                    <a:pt x="1178" y="179"/>
                  </a:cubicBezTo>
                  <a:cubicBezTo>
                    <a:pt x="1178" y="179"/>
                    <a:pt x="1178" y="179"/>
                    <a:pt x="1177" y="179"/>
                  </a:cubicBezTo>
                  <a:cubicBezTo>
                    <a:pt x="1177" y="178"/>
                    <a:pt x="1177" y="178"/>
                    <a:pt x="1176" y="177"/>
                  </a:cubicBezTo>
                  <a:cubicBezTo>
                    <a:pt x="1176" y="177"/>
                    <a:pt x="1175" y="177"/>
                    <a:pt x="1174" y="176"/>
                  </a:cubicBezTo>
                  <a:cubicBezTo>
                    <a:pt x="1174" y="176"/>
                    <a:pt x="1174" y="176"/>
                    <a:pt x="1174" y="175"/>
                  </a:cubicBezTo>
                  <a:cubicBezTo>
                    <a:pt x="1174" y="175"/>
                    <a:pt x="1174" y="175"/>
                    <a:pt x="1173" y="175"/>
                  </a:cubicBezTo>
                  <a:cubicBezTo>
                    <a:pt x="1173" y="175"/>
                    <a:pt x="1173" y="174"/>
                    <a:pt x="1173" y="174"/>
                  </a:cubicBezTo>
                  <a:cubicBezTo>
                    <a:pt x="1172" y="173"/>
                    <a:pt x="1170" y="172"/>
                    <a:pt x="1169" y="172"/>
                  </a:cubicBezTo>
                  <a:cubicBezTo>
                    <a:pt x="1169" y="172"/>
                    <a:pt x="1169" y="172"/>
                    <a:pt x="1169" y="171"/>
                  </a:cubicBezTo>
                  <a:cubicBezTo>
                    <a:pt x="1170" y="171"/>
                    <a:pt x="1170" y="171"/>
                    <a:pt x="1170" y="171"/>
                  </a:cubicBezTo>
                  <a:cubicBezTo>
                    <a:pt x="1170" y="171"/>
                    <a:pt x="1169" y="169"/>
                    <a:pt x="1169" y="169"/>
                  </a:cubicBezTo>
                  <a:cubicBezTo>
                    <a:pt x="1169" y="169"/>
                    <a:pt x="1169" y="169"/>
                    <a:pt x="1169" y="169"/>
                  </a:cubicBezTo>
                  <a:cubicBezTo>
                    <a:pt x="1168" y="169"/>
                    <a:pt x="1167" y="169"/>
                    <a:pt x="1166" y="169"/>
                  </a:cubicBezTo>
                  <a:cubicBezTo>
                    <a:pt x="1166" y="168"/>
                    <a:pt x="1166" y="168"/>
                    <a:pt x="1166" y="167"/>
                  </a:cubicBezTo>
                  <a:cubicBezTo>
                    <a:pt x="1164" y="167"/>
                    <a:pt x="1163" y="167"/>
                    <a:pt x="1162" y="165"/>
                  </a:cubicBezTo>
                  <a:cubicBezTo>
                    <a:pt x="1161" y="164"/>
                    <a:pt x="1163" y="164"/>
                    <a:pt x="1160" y="163"/>
                  </a:cubicBezTo>
                  <a:cubicBezTo>
                    <a:pt x="1161" y="162"/>
                    <a:pt x="1161" y="162"/>
                    <a:pt x="1161" y="162"/>
                  </a:cubicBezTo>
                  <a:cubicBezTo>
                    <a:pt x="1160" y="161"/>
                    <a:pt x="1159" y="161"/>
                    <a:pt x="1159" y="161"/>
                  </a:cubicBezTo>
                  <a:cubicBezTo>
                    <a:pt x="1158" y="160"/>
                    <a:pt x="1158" y="160"/>
                    <a:pt x="1158" y="160"/>
                  </a:cubicBezTo>
                  <a:cubicBezTo>
                    <a:pt x="1158" y="160"/>
                    <a:pt x="1158" y="160"/>
                    <a:pt x="1158" y="160"/>
                  </a:cubicBezTo>
                  <a:cubicBezTo>
                    <a:pt x="1158" y="159"/>
                    <a:pt x="1158" y="159"/>
                    <a:pt x="1158" y="158"/>
                  </a:cubicBezTo>
                  <a:cubicBezTo>
                    <a:pt x="1158" y="158"/>
                    <a:pt x="1158" y="158"/>
                    <a:pt x="1157" y="158"/>
                  </a:cubicBezTo>
                  <a:cubicBezTo>
                    <a:pt x="1157" y="157"/>
                    <a:pt x="1157" y="157"/>
                    <a:pt x="1157" y="157"/>
                  </a:cubicBezTo>
                  <a:cubicBezTo>
                    <a:pt x="1157" y="157"/>
                    <a:pt x="1157" y="157"/>
                    <a:pt x="1157" y="157"/>
                  </a:cubicBezTo>
                  <a:cubicBezTo>
                    <a:pt x="1156" y="156"/>
                    <a:pt x="1154" y="156"/>
                    <a:pt x="1152" y="155"/>
                  </a:cubicBezTo>
                  <a:cubicBezTo>
                    <a:pt x="1152" y="155"/>
                    <a:pt x="1152" y="155"/>
                    <a:pt x="1152" y="155"/>
                  </a:cubicBezTo>
                  <a:cubicBezTo>
                    <a:pt x="1152" y="155"/>
                    <a:pt x="1152" y="155"/>
                    <a:pt x="1151" y="155"/>
                  </a:cubicBezTo>
                  <a:cubicBezTo>
                    <a:pt x="1151" y="155"/>
                    <a:pt x="1151" y="154"/>
                    <a:pt x="1151" y="154"/>
                  </a:cubicBezTo>
                  <a:cubicBezTo>
                    <a:pt x="1151" y="154"/>
                    <a:pt x="1150" y="154"/>
                    <a:pt x="1150" y="154"/>
                  </a:cubicBezTo>
                  <a:cubicBezTo>
                    <a:pt x="1150" y="154"/>
                    <a:pt x="1150" y="154"/>
                    <a:pt x="1150" y="153"/>
                  </a:cubicBezTo>
                  <a:cubicBezTo>
                    <a:pt x="1148" y="153"/>
                    <a:pt x="1148" y="153"/>
                    <a:pt x="1147" y="154"/>
                  </a:cubicBezTo>
                  <a:cubicBezTo>
                    <a:pt x="1144" y="153"/>
                    <a:pt x="1144" y="153"/>
                    <a:pt x="1143" y="151"/>
                  </a:cubicBezTo>
                  <a:cubicBezTo>
                    <a:pt x="1143" y="151"/>
                    <a:pt x="1143" y="151"/>
                    <a:pt x="1143" y="151"/>
                  </a:cubicBezTo>
                  <a:cubicBezTo>
                    <a:pt x="1142" y="151"/>
                    <a:pt x="1143" y="150"/>
                    <a:pt x="1142" y="149"/>
                  </a:cubicBezTo>
                  <a:cubicBezTo>
                    <a:pt x="1142" y="149"/>
                    <a:pt x="1141" y="149"/>
                    <a:pt x="1141" y="149"/>
                  </a:cubicBezTo>
                  <a:cubicBezTo>
                    <a:pt x="1141" y="149"/>
                    <a:pt x="1141" y="149"/>
                    <a:pt x="1141" y="149"/>
                  </a:cubicBezTo>
                  <a:cubicBezTo>
                    <a:pt x="1139" y="148"/>
                    <a:pt x="1138" y="148"/>
                    <a:pt x="1137" y="147"/>
                  </a:cubicBezTo>
                  <a:cubicBezTo>
                    <a:pt x="1137" y="147"/>
                    <a:pt x="1136" y="147"/>
                    <a:pt x="1136" y="146"/>
                  </a:cubicBezTo>
                  <a:cubicBezTo>
                    <a:pt x="1136" y="146"/>
                    <a:pt x="1136" y="146"/>
                    <a:pt x="1135" y="146"/>
                  </a:cubicBezTo>
                  <a:cubicBezTo>
                    <a:pt x="1135" y="146"/>
                    <a:pt x="1135" y="146"/>
                    <a:pt x="1135" y="146"/>
                  </a:cubicBezTo>
                  <a:cubicBezTo>
                    <a:pt x="1135" y="145"/>
                    <a:pt x="1135" y="145"/>
                    <a:pt x="1135" y="145"/>
                  </a:cubicBezTo>
                  <a:cubicBezTo>
                    <a:pt x="1135" y="145"/>
                    <a:pt x="1135" y="145"/>
                    <a:pt x="1135" y="145"/>
                  </a:cubicBezTo>
                  <a:cubicBezTo>
                    <a:pt x="1135" y="145"/>
                    <a:pt x="1134" y="145"/>
                    <a:pt x="1134" y="144"/>
                  </a:cubicBezTo>
                  <a:cubicBezTo>
                    <a:pt x="1134" y="145"/>
                    <a:pt x="1134" y="145"/>
                    <a:pt x="1133" y="145"/>
                  </a:cubicBezTo>
                  <a:cubicBezTo>
                    <a:pt x="1131" y="144"/>
                    <a:pt x="1128" y="144"/>
                    <a:pt x="1125" y="143"/>
                  </a:cubicBezTo>
                  <a:cubicBezTo>
                    <a:pt x="1125" y="143"/>
                    <a:pt x="1125" y="143"/>
                    <a:pt x="1125" y="142"/>
                  </a:cubicBezTo>
                  <a:cubicBezTo>
                    <a:pt x="1123" y="141"/>
                    <a:pt x="1122" y="143"/>
                    <a:pt x="1120" y="142"/>
                  </a:cubicBezTo>
                  <a:cubicBezTo>
                    <a:pt x="1120" y="142"/>
                    <a:pt x="1120" y="142"/>
                    <a:pt x="1120" y="142"/>
                  </a:cubicBezTo>
                  <a:cubicBezTo>
                    <a:pt x="1120" y="142"/>
                    <a:pt x="1120" y="142"/>
                    <a:pt x="1119" y="142"/>
                  </a:cubicBezTo>
                  <a:cubicBezTo>
                    <a:pt x="1119" y="141"/>
                    <a:pt x="1119" y="141"/>
                    <a:pt x="1119" y="141"/>
                  </a:cubicBezTo>
                  <a:cubicBezTo>
                    <a:pt x="1119" y="141"/>
                    <a:pt x="1118" y="141"/>
                    <a:pt x="1117" y="140"/>
                  </a:cubicBezTo>
                  <a:cubicBezTo>
                    <a:pt x="1117" y="141"/>
                    <a:pt x="1117" y="141"/>
                    <a:pt x="1117" y="141"/>
                  </a:cubicBezTo>
                  <a:cubicBezTo>
                    <a:pt x="1115" y="140"/>
                    <a:pt x="1113" y="140"/>
                    <a:pt x="1111" y="140"/>
                  </a:cubicBezTo>
                  <a:cubicBezTo>
                    <a:pt x="1111" y="139"/>
                    <a:pt x="1111" y="139"/>
                    <a:pt x="1111" y="139"/>
                  </a:cubicBezTo>
                  <a:cubicBezTo>
                    <a:pt x="1110" y="138"/>
                    <a:pt x="1110" y="138"/>
                    <a:pt x="1108" y="138"/>
                  </a:cubicBezTo>
                  <a:cubicBezTo>
                    <a:pt x="1108" y="139"/>
                    <a:pt x="1108" y="140"/>
                    <a:pt x="1108" y="141"/>
                  </a:cubicBezTo>
                  <a:cubicBezTo>
                    <a:pt x="1108" y="141"/>
                    <a:pt x="1108" y="141"/>
                    <a:pt x="1108" y="141"/>
                  </a:cubicBezTo>
                  <a:cubicBezTo>
                    <a:pt x="1107" y="142"/>
                    <a:pt x="1107" y="142"/>
                    <a:pt x="1107" y="142"/>
                  </a:cubicBezTo>
                  <a:cubicBezTo>
                    <a:pt x="1109" y="143"/>
                    <a:pt x="1108" y="143"/>
                    <a:pt x="1109" y="144"/>
                  </a:cubicBezTo>
                  <a:cubicBezTo>
                    <a:pt x="1109" y="146"/>
                    <a:pt x="1109" y="147"/>
                    <a:pt x="1109" y="148"/>
                  </a:cubicBezTo>
                  <a:cubicBezTo>
                    <a:pt x="1108" y="148"/>
                    <a:pt x="1108" y="148"/>
                    <a:pt x="1107" y="148"/>
                  </a:cubicBezTo>
                  <a:cubicBezTo>
                    <a:pt x="1107" y="149"/>
                    <a:pt x="1106" y="149"/>
                    <a:pt x="1105" y="149"/>
                  </a:cubicBezTo>
                  <a:cubicBezTo>
                    <a:pt x="1105" y="149"/>
                    <a:pt x="1105" y="149"/>
                    <a:pt x="1104" y="149"/>
                  </a:cubicBezTo>
                  <a:cubicBezTo>
                    <a:pt x="1104" y="150"/>
                    <a:pt x="1104" y="150"/>
                    <a:pt x="1104" y="151"/>
                  </a:cubicBezTo>
                  <a:cubicBezTo>
                    <a:pt x="1100" y="150"/>
                    <a:pt x="1100" y="151"/>
                    <a:pt x="1096" y="150"/>
                  </a:cubicBezTo>
                  <a:cubicBezTo>
                    <a:pt x="1096" y="149"/>
                    <a:pt x="1096" y="146"/>
                    <a:pt x="1096" y="145"/>
                  </a:cubicBezTo>
                  <a:cubicBezTo>
                    <a:pt x="1096" y="145"/>
                    <a:pt x="1095" y="145"/>
                    <a:pt x="1095" y="144"/>
                  </a:cubicBezTo>
                  <a:cubicBezTo>
                    <a:pt x="1095" y="144"/>
                    <a:pt x="1095" y="144"/>
                    <a:pt x="1095" y="144"/>
                  </a:cubicBezTo>
                  <a:cubicBezTo>
                    <a:pt x="1094" y="144"/>
                    <a:pt x="1094" y="144"/>
                    <a:pt x="1093" y="143"/>
                  </a:cubicBezTo>
                  <a:cubicBezTo>
                    <a:pt x="1094" y="143"/>
                    <a:pt x="1094" y="142"/>
                    <a:pt x="1094" y="141"/>
                  </a:cubicBezTo>
                  <a:cubicBezTo>
                    <a:pt x="1094" y="141"/>
                    <a:pt x="1093" y="140"/>
                    <a:pt x="1093" y="140"/>
                  </a:cubicBezTo>
                  <a:cubicBezTo>
                    <a:pt x="1093" y="140"/>
                    <a:pt x="1093" y="140"/>
                    <a:pt x="1093" y="140"/>
                  </a:cubicBezTo>
                  <a:cubicBezTo>
                    <a:pt x="1093" y="140"/>
                    <a:pt x="1094" y="140"/>
                    <a:pt x="1094" y="140"/>
                  </a:cubicBezTo>
                  <a:cubicBezTo>
                    <a:pt x="1094" y="140"/>
                    <a:pt x="1094" y="140"/>
                    <a:pt x="1094" y="139"/>
                  </a:cubicBezTo>
                  <a:cubicBezTo>
                    <a:pt x="1092" y="139"/>
                    <a:pt x="1092" y="140"/>
                    <a:pt x="1091" y="140"/>
                  </a:cubicBezTo>
                  <a:cubicBezTo>
                    <a:pt x="1091" y="140"/>
                    <a:pt x="1091" y="140"/>
                    <a:pt x="1091" y="141"/>
                  </a:cubicBezTo>
                  <a:cubicBezTo>
                    <a:pt x="1091" y="141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89" y="140"/>
                    <a:pt x="1089" y="140"/>
                    <a:pt x="1088" y="140"/>
                  </a:cubicBezTo>
                  <a:cubicBezTo>
                    <a:pt x="1087" y="140"/>
                    <a:pt x="1085" y="140"/>
                    <a:pt x="1084" y="140"/>
                  </a:cubicBezTo>
                  <a:cubicBezTo>
                    <a:pt x="1084" y="140"/>
                    <a:pt x="1084" y="139"/>
                    <a:pt x="1084" y="139"/>
                  </a:cubicBezTo>
                  <a:cubicBezTo>
                    <a:pt x="1084" y="139"/>
                    <a:pt x="1083" y="139"/>
                    <a:pt x="1082" y="138"/>
                  </a:cubicBezTo>
                  <a:cubicBezTo>
                    <a:pt x="1082" y="138"/>
                    <a:pt x="1080" y="137"/>
                    <a:pt x="1079" y="137"/>
                  </a:cubicBezTo>
                  <a:cubicBezTo>
                    <a:pt x="1079" y="137"/>
                    <a:pt x="1079" y="137"/>
                    <a:pt x="1079" y="137"/>
                  </a:cubicBezTo>
                  <a:cubicBezTo>
                    <a:pt x="1078" y="137"/>
                    <a:pt x="1076" y="136"/>
                    <a:pt x="1075" y="136"/>
                  </a:cubicBezTo>
                  <a:cubicBezTo>
                    <a:pt x="1075" y="136"/>
                    <a:pt x="1074" y="138"/>
                    <a:pt x="1073" y="137"/>
                  </a:cubicBezTo>
                  <a:cubicBezTo>
                    <a:pt x="1073" y="137"/>
                    <a:pt x="1073" y="137"/>
                    <a:pt x="1073" y="136"/>
                  </a:cubicBezTo>
                  <a:cubicBezTo>
                    <a:pt x="1072" y="136"/>
                    <a:pt x="1072" y="136"/>
                    <a:pt x="1071" y="136"/>
                  </a:cubicBezTo>
                  <a:cubicBezTo>
                    <a:pt x="1071" y="135"/>
                    <a:pt x="1072" y="135"/>
                    <a:pt x="1072" y="134"/>
                  </a:cubicBezTo>
                  <a:cubicBezTo>
                    <a:pt x="1069" y="134"/>
                    <a:pt x="1066" y="134"/>
                    <a:pt x="1063" y="133"/>
                  </a:cubicBezTo>
                  <a:cubicBezTo>
                    <a:pt x="1062" y="133"/>
                    <a:pt x="1061" y="132"/>
                    <a:pt x="1060" y="132"/>
                  </a:cubicBezTo>
                  <a:cubicBezTo>
                    <a:pt x="1060" y="132"/>
                    <a:pt x="1059" y="132"/>
                    <a:pt x="1059" y="133"/>
                  </a:cubicBezTo>
                  <a:cubicBezTo>
                    <a:pt x="1059" y="132"/>
                    <a:pt x="1059" y="132"/>
                    <a:pt x="1058" y="132"/>
                  </a:cubicBezTo>
                  <a:cubicBezTo>
                    <a:pt x="1058" y="132"/>
                    <a:pt x="1058" y="133"/>
                    <a:pt x="1058" y="133"/>
                  </a:cubicBezTo>
                  <a:cubicBezTo>
                    <a:pt x="1058" y="133"/>
                    <a:pt x="1057" y="133"/>
                    <a:pt x="1056" y="133"/>
                  </a:cubicBezTo>
                  <a:cubicBezTo>
                    <a:pt x="1056" y="133"/>
                    <a:pt x="1056" y="133"/>
                    <a:pt x="1056" y="133"/>
                  </a:cubicBezTo>
                  <a:cubicBezTo>
                    <a:pt x="1056" y="133"/>
                    <a:pt x="1055" y="133"/>
                    <a:pt x="1054" y="133"/>
                  </a:cubicBezTo>
                  <a:cubicBezTo>
                    <a:pt x="1054" y="133"/>
                    <a:pt x="1054" y="133"/>
                    <a:pt x="1053" y="133"/>
                  </a:cubicBezTo>
                  <a:cubicBezTo>
                    <a:pt x="1053" y="134"/>
                    <a:pt x="1052" y="134"/>
                    <a:pt x="1052" y="134"/>
                  </a:cubicBezTo>
                  <a:cubicBezTo>
                    <a:pt x="1052" y="134"/>
                    <a:pt x="1052" y="135"/>
                    <a:pt x="1051" y="136"/>
                  </a:cubicBezTo>
                  <a:cubicBezTo>
                    <a:pt x="1051" y="136"/>
                    <a:pt x="1051" y="136"/>
                    <a:pt x="1051" y="136"/>
                  </a:cubicBezTo>
                  <a:cubicBezTo>
                    <a:pt x="1050" y="137"/>
                    <a:pt x="1051" y="138"/>
                    <a:pt x="1050" y="138"/>
                  </a:cubicBezTo>
                  <a:cubicBezTo>
                    <a:pt x="1050" y="138"/>
                    <a:pt x="1050" y="139"/>
                    <a:pt x="1050" y="139"/>
                  </a:cubicBezTo>
                  <a:cubicBezTo>
                    <a:pt x="1049" y="139"/>
                    <a:pt x="1049" y="139"/>
                    <a:pt x="1049" y="139"/>
                  </a:cubicBezTo>
                  <a:cubicBezTo>
                    <a:pt x="1049" y="138"/>
                    <a:pt x="1049" y="137"/>
                    <a:pt x="1049" y="137"/>
                  </a:cubicBezTo>
                  <a:cubicBezTo>
                    <a:pt x="1049" y="137"/>
                    <a:pt x="1049" y="136"/>
                    <a:pt x="1049" y="136"/>
                  </a:cubicBezTo>
                  <a:cubicBezTo>
                    <a:pt x="1049" y="136"/>
                    <a:pt x="1049" y="135"/>
                    <a:pt x="1049" y="134"/>
                  </a:cubicBezTo>
                  <a:cubicBezTo>
                    <a:pt x="1049" y="133"/>
                    <a:pt x="1048" y="134"/>
                    <a:pt x="1048" y="131"/>
                  </a:cubicBezTo>
                  <a:cubicBezTo>
                    <a:pt x="1047" y="131"/>
                    <a:pt x="1046" y="131"/>
                    <a:pt x="1045" y="130"/>
                  </a:cubicBezTo>
                  <a:cubicBezTo>
                    <a:pt x="1045" y="129"/>
                    <a:pt x="1046" y="129"/>
                    <a:pt x="1046" y="128"/>
                  </a:cubicBezTo>
                  <a:cubicBezTo>
                    <a:pt x="1046" y="128"/>
                    <a:pt x="1045" y="128"/>
                    <a:pt x="1045" y="128"/>
                  </a:cubicBezTo>
                  <a:cubicBezTo>
                    <a:pt x="1046" y="126"/>
                    <a:pt x="1046" y="127"/>
                    <a:pt x="1047" y="126"/>
                  </a:cubicBezTo>
                  <a:cubicBezTo>
                    <a:pt x="1047" y="126"/>
                    <a:pt x="1047" y="126"/>
                    <a:pt x="1047" y="126"/>
                  </a:cubicBezTo>
                  <a:cubicBezTo>
                    <a:pt x="1046" y="125"/>
                    <a:pt x="1047" y="126"/>
                    <a:pt x="1047" y="125"/>
                  </a:cubicBezTo>
                  <a:cubicBezTo>
                    <a:pt x="1046" y="124"/>
                    <a:pt x="1046" y="124"/>
                    <a:pt x="1045" y="123"/>
                  </a:cubicBezTo>
                  <a:cubicBezTo>
                    <a:pt x="1045" y="123"/>
                    <a:pt x="1045" y="123"/>
                    <a:pt x="1045" y="123"/>
                  </a:cubicBezTo>
                  <a:cubicBezTo>
                    <a:pt x="1044" y="123"/>
                    <a:pt x="1044" y="122"/>
                    <a:pt x="1043" y="122"/>
                  </a:cubicBezTo>
                  <a:cubicBezTo>
                    <a:pt x="1042" y="121"/>
                    <a:pt x="1042" y="120"/>
                    <a:pt x="1042" y="119"/>
                  </a:cubicBezTo>
                  <a:cubicBezTo>
                    <a:pt x="1041" y="119"/>
                    <a:pt x="1041" y="119"/>
                    <a:pt x="1041" y="119"/>
                  </a:cubicBezTo>
                  <a:cubicBezTo>
                    <a:pt x="1041" y="119"/>
                    <a:pt x="1041" y="119"/>
                    <a:pt x="1041" y="119"/>
                  </a:cubicBezTo>
                  <a:cubicBezTo>
                    <a:pt x="1040" y="119"/>
                    <a:pt x="1040" y="119"/>
                    <a:pt x="1040" y="119"/>
                  </a:cubicBezTo>
                  <a:cubicBezTo>
                    <a:pt x="1040" y="119"/>
                    <a:pt x="1040" y="118"/>
                    <a:pt x="1040" y="118"/>
                  </a:cubicBezTo>
                  <a:cubicBezTo>
                    <a:pt x="1039" y="118"/>
                    <a:pt x="1038" y="118"/>
                    <a:pt x="1038" y="118"/>
                  </a:cubicBezTo>
                  <a:cubicBezTo>
                    <a:pt x="1038" y="118"/>
                    <a:pt x="1038" y="118"/>
                    <a:pt x="1038" y="117"/>
                  </a:cubicBezTo>
                  <a:cubicBezTo>
                    <a:pt x="1037" y="117"/>
                    <a:pt x="1037" y="117"/>
                    <a:pt x="1037" y="117"/>
                  </a:cubicBezTo>
                  <a:cubicBezTo>
                    <a:pt x="1037" y="117"/>
                    <a:pt x="1037" y="117"/>
                    <a:pt x="1036" y="116"/>
                  </a:cubicBezTo>
                  <a:cubicBezTo>
                    <a:pt x="1036" y="116"/>
                    <a:pt x="1035" y="116"/>
                    <a:pt x="1034" y="116"/>
                  </a:cubicBezTo>
                  <a:cubicBezTo>
                    <a:pt x="1034" y="116"/>
                    <a:pt x="1034" y="116"/>
                    <a:pt x="1033" y="117"/>
                  </a:cubicBezTo>
                  <a:cubicBezTo>
                    <a:pt x="1033" y="117"/>
                    <a:pt x="1033" y="117"/>
                    <a:pt x="1033" y="117"/>
                  </a:cubicBezTo>
                  <a:cubicBezTo>
                    <a:pt x="1032" y="117"/>
                    <a:pt x="1032" y="116"/>
                    <a:pt x="1030" y="116"/>
                  </a:cubicBezTo>
                  <a:cubicBezTo>
                    <a:pt x="1030" y="116"/>
                    <a:pt x="1030" y="116"/>
                    <a:pt x="1030" y="116"/>
                  </a:cubicBezTo>
                  <a:cubicBezTo>
                    <a:pt x="1030" y="116"/>
                    <a:pt x="1030" y="116"/>
                    <a:pt x="1029" y="116"/>
                  </a:cubicBezTo>
                  <a:cubicBezTo>
                    <a:pt x="1029" y="116"/>
                    <a:pt x="1029" y="116"/>
                    <a:pt x="1029" y="116"/>
                  </a:cubicBezTo>
                  <a:cubicBezTo>
                    <a:pt x="1028" y="116"/>
                    <a:pt x="1027" y="116"/>
                    <a:pt x="1026" y="116"/>
                  </a:cubicBezTo>
                  <a:cubicBezTo>
                    <a:pt x="1026" y="115"/>
                    <a:pt x="1026" y="116"/>
                    <a:pt x="1026" y="115"/>
                  </a:cubicBezTo>
                  <a:cubicBezTo>
                    <a:pt x="1025" y="115"/>
                    <a:pt x="1023" y="115"/>
                    <a:pt x="1022" y="114"/>
                  </a:cubicBezTo>
                  <a:cubicBezTo>
                    <a:pt x="1022" y="114"/>
                    <a:pt x="1022" y="114"/>
                    <a:pt x="1022" y="114"/>
                  </a:cubicBezTo>
                  <a:cubicBezTo>
                    <a:pt x="1021" y="114"/>
                    <a:pt x="1021" y="114"/>
                    <a:pt x="1020" y="114"/>
                  </a:cubicBezTo>
                  <a:cubicBezTo>
                    <a:pt x="1020" y="114"/>
                    <a:pt x="1020" y="114"/>
                    <a:pt x="1020" y="113"/>
                  </a:cubicBezTo>
                  <a:cubicBezTo>
                    <a:pt x="1019" y="113"/>
                    <a:pt x="1015" y="114"/>
                    <a:pt x="1013" y="114"/>
                  </a:cubicBezTo>
                  <a:cubicBezTo>
                    <a:pt x="1010" y="114"/>
                    <a:pt x="1010" y="111"/>
                    <a:pt x="1007" y="112"/>
                  </a:cubicBezTo>
                  <a:cubicBezTo>
                    <a:pt x="1007" y="112"/>
                    <a:pt x="1007" y="112"/>
                    <a:pt x="1007" y="112"/>
                  </a:cubicBezTo>
                  <a:cubicBezTo>
                    <a:pt x="1007" y="112"/>
                    <a:pt x="1006" y="112"/>
                    <a:pt x="1006" y="112"/>
                  </a:cubicBezTo>
                  <a:cubicBezTo>
                    <a:pt x="1006" y="112"/>
                    <a:pt x="1006" y="112"/>
                    <a:pt x="1006" y="112"/>
                  </a:cubicBezTo>
                  <a:cubicBezTo>
                    <a:pt x="1005" y="112"/>
                    <a:pt x="1004" y="112"/>
                    <a:pt x="1003" y="112"/>
                  </a:cubicBezTo>
                  <a:cubicBezTo>
                    <a:pt x="1003" y="112"/>
                    <a:pt x="1003" y="113"/>
                    <a:pt x="1003" y="113"/>
                  </a:cubicBezTo>
                  <a:cubicBezTo>
                    <a:pt x="1001" y="112"/>
                    <a:pt x="1000" y="112"/>
                    <a:pt x="999" y="112"/>
                  </a:cubicBezTo>
                  <a:cubicBezTo>
                    <a:pt x="999" y="112"/>
                    <a:pt x="999" y="112"/>
                    <a:pt x="999" y="112"/>
                  </a:cubicBezTo>
                  <a:cubicBezTo>
                    <a:pt x="997" y="112"/>
                    <a:pt x="995" y="111"/>
                    <a:pt x="993" y="111"/>
                  </a:cubicBezTo>
                  <a:cubicBezTo>
                    <a:pt x="993" y="111"/>
                    <a:pt x="992" y="111"/>
                    <a:pt x="992" y="111"/>
                  </a:cubicBezTo>
                  <a:cubicBezTo>
                    <a:pt x="992" y="111"/>
                    <a:pt x="991" y="111"/>
                    <a:pt x="990" y="111"/>
                  </a:cubicBezTo>
                  <a:cubicBezTo>
                    <a:pt x="990" y="111"/>
                    <a:pt x="990" y="111"/>
                    <a:pt x="990" y="111"/>
                  </a:cubicBezTo>
                  <a:cubicBezTo>
                    <a:pt x="989" y="111"/>
                    <a:pt x="988" y="111"/>
                    <a:pt x="986" y="110"/>
                  </a:cubicBezTo>
                  <a:cubicBezTo>
                    <a:pt x="986" y="110"/>
                    <a:pt x="987" y="110"/>
                    <a:pt x="987" y="110"/>
                  </a:cubicBezTo>
                  <a:cubicBezTo>
                    <a:pt x="986" y="110"/>
                    <a:pt x="985" y="110"/>
                    <a:pt x="984" y="110"/>
                  </a:cubicBezTo>
                  <a:cubicBezTo>
                    <a:pt x="984" y="110"/>
                    <a:pt x="984" y="110"/>
                    <a:pt x="984" y="110"/>
                  </a:cubicBezTo>
                  <a:cubicBezTo>
                    <a:pt x="983" y="109"/>
                    <a:pt x="983" y="109"/>
                    <a:pt x="982" y="109"/>
                  </a:cubicBezTo>
                  <a:cubicBezTo>
                    <a:pt x="982" y="109"/>
                    <a:pt x="982" y="109"/>
                    <a:pt x="982" y="109"/>
                  </a:cubicBezTo>
                  <a:cubicBezTo>
                    <a:pt x="982" y="109"/>
                    <a:pt x="982" y="109"/>
                    <a:pt x="982" y="109"/>
                  </a:cubicBezTo>
                  <a:cubicBezTo>
                    <a:pt x="982" y="109"/>
                    <a:pt x="982" y="109"/>
                    <a:pt x="981" y="109"/>
                  </a:cubicBezTo>
                  <a:cubicBezTo>
                    <a:pt x="981" y="109"/>
                    <a:pt x="981" y="109"/>
                    <a:pt x="981" y="109"/>
                  </a:cubicBezTo>
                  <a:cubicBezTo>
                    <a:pt x="981" y="109"/>
                    <a:pt x="981" y="109"/>
                    <a:pt x="981" y="109"/>
                  </a:cubicBezTo>
                  <a:cubicBezTo>
                    <a:pt x="980" y="109"/>
                    <a:pt x="980" y="109"/>
                    <a:pt x="979" y="109"/>
                  </a:cubicBezTo>
                  <a:cubicBezTo>
                    <a:pt x="981" y="108"/>
                    <a:pt x="983" y="106"/>
                    <a:pt x="986" y="105"/>
                  </a:cubicBezTo>
                  <a:cubicBezTo>
                    <a:pt x="986" y="104"/>
                    <a:pt x="985" y="104"/>
                    <a:pt x="985" y="104"/>
                  </a:cubicBezTo>
                  <a:cubicBezTo>
                    <a:pt x="984" y="104"/>
                    <a:pt x="984" y="103"/>
                    <a:pt x="983" y="103"/>
                  </a:cubicBezTo>
                  <a:cubicBezTo>
                    <a:pt x="983" y="102"/>
                    <a:pt x="983" y="102"/>
                    <a:pt x="983" y="101"/>
                  </a:cubicBezTo>
                  <a:cubicBezTo>
                    <a:pt x="983" y="101"/>
                    <a:pt x="984" y="101"/>
                    <a:pt x="984" y="101"/>
                  </a:cubicBezTo>
                  <a:cubicBezTo>
                    <a:pt x="984" y="101"/>
                    <a:pt x="984" y="101"/>
                    <a:pt x="984" y="100"/>
                  </a:cubicBezTo>
                  <a:cubicBezTo>
                    <a:pt x="984" y="100"/>
                    <a:pt x="985" y="101"/>
                    <a:pt x="985" y="101"/>
                  </a:cubicBezTo>
                  <a:cubicBezTo>
                    <a:pt x="985" y="102"/>
                    <a:pt x="985" y="102"/>
                    <a:pt x="986" y="103"/>
                  </a:cubicBezTo>
                  <a:cubicBezTo>
                    <a:pt x="988" y="103"/>
                    <a:pt x="988" y="102"/>
                    <a:pt x="989" y="101"/>
                  </a:cubicBezTo>
                  <a:cubicBezTo>
                    <a:pt x="989" y="99"/>
                    <a:pt x="988" y="99"/>
                    <a:pt x="987" y="98"/>
                  </a:cubicBezTo>
                  <a:cubicBezTo>
                    <a:pt x="987" y="98"/>
                    <a:pt x="987" y="98"/>
                    <a:pt x="987" y="97"/>
                  </a:cubicBezTo>
                  <a:cubicBezTo>
                    <a:pt x="987" y="97"/>
                    <a:pt x="986" y="97"/>
                    <a:pt x="986" y="97"/>
                  </a:cubicBezTo>
                  <a:cubicBezTo>
                    <a:pt x="986" y="97"/>
                    <a:pt x="986" y="97"/>
                    <a:pt x="986" y="97"/>
                  </a:cubicBezTo>
                  <a:cubicBezTo>
                    <a:pt x="986" y="97"/>
                    <a:pt x="985" y="97"/>
                    <a:pt x="985" y="97"/>
                  </a:cubicBezTo>
                  <a:cubicBezTo>
                    <a:pt x="985" y="97"/>
                    <a:pt x="985" y="97"/>
                    <a:pt x="985" y="96"/>
                  </a:cubicBezTo>
                  <a:cubicBezTo>
                    <a:pt x="984" y="96"/>
                    <a:pt x="983" y="96"/>
                    <a:pt x="982" y="96"/>
                  </a:cubicBezTo>
                  <a:cubicBezTo>
                    <a:pt x="982" y="96"/>
                    <a:pt x="982" y="95"/>
                    <a:pt x="982" y="95"/>
                  </a:cubicBezTo>
                  <a:cubicBezTo>
                    <a:pt x="980" y="95"/>
                    <a:pt x="978" y="94"/>
                    <a:pt x="977" y="94"/>
                  </a:cubicBezTo>
                  <a:cubicBezTo>
                    <a:pt x="977" y="94"/>
                    <a:pt x="977" y="94"/>
                    <a:pt x="977" y="94"/>
                  </a:cubicBezTo>
                  <a:cubicBezTo>
                    <a:pt x="975" y="94"/>
                    <a:pt x="975" y="93"/>
                    <a:pt x="973" y="93"/>
                  </a:cubicBezTo>
                  <a:cubicBezTo>
                    <a:pt x="971" y="94"/>
                    <a:pt x="972" y="94"/>
                    <a:pt x="971" y="95"/>
                  </a:cubicBezTo>
                  <a:cubicBezTo>
                    <a:pt x="970" y="95"/>
                    <a:pt x="970" y="95"/>
                    <a:pt x="970" y="96"/>
                  </a:cubicBezTo>
                  <a:cubicBezTo>
                    <a:pt x="970" y="96"/>
                    <a:pt x="969" y="96"/>
                    <a:pt x="969" y="97"/>
                  </a:cubicBezTo>
                  <a:cubicBezTo>
                    <a:pt x="968" y="97"/>
                    <a:pt x="968" y="97"/>
                    <a:pt x="967" y="98"/>
                  </a:cubicBezTo>
                  <a:cubicBezTo>
                    <a:pt x="967" y="98"/>
                    <a:pt x="967" y="98"/>
                    <a:pt x="967" y="98"/>
                  </a:cubicBezTo>
                  <a:cubicBezTo>
                    <a:pt x="967" y="98"/>
                    <a:pt x="967" y="98"/>
                    <a:pt x="966" y="98"/>
                  </a:cubicBezTo>
                  <a:cubicBezTo>
                    <a:pt x="966" y="99"/>
                    <a:pt x="966" y="100"/>
                    <a:pt x="966" y="100"/>
                  </a:cubicBezTo>
                  <a:cubicBezTo>
                    <a:pt x="966" y="100"/>
                    <a:pt x="965" y="100"/>
                    <a:pt x="965" y="100"/>
                  </a:cubicBezTo>
                  <a:cubicBezTo>
                    <a:pt x="965" y="100"/>
                    <a:pt x="965" y="100"/>
                    <a:pt x="965" y="100"/>
                  </a:cubicBezTo>
                  <a:cubicBezTo>
                    <a:pt x="964" y="100"/>
                    <a:pt x="964" y="100"/>
                    <a:pt x="963" y="100"/>
                  </a:cubicBezTo>
                  <a:cubicBezTo>
                    <a:pt x="963" y="100"/>
                    <a:pt x="962" y="100"/>
                    <a:pt x="962" y="101"/>
                  </a:cubicBezTo>
                  <a:cubicBezTo>
                    <a:pt x="961" y="101"/>
                    <a:pt x="959" y="101"/>
                    <a:pt x="959" y="100"/>
                  </a:cubicBezTo>
                  <a:cubicBezTo>
                    <a:pt x="959" y="100"/>
                    <a:pt x="958" y="100"/>
                    <a:pt x="958" y="100"/>
                  </a:cubicBezTo>
                  <a:cubicBezTo>
                    <a:pt x="958" y="99"/>
                    <a:pt x="959" y="99"/>
                    <a:pt x="959" y="99"/>
                  </a:cubicBezTo>
                  <a:cubicBezTo>
                    <a:pt x="961" y="99"/>
                    <a:pt x="961" y="99"/>
                    <a:pt x="961" y="98"/>
                  </a:cubicBezTo>
                  <a:cubicBezTo>
                    <a:pt x="960" y="97"/>
                    <a:pt x="961" y="98"/>
                    <a:pt x="960" y="97"/>
                  </a:cubicBezTo>
                  <a:cubicBezTo>
                    <a:pt x="960" y="97"/>
                    <a:pt x="960" y="97"/>
                    <a:pt x="960" y="97"/>
                  </a:cubicBezTo>
                  <a:cubicBezTo>
                    <a:pt x="960" y="97"/>
                    <a:pt x="960" y="96"/>
                    <a:pt x="960" y="96"/>
                  </a:cubicBezTo>
                  <a:cubicBezTo>
                    <a:pt x="961" y="96"/>
                    <a:pt x="962" y="96"/>
                    <a:pt x="963" y="96"/>
                  </a:cubicBezTo>
                  <a:cubicBezTo>
                    <a:pt x="964" y="96"/>
                    <a:pt x="964" y="94"/>
                    <a:pt x="965" y="94"/>
                  </a:cubicBezTo>
                  <a:cubicBezTo>
                    <a:pt x="965" y="94"/>
                    <a:pt x="965" y="94"/>
                    <a:pt x="966" y="94"/>
                  </a:cubicBezTo>
                  <a:cubicBezTo>
                    <a:pt x="966" y="94"/>
                    <a:pt x="966" y="94"/>
                    <a:pt x="966" y="94"/>
                  </a:cubicBezTo>
                  <a:cubicBezTo>
                    <a:pt x="966" y="94"/>
                    <a:pt x="966" y="94"/>
                    <a:pt x="966" y="94"/>
                  </a:cubicBezTo>
                  <a:cubicBezTo>
                    <a:pt x="966" y="94"/>
                    <a:pt x="966" y="95"/>
                    <a:pt x="966" y="95"/>
                  </a:cubicBezTo>
                  <a:cubicBezTo>
                    <a:pt x="966" y="95"/>
                    <a:pt x="965" y="95"/>
                    <a:pt x="965" y="95"/>
                  </a:cubicBezTo>
                  <a:cubicBezTo>
                    <a:pt x="965" y="95"/>
                    <a:pt x="965" y="96"/>
                    <a:pt x="965" y="96"/>
                  </a:cubicBezTo>
                  <a:cubicBezTo>
                    <a:pt x="966" y="96"/>
                    <a:pt x="966" y="96"/>
                    <a:pt x="967" y="96"/>
                  </a:cubicBezTo>
                  <a:cubicBezTo>
                    <a:pt x="967" y="95"/>
                    <a:pt x="968" y="95"/>
                    <a:pt x="968" y="93"/>
                  </a:cubicBezTo>
                  <a:cubicBezTo>
                    <a:pt x="968" y="93"/>
                    <a:pt x="967" y="93"/>
                    <a:pt x="967" y="93"/>
                  </a:cubicBezTo>
                  <a:cubicBezTo>
                    <a:pt x="967" y="93"/>
                    <a:pt x="966" y="93"/>
                    <a:pt x="966" y="93"/>
                  </a:cubicBezTo>
                  <a:cubicBezTo>
                    <a:pt x="965" y="93"/>
                    <a:pt x="964" y="93"/>
                    <a:pt x="963" y="92"/>
                  </a:cubicBezTo>
                  <a:cubicBezTo>
                    <a:pt x="963" y="93"/>
                    <a:pt x="963" y="93"/>
                    <a:pt x="963" y="93"/>
                  </a:cubicBezTo>
                  <a:cubicBezTo>
                    <a:pt x="961" y="93"/>
                    <a:pt x="958" y="92"/>
                    <a:pt x="957" y="92"/>
                  </a:cubicBezTo>
                  <a:cubicBezTo>
                    <a:pt x="956" y="92"/>
                    <a:pt x="956" y="92"/>
                    <a:pt x="955" y="91"/>
                  </a:cubicBezTo>
                  <a:cubicBezTo>
                    <a:pt x="956" y="90"/>
                    <a:pt x="955" y="90"/>
                    <a:pt x="955" y="89"/>
                  </a:cubicBezTo>
                  <a:cubicBezTo>
                    <a:pt x="956" y="89"/>
                    <a:pt x="956" y="89"/>
                    <a:pt x="956" y="89"/>
                  </a:cubicBezTo>
                  <a:cubicBezTo>
                    <a:pt x="956" y="89"/>
                    <a:pt x="956" y="88"/>
                    <a:pt x="957" y="89"/>
                  </a:cubicBezTo>
                  <a:cubicBezTo>
                    <a:pt x="957" y="89"/>
                    <a:pt x="957" y="89"/>
                    <a:pt x="957" y="89"/>
                  </a:cubicBezTo>
                  <a:cubicBezTo>
                    <a:pt x="957" y="89"/>
                    <a:pt x="957" y="89"/>
                    <a:pt x="958" y="89"/>
                  </a:cubicBezTo>
                  <a:cubicBezTo>
                    <a:pt x="958" y="89"/>
                    <a:pt x="958" y="89"/>
                    <a:pt x="958" y="90"/>
                  </a:cubicBezTo>
                  <a:cubicBezTo>
                    <a:pt x="959" y="90"/>
                    <a:pt x="960" y="90"/>
                    <a:pt x="962" y="90"/>
                  </a:cubicBezTo>
                  <a:cubicBezTo>
                    <a:pt x="962" y="89"/>
                    <a:pt x="962" y="90"/>
                    <a:pt x="961" y="89"/>
                  </a:cubicBezTo>
                  <a:cubicBezTo>
                    <a:pt x="961" y="89"/>
                    <a:pt x="961" y="89"/>
                    <a:pt x="961" y="89"/>
                  </a:cubicBezTo>
                  <a:cubicBezTo>
                    <a:pt x="960" y="89"/>
                    <a:pt x="959" y="88"/>
                    <a:pt x="958" y="88"/>
                  </a:cubicBezTo>
                  <a:cubicBezTo>
                    <a:pt x="958" y="88"/>
                    <a:pt x="958" y="88"/>
                    <a:pt x="958" y="88"/>
                  </a:cubicBezTo>
                  <a:cubicBezTo>
                    <a:pt x="957" y="88"/>
                    <a:pt x="957" y="87"/>
                    <a:pt x="956" y="87"/>
                  </a:cubicBezTo>
                  <a:cubicBezTo>
                    <a:pt x="956" y="87"/>
                    <a:pt x="956" y="87"/>
                    <a:pt x="956" y="87"/>
                  </a:cubicBezTo>
                  <a:cubicBezTo>
                    <a:pt x="955" y="87"/>
                    <a:pt x="955" y="87"/>
                    <a:pt x="954" y="87"/>
                  </a:cubicBezTo>
                  <a:cubicBezTo>
                    <a:pt x="954" y="87"/>
                    <a:pt x="954" y="86"/>
                    <a:pt x="954" y="86"/>
                  </a:cubicBezTo>
                  <a:cubicBezTo>
                    <a:pt x="953" y="86"/>
                    <a:pt x="951" y="86"/>
                    <a:pt x="950" y="86"/>
                  </a:cubicBezTo>
                  <a:cubicBezTo>
                    <a:pt x="950" y="86"/>
                    <a:pt x="950" y="86"/>
                    <a:pt x="950" y="85"/>
                  </a:cubicBezTo>
                  <a:cubicBezTo>
                    <a:pt x="949" y="85"/>
                    <a:pt x="948" y="85"/>
                    <a:pt x="948" y="85"/>
                  </a:cubicBezTo>
                  <a:cubicBezTo>
                    <a:pt x="948" y="85"/>
                    <a:pt x="948" y="85"/>
                    <a:pt x="948" y="85"/>
                  </a:cubicBezTo>
                  <a:cubicBezTo>
                    <a:pt x="947" y="85"/>
                    <a:pt x="946" y="84"/>
                    <a:pt x="946" y="84"/>
                  </a:cubicBezTo>
                  <a:cubicBezTo>
                    <a:pt x="946" y="84"/>
                    <a:pt x="946" y="84"/>
                    <a:pt x="946" y="84"/>
                  </a:cubicBezTo>
                  <a:cubicBezTo>
                    <a:pt x="945" y="84"/>
                    <a:pt x="944" y="84"/>
                    <a:pt x="943" y="83"/>
                  </a:cubicBezTo>
                  <a:cubicBezTo>
                    <a:pt x="943" y="83"/>
                    <a:pt x="943" y="83"/>
                    <a:pt x="943" y="83"/>
                  </a:cubicBezTo>
                  <a:cubicBezTo>
                    <a:pt x="942" y="83"/>
                    <a:pt x="942" y="83"/>
                    <a:pt x="942" y="83"/>
                  </a:cubicBezTo>
                  <a:cubicBezTo>
                    <a:pt x="942" y="83"/>
                    <a:pt x="942" y="83"/>
                    <a:pt x="942" y="83"/>
                  </a:cubicBezTo>
                  <a:cubicBezTo>
                    <a:pt x="941" y="82"/>
                    <a:pt x="940" y="82"/>
                    <a:pt x="940" y="82"/>
                  </a:cubicBezTo>
                  <a:cubicBezTo>
                    <a:pt x="940" y="82"/>
                    <a:pt x="940" y="82"/>
                    <a:pt x="940" y="82"/>
                  </a:cubicBezTo>
                  <a:cubicBezTo>
                    <a:pt x="939" y="82"/>
                    <a:pt x="939" y="82"/>
                    <a:pt x="939" y="82"/>
                  </a:cubicBezTo>
                  <a:cubicBezTo>
                    <a:pt x="938" y="81"/>
                    <a:pt x="938" y="80"/>
                    <a:pt x="938" y="80"/>
                  </a:cubicBezTo>
                  <a:cubicBezTo>
                    <a:pt x="936" y="80"/>
                    <a:pt x="935" y="79"/>
                    <a:pt x="933" y="79"/>
                  </a:cubicBezTo>
                  <a:cubicBezTo>
                    <a:pt x="934" y="81"/>
                    <a:pt x="934" y="80"/>
                    <a:pt x="935" y="81"/>
                  </a:cubicBezTo>
                  <a:cubicBezTo>
                    <a:pt x="935" y="81"/>
                    <a:pt x="935" y="81"/>
                    <a:pt x="936" y="82"/>
                  </a:cubicBezTo>
                  <a:cubicBezTo>
                    <a:pt x="936" y="82"/>
                    <a:pt x="935" y="82"/>
                    <a:pt x="935" y="83"/>
                  </a:cubicBezTo>
                  <a:cubicBezTo>
                    <a:pt x="933" y="83"/>
                    <a:pt x="931" y="83"/>
                    <a:pt x="929" y="82"/>
                  </a:cubicBezTo>
                  <a:cubicBezTo>
                    <a:pt x="929" y="82"/>
                    <a:pt x="929" y="82"/>
                    <a:pt x="929" y="82"/>
                  </a:cubicBezTo>
                  <a:cubicBezTo>
                    <a:pt x="929" y="82"/>
                    <a:pt x="929" y="82"/>
                    <a:pt x="929" y="82"/>
                  </a:cubicBezTo>
                  <a:cubicBezTo>
                    <a:pt x="929" y="83"/>
                    <a:pt x="928" y="83"/>
                    <a:pt x="928" y="84"/>
                  </a:cubicBezTo>
                  <a:cubicBezTo>
                    <a:pt x="929" y="84"/>
                    <a:pt x="930" y="84"/>
                    <a:pt x="930" y="85"/>
                  </a:cubicBezTo>
                  <a:cubicBezTo>
                    <a:pt x="930" y="85"/>
                    <a:pt x="930" y="85"/>
                    <a:pt x="930" y="85"/>
                  </a:cubicBezTo>
                  <a:cubicBezTo>
                    <a:pt x="932" y="86"/>
                    <a:pt x="932" y="84"/>
                    <a:pt x="934" y="86"/>
                  </a:cubicBezTo>
                  <a:cubicBezTo>
                    <a:pt x="934" y="86"/>
                    <a:pt x="934" y="86"/>
                    <a:pt x="934" y="86"/>
                  </a:cubicBezTo>
                  <a:cubicBezTo>
                    <a:pt x="934" y="86"/>
                    <a:pt x="934" y="87"/>
                    <a:pt x="934" y="87"/>
                  </a:cubicBezTo>
                  <a:cubicBezTo>
                    <a:pt x="933" y="87"/>
                    <a:pt x="932" y="87"/>
                    <a:pt x="932" y="86"/>
                  </a:cubicBezTo>
                  <a:cubicBezTo>
                    <a:pt x="932" y="86"/>
                    <a:pt x="932" y="86"/>
                    <a:pt x="932" y="86"/>
                  </a:cubicBezTo>
                  <a:cubicBezTo>
                    <a:pt x="931" y="86"/>
                    <a:pt x="929" y="86"/>
                    <a:pt x="928" y="86"/>
                  </a:cubicBezTo>
                  <a:cubicBezTo>
                    <a:pt x="928" y="86"/>
                    <a:pt x="927" y="86"/>
                    <a:pt x="927" y="86"/>
                  </a:cubicBezTo>
                  <a:cubicBezTo>
                    <a:pt x="926" y="89"/>
                    <a:pt x="926" y="90"/>
                    <a:pt x="928" y="91"/>
                  </a:cubicBezTo>
                  <a:cubicBezTo>
                    <a:pt x="928" y="92"/>
                    <a:pt x="928" y="93"/>
                    <a:pt x="927" y="94"/>
                  </a:cubicBezTo>
                  <a:cubicBezTo>
                    <a:pt x="926" y="94"/>
                    <a:pt x="926" y="93"/>
                    <a:pt x="925" y="93"/>
                  </a:cubicBezTo>
                  <a:cubicBezTo>
                    <a:pt x="924" y="93"/>
                    <a:pt x="925" y="92"/>
                    <a:pt x="923" y="92"/>
                  </a:cubicBezTo>
                  <a:cubicBezTo>
                    <a:pt x="923" y="93"/>
                    <a:pt x="923" y="93"/>
                    <a:pt x="923" y="93"/>
                  </a:cubicBezTo>
                  <a:cubicBezTo>
                    <a:pt x="922" y="93"/>
                    <a:pt x="922" y="93"/>
                    <a:pt x="922" y="93"/>
                  </a:cubicBezTo>
                  <a:cubicBezTo>
                    <a:pt x="922" y="92"/>
                    <a:pt x="922" y="92"/>
                    <a:pt x="922" y="92"/>
                  </a:cubicBezTo>
                  <a:cubicBezTo>
                    <a:pt x="922" y="91"/>
                    <a:pt x="922" y="91"/>
                    <a:pt x="922" y="90"/>
                  </a:cubicBezTo>
                  <a:cubicBezTo>
                    <a:pt x="922" y="90"/>
                    <a:pt x="922" y="90"/>
                    <a:pt x="922" y="90"/>
                  </a:cubicBezTo>
                  <a:cubicBezTo>
                    <a:pt x="921" y="90"/>
                    <a:pt x="921" y="90"/>
                    <a:pt x="920" y="90"/>
                  </a:cubicBezTo>
                  <a:cubicBezTo>
                    <a:pt x="920" y="90"/>
                    <a:pt x="920" y="90"/>
                    <a:pt x="920" y="90"/>
                  </a:cubicBezTo>
                  <a:cubicBezTo>
                    <a:pt x="920" y="90"/>
                    <a:pt x="919" y="90"/>
                    <a:pt x="919" y="90"/>
                  </a:cubicBezTo>
                  <a:cubicBezTo>
                    <a:pt x="918" y="90"/>
                    <a:pt x="919" y="90"/>
                    <a:pt x="918" y="91"/>
                  </a:cubicBezTo>
                  <a:cubicBezTo>
                    <a:pt x="918" y="92"/>
                    <a:pt x="918" y="92"/>
                    <a:pt x="919" y="93"/>
                  </a:cubicBezTo>
                  <a:cubicBezTo>
                    <a:pt x="918" y="93"/>
                    <a:pt x="918" y="93"/>
                    <a:pt x="916" y="93"/>
                  </a:cubicBezTo>
                  <a:cubicBezTo>
                    <a:pt x="916" y="94"/>
                    <a:pt x="916" y="94"/>
                    <a:pt x="916" y="94"/>
                  </a:cubicBezTo>
                  <a:cubicBezTo>
                    <a:pt x="916" y="94"/>
                    <a:pt x="916" y="94"/>
                    <a:pt x="915" y="94"/>
                  </a:cubicBezTo>
                  <a:cubicBezTo>
                    <a:pt x="915" y="94"/>
                    <a:pt x="915" y="93"/>
                    <a:pt x="914" y="93"/>
                  </a:cubicBezTo>
                  <a:cubicBezTo>
                    <a:pt x="914" y="93"/>
                    <a:pt x="913" y="94"/>
                    <a:pt x="913" y="93"/>
                  </a:cubicBezTo>
                  <a:cubicBezTo>
                    <a:pt x="913" y="93"/>
                    <a:pt x="912" y="93"/>
                    <a:pt x="912" y="92"/>
                  </a:cubicBezTo>
                  <a:cubicBezTo>
                    <a:pt x="912" y="92"/>
                    <a:pt x="911" y="92"/>
                    <a:pt x="910" y="92"/>
                  </a:cubicBezTo>
                  <a:cubicBezTo>
                    <a:pt x="910" y="92"/>
                    <a:pt x="910" y="91"/>
                    <a:pt x="910" y="91"/>
                  </a:cubicBezTo>
                  <a:cubicBezTo>
                    <a:pt x="910" y="91"/>
                    <a:pt x="909" y="91"/>
                    <a:pt x="909" y="91"/>
                  </a:cubicBezTo>
                  <a:cubicBezTo>
                    <a:pt x="909" y="90"/>
                    <a:pt x="908" y="90"/>
                    <a:pt x="908" y="89"/>
                  </a:cubicBezTo>
                  <a:cubicBezTo>
                    <a:pt x="908" y="89"/>
                    <a:pt x="907" y="89"/>
                    <a:pt x="907" y="89"/>
                  </a:cubicBezTo>
                  <a:cubicBezTo>
                    <a:pt x="907" y="89"/>
                    <a:pt x="907" y="89"/>
                    <a:pt x="906" y="88"/>
                  </a:cubicBezTo>
                  <a:cubicBezTo>
                    <a:pt x="906" y="88"/>
                    <a:pt x="906" y="88"/>
                    <a:pt x="905" y="88"/>
                  </a:cubicBezTo>
                  <a:cubicBezTo>
                    <a:pt x="905" y="88"/>
                    <a:pt x="905" y="87"/>
                    <a:pt x="904" y="86"/>
                  </a:cubicBezTo>
                  <a:cubicBezTo>
                    <a:pt x="903" y="85"/>
                    <a:pt x="902" y="87"/>
                    <a:pt x="901" y="85"/>
                  </a:cubicBezTo>
                  <a:cubicBezTo>
                    <a:pt x="899" y="85"/>
                    <a:pt x="898" y="85"/>
                    <a:pt x="897" y="85"/>
                  </a:cubicBezTo>
                  <a:cubicBezTo>
                    <a:pt x="897" y="85"/>
                    <a:pt x="897" y="85"/>
                    <a:pt x="897" y="86"/>
                  </a:cubicBezTo>
                  <a:cubicBezTo>
                    <a:pt x="896" y="86"/>
                    <a:pt x="896" y="86"/>
                    <a:pt x="895" y="86"/>
                  </a:cubicBezTo>
                  <a:cubicBezTo>
                    <a:pt x="895" y="86"/>
                    <a:pt x="894" y="86"/>
                    <a:pt x="894" y="87"/>
                  </a:cubicBezTo>
                  <a:cubicBezTo>
                    <a:pt x="893" y="87"/>
                    <a:pt x="892" y="86"/>
                    <a:pt x="891" y="86"/>
                  </a:cubicBezTo>
                  <a:cubicBezTo>
                    <a:pt x="890" y="87"/>
                    <a:pt x="890" y="87"/>
                    <a:pt x="890" y="87"/>
                  </a:cubicBezTo>
                  <a:cubicBezTo>
                    <a:pt x="889" y="87"/>
                    <a:pt x="889" y="87"/>
                    <a:pt x="888" y="87"/>
                  </a:cubicBezTo>
                  <a:cubicBezTo>
                    <a:pt x="888" y="86"/>
                    <a:pt x="889" y="85"/>
                    <a:pt x="889" y="84"/>
                  </a:cubicBezTo>
                  <a:cubicBezTo>
                    <a:pt x="888" y="83"/>
                    <a:pt x="888" y="83"/>
                    <a:pt x="887" y="82"/>
                  </a:cubicBezTo>
                  <a:cubicBezTo>
                    <a:pt x="887" y="82"/>
                    <a:pt x="887" y="81"/>
                    <a:pt x="887" y="81"/>
                  </a:cubicBezTo>
                  <a:cubicBezTo>
                    <a:pt x="887" y="81"/>
                    <a:pt x="887" y="81"/>
                    <a:pt x="887" y="81"/>
                  </a:cubicBezTo>
                  <a:cubicBezTo>
                    <a:pt x="887" y="80"/>
                    <a:pt x="887" y="80"/>
                    <a:pt x="887" y="80"/>
                  </a:cubicBezTo>
                  <a:cubicBezTo>
                    <a:pt x="887" y="80"/>
                    <a:pt x="887" y="80"/>
                    <a:pt x="887" y="80"/>
                  </a:cubicBezTo>
                  <a:cubicBezTo>
                    <a:pt x="886" y="81"/>
                    <a:pt x="885" y="82"/>
                    <a:pt x="884" y="83"/>
                  </a:cubicBezTo>
                  <a:cubicBezTo>
                    <a:pt x="884" y="83"/>
                    <a:pt x="884" y="83"/>
                    <a:pt x="884" y="83"/>
                  </a:cubicBezTo>
                  <a:cubicBezTo>
                    <a:pt x="883" y="84"/>
                    <a:pt x="884" y="85"/>
                    <a:pt x="884" y="86"/>
                  </a:cubicBezTo>
                  <a:cubicBezTo>
                    <a:pt x="883" y="86"/>
                    <a:pt x="882" y="86"/>
                    <a:pt x="882" y="86"/>
                  </a:cubicBezTo>
                  <a:cubicBezTo>
                    <a:pt x="882" y="87"/>
                    <a:pt x="881" y="89"/>
                    <a:pt x="881" y="90"/>
                  </a:cubicBezTo>
                  <a:cubicBezTo>
                    <a:pt x="880" y="92"/>
                    <a:pt x="878" y="92"/>
                    <a:pt x="877" y="94"/>
                  </a:cubicBezTo>
                  <a:cubicBezTo>
                    <a:pt x="876" y="94"/>
                    <a:pt x="875" y="94"/>
                    <a:pt x="875" y="94"/>
                  </a:cubicBezTo>
                  <a:cubicBezTo>
                    <a:pt x="875" y="94"/>
                    <a:pt x="875" y="94"/>
                    <a:pt x="874" y="93"/>
                  </a:cubicBezTo>
                  <a:cubicBezTo>
                    <a:pt x="875" y="91"/>
                    <a:pt x="875" y="92"/>
                    <a:pt x="876" y="90"/>
                  </a:cubicBezTo>
                  <a:cubicBezTo>
                    <a:pt x="876" y="90"/>
                    <a:pt x="875" y="90"/>
                    <a:pt x="875" y="90"/>
                  </a:cubicBezTo>
                  <a:cubicBezTo>
                    <a:pt x="875" y="90"/>
                    <a:pt x="875" y="90"/>
                    <a:pt x="874" y="90"/>
                  </a:cubicBezTo>
                  <a:cubicBezTo>
                    <a:pt x="873" y="90"/>
                    <a:pt x="873" y="89"/>
                    <a:pt x="871" y="89"/>
                  </a:cubicBezTo>
                  <a:cubicBezTo>
                    <a:pt x="871" y="88"/>
                    <a:pt x="871" y="88"/>
                    <a:pt x="870" y="87"/>
                  </a:cubicBezTo>
                  <a:cubicBezTo>
                    <a:pt x="868" y="87"/>
                    <a:pt x="868" y="87"/>
                    <a:pt x="866" y="87"/>
                  </a:cubicBezTo>
                  <a:cubicBezTo>
                    <a:pt x="866" y="87"/>
                    <a:pt x="866" y="87"/>
                    <a:pt x="866" y="86"/>
                  </a:cubicBezTo>
                  <a:cubicBezTo>
                    <a:pt x="865" y="86"/>
                    <a:pt x="865" y="86"/>
                    <a:pt x="865" y="86"/>
                  </a:cubicBezTo>
                  <a:cubicBezTo>
                    <a:pt x="865" y="85"/>
                    <a:pt x="864" y="85"/>
                    <a:pt x="864" y="83"/>
                  </a:cubicBezTo>
                  <a:cubicBezTo>
                    <a:pt x="862" y="83"/>
                    <a:pt x="863" y="84"/>
                    <a:pt x="861" y="84"/>
                  </a:cubicBezTo>
                  <a:cubicBezTo>
                    <a:pt x="861" y="83"/>
                    <a:pt x="861" y="83"/>
                    <a:pt x="861" y="82"/>
                  </a:cubicBezTo>
                  <a:cubicBezTo>
                    <a:pt x="862" y="82"/>
                    <a:pt x="863" y="81"/>
                    <a:pt x="865" y="82"/>
                  </a:cubicBezTo>
                  <a:cubicBezTo>
                    <a:pt x="864" y="81"/>
                    <a:pt x="864" y="80"/>
                    <a:pt x="864" y="79"/>
                  </a:cubicBezTo>
                  <a:cubicBezTo>
                    <a:pt x="863" y="79"/>
                    <a:pt x="863" y="79"/>
                    <a:pt x="863" y="79"/>
                  </a:cubicBezTo>
                  <a:cubicBezTo>
                    <a:pt x="863" y="80"/>
                    <a:pt x="863" y="80"/>
                    <a:pt x="863" y="81"/>
                  </a:cubicBezTo>
                  <a:cubicBezTo>
                    <a:pt x="862" y="81"/>
                    <a:pt x="863" y="80"/>
                    <a:pt x="862" y="81"/>
                  </a:cubicBezTo>
                  <a:cubicBezTo>
                    <a:pt x="862" y="81"/>
                    <a:pt x="861" y="81"/>
                    <a:pt x="860" y="80"/>
                  </a:cubicBezTo>
                  <a:cubicBezTo>
                    <a:pt x="860" y="80"/>
                    <a:pt x="860" y="79"/>
                    <a:pt x="860" y="78"/>
                  </a:cubicBezTo>
                  <a:cubicBezTo>
                    <a:pt x="859" y="78"/>
                    <a:pt x="859" y="78"/>
                    <a:pt x="859" y="78"/>
                  </a:cubicBezTo>
                  <a:cubicBezTo>
                    <a:pt x="859" y="78"/>
                    <a:pt x="859" y="78"/>
                    <a:pt x="859" y="78"/>
                  </a:cubicBezTo>
                  <a:cubicBezTo>
                    <a:pt x="859" y="77"/>
                    <a:pt x="858" y="77"/>
                    <a:pt x="858" y="77"/>
                  </a:cubicBezTo>
                  <a:cubicBezTo>
                    <a:pt x="858" y="77"/>
                    <a:pt x="858" y="77"/>
                    <a:pt x="858" y="77"/>
                  </a:cubicBezTo>
                  <a:cubicBezTo>
                    <a:pt x="858" y="77"/>
                    <a:pt x="857" y="77"/>
                    <a:pt x="857" y="77"/>
                  </a:cubicBezTo>
                  <a:cubicBezTo>
                    <a:pt x="857" y="76"/>
                    <a:pt x="857" y="76"/>
                    <a:pt x="857" y="76"/>
                  </a:cubicBezTo>
                  <a:cubicBezTo>
                    <a:pt x="856" y="75"/>
                    <a:pt x="855" y="74"/>
                    <a:pt x="854" y="73"/>
                  </a:cubicBezTo>
                  <a:cubicBezTo>
                    <a:pt x="850" y="73"/>
                    <a:pt x="850" y="76"/>
                    <a:pt x="852" y="78"/>
                  </a:cubicBezTo>
                  <a:cubicBezTo>
                    <a:pt x="852" y="78"/>
                    <a:pt x="852" y="78"/>
                    <a:pt x="851" y="78"/>
                  </a:cubicBezTo>
                  <a:cubicBezTo>
                    <a:pt x="851" y="79"/>
                    <a:pt x="851" y="79"/>
                    <a:pt x="851" y="79"/>
                  </a:cubicBezTo>
                  <a:cubicBezTo>
                    <a:pt x="851" y="79"/>
                    <a:pt x="851" y="79"/>
                    <a:pt x="851" y="79"/>
                  </a:cubicBezTo>
                  <a:cubicBezTo>
                    <a:pt x="851" y="78"/>
                    <a:pt x="850" y="76"/>
                    <a:pt x="850" y="75"/>
                  </a:cubicBezTo>
                  <a:cubicBezTo>
                    <a:pt x="850" y="75"/>
                    <a:pt x="850" y="75"/>
                    <a:pt x="850" y="75"/>
                  </a:cubicBezTo>
                  <a:cubicBezTo>
                    <a:pt x="849" y="75"/>
                    <a:pt x="849" y="74"/>
                    <a:pt x="849" y="74"/>
                  </a:cubicBezTo>
                  <a:cubicBezTo>
                    <a:pt x="848" y="73"/>
                    <a:pt x="847" y="73"/>
                    <a:pt x="846" y="73"/>
                  </a:cubicBezTo>
                  <a:cubicBezTo>
                    <a:pt x="846" y="73"/>
                    <a:pt x="846" y="73"/>
                    <a:pt x="846" y="73"/>
                  </a:cubicBezTo>
                  <a:cubicBezTo>
                    <a:pt x="846" y="73"/>
                    <a:pt x="845" y="73"/>
                    <a:pt x="845" y="72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4" y="72"/>
                    <a:pt x="844" y="72"/>
                    <a:pt x="844" y="72"/>
                  </a:cubicBezTo>
                  <a:cubicBezTo>
                    <a:pt x="844" y="72"/>
                    <a:pt x="844" y="72"/>
                    <a:pt x="844" y="71"/>
                  </a:cubicBezTo>
                  <a:cubicBezTo>
                    <a:pt x="843" y="71"/>
                    <a:pt x="843" y="71"/>
                    <a:pt x="842" y="71"/>
                  </a:cubicBezTo>
                  <a:cubicBezTo>
                    <a:pt x="840" y="70"/>
                    <a:pt x="841" y="69"/>
                    <a:pt x="837" y="69"/>
                  </a:cubicBezTo>
                  <a:cubicBezTo>
                    <a:pt x="837" y="69"/>
                    <a:pt x="837" y="68"/>
                    <a:pt x="837" y="68"/>
                  </a:cubicBezTo>
                  <a:cubicBezTo>
                    <a:pt x="838" y="68"/>
                    <a:pt x="838" y="68"/>
                    <a:pt x="839" y="68"/>
                  </a:cubicBezTo>
                  <a:cubicBezTo>
                    <a:pt x="839" y="68"/>
                    <a:pt x="839" y="68"/>
                    <a:pt x="839" y="68"/>
                  </a:cubicBezTo>
                  <a:cubicBezTo>
                    <a:pt x="840" y="68"/>
                    <a:pt x="840" y="68"/>
                    <a:pt x="841" y="67"/>
                  </a:cubicBezTo>
                  <a:cubicBezTo>
                    <a:pt x="840" y="67"/>
                    <a:pt x="840" y="67"/>
                    <a:pt x="840" y="67"/>
                  </a:cubicBezTo>
                  <a:cubicBezTo>
                    <a:pt x="840" y="67"/>
                    <a:pt x="840" y="66"/>
                    <a:pt x="840" y="66"/>
                  </a:cubicBezTo>
                  <a:cubicBezTo>
                    <a:pt x="839" y="66"/>
                    <a:pt x="838" y="66"/>
                    <a:pt x="838" y="66"/>
                  </a:cubicBezTo>
                  <a:cubicBezTo>
                    <a:pt x="838" y="66"/>
                    <a:pt x="838" y="66"/>
                    <a:pt x="838" y="66"/>
                  </a:cubicBezTo>
                  <a:cubicBezTo>
                    <a:pt x="837" y="66"/>
                    <a:pt x="836" y="66"/>
                    <a:pt x="835" y="66"/>
                  </a:cubicBezTo>
                  <a:cubicBezTo>
                    <a:pt x="835" y="65"/>
                    <a:pt x="835" y="65"/>
                    <a:pt x="835" y="65"/>
                  </a:cubicBezTo>
                  <a:cubicBezTo>
                    <a:pt x="833" y="65"/>
                    <a:pt x="833" y="65"/>
                    <a:pt x="832" y="65"/>
                  </a:cubicBezTo>
                  <a:cubicBezTo>
                    <a:pt x="832" y="66"/>
                    <a:pt x="832" y="66"/>
                    <a:pt x="832" y="67"/>
                  </a:cubicBezTo>
                  <a:cubicBezTo>
                    <a:pt x="831" y="67"/>
                    <a:pt x="829" y="67"/>
                    <a:pt x="828" y="66"/>
                  </a:cubicBezTo>
                  <a:cubicBezTo>
                    <a:pt x="828" y="66"/>
                    <a:pt x="828" y="66"/>
                    <a:pt x="828" y="66"/>
                  </a:cubicBezTo>
                  <a:cubicBezTo>
                    <a:pt x="827" y="66"/>
                    <a:pt x="826" y="65"/>
                    <a:pt x="826" y="65"/>
                  </a:cubicBezTo>
                  <a:cubicBezTo>
                    <a:pt x="825" y="65"/>
                    <a:pt x="825" y="65"/>
                    <a:pt x="825" y="64"/>
                  </a:cubicBezTo>
                  <a:cubicBezTo>
                    <a:pt x="824" y="64"/>
                    <a:pt x="824" y="64"/>
                    <a:pt x="823" y="63"/>
                  </a:cubicBezTo>
                  <a:cubicBezTo>
                    <a:pt x="823" y="63"/>
                    <a:pt x="823" y="63"/>
                    <a:pt x="823" y="63"/>
                  </a:cubicBezTo>
                  <a:cubicBezTo>
                    <a:pt x="823" y="63"/>
                    <a:pt x="822" y="63"/>
                    <a:pt x="821" y="63"/>
                  </a:cubicBezTo>
                  <a:cubicBezTo>
                    <a:pt x="821" y="63"/>
                    <a:pt x="821" y="63"/>
                    <a:pt x="821" y="62"/>
                  </a:cubicBezTo>
                  <a:cubicBezTo>
                    <a:pt x="820" y="62"/>
                    <a:pt x="820" y="62"/>
                    <a:pt x="820" y="62"/>
                  </a:cubicBezTo>
                  <a:cubicBezTo>
                    <a:pt x="820" y="62"/>
                    <a:pt x="820" y="62"/>
                    <a:pt x="820" y="62"/>
                  </a:cubicBezTo>
                  <a:cubicBezTo>
                    <a:pt x="819" y="62"/>
                    <a:pt x="819" y="62"/>
                    <a:pt x="818" y="62"/>
                  </a:cubicBezTo>
                  <a:cubicBezTo>
                    <a:pt x="818" y="62"/>
                    <a:pt x="818" y="61"/>
                    <a:pt x="818" y="61"/>
                  </a:cubicBezTo>
                  <a:cubicBezTo>
                    <a:pt x="818" y="61"/>
                    <a:pt x="817" y="61"/>
                    <a:pt x="817" y="61"/>
                  </a:cubicBezTo>
                  <a:cubicBezTo>
                    <a:pt x="817" y="62"/>
                    <a:pt x="817" y="62"/>
                    <a:pt x="817" y="62"/>
                  </a:cubicBezTo>
                  <a:cubicBezTo>
                    <a:pt x="815" y="61"/>
                    <a:pt x="813" y="61"/>
                    <a:pt x="811" y="60"/>
                  </a:cubicBezTo>
                  <a:cubicBezTo>
                    <a:pt x="811" y="61"/>
                    <a:pt x="811" y="61"/>
                    <a:pt x="811" y="61"/>
                  </a:cubicBezTo>
                  <a:cubicBezTo>
                    <a:pt x="810" y="61"/>
                    <a:pt x="809" y="61"/>
                    <a:pt x="808" y="60"/>
                  </a:cubicBezTo>
                  <a:cubicBezTo>
                    <a:pt x="808" y="60"/>
                    <a:pt x="808" y="59"/>
                    <a:pt x="808" y="59"/>
                  </a:cubicBezTo>
                  <a:cubicBezTo>
                    <a:pt x="807" y="59"/>
                    <a:pt x="807" y="59"/>
                    <a:pt x="806" y="59"/>
                  </a:cubicBezTo>
                  <a:cubicBezTo>
                    <a:pt x="806" y="58"/>
                    <a:pt x="806" y="58"/>
                    <a:pt x="806" y="58"/>
                  </a:cubicBezTo>
                  <a:cubicBezTo>
                    <a:pt x="805" y="58"/>
                    <a:pt x="804" y="57"/>
                    <a:pt x="803" y="57"/>
                  </a:cubicBezTo>
                  <a:cubicBezTo>
                    <a:pt x="803" y="57"/>
                    <a:pt x="803" y="57"/>
                    <a:pt x="803" y="57"/>
                  </a:cubicBezTo>
                  <a:cubicBezTo>
                    <a:pt x="803" y="57"/>
                    <a:pt x="802" y="57"/>
                    <a:pt x="802" y="57"/>
                  </a:cubicBezTo>
                  <a:cubicBezTo>
                    <a:pt x="802" y="56"/>
                    <a:pt x="802" y="56"/>
                    <a:pt x="802" y="56"/>
                  </a:cubicBezTo>
                  <a:cubicBezTo>
                    <a:pt x="801" y="56"/>
                    <a:pt x="801" y="56"/>
                    <a:pt x="801" y="56"/>
                  </a:cubicBezTo>
                  <a:cubicBezTo>
                    <a:pt x="801" y="56"/>
                    <a:pt x="801" y="55"/>
                    <a:pt x="801" y="55"/>
                  </a:cubicBezTo>
                  <a:cubicBezTo>
                    <a:pt x="801" y="55"/>
                    <a:pt x="800" y="55"/>
                    <a:pt x="800" y="55"/>
                  </a:cubicBezTo>
                  <a:cubicBezTo>
                    <a:pt x="800" y="55"/>
                    <a:pt x="800" y="55"/>
                    <a:pt x="800" y="54"/>
                  </a:cubicBezTo>
                  <a:cubicBezTo>
                    <a:pt x="801" y="54"/>
                    <a:pt x="801" y="54"/>
                    <a:pt x="801" y="54"/>
                  </a:cubicBezTo>
                  <a:cubicBezTo>
                    <a:pt x="802" y="53"/>
                    <a:pt x="802" y="52"/>
                    <a:pt x="802" y="51"/>
                  </a:cubicBezTo>
                  <a:cubicBezTo>
                    <a:pt x="801" y="50"/>
                    <a:pt x="801" y="50"/>
                    <a:pt x="800" y="50"/>
                  </a:cubicBezTo>
                  <a:cubicBezTo>
                    <a:pt x="800" y="50"/>
                    <a:pt x="800" y="50"/>
                    <a:pt x="799" y="50"/>
                  </a:cubicBezTo>
                  <a:cubicBezTo>
                    <a:pt x="799" y="50"/>
                    <a:pt x="799" y="50"/>
                    <a:pt x="799" y="50"/>
                  </a:cubicBezTo>
                  <a:cubicBezTo>
                    <a:pt x="797" y="50"/>
                    <a:pt x="796" y="49"/>
                    <a:pt x="795" y="49"/>
                  </a:cubicBezTo>
                  <a:cubicBezTo>
                    <a:pt x="794" y="49"/>
                    <a:pt x="793" y="50"/>
                    <a:pt x="792" y="49"/>
                  </a:cubicBezTo>
                  <a:cubicBezTo>
                    <a:pt x="791" y="49"/>
                    <a:pt x="791" y="48"/>
                    <a:pt x="791" y="48"/>
                  </a:cubicBezTo>
                  <a:cubicBezTo>
                    <a:pt x="790" y="48"/>
                    <a:pt x="789" y="48"/>
                    <a:pt x="788" y="48"/>
                  </a:cubicBezTo>
                  <a:cubicBezTo>
                    <a:pt x="788" y="48"/>
                    <a:pt x="788" y="48"/>
                    <a:pt x="788" y="47"/>
                  </a:cubicBezTo>
                  <a:cubicBezTo>
                    <a:pt x="786" y="47"/>
                    <a:pt x="785" y="47"/>
                    <a:pt x="784" y="46"/>
                  </a:cubicBezTo>
                  <a:cubicBezTo>
                    <a:pt x="782" y="46"/>
                    <a:pt x="782" y="46"/>
                    <a:pt x="781" y="46"/>
                  </a:cubicBezTo>
                  <a:cubicBezTo>
                    <a:pt x="781" y="46"/>
                    <a:pt x="780" y="47"/>
                    <a:pt x="780" y="47"/>
                  </a:cubicBezTo>
                  <a:cubicBezTo>
                    <a:pt x="780" y="47"/>
                    <a:pt x="779" y="47"/>
                    <a:pt x="778" y="47"/>
                  </a:cubicBezTo>
                  <a:cubicBezTo>
                    <a:pt x="778" y="47"/>
                    <a:pt x="777" y="48"/>
                    <a:pt x="776" y="48"/>
                  </a:cubicBezTo>
                  <a:cubicBezTo>
                    <a:pt x="776" y="48"/>
                    <a:pt x="776" y="48"/>
                    <a:pt x="775" y="48"/>
                  </a:cubicBezTo>
                  <a:cubicBezTo>
                    <a:pt x="775" y="48"/>
                    <a:pt x="775" y="49"/>
                    <a:pt x="775" y="49"/>
                  </a:cubicBezTo>
                  <a:cubicBezTo>
                    <a:pt x="775" y="49"/>
                    <a:pt x="775" y="49"/>
                    <a:pt x="774" y="49"/>
                  </a:cubicBezTo>
                  <a:cubicBezTo>
                    <a:pt x="774" y="49"/>
                    <a:pt x="774" y="49"/>
                    <a:pt x="773" y="50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50"/>
                    <a:pt x="773" y="50"/>
                    <a:pt x="772" y="51"/>
                  </a:cubicBezTo>
                  <a:cubicBezTo>
                    <a:pt x="772" y="51"/>
                    <a:pt x="772" y="52"/>
                    <a:pt x="772" y="52"/>
                  </a:cubicBezTo>
                  <a:cubicBezTo>
                    <a:pt x="772" y="53"/>
                    <a:pt x="772" y="53"/>
                    <a:pt x="773" y="53"/>
                  </a:cubicBezTo>
                  <a:cubicBezTo>
                    <a:pt x="773" y="54"/>
                    <a:pt x="773" y="54"/>
                    <a:pt x="774" y="55"/>
                  </a:cubicBezTo>
                  <a:cubicBezTo>
                    <a:pt x="773" y="55"/>
                    <a:pt x="773" y="55"/>
                    <a:pt x="773" y="55"/>
                  </a:cubicBezTo>
                  <a:cubicBezTo>
                    <a:pt x="773" y="55"/>
                    <a:pt x="773" y="55"/>
                    <a:pt x="773" y="56"/>
                  </a:cubicBezTo>
                  <a:cubicBezTo>
                    <a:pt x="773" y="56"/>
                    <a:pt x="773" y="56"/>
                    <a:pt x="772" y="56"/>
                  </a:cubicBezTo>
                  <a:cubicBezTo>
                    <a:pt x="772" y="56"/>
                    <a:pt x="771" y="57"/>
                    <a:pt x="769" y="58"/>
                  </a:cubicBezTo>
                  <a:cubicBezTo>
                    <a:pt x="769" y="58"/>
                    <a:pt x="769" y="59"/>
                    <a:pt x="769" y="59"/>
                  </a:cubicBezTo>
                  <a:cubicBezTo>
                    <a:pt x="769" y="59"/>
                    <a:pt x="769" y="59"/>
                    <a:pt x="769" y="59"/>
                  </a:cubicBezTo>
                  <a:cubicBezTo>
                    <a:pt x="769" y="59"/>
                    <a:pt x="769" y="59"/>
                    <a:pt x="769" y="60"/>
                  </a:cubicBezTo>
                  <a:cubicBezTo>
                    <a:pt x="769" y="60"/>
                    <a:pt x="769" y="60"/>
                    <a:pt x="768" y="60"/>
                  </a:cubicBezTo>
                  <a:cubicBezTo>
                    <a:pt x="768" y="59"/>
                    <a:pt x="768" y="58"/>
                    <a:pt x="768" y="58"/>
                  </a:cubicBezTo>
                  <a:cubicBezTo>
                    <a:pt x="768" y="58"/>
                    <a:pt x="768" y="58"/>
                    <a:pt x="768" y="58"/>
                  </a:cubicBezTo>
                  <a:cubicBezTo>
                    <a:pt x="769" y="57"/>
                    <a:pt x="770" y="57"/>
                    <a:pt x="770" y="55"/>
                  </a:cubicBezTo>
                  <a:cubicBezTo>
                    <a:pt x="769" y="55"/>
                    <a:pt x="770" y="55"/>
                    <a:pt x="769" y="55"/>
                  </a:cubicBezTo>
                  <a:cubicBezTo>
                    <a:pt x="769" y="55"/>
                    <a:pt x="769" y="55"/>
                    <a:pt x="769" y="55"/>
                  </a:cubicBezTo>
                  <a:cubicBezTo>
                    <a:pt x="769" y="55"/>
                    <a:pt x="769" y="54"/>
                    <a:pt x="769" y="54"/>
                  </a:cubicBezTo>
                  <a:cubicBezTo>
                    <a:pt x="769" y="54"/>
                    <a:pt x="769" y="54"/>
                    <a:pt x="769" y="54"/>
                  </a:cubicBezTo>
                  <a:cubicBezTo>
                    <a:pt x="769" y="54"/>
                    <a:pt x="769" y="54"/>
                    <a:pt x="769" y="54"/>
                  </a:cubicBezTo>
                  <a:cubicBezTo>
                    <a:pt x="770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772" y="54"/>
                    <a:pt x="772" y="54"/>
                    <a:pt x="772" y="53"/>
                  </a:cubicBezTo>
                  <a:cubicBezTo>
                    <a:pt x="771" y="52"/>
                    <a:pt x="772" y="52"/>
                    <a:pt x="770" y="52"/>
                  </a:cubicBezTo>
                  <a:cubicBezTo>
                    <a:pt x="770" y="51"/>
                    <a:pt x="771" y="50"/>
                    <a:pt x="771" y="50"/>
                  </a:cubicBezTo>
                  <a:cubicBezTo>
                    <a:pt x="772" y="47"/>
                    <a:pt x="771" y="47"/>
                    <a:pt x="770" y="45"/>
                  </a:cubicBezTo>
                  <a:cubicBezTo>
                    <a:pt x="769" y="45"/>
                    <a:pt x="769" y="45"/>
                    <a:pt x="769" y="45"/>
                  </a:cubicBezTo>
                  <a:cubicBezTo>
                    <a:pt x="769" y="46"/>
                    <a:pt x="769" y="47"/>
                    <a:pt x="769" y="48"/>
                  </a:cubicBezTo>
                  <a:cubicBezTo>
                    <a:pt x="767" y="48"/>
                    <a:pt x="764" y="48"/>
                    <a:pt x="762" y="47"/>
                  </a:cubicBezTo>
                  <a:cubicBezTo>
                    <a:pt x="762" y="47"/>
                    <a:pt x="762" y="48"/>
                    <a:pt x="762" y="48"/>
                  </a:cubicBezTo>
                  <a:cubicBezTo>
                    <a:pt x="762" y="48"/>
                    <a:pt x="762" y="48"/>
                    <a:pt x="762" y="48"/>
                  </a:cubicBezTo>
                  <a:cubicBezTo>
                    <a:pt x="762" y="48"/>
                    <a:pt x="762" y="47"/>
                    <a:pt x="762" y="47"/>
                  </a:cubicBezTo>
                  <a:cubicBezTo>
                    <a:pt x="762" y="47"/>
                    <a:pt x="761" y="47"/>
                    <a:pt x="761" y="47"/>
                  </a:cubicBezTo>
                  <a:cubicBezTo>
                    <a:pt x="761" y="45"/>
                    <a:pt x="760" y="45"/>
                    <a:pt x="760" y="43"/>
                  </a:cubicBezTo>
                  <a:cubicBezTo>
                    <a:pt x="757" y="43"/>
                    <a:pt x="759" y="43"/>
                    <a:pt x="758" y="44"/>
                  </a:cubicBezTo>
                  <a:cubicBezTo>
                    <a:pt x="758" y="44"/>
                    <a:pt x="758" y="44"/>
                    <a:pt x="758" y="44"/>
                  </a:cubicBezTo>
                  <a:cubicBezTo>
                    <a:pt x="758" y="44"/>
                    <a:pt x="758" y="44"/>
                    <a:pt x="758" y="44"/>
                  </a:cubicBezTo>
                  <a:cubicBezTo>
                    <a:pt x="757" y="44"/>
                    <a:pt x="757" y="43"/>
                    <a:pt x="756" y="43"/>
                  </a:cubicBezTo>
                  <a:cubicBezTo>
                    <a:pt x="756" y="43"/>
                    <a:pt x="756" y="43"/>
                    <a:pt x="755" y="43"/>
                  </a:cubicBezTo>
                  <a:cubicBezTo>
                    <a:pt x="755" y="43"/>
                    <a:pt x="755" y="43"/>
                    <a:pt x="754" y="43"/>
                  </a:cubicBezTo>
                  <a:cubicBezTo>
                    <a:pt x="754" y="43"/>
                    <a:pt x="753" y="44"/>
                    <a:pt x="752" y="45"/>
                  </a:cubicBezTo>
                  <a:cubicBezTo>
                    <a:pt x="751" y="45"/>
                    <a:pt x="751" y="45"/>
                    <a:pt x="751" y="45"/>
                  </a:cubicBezTo>
                  <a:cubicBezTo>
                    <a:pt x="750" y="46"/>
                    <a:pt x="751" y="45"/>
                    <a:pt x="750" y="46"/>
                  </a:cubicBezTo>
                  <a:cubicBezTo>
                    <a:pt x="750" y="48"/>
                    <a:pt x="751" y="48"/>
                    <a:pt x="754" y="49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53" y="49"/>
                    <a:pt x="753" y="49"/>
                    <a:pt x="752" y="50"/>
                  </a:cubicBezTo>
                  <a:cubicBezTo>
                    <a:pt x="750" y="50"/>
                    <a:pt x="749" y="49"/>
                    <a:pt x="749" y="48"/>
                  </a:cubicBezTo>
                  <a:cubicBezTo>
                    <a:pt x="748" y="48"/>
                    <a:pt x="748" y="48"/>
                    <a:pt x="748" y="48"/>
                  </a:cubicBezTo>
                  <a:cubicBezTo>
                    <a:pt x="748" y="49"/>
                    <a:pt x="748" y="49"/>
                    <a:pt x="748" y="49"/>
                  </a:cubicBezTo>
                  <a:cubicBezTo>
                    <a:pt x="748" y="49"/>
                    <a:pt x="748" y="49"/>
                    <a:pt x="748" y="49"/>
                  </a:cubicBezTo>
                  <a:cubicBezTo>
                    <a:pt x="747" y="50"/>
                    <a:pt x="747" y="50"/>
                    <a:pt x="747" y="51"/>
                  </a:cubicBezTo>
                  <a:cubicBezTo>
                    <a:pt x="745" y="51"/>
                    <a:pt x="744" y="51"/>
                    <a:pt x="742" y="51"/>
                  </a:cubicBezTo>
                  <a:cubicBezTo>
                    <a:pt x="742" y="51"/>
                    <a:pt x="742" y="52"/>
                    <a:pt x="742" y="52"/>
                  </a:cubicBezTo>
                  <a:cubicBezTo>
                    <a:pt x="741" y="51"/>
                    <a:pt x="738" y="50"/>
                    <a:pt x="737" y="51"/>
                  </a:cubicBezTo>
                  <a:cubicBezTo>
                    <a:pt x="736" y="51"/>
                    <a:pt x="735" y="51"/>
                    <a:pt x="734" y="50"/>
                  </a:cubicBezTo>
                  <a:cubicBezTo>
                    <a:pt x="734" y="51"/>
                    <a:pt x="734" y="51"/>
                    <a:pt x="734" y="51"/>
                  </a:cubicBezTo>
                  <a:cubicBezTo>
                    <a:pt x="734" y="51"/>
                    <a:pt x="733" y="51"/>
                    <a:pt x="733" y="51"/>
                  </a:cubicBezTo>
                  <a:cubicBezTo>
                    <a:pt x="733" y="51"/>
                    <a:pt x="733" y="52"/>
                    <a:pt x="733" y="52"/>
                  </a:cubicBezTo>
                  <a:cubicBezTo>
                    <a:pt x="732" y="52"/>
                    <a:pt x="732" y="52"/>
                    <a:pt x="731" y="52"/>
                  </a:cubicBezTo>
                  <a:cubicBezTo>
                    <a:pt x="731" y="52"/>
                    <a:pt x="731" y="52"/>
                    <a:pt x="731" y="53"/>
                  </a:cubicBezTo>
                  <a:cubicBezTo>
                    <a:pt x="730" y="53"/>
                    <a:pt x="729" y="53"/>
                    <a:pt x="728" y="52"/>
                  </a:cubicBezTo>
                  <a:cubicBezTo>
                    <a:pt x="728" y="53"/>
                    <a:pt x="728" y="53"/>
                    <a:pt x="728" y="53"/>
                  </a:cubicBezTo>
                  <a:cubicBezTo>
                    <a:pt x="726" y="53"/>
                    <a:pt x="724" y="52"/>
                    <a:pt x="723" y="52"/>
                  </a:cubicBezTo>
                  <a:cubicBezTo>
                    <a:pt x="721" y="52"/>
                    <a:pt x="720" y="52"/>
                    <a:pt x="719" y="52"/>
                  </a:cubicBezTo>
                  <a:cubicBezTo>
                    <a:pt x="719" y="52"/>
                    <a:pt x="719" y="52"/>
                    <a:pt x="719" y="52"/>
                  </a:cubicBezTo>
                  <a:cubicBezTo>
                    <a:pt x="722" y="52"/>
                    <a:pt x="724" y="52"/>
                    <a:pt x="727" y="52"/>
                  </a:cubicBezTo>
                  <a:cubicBezTo>
                    <a:pt x="728" y="51"/>
                    <a:pt x="730" y="51"/>
                    <a:pt x="731" y="51"/>
                  </a:cubicBezTo>
                  <a:cubicBezTo>
                    <a:pt x="731" y="50"/>
                    <a:pt x="732" y="49"/>
                    <a:pt x="733" y="48"/>
                  </a:cubicBezTo>
                  <a:cubicBezTo>
                    <a:pt x="734" y="48"/>
                    <a:pt x="736" y="48"/>
                    <a:pt x="738" y="48"/>
                  </a:cubicBezTo>
                  <a:cubicBezTo>
                    <a:pt x="738" y="48"/>
                    <a:pt x="739" y="48"/>
                    <a:pt x="739" y="47"/>
                  </a:cubicBezTo>
                  <a:cubicBezTo>
                    <a:pt x="739" y="47"/>
                    <a:pt x="740" y="47"/>
                    <a:pt x="740" y="48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3" y="47"/>
                    <a:pt x="743" y="47"/>
                    <a:pt x="743" y="46"/>
                  </a:cubicBezTo>
                  <a:cubicBezTo>
                    <a:pt x="744" y="46"/>
                    <a:pt x="744" y="46"/>
                    <a:pt x="745" y="46"/>
                  </a:cubicBezTo>
                  <a:cubicBezTo>
                    <a:pt x="745" y="45"/>
                    <a:pt x="745" y="45"/>
                    <a:pt x="745" y="45"/>
                  </a:cubicBezTo>
                  <a:cubicBezTo>
                    <a:pt x="745" y="44"/>
                    <a:pt x="747" y="44"/>
                    <a:pt x="748" y="44"/>
                  </a:cubicBezTo>
                  <a:cubicBezTo>
                    <a:pt x="748" y="43"/>
                    <a:pt x="748" y="43"/>
                    <a:pt x="748" y="42"/>
                  </a:cubicBezTo>
                  <a:cubicBezTo>
                    <a:pt x="748" y="42"/>
                    <a:pt x="748" y="42"/>
                    <a:pt x="748" y="42"/>
                  </a:cubicBezTo>
                  <a:cubicBezTo>
                    <a:pt x="748" y="41"/>
                    <a:pt x="748" y="41"/>
                    <a:pt x="749" y="40"/>
                  </a:cubicBezTo>
                  <a:cubicBezTo>
                    <a:pt x="749" y="40"/>
                    <a:pt x="749" y="40"/>
                    <a:pt x="750" y="40"/>
                  </a:cubicBezTo>
                  <a:cubicBezTo>
                    <a:pt x="750" y="40"/>
                    <a:pt x="750" y="39"/>
                    <a:pt x="751" y="38"/>
                  </a:cubicBezTo>
                  <a:cubicBezTo>
                    <a:pt x="754" y="39"/>
                    <a:pt x="756" y="38"/>
                    <a:pt x="758" y="38"/>
                  </a:cubicBezTo>
                  <a:cubicBezTo>
                    <a:pt x="759" y="38"/>
                    <a:pt x="759" y="38"/>
                    <a:pt x="760" y="38"/>
                  </a:cubicBezTo>
                  <a:cubicBezTo>
                    <a:pt x="760" y="38"/>
                    <a:pt x="760" y="38"/>
                    <a:pt x="760" y="38"/>
                  </a:cubicBezTo>
                  <a:cubicBezTo>
                    <a:pt x="760" y="38"/>
                    <a:pt x="760" y="38"/>
                    <a:pt x="761" y="38"/>
                  </a:cubicBezTo>
                  <a:cubicBezTo>
                    <a:pt x="761" y="38"/>
                    <a:pt x="761" y="38"/>
                    <a:pt x="761" y="37"/>
                  </a:cubicBezTo>
                  <a:cubicBezTo>
                    <a:pt x="763" y="38"/>
                    <a:pt x="765" y="38"/>
                    <a:pt x="767" y="38"/>
                  </a:cubicBezTo>
                  <a:cubicBezTo>
                    <a:pt x="767" y="38"/>
                    <a:pt x="767" y="38"/>
                    <a:pt x="767" y="37"/>
                  </a:cubicBezTo>
                  <a:cubicBezTo>
                    <a:pt x="768" y="38"/>
                    <a:pt x="768" y="38"/>
                    <a:pt x="769" y="38"/>
                  </a:cubicBezTo>
                  <a:cubicBezTo>
                    <a:pt x="769" y="38"/>
                    <a:pt x="769" y="37"/>
                    <a:pt x="769" y="37"/>
                  </a:cubicBezTo>
                  <a:cubicBezTo>
                    <a:pt x="769" y="37"/>
                    <a:pt x="769" y="37"/>
                    <a:pt x="770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72" y="37"/>
                    <a:pt x="774" y="37"/>
                    <a:pt x="776" y="37"/>
                  </a:cubicBezTo>
                  <a:cubicBezTo>
                    <a:pt x="776" y="37"/>
                    <a:pt x="776" y="37"/>
                    <a:pt x="777" y="36"/>
                  </a:cubicBezTo>
                  <a:cubicBezTo>
                    <a:pt x="777" y="36"/>
                    <a:pt x="777" y="36"/>
                    <a:pt x="777" y="37"/>
                  </a:cubicBezTo>
                  <a:cubicBezTo>
                    <a:pt x="778" y="36"/>
                    <a:pt x="778" y="36"/>
                    <a:pt x="778" y="36"/>
                  </a:cubicBezTo>
                  <a:cubicBezTo>
                    <a:pt x="779" y="34"/>
                    <a:pt x="777" y="33"/>
                    <a:pt x="777" y="31"/>
                  </a:cubicBezTo>
                  <a:cubicBezTo>
                    <a:pt x="777" y="31"/>
                    <a:pt x="776" y="31"/>
                    <a:pt x="776" y="31"/>
                  </a:cubicBezTo>
                  <a:cubicBezTo>
                    <a:pt x="776" y="31"/>
                    <a:pt x="776" y="31"/>
                    <a:pt x="776" y="31"/>
                  </a:cubicBezTo>
                  <a:cubicBezTo>
                    <a:pt x="776" y="31"/>
                    <a:pt x="776" y="31"/>
                    <a:pt x="775" y="31"/>
                  </a:cubicBezTo>
                  <a:cubicBezTo>
                    <a:pt x="775" y="31"/>
                    <a:pt x="775" y="31"/>
                    <a:pt x="774" y="30"/>
                  </a:cubicBezTo>
                  <a:cubicBezTo>
                    <a:pt x="775" y="30"/>
                    <a:pt x="775" y="29"/>
                    <a:pt x="775" y="29"/>
                  </a:cubicBezTo>
                  <a:cubicBezTo>
                    <a:pt x="776" y="30"/>
                    <a:pt x="776" y="30"/>
                    <a:pt x="778" y="31"/>
                  </a:cubicBezTo>
                  <a:cubicBezTo>
                    <a:pt x="779" y="29"/>
                    <a:pt x="779" y="28"/>
                    <a:pt x="780" y="27"/>
                  </a:cubicBezTo>
                  <a:cubicBezTo>
                    <a:pt x="779" y="27"/>
                    <a:pt x="779" y="27"/>
                    <a:pt x="779" y="27"/>
                  </a:cubicBezTo>
                  <a:cubicBezTo>
                    <a:pt x="779" y="27"/>
                    <a:pt x="779" y="26"/>
                    <a:pt x="779" y="26"/>
                  </a:cubicBezTo>
                  <a:cubicBezTo>
                    <a:pt x="778" y="26"/>
                    <a:pt x="778" y="26"/>
                    <a:pt x="777" y="25"/>
                  </a:cubicBezTo>
                  <a:cubicBezTo>
                    <a:pt x="777" y="24"/>
                    <a:pt x="776" y="24"/>
                    <a:pt x="777" y="22"/>
                  </a:cubicBezTo>
                  <a:cubicBezTo>
                    <a:pt x="776" y="21"/>
                    <a:pt x="774" y="20"/>
                    <a:pt x="774" y="20"/>
                  </a:cubicBezTo>
                  <a:cubicBezTo>
                    <a:pt x="773" y="20"/>
                    <a:pt x="772" y="20"/>
                    <a:pt x="771" y="20"/>
                  </a:cubicBezTo>
                  <a:cubicBezTo>
                    <a:pt x="771" y="20"/>
                    <a:pt x="771" y="19"/>
                    <a:pt x="771" y="19"/>
                  </a:cubicBezTo>
                  <a:cubicBezTo>
                    <a:pt x="771" y="19"/>
                    <a:pt x="771" y="19"/>
                    <a:pt x="770" y="19"/>
                  </a:cubicBezTo>
                  <a:cubicBezTo>
                    <a:pt x="770" y="19"/>
                    <a:pt x="770" y="19"/>
                    <a:pt x="770" y="18"/>
                  </a:cubicBezTo>
                  <a:cubicBezTo>
                    <a:pt x="769" y="17"/>
                    <a:pt x="769" y="16"/>
                    <a:pt x="769" y="15"/>
                  </a:cubicBezTo>
                  <a:cubicBezTo>
                    <a:pt x="768" y="15"/>
                    <a:pt x="768" y="14"/>
                    <a:pt x="767" y="14"/>
                  </a:cubicBezTo>
                  <a:cubicBezTo>
                    <a:pt x="767" y="14"/>
                    <a:pt x="767" y="13"/>
                    <a:pt x="767" y="13"/>
                  </a:cubicBezTo>
                  <a:cubicBezTo>
                    <a:pt x="767" y="14"/>
                    <a:pt x="767" y="14"/>
                    <a:pt x="767" y="14"/>
                  </a:cubicBezTo>
                  <a:cubicBezTo>
                    <a:pt x="766" y="14"/>
                    <a:pt x="766" y="14"/>
                    <a:pt x="766" y="14"/>
                  </a:cubicBezTo>
                  <a:cubicBezTo>
                    <a:pt x="766" y="14"/>
                    <a:pt x="766" y="14"/>
                    <a:pt x="766" y="14"/>
                  </a:cubicBezTo>
                  <a:cubicBezTo>
                    <a:pt x="765" y="14"/>
                    <a:pt x="764" y="14"/>
                    <a:pt x="763" y="14"/>
                  </a:cubicBezTo>
                  <a:cubicBezTo>
                    <a:pt x="763" y="14"/>
                    <a:pt x="763" y="14"/>
                    <a:pt x="762" y="14"/>
                  </a:cubicBezTo>
                  <a:cubicBezTo>
                    <a:pt x="762" y="14"/>
                    <a:pt x="761" y="14"/>
                    <a:pt x="760" y="14"/>
                  </a:cubicBezTo>
                  <a:cubicBezTo>
                    <a:pt x="759" y="14"/>
                    <a:pt x="759" y="14"/>
                    <a:pt x="759" y="13"/>
                  </a:cubicBezTo>
                  <a:cubicBezTo>
                    <a:pt x="757" y="12"/>
                    <a:pt x="753" y="13"/>
                    <a:pt x="752" y="13"/>
                  </a:cubicBezTo>
                  <a:cubicBezTo>
                    <a:pt x="750" y="13"/>
                    <a:pt x="749" y="13"/>
                    <a:pt x="748" y="13"/>
                  </a:cubicBezTo>
                  <a:cubicBezTo>
                    <a:pt x="747" y="14"/>
                    <a:pt x="746" y="15"/>
                    <a:pt x="745" y="16"/>
                  </a:cubicBezTo>
                  <a:cubicBezTo>
                    <a:pt x="744" y="16"/>
                    <a:pt x="741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1" y="14"/>
                  </a:cubicBezTo>
                  <a:cubicBezTo>
                    <a:pt x="741" y="14"/>
                    <a:pt x="741" y="14"/>
                    <a:pt x="741" y="14"/>
                  </a:cubicBezTo>
                  <a:cubicBezTo>
                    <a:pt x="742" y="13"/>
                    <a:pt x="741" y="13"/>
                    <a:pt x="742" y="12"/>
                  </a:cubicBezTo>
                  <a:cubicBezTo>
                    <a:pt x="742" y="12"/>
                    <a:pt x="742" y="11"/>
                    <a:pt x="743" y="11"/>
                  </a:cubicBezTo>
                  <a:cubicBezTo>
                    <a:pt x="741" y="11"/>
                    <a:pt x="739" y="10"/>
                    <a:pt x="738" y="10"/>
                  </a:cubicBezTo>
                  <a:cubicBezTo>
                    <a:pt x="738" y="9"/>
                    <a:pt x="738" y="9"/>
                    <a:pt x="738" y="9"/>
                  </a:cubicBezTo>
                  <a:cubicBezTo>
                    <a:pt x="737" y="9"/>
                    <a:pt x="736" y="9"/>
                    <a:pt x="736" y="9"/>
                  </a:cubicBezTo>
                  <a:cubicBezTo>
                    <a:pt x="736" y="9"/>
                    <a:pt x="736" y="9"/>
                    <a:pt x="736" y="9"/>
                  </a:cubicBezTo>
                  <a:cubicBezTo>
                    <a:pt x="735" y="9"/>
                    <a:pt x="734" y="9"/>
                    <a:pt x="733" y="9"/>
                  </a:cubicBezTo>
                  <a:cubicBezTo>
                    <a:pt x="733" y="9"/>
                    <a:pt x="733" y="9"/>
                    <a:pt x="733" y="9"/>
                  </a:cubicBezTo>
                  <a:cubicBezTo>
                    <a:pt x="732" y="9"/>
                    <a:pt x="732" y="9"/>
                    <a:pt x="732" y="9"/>
                  </a:cubicBezTo>
                  <a:cubicBezTo>
                    <a:pt x="732" y="9"/>
                    <a:pt x="733" y="9"/>
                    <a:pt x="733" y="9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2" y="8"/>
                    <a:pt x="732" y="8"/>
                    <a:pt x="731" y="8"/>
                  </a:cubicBezTo>
                  <a:cubicBezTo>
                    <a:pt x="731" y="8"/>
                    <a:pt x="731" y="8"/>
                    <a:pt x="731" y="8"/>
                  </a:cubicBezTo>
                  <a:cubicBezTo>
                    <a:pt x="731" y="8"/>
                    <a:pt x="730" y="8"/>
                    <a:pt x="730" y="8"/>
                  </a:cubicBezTo>
                  <a:cubicBezTo>
                    <a:pt x="730" y="8"/>
                    <a:pt x="730" y="8"/>
                    <a:pt x="730" y="8"/>
                  </a:cubicBezTo>
                  <a:cubicBezTo>
                    <a:pt x="731" y="7"/>
                    <a:pt x="732" y="6"/>
                    <a:pt x="733" y="6"/>
                  </a:cubicBezTo>
                  <a:cubicBezTo>
                    <a:pt x="733" y="6"/>
                    <a:pt x="734" y="6"/>
                    <a:pt x="734" y="6"/>
                  </a:cubicBezTo>
                  <a:cubicBezTo>
                    <a:pt x="734" y="5"/>
                    <a:pt x="734" y="5"/>
                    <a:pt x="734" y="4"/>
                  </a:cubicBezTo>
                  <a:cubicBezTo>
                    <a:pt x="733" y="4"/>
                    <a:pt x="732" y="4"/>
                    <a:pt x="730" y="3"/>
                  </a:cubicBezTo>
                  <a:cubicBezTo>
                    <a:pt x="730" y="3"/>
                    <a:pt x="730" y="3"/>
                    <a:pt x="730" y="3"/>
                  </a:cubicBezTo>
                  <a:cubicBezTo>
                    <a:pt x="730" y="3"/>
                    <a:pt x="730" y="3"/>
                    <a:pt x="730" y="3"/>
                  </a:cubicBezTo>
                  <a:cubicBezTo>
                    <a:pt x="730" y="3"/>
                    <a:pt x="730" y="2"/>
                    <a:pt x="730" y="2"/>
                  </a:cubicBezTo>
                  <a:cubicBezTo>
                    <a:pt x="728" y="2"/>
                    <a:pt x="727" y="2"/>
                    <a:pt x="726" y="1"/>
                  </a:cubicBezTo>
                  <a:cubicBezTo>
                    <a:pt x="725" y="1"/>
                    <a:pt x="724" y="0"/>
                    <a:pt x="723" y="0"/>
                  </a:cubicBezTo>
                  <a:cubicBezTo>
                    <a:pt x="723" y="0"/>
                    <a:pt x="723" y="1"/>
                    <a:pt x="723" y="1"/>
                  </a:cubicBezTo>
                  <a:cubicBezTo>
                    <a:pt x="723" y="1"/>
                    <a:pt x="723" y="1"/>
                    <a:pt x="723" y="1"/>
                  </a:cubicBezTo>
                  <a:cubicBezTo>
                    <a:pt x="722" y="1"/>
                    <a:pt x="722" y="1"/>
                    <a:pt x="722" y="2"/>
                  </a:cubicBezTo>
                  <a:cubicBezTo>
                    <a:pt x="721" y="2"/>
                    <a:pt x="720" y="2"/>
                    <a:pt x="719" y="2"/>
                  </a:cubicBezTo>
                  <a:cubicBezTo>
                    <a:pt x="719" y="2"/>
                    <a:pt x="718" y="1"/>
                    <a:pt x="718" y="1"/>
                  </a:cubicBezTo>
                  <a:cubicBezTo>
                    <a:pt x="717" y="0"/>
                    <a:pt x="712" y="1"/>
                    <a:pt x="711" y="2"/>
                  </a:cubicBezTo>
                  <a:cubicBezTo>
                    <a:pt x="710" y="2"/>
                    <a:pt x="710" y="2"/>
                    <a:pt x="710" y="2"/>
                  </a:cubicBezTo>
                  <a:cubicBezTo>
                    <a:pt x="710" y="2"/>
                    <a:pt x="710" y="3"/>
                    <a:pt x="710" y="3"/>
                  </a:cubicBezTo>
                  <a:cubicBezTo>
                    <a:pt x="710" y="3"/>
                    <a:pt x="710" y="3"/>
                    <a:pt x="710" y="3"/>
                  </a:cubicBezTo>
                  <a:cubicBezTo>
                    <a:pt x="710" y="3"/>
                    <a:pt x="710" y="3"/>
                    <a:pt x="710" y="3"/>
                  </a:cubicBezTo>
                  <a:cubicBezTo>
                    <a:pt x="710" y="3"/>
                    <a:pt x="710" y="3"/>
                    <a:pt x="710" y="4"/>
                  </a:cubicBezTo>
                  <a:cubicBezTo>
                    <a:pt x="709" y="5"/>
                    <a:pt x="707" y="3"/>
                    <a:pt x="706" y="5"/>
                  </a:cubicBezTo>
                  <a:cubicBezTo>
                    <a:pt x="705" y="6"/>
                    <a:pt x="706" y="5"/>
                    <a:pt x="705" y="6"/>
                  </a:cubicBezTo>
                  <a:cubicBezTo>
                    <a:pt x="705" y="6"/>
                    <a:pt x="704" y="6"/>
                    <a:pt x="704" y="6"/>
                  </a:cubicBezTo>
                  <a:cubicBezTo>
                    <a:pt x="704" y="9"/>
                    <a:pt x="704" y="8"/>
                    <a:pt x="705" y="9"/>
                  </a:cubicBezTo>
                  <a:cubicBezTo>
                    <a:pt x="705" y="9"/>
                    <a:pt x="705" y="9"/>
                    <a:pt x="705" y="9"/>
                  </a:cubicBezTo>
                  <a:cubicBezTo>
                    <a:pt x="706" y="10"/>
                    <a:pt x="706" y="10"/>
                    <a:pt x="707" y="11"/>
                  </a:cubicBezTo>
                  <a:cubicBezTo>
                    <a:pt x="707" y="11"/>
                    <a:pt x="707" y="11"/>
                    <a:pt x="707" y="12"/>
                  </a:cubicBezTo>
                  <a:cubicBezTo>
                    <a:pt x="705" y="11"/>
                    <a:pt x="704" y="11"/>
                    <a:pt x="703" y="10"/>
                  </a:cubicBezTo>
                  <a:cubicBezTo>
                    <a:pt x="703" y="10"/>
                    <a:pt x="703" y="10"/>
                    <a:pt x="703" y="10"/>
                  </a:cubicBezTo>
                  <a:cubicBezTo>
                    <a:pt x="701" y="9"/>
                    <a:pt x="701" y="10"/>
                    <a:pt x="701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700" y="10"/>
                    <a:pt x="699" y="10"/>
                    <a:pt x="699" y="10"/>
                  </a:cubicBezTo>
                  <a:cubicBezTo>
                    <a:pt x="698" y="9"/>
                    <a:pt x="697" y="9"/>
                    <a:pt x="695" y="9"/>
                  </a:cubicBezTo>
                  <a:cubicBezTo>
                    <a:pt x="695" y="9"/>
                    <a:pt x="695" y="9"/>
                    <a:pt x="695" y="9"/>
                  </a:cubicBezTo>
                  <a:cubicBezTo>
                    <a:pt x="694" y="9"/>
                    <a:pt x="693" y="9"/>
                    <a:pt x="692" y="9"/>
                  </a:cubicBezTo>
                  <a:cubicBezTo>
                    <a:pt x="692" y="11"/>
                    <a:pt x="692" y="9"/>
                    <a:pt x="693" y="10"/>
                  </a:cubicBezTo>
                  <a:cubicBezTo>
                    <a:pt x="693" y="10"/>
                    <a:pt x="693" y="11"/>
                    <a:pt x="693" y="11"/>
                  </a:cubicBezTo>
                  <a:cubicBezTo>
                    <a:pt x="693" y="11"/>
                    <a:pt x="694" y="11"/>
                    <a:pt x="694" y="11"/>
                  </a:cubicBezTo>
                  <a:cubicBezTo>
                    <a:pt x="694" y="11"/>
                    <a:pt x="694" y="11"/>
                    <a:pt x="694" y="11"/>
                  </a:cubicBezTo>
                  <a:cubicBezTo>
                    <a:pt x="694" y="11"/>
                    <a:pt x="694" y="11"/>
                    <a:pt x="694" y="11"/>
                  </a:cubicBezTo>
                  <a:cubicBezTo>
                    <a:pt x="694" y="11"/>
                    <a:pt x="694" y="12"/>
                    <a:pt x="694" y="12"/>
                  </a:cubicBezTo>
                  <a:cubicBezTo>
                    <a:pt x="694" y="12"/>
                    <a:pt x="695" y="12"/>
                    <a:pt x="695" y="12"/>
                  </a:cubicBezTo>
                  <a:cubicBezTo>
                    <a:pt x="695" y="13"/>
                    <a:pt x="695" y="13"/>
                    <a:pt x="695" y="14"/>
                  </a:cubicBezTo>
                  <a:cubicBezTo>
                    <a:pt x="695" y="14"/>
                    <a:pt x="695" y="14"/>
                    <a:pt x="695" y="14"/>
                  </a:cubicBezTo>
                  <a:cubicBezTo>
                    <a:pt x="695" y="16"/>
                    <a:pt x="695" y="16"/>
                    <a:pt x="693" y="16"/>
                  </a:cubicBezTo>
                  <a:cubicBezTo>
                    <a:pt x="693" y="16"/>
                    <a:pt x="693" y="16"/>
                    <a:pt x="693" y="17"/>
                  </a:cubicBezTo>
                  <a:cubicBezTo>
                    <a:pt x="693" y="17"/>
                    <a:pt x="693" y="17"/>
                    <a:pt x="693" y="17"/>
                  </a:cubicBezTo>
                  <a:cubicBezTo>
                    <a:pt x="693" y="15"/>
                    <a:pt x="693" y="14"/>
                    <a:pt x="694" y="14"/>
                  </a:cubicBezTo>
                  <a:cubicBezTo>
                    <a:pt x="694" y="12"/>
                    <a:pt x="693" y="13"/>
                    <a:pt x="693" y="11"/>
                  </a:cubicBezTo>
                  <a:cubicBezTo>
                    <a:pt x="692" y="11"/>
                    <a:pt x="691" y="11"/>
                    <a:pt x="691" y="11"/>
                  </a:cubicBezTo>
                  <a:cubicBezTo>
                    <a:pt x="690" y="11"/>
                    <a:pt x="689" y="11"/>
                    <a:pt x="688" y="12"/>
                  </a:cubicBezTo>
                  <a:cubicBezTo>
                    <a:pt x="687" y="13"/>
                    <a:pt x="686" y="13"/>
                    <a:pt x="685" y="14"/>
                  </a:cubicBezTo>
                  <a:cubicBezTo>
                    <a:pt x="685" y="14"/>
                    <a:pt x="684" y="14"/>
                    <a:pt x="684" y="14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4" y="14"/>
                    <a:pt x="683" y="13"/>
                    <a:pt x="682" y="14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4"/>
                    <a:pt x="682" y="15"/>
                    <a:pt x="680" y="15"/>
                  </a:cubicBezTo>
                  <a:cubicBezTo>
                    <a:pt x="680" y="13"/>
                    <a:pt x="680" y="13"/>
                    <a:pt x="679" y="13"/>
                  </a:cubicBezTo>
                  <a:cubicBezTo>
                    <a:pt x="679" y="13"/>
                    <a:pt x="679" y="14"/>
                    <a:pt x="679" y="14"/>
                  </a:cubicBezTo>
                  <a:cubicBezTo>
                    <a:pt x="679" y="14"/>
                    <a:pt x="679" y="14"/>
                    <a:pt x="678" y="14"/>
                  </a:cubicBezTo>
                  <a:cubicBezTo>
                    <a:pt x="678" y="14"/>
                    <a:pt x="678" y="14"/>
                    <a:pt x="678" y="14"/>
                  </a:cubicBezTo>
                  <a:cubicBezTo>
                    <a:pt x="678" y="14"/>
                    <a:pt x="677" y="14"/>
                    <a:pt x="676" y="14"/>
                  </a:cubicBezTo>
                  <a:cubicBezTo>
                    <a:pt x="676" y="14"/>
                    <a:pt x="676" y="15"/>
                    <a:pt x="676" y="15"/>
                  </a:cubicBezTo>
                  <a:cubicBezTo>
                    <a:pt x="675" y="15"/>
                    <a:pt x="675" y="15"/>
                    <a:pt x="675" y="15"/>
                  </a:cubicBezTo>
                  <a:cubicBezTo>
                    <a:pt x="675" y="14"/>
                    <a:pt x="675" y="14"/>
                    <a:pt x="675" y="14"/>
                  </a:cubicBezTo>
                  <a:cubicBezTo>
                    <a:pt x="675" y="14"/>
                    <a:pt x="675" y="14"/>
                    <a:pt x="676" y="14"/>
                  </a:cubicBezTo>
                  <a:cubicBezTo>
                    <a:pt x="676" y="14"/>
                    <a:pt x="676" y="14"/>
                    <a:pt x="676" y="14"/>
                  </a:cubicBezTo>
                  <a:cubicBezTo>
                    <a:pt x="676" y="13"/>
                    <a:pt x="676" y="13"/>
                    <a:pt x="677" y="13"/>
                  </a:cubicBezTo>
                  <a:cubicBezTo>
                    <a:pt x="677" y="13"/>
                    <a:pt x="677" y="13"/>
                    <a:pt x="677" y="13"/>
                  </a:cubicBezTo>
                  <a:cubicBezTo>
                    <a:pt x="677" y="12"/>
                    <a:pt x="678" y="12"/>
                    <a:pt x="679" y="12"/>
                  </a:cubicBezTo>
                  <a:cubicBezTo>
                    <a:pt x="679" y="11"/>
                    <a:pt x="679" y="11"/>
                    <a:pt x="679" y="11"/>
                  </a:cubicBezTo>
                  <a:cubicBezTo>
                    <a:pt x="678" y="11"/>
                    <a:pt x="676" y="10"/>
                    <a:pt x="676" y="9"/>
                  </a:cubicBezTo>
                  <a:cubicBezTo>
                    <a:pt x="675" y="9"/>
                    <a:pt x="674" y="10"/>
                    <a:pt x="674" y="10"/>
                  </a:cubicBezTo>
                  <a:cubicBezTo>
                    <a:pt x="674" y="10"/>
                    <a:pt x="674" y="10"/>
                    <a:pt x="674" y="10"/>
                  </a:cubicBezTo>
                  <a:cubicBezTo>
                    <a:pt x="673" y="10"/>
                    <a:pt x="673" y="10"/>
                    <a:pt x="673" y="9"/>
                  </a:cubicBezTo>
                  <a:cubicBezTo>
                    <a:pt x="671" y="9"/>
                    <a:pt x="672" y="10"/>
                    <a:pt x="671" y="9"/>
                  </a:cubicBezTo>
                  <a:cubicBezTo>
                    <a:pt x="670" y="9"/>
                    <a:pt x="669" y="9"/>
                    <a:pt x="669" y="10"/>
                  </a:cubicBezTo>
                  <a:cubicBezTo>
                    <a:pt x="668" y="9"/>
                    <a:pt x="668" y="9"/>
                    <a:pt x="667" y="9"/>
                  </a:cubicBezTo>
                  <a:cubicBezTo>
                    <a:pt x="667" y="9"/>
                    <a:pt x="667" y="9"/>
                    <a:pt x="667" y="8"/>
                  </a:cubicBezTo>
                  <a:cubicBezTo>
                    <a:pt x="666" y="8"/>
                    <a:pt x="665" y="8"/>
                    <a:pt x="664" y="8"/>
                  </a:cubicBezTo>
                  <a:cubicBezTo>
                    <a:pt x="664" y="8"/>
                    <a:pt x="664" y="8"/>
                    <a:pt x="664" y="9"/>
                  </a:cubicBezTo>
                  <a:cubicBezTo>
                    <a:pt x="664" y="8"/>
                    <a:pt x="663" y="8"/>
                    <a:pt x="663" y="8"/>
                  </a:cubicBezTo>
                  <a:cubicBezTo>
                    <a:pt x="663" y="8"/>
                    <a:pt x="663" y="9"/>
                    <a:pt x="663" y="9"/>
                  </a:cubicBezTo>
                  <a:cubicBezTo>
                    <a:pt x="662" y="9"/>
                    <a:pt x="662" y="9"/>
                    <a:pt x="661" y="9"/>
                  </a:cubicBezTo>
                  <a:cubicBezTo>
                    <a:pt x="661" y="8"/>
                    <a:pt x="661" y="8"/>
                    <a:pt x="661" y="8"/>
                  </a:cubicBezTo>
                  <a:cubicBezTo>
                    <a:pt x="661" y="8"/>
                    <a:pt x="660" y="8"/>
                    <a:pt x="660" y="8"/>
                  </a:cubicBezTo>
                  <a:cubicBezTo>
                    <a:pt x="660" y="8"/>
                    <a:pt x="660" y="8"/>
                    <a:pt x="660" y="8"/>
                  </a:cubicBezTo>
                  <a:cubicBezTo>
                    <a:pt x="659" y="8"/>
                    <a:pt x="658" y="8"/>
                    <a:pt x="658" y="9"/>
                  </a:cubicBezTo>
                  <a:cubicBezTo>
                    <a:pt x="659" y="9"/>
                    <a:pt x="658" y="9"/>
                    <a:pt x="659" y="10"/>
                  </a:cubicBezTo>
                  <a:cubicBezTo>
                    <a:pt x="655" y="10"/>
                    <a:pt x="652" y="10"/>
                    <a:pt x="649" y="10"/>
                  </a:cubicBezTo>
                  <a:cubicBezTo>
                    <a:pt x="649" y="10"/>
                    <a:pt x="649" y="10"/>
                    <a:pt x="649" y="10"/>
                  </a:cubicBezTo>
                  <a:cubicBezTo>
                    <a:pt x="649" y="10"/>
                    <a:pt x="649" y="10"/>
                    <a:pt x="648" y="10"/>
                  </a:cubicBezTo>
                  <a:cubicBezTo>
                    <a:pt x="648" y="10"/>
                    <a:pt x="648" y="10"/>
                    <a:pt x="648" y="10"/>
                  </a:cubicBezTo>
                  <a:cubicBezTo>
                    <a:pt x="647" y="10"/>
                    <a:pt x="647" y="10"/>
                    <a:pt x="646" y="10"/>
                  </a:cubicBezTo>
                  <a:cubicBezTo>
                    <a:pt x="646" y="10"/>
                    <a:pt x="646" y="10"/>
                    <a:pt x="645" y="10"/>
                  </a:cubicBezTo>
                  <a:cubicBezTo>
                    <a:pt x="645" y="10"/>
                    <a:pt x="644" y="10"/>
                    <a:pt x="644" y="10"/>
                  </a:cubicBezTo>
                  <a:cubicBezTo>
                    <a:pt x="644" y="10"/>
                    <a:pt x="644" y="10"/>
                    <a:pt x="643" y="10"/>
                  </a:cubicBezTo>
                  <a:cubicBezTo>
                    <a:pt x="643" y="10"/>
                    <a:pt x="643" y="10"/>
                    <a:pt x="643" y="10"/>
                  </a:cubicBezTo>
                  <a:cubicBezTo>
                    <a:pt x="643" y="10"/>
                    <a:pt x="643" y="10"/>
                    <a:pt x="643" y="10"/>
                  </a:cubicBezTo>
                  <a:cubicBezTo>
                    <a:pt x="640" y="11"/>
                    <a:pt x="640" y="9"/>
                    <a:pt x="637" y="9"/>
                  </a:cubicBezTo>
                  <a:cubicBezTo>
                    <a:pt x="637" y="10"/>
                    <a:pt x="637" y="10"/>
                    <a:pt x="637" y="10"/>
                  </a:cubicBezTo>
                  <a:cubicBezTo>
                    <a:pt x="637" y="10"/>
                    <a:pt x="636" y="10"/>
                    <a:pt x="636" y="10"/>
                  </a:cubicBezTo>
                  <a:cubicBezTo>
                    <a:pt x="636" y="10"/>
                    <a:pt x="636" y="10"/>
                    <a:pt x="635" y="10"/>
                  </a:cubicBezTo>
                  <a:cubicBezTo>
                    <a:pt x="635" y="10"/>
                    <a:pt x="635" y="10"/>
                    <a:pt x="635" y="10"/>
                  </a:cubicBezTo>
                  <a:cubicBezTo>
                    <a:pt x="634" y="10"/>
                    <a:pt x="634" y="11"/>
                    <a:pt x="634" y="11"/>
                  </a:cubicBezTo>
                  <a:cubicBezTo>
                    <a:pt x="633" y="11"/>
                    <a:pt x="632" y="11"/>
                    <a:pt x="631" y="11"/>
                  </a:cubicBezTo>
                  <a:cubicBezTo>
                    <a:pt x="631" y="11"/>
                    <a:pt x="631" y="11"/>
                    <a:pt x="631" y="12"/>
                  </a:cubicBezTo>
                  <a:cubicBezTo>
                    <a:pt x="630" y="12"/>
                    <a:pt x="628" y="11"/>
                    <a:pt x="627" y="11"/>
                  </a:cubicBezTo>
                  <a:cubicBezTo>
                    <a:pt x="627" y="12"/>
                    <a:pt x="627" y="12"/>
                    <a:pt x="627" y="12"/>
                  </a:cubicBezTo>
                  <a:cubicBezTo>
                    <a:pt x="627" y="12"/>
                    <a:pt x="626" y="12"/>
                    <a:pt x="626" y="12"/>
                  </a:cubicBezTo>
                  <a:cubicBezTo>
                    <a:pt x="626" y="12"/>
                    <a:pt x="626" y="12"/>
                    <a:pt x="626" y="12"/>
                  </a:cubicBezTo>
                  <a:cubicBezTo>
                    <a:pt x="625" y="12"/>
                    <a:pt x="625" y="12"/>
                    <a:pt x="625" y="12"/>
                  </a:cubicBezTo>
                  <a:cubicBezTo>
                    <a:pt x="625" y="11"/>
                    <a:pt x="624" y="11"/>
                    <a:pt x="624" y="11"/>
                  </a:cubicBezTo>
                  <a:cubicBezTo>
                    <a:pt x="624" y="12"/>
                    <a:pt x="624" y="12"/>
                    <a:pt x="624" y="12"/>
                  </a:cubicBezTo>
                  <a:cubicBezTo>
                    <a:pt x="623" y="12"/>
                    <a:pt x="623" y="12"/>
                    <a:pt x="623" y="12"/>
                  </a:cubicBezTo>
                  <a:cubicBezTo>
                    <a:pt x="623" y="12"/>
                    <a:pt x="623" y="11"/>
                    <a:pt x="623" y="11"/>
                  </a:cubicBezTo>
                  <a:cubicBezTo>
                    <a:pt x="622" y="11"/>
                    <a:pt x="622" y="11"/>
                    <a:pt x="621" y="11"/>
                  </a:cubicBezTo>
                  <a:cubicBezTo>
                    <a:pt x="621" y="11"/>
                    <a:pt x="621" y="12"/>
                    <a:pt x="621" y="12"/>
                  </a:cubicBezTo>
                  <a:cubicBezTo>
                    <a:pt x="621" y="13"/>
                    <a:pt x="622" y="12"/>
                    <a:pt x="623" y="12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4" y="13"/>
                    <a:pt x="624" y="13"/>
                    <a:pt x="624" y="13"/>
                  </a:cubicBezTo>
                  <a:cubicBezTo>
                    <a:pt x="624" y="13"/>
                    <a:pt x="624" y="14"/>
                    <a:pt x="624" y="14"/>
                  </a:cubicBezTo>
                  <a:cubicBezTo>
                    <a:pt x="624" y="14"/>
                    <a:pt x="624" y="14"/>
                    <a:pt x="623" y="14"/>
                  </a:cubicBezTo>
                  <a:cubicBezTo>
                    <a:pt x="623" y="14"/>
                    <a:pt x="623" y="14"/>
                    <a:pt x="623" y="14"/>
                  </a:cubicBezTo>
                  <a:cubicBezTo>
                    <a:pt x="623" y="14"/>
                    <a:pt x="622" y="14"/>
                    <a:pt x="621" y="14"/>
                  </a:cubicBezTo>
                  <a:cubicBezTo>
                    <a:pt x="621" y="15"/>
                    <a:pt x="621" y="15"/>
                    <a:pt x="621" y="15"/>
                  </a:cubicBezTo>
                  <a:cubicBezTo>
                    <a:pt x="621" y="15"/>
                    <a:pt x="621" y="15"/>
                    <a:pt x="620" y="15"/>
                  </a:cubicBezTo>
                  <a:cubicBezTo>
                    <a:pt x="620" y="15"/>
                    <a:pt x="620" y="16"/>
                    <a:pt x="620" y="16"/>
                  </a:cubicBezTo>
                  <a:cubicBezTo>
                    <a:pt x="620" y="16"/>
                    <a:pt x="620" y="16"/>
                    <a:pt x="620" y="16"/>
                  </a:cubicBezTo>
                  <a:cubicBezTo>
                    <a:pt x="620" y="17"/>
                    <a:pt x="620" y="17"/>
                    <a:pt x="620" y="18"/>
                  </a:cubicBezTo>
                  <a:cubicBezTo>
                    <a:pt x="618" y="18"/>
                    <a:pt x="619" y="18"/>
                    <a:pt x="617" y="17"/>
                  </a:cubicBezTo>
                  <a:cubicBezTo>
                    <a:pt x="617" y="17"/>
                    <a:pt x="617" y="17"/>
                    <a:pt x="617" y="16"/>
                  </a:cubicBezTo>
                  <a:cubicBezTo>
                    <a:pt x="616" y="16"/>
                    <a:pt x="616" y="16"/>
                    <a:pt x="615" y="15"/>
                  </a:cubicBezTo>
                  <a:cubicBezTo>
                    <a:pt x="614" y="16"/>
                    <a:pt x="614" y="16"/>
                    <a:pt x="614" y="17"/>
                  </a:cubicBezTo>
                  <a:cubicBezTo>
                    <a:pt x="615" y="17"/>
                    <a:pt x="616" y="18"/>
                    <a:pt x="617" y="18"/>
                  </a:cubicBezTo>
                  <a:cubicBezTo>
                    <a:pt x="617" y="19"/>
                    <a:pt x="617" y="19"/>
                    <a:pt x="618" y="20"/>
                  </a:cubicBezTo>
                  <a:cubicBezTo>
                    <a:pt x="618" y="20"/>
                    <a:pt x="618" y="20"/>
                    <a:pt x="618" y="21"/>
                  </a:cubicBezTo>
                  <a:cubicBezTo>
                    <a:pt x="618" y="20"/>
                    <a:pt x="617" y="20"/>
                    <a:pt x="617" y="20"/>
                  </a:cubicBezTo>
                  <a:cubicBezTo>
                    <a:pt x="617" y="20"/>
                    <a:pt x="617" y="20"/>
                    <a:pt x="617" y="20"/>
                  </a:cubicBezTo>
                  <a:cubicBezTo>
                    <a:pt x="616" y="19"/>
                    <a:pt x="614" y="20"/>
                    <a:pt x="613" y="20"/>
                  </a:cubicBezTo>
                  <a:cubicBezTo>
                    <a:pt x="613" y="20"/>
                    <a:pt x="613" y="21"/>
                    <a:pt x="613" y="21"/>
                  </a:cubicBezTo>
                  <a:cubicBezTo>
                    <a:pt x="614" y="22"/>
                    <a:pt x="616" y="22"/>
                    <a:pt x="616" y="23"/>
                  </a:cubicBezTo>
                  <a:cubicBezTo>
                    <a:pt x="616" y="24"/>
                    <a:pt x="616" y="24"/>
                    <a:pt x="616" y="25"/>
                  </a:cubicBezTo>
                  <a:cubicBezTo>
                    <a:pt x="616" y="25"/>
                    <a:pt x="617" y="25"/>
                    <a:pt x="617" y="25"/>
                  </a:cubicBezTo>
                  <a:cubicBezTo>
                    <a:pt x="618" y="26"/>
                    <a:pt x="617" y="27"/>
                    <a:pt x="619" y="28"/>
                  </a:cubicBezTo>
                  <a:cubicBezTo>
                    <a:pt x="619" y="29"/>
                    <a:pt x="618" y="29"/>
                    <a:pt x="618" y="30"/>
                  </a:cubicBezTo>
                  <a:cubicBezTo>
                    <a:pt x="617" y="30"/>
                    <a:pt x="615" y="30"/>
                    <a:pt x="614" y="29"/>
                  </a:cubicBezTo>
                  <a:cubicBezTo>
                    <a:pt x="615" y="28"/>
                    <a:pt x="616" y="29"/>
                    <a:pt x="616" y="27"/>
                  </a:cubicBezTo>
                  <a:cubicBezTo>
                    <a:pt x="615" y="27"/>
                    <a:pt x="615" y="27"/>
                    <a:pt x="615" y="26"/>
                  </a:cubicBezTo>
                  <a:cubicBezTo>
                    <a:pt x="615" y="26"/>
                    <a:pt x="615" y="26"/>
                    <a:pt x="615" y="26"/>
                  </a:cubicBezTo>
                  <a:cubicBezTo>
                    <a:pt x="614" y="26"/>
                    <a:pt x="614" y="26"/>
                    <a:pt x="613" y="26"/>
                  </a:cubicBezTo>
                  <a:cubicBezTo>
                    <a:pt x="613" y="26"/>
                    <a:pt x="613" y="26"/>
                    <a:pt x="613" y="25"/>
                  </a:cubicBezTo>
                  <a:cubicBezTo>
                    <a:pt x="612" y="25"/>
                    <a:pt x="611" y="26"/>
                    <a:pt x="610" y="26"/>
                  </a:cubicBezTo>
                  <a:cubicBezTo>
                    <a:pt x="610" y="26"/>
                    <a:pt x="610" y="26"/>
                    <a:pt x="610" y="26"/>
                  </a:cubicBezTo>
                  <a:cubicBezTo>
                    <a:pt x="610" y="26"/>
                    <a:pt x="609" y="26"/>
                    <a:pt x="608" y="26"/>
                  </a:cubicBezTo>
                  <a:cubicBezTo>
                    <a:pt x="608" y="26"/>
                    <a:pt x="608" y="26"/>
                    <a:pt x="608" y="26"/>
                  </a:cubicBezTo>
                  <a:cubicBezTo>
                    <a:pt x="607" y="26"/>
                    <a:pt x="607" y="26"/>
                    <a:pt x="606" y="25"/>
                  </a:cubicBezTo>
                  <a:cubicBezTo>
                    <a:pt x="605" y="26"/>
                    <a:pt x="605" y="26"/>
                    <a:pt x="605" y="26"/>
                  </a:cubicBezTo>
                  <a:cubicBezTo>
                    <a:pt x="603" y="27"/>
                    <a:pt x="602" y="24"/>
                    <a:pt x="598" y="24"/>
                  </a:cubicBezTo>
                  <a:cubicBezTo>
                    <a:pt x="598" y="24"/>
                    <a:pt x="598" y="25"/>
                    <a:pt x="598" y="25"/>
                  </a:cubicBezTo>
                  <a:cubicBezTo>
                    <a:pt x="598" y="25"/>
                    <a:pt x="597" y="25"/>
                    <a:pt x="596" y="25"/>
                  </a:cubicBezTo>
                  <a:cubicBezTo>
                    <a:pt x="596" y="25"/>
                    <a:pt x="596" y="25"/>
                    <a:pt x="596" y="25"/>
                  </a:cubicBezTo>
                  <a:cubicBezTo>
                    <a:pt x="596" y="25"/>
                    <a:pt x="596" y="25"/>
                    <a:pt x="596" y="25"/>
                  </a:cubicBezTo>
                  <a:cubicBezTo>
                    <a:pt x="595" y="25"/>
                    <a:pt x="595" y="25"/>
                    <a:pt x="595" y="25"/>
                  </a:cubicBezTo>
                  <a:cubicBezTo>
                    <a:pt x="594" y="25"/>
                    <a:pt x="593" y="25"/>
                    <a:pt x="591" y="24"/>
                  </a:cubicBezTo>
                  <a:cubicBezTo>
                    <a:pt x="591" y="25"/>
                    <a:pt x="591" y="25"/>
                    <a:pt x="591" y="25"/>
                  </a:cubicBezTo>
                  <a:cubicBezTo>
                    <a:pt x="591" y="25"/>
                    <a:pt x="590" y="25"/>
                    <a:pt x="590" y="25"/>
                  </a:cubicBezTo>
                  <a:cubicBezTo>
                    <a:pt x="590" y="25"/>
                    <a:pt x="590" y="25"/>
                    <a:pt x="590" y="25"/>
                  </a:cubicBezTo>
                  <a:cubicBezTo>
                    <a:pt x="588" y="25"/>
                    <a:pt x="587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84" y="25"/>
                    <a:pt x="583" y="25"/>
                    <a:pt x="582" y="25"/>
                  </a:cubicBezTo>
                  <a:cubicBezTo>
                    <a:pt x="582" y="25"/>
                    <a:pt x="581" y="26"/>
                    <a:pt x="581" y="27"/>
                  </a:cubicBezTo>
                  <a:cubicBezTo>
                    <a:pt x="581" y="27"/>
                    <a:pt x="581" y="27"/>
                    <a:pt x="580" y="27"/>
                  </a:cubicBezTo>
                  <a:cubicBezTo>
                    <a:pt x="580" y="27"/>
                    <a:pt x="580" y="27"/>
                    <a:pt x="580" y="28"/>
                  </a:cubicBezTo>
                  <a:cubicBezTo>
                    <a:pt x="580" y="28"/>
                    <a:pt x="580" y="28"/>
                    <a:pt x="580" y="28"/>
                  </a:cubicBezTo>
                  <a:cubicBezTo>
                    <a:pt x="580" y="28"/>
                    <a:pt x="580" y="29"/>
                    <a:pt x="580" y="29"/>
                  </a:cubicBezTo>
                  <a:cubicBezTo>
                    <a:pt x="580" y="29"/>
                    <a:pt x="580" y="29"/>
                    <a:pt x="580" y="29"/>
                  </a:cubicBezTo>
                  <a:cubicBezTo>
                    <a:pt x="580" y="30"/>
                    <a:pt x="580" y="30"/>
                    <a:pt x="580" y="31"/>
                  </a:cubicBezTo>
                  <a:cubicBezTo>
                    <a:pt x="579" y="31"/>
                    <a:pt x="579" y="31"/>
                    <a:pt x="579" y="31"/>
                  </a:cubicBezTo>
                  <a:cubicBezTo>
                    <a:pt x="579" y="31"/>
                    <a:pt x="579" y="32"/>
                    <a:pt x="579" y="32"/>
                  </a:cubicBezTo>
                  <a:cubicBezTo>
                    <a:pt x="579" y="32"/>
                    <a:pt x="579" y="32"/>
                    <a:pt x="578" y="32"/>
                  </a:cubicBezTo>
                  <a:cubicBezTo>
                    <a:pt x="578" y="34"/>
                    <a:pt x="578" y="37"/>
                    <a:pt x="579" y="37"/>
                  </a:cubicBezTo>
                  <a:cubicBezTo>
                    <a:pt x="579" y="38"/>
                    <a:pt x="580" y="39"/>
                    <a:pt x="581" y="39"/>
                  </a:cubicBezTo>
                  <a:cubicBezTo>
                    <a:pt x="582" y="39"/>
                    <a:pt x="582" y="39"/>
                    <a:pt x="582" y="39"/>
                  </a:cubicBezTo>
                  <a:cubicBezTo>
                    <a:pt x="582" y="40"/>
                    <a:pt x="582" y="40"/>
                    <a:pt x="582" y="40"/>
                  </a:cubicBezTo>
                  <a:cubicBezTo>
                    <a:pt x="583" y="40"/>
                    <a:pt x="583" y="40"/>
                    <a:pt x="583" y="40"/>
                  </a:cubicBezTo>
                  <a:cubicBezTo>
                    <a:pt x="583" y="40"/>
                    <a:pt x="583" y="40"/>
                    <a:pt x="583" y="40"/>
                  </a:cubicBezTo>
                  <a:cubicBezTo>
                    <a:pt x="585" y="40"/>
                    <a:pt x="586" y="41"/>
                    <a:pt x="587" y="41"/>
                  </a:cubicBezTo>
                  <a:cubicBezTo>
                    <a:pt x="587" y="41"/>
                    <a:pt x="587" y="41"/>
                    <a:pt x="587" y="41"/>
                  </a:cubicBezTo>
                  <a:cubicBezTo>
                    <a:pt x="588" y="41"/>
                    <a:pt x="588" y="42"/>
                    <a:pt x="589" y="42"/>
                  </a:cubicBezTo>
                  <a:cubicBezTo>
                    <a:pt x="589" y="42"/>
                    <a:pt x="589" y="43"/>
                    <a:pt x="589" y="43"/>
                  </a:cubicBezTo>
                  <a:cubicBezTo>
                    <a:pt x="590" y="44"/>
                    <a:pt x="592" y="44"/>
                    <a:pt x="593" y="45"/>
                  </a:cubicBezTo>
                  <a:cubicBezTo>
                    <a:pt x="593" y="45"/>
                    <a:pt x="594" y="47"/>
                    <a:pt x="594" y="48"/>
                  </a:cubicBezTo>
                  <a:cubicBezTo>
                    <a:pt x="593" y="48"/>
                    <a:pt x="593" y="48"/>
                    <a:pt x="593" y="48"/>
                  </a:cubicBezTo>
                  <a:cubicBezTo>
                    <a:pt x="593" y="48"/>
                    <a:pt x="593" y="48"/>
                    <a:pt x="593" y="49"/>
                  </a:cubicBezTo>
                  <a:cubicBezTo>
                    <a:pt x="593" y="49"/>
                    <a:pt x="592" y="49"/>
                    <a:pt x="592" y="49"/>
                  </a:cubicBezTo>
                  <a:cubicBezTo>
                    <a:pt x="592" y="49"/>
                    <a:pt x="592" y="49"/>
                    <a:pt x="592" y="49"/>
                  </a:cubicBezTo>
                  <a:cubicBezTo>
                    <a:pt x="592" y="49"/>
                    <a:pt x="592" y="49"/>
                    <a:pt x="592" y="49"/>
                  </a:cubicBezTo>
                  <a:cubicBezTo>
                    <a:pt x="591" y="51"/>
                    <a:pt x="591" y="54"/>
                    <a:pt x="593" y="56"/>
                  </a:cubicBezTo>
                  <a:cubicBezTo>
                    <a:pt x="592" y="57"/>
                    <a:pt x="592" y="58"/>
                    <a:pt x="592" y="58"/>
                  </a:cubicBezTo>
                  <a:cubicBezTo>
                    <a:pt x="591" y="59"/>
                    <a:pt x="590" y="59"/>
                    <a:pt x="588" y="58"/>
                  </a:cubicBezTo>
                  <a:cubicBezTo>
                    <a:pt x="588" y="59"/>
                    <a:pt x="588" y="59"/>
                    <a:pt x="588" y="60"/>
                  </a:cubicBezTo>
                  <a:cubicBezTo>
                    <a:pt x="588" y="60"/>
                    <a:pt x="588" y="60"/>
                    <a:pt x="588" y="60"/>
                  </a:cubicBezTo>
                  <a:cubicBezTo>
                    <a:pt x="588" y="60"/>
                    <a:pt x="588" y="61"/>
                    <a:pt x="588" y="61"/>
                  </a:cubicBezTo>
                  <a:cubicBezTo>
                    <a:pt x="589" y="61"/>
                    <a:pt x="590" y="61"/>
                    <a:pt x="591" y="62"/>
                  </a:cubicBezTo>
                  <a:cubicBezTo>
                    <a:pt x="592" y="63"/>
                    <a:pt x="592" y="64"/>
                    <a:pt x="594" y="64"/>
                  </a:cubicBezTo>
                  <a:cubicBezTo>
                    <a:pt x="594" y="64"/>
                    <a:pt x="594" y="65"/>
                    <a:pt x="595" y="64"/>
                  </a:cubicBezTo>
                  <a:cubicBezTo>
                    <a:pt x="595" y="64"/>
                    <a:pt x="595" y="64"/>
                    <a:pt x="595" y="64"/>
                  </a:cubicBezTo>
                  <a:cubicBezTo>
                    <a:pt x="597" y="63"/>
                    <a:pt x="597" y="64"/>
                    <a:pt x="598" y="63"/>
                  </a:cubicBezTo>
                  <a:cubicBezTo>
                    <a:pt x="601" y="63"/>
                    <a:pt x="600" y="64"/>
                    <a:pt x="601" y="65"/>
                  </a:cubicBezTo>
                  <a:cubicBezTo>
                    <a:pt x="601" y="65"/>
                    <a:pt x="601" y="65"/>
                    <a:pt x="601" y="65"/>
                  </a:cubicBezTo>
                  <a:cubicBezTo>
                    <a:pt x="601" y="65"/>
                    <a:pt x="602" y="65"/>
                    <a:pt x="602" y="65"/>
                  </a:cubicBezTo>
                  <a:cubicBezTo>
                    <a:pt x="602" y="65"/>
                    <a:pt x="602" y="65"/>
                    <a:pt x="602" y="66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603" y="66"/>
                    <a:pt x="604" y="66"/>
                    <a:pt x="604" y="66"/>
                  </a:cubicBezTo>
                  <a:cubicBezTo>
                    <a:pt x="604" y="67"/>
                    <a:pt x="604" y="68"/>
                    <a:pt x="604" y="69"/>
                  </a:cubicBezTo>
                  <a:cubicBezTo>
                    <a:pt x="604" y="69"/>
                    <a:pt x="604" y="69"/>
                    <a:pt x="604" y="69"/>
                  </a:cubicBezTo>
                  <a:cubicBezTo>
                    <a:pt x="604" y="69"/>
                    <a:pt x="604" y="69"/>
                    <a:pt x="604" y="69"/>
                  </a:cubicBezTo>
                  <a:cubicBezTo>
                    <a:pt x="603" y="69"/>
                    <a:pt x="603" y="69"/>
                    <a:pt x="602" y="69"/>
                  </a:cubicBezTo>
                  <a:cubicBezTo>
                    <a:pt x="602" y="68"/>
                    <a:pt x="602" y="67"/>
                    <a:pt x="602" y="66"/>
                  </a:cubicBezTo>
                  <a:cubicBezTo>
                    <a:pt x="601" y="66"/>
                    <a:pt x="601" y="66"/>
                    <a:pt x="600" y="66"/>
                  </a:cubicBezTo>
                  <a:cubicBezTo>
                    <a:pt x="600" y="65"/>
                    <a:pt x="600" y="65"/>
                    <a:pt x="600" y="65"/>
                  </a:cubicBezTo>
                  <a:cubicBezTo>
                    <a:pt x="597" y="64"/>
                    <a:pt x="597" y="66"/>
                    <a:pt x="596" y="66"/>
                  </a:cubicBezTo>
                  <a:cubicBezTo>
                    <a:pt x="596" y="66"/>
                    <a:pt x="596" y="66"/>
                    <a:pt x="595" y="66"/>
                  </a:cubicBezTo>
                  <a:cubicBezTo>
                    <a:pt x="595" y="65"/>
                    <a:pt x="595" y="65"/>
                    <a:pt x="595" y="65"/>
                  </a:cubicBezTo>
                  <a:cubicBezTo>
                    <a:pt x="593" y="65"/>
                    <a:pt x="591" y="65"/>
                    <a:pt x="589" y="65"/>
                  </a:cubicBezTo>
                  <a:cubicBezTo>
                    <a:pt x="589" y="65"/>
                    <a:pt x="589" y="64"/>
                    <a:pt x="589" y="64"/>
                  </a:cubicBezTo>
                  <a:cubicBezTo>
                    <a:pt x="589" y="64"/>
                    <a:pt x="588" y="64"/>
                    <a:pt x="588" y="64"/>
                  </a:cubicBezTo>
                  <a:cubicBezTo>
                    <a:pt x="588" y="63"/>
                    <a:pt x="588" y="62"/>
                    <a:pt x="588" y="62"/>
                  </a:cubicBezTo>
                  <a:cubicBezTo>
                    <a:pt x="586" y="61"/>
                    <a:pt x="586" y="60"/>
                    <a:pt x="585" y="59"/>
                  </a:cubicBezTo>
                  <a:cubicBezTo>
                    <a:pt x="585" y="59"/>
                    <a:pt x="585" y="59"/>
                    <a:pt x="585" y="59"/>
                  </a:cubicBezTo>
                  <a:cubicBezTo>
                    <a:pt x="585" y="59"/>
                    <a:pt x="584" y="59"/>
                    <a:pt x="584" y="59"/>
                  </a:cubicBezTo>
                  <a:cubicBezTo>
                    <a:pt x="584" y="59"/>
                    <a:pt x="584" y="59"/>
                    <a:pt x="584" y="59"/>
                  </a:cubicBezTo>
                  <a:cubicBezTo>
                    <a:pt x="583" y="60"/>
                    <a:pt x="582" y="61"/>
                    <a:pt x="581" y="61"/>
                  </a:cubicBezTo>
                  <a:cubicBezTo>
                    <a:pt x="580" y="61"/>
                    <a:pt x="580" y="61"/>
                    <a:pt x="579" y="61"/>
                  </a:cubicBezTo>
                  <a:cubicBezTo>
                    <a:pt x="580" y="60"/>
                    <a:pt x="581" y="60"/>
                    <a:pt x="581" y="59"/>
                  </a:cubicBezTo>
                  <a:cubicBezTo>
                    <a:pt x="582" y="59"/>
                    <a:pt x="582" y="59"/>
                    <a:pt x="582" y="59"/>
                  </a:cubicBezTo>
                  <a:cubicBezTo>
                    <a:pt x="583" y="58"/>
                    <a:pt x="583" y="57"/>
                    <a:pt x="584" y="56"/>
                  </a:cubicBezTo>
                  <a:cubicBezTo>
                    <a:pt x="584" y="56"/>
                    <a:pt x="584" y="56"/>
                    <a:pt x="584" y="56"/>
                  </a:cubicBezTo>
                  <a:cubicBezTo>
                    <a:pt x="584" y="56"/>
                    <a:pt x="584" y="55"/>
                    <a:pt x="584" y="55"/>
                  </a:cubicBezTo>
                  <a:cubicBezTo>
                    <a:pt x="584" y="55"/>
                    <a:pt x="585" y="55"/>
                    <a:pt x="585" y="55"/>
                  </a:cubicBezTo>
                  <a:cubicBezTo>
                    <a:pt x="585" y="54"/>
                    <a:pt x="584" y="53"/>
                    <a:pt x="585" y="52"/>
                  </a:cubicBezTo>
                  <a:cubicBezTo>
                    <a:pt x="585" y="51"/>
                    <a:pt x="586" y="50"/>
                    <a:pt x="586" y="49"/>
                  </a:cubicBezTo>
                  <a:cubicBezTo>
                    <a:pt x="589" y="49"/>
                    <a:pt x="588" y="48"/>
                    <a:pt x="590" y="47"/>
                  </a:cubicBezTo>
                  <a:cubicBezTo>
                    <a:pt x="590" y="46"/>
                    <a:pt x="590" y="46"/>
                    <a:pt x="589" y="45"/>
                  </a:cubicBezTo>
                  <a:cubicBezTo>
                    <a:pt x="586" y="45"/>
                    <a:pt x="582" y="45"/>
                    <a:pt x="580" y="44"/>
                  </a:cubicBezTo>
                  <a:cubicBezTo>
                    <a:pt x="580" y="44"/>
                    <a:pt x="580" y="43"/>
                    <a:pt x="580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78" y="42"/>
                    <a:pt x="577" y="41"/>
                    <a:pt x="577" y="40"/>
                  </a:cubicBezTo>
                  <a:cubicBezTo>
                    <a:pt x="576" y="40"/>
                    <a:pt x="576" y="40"/>
                    <a:pt x="575" y="40"/>
                  </a:cubicBezTo>
                  <a:cubicBezTo>
                    <a:pt x="575" y="40"/>
                    <a:pt x="575" y="39"/>
                    <a:pt x="574" y="39"/>
                  </a:cubicBezTo>
                  <a:cubicBezTo>
                    <a:pt x="574" y="39"/>
                    <a:pt x="573" y="39"/>
                    <a:pt x="573" y="39"/>
                  </a:cubicBezTo>
                  <a:cubicBezTo>
                    <a:pt x="573" y="38"/>
                    <a:pt x="573" y="38"/>
                    <a:pt x="573" y="38"/>
                  </a:cubicBezTo>
                  <a:cubicBezTo>
                    <a:pt x="572" y="38"/>
                    <a:pt x="572" y="38"/>
                    <a:pt x="572" y="38"/>
                  </a:cubicBezTo>
                  <a:cubicBezTo>
                    <a:pt x="572" y="38"/>
                    <a:pt x="572" y="38"/>
                    <a:pt x="572" y="38"/>
                  </a:cubicBezTo>
                  <a:cubicBezTo>
                    <a:pt x="571" y="38"/>
                    <a:pt x="571" y="38"/>
                    <a:pt x="570" y="38"/>
                  </a:cubicBezTo>
                  <a:cubicBezTo>
                    <a:pt x="570" y="37"/>
                    <a:pt x="570" y="37"/>
                    <a:pt x="570" y="37"/>
                  </a:cubicBezTo>
                  <a:cubicBezTo>
                    <a:pt x="569" y="37"/>
                    <a:pt x="567" y="36"/>
                    <a:pt x="566" y="36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565" y="37"/>
                    <a:pt x="564" y="37"/>
                    <a:pt x="564" y="37"/>
                  </a:cubicBezTo>
                  <a:cubicBezTo>
                    <a:pt x="563" y="37"/>
                    <a:pt x="563" y="37"/>
                    <a:pt x="563" y="38"/>
                  </a:cubicBezTo>
                  <a:cubicBezTo>
                    <a:pt x="563" y="38"/>
                    <a:pt x="562" y="38"/>
                    <a:pt x="562" y="38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61" y="38"/>
                    <a:pt x="560" y="38"/>
                    <a:pt x="560" y="39"/>
                  </a:cubicBezTo>
                  <a:cubicBezTo>
                    <a:pt x="560" y="38"/>
                    <a:pt x="559" y="38"/>
                    <a:pt x="559" y="38"/>
                  </a:cubicBezTo>
                  <a:cubicBezTo>
                    <a:pt x="559" y="39"/>
                    <a:pt x="559" y="39"/>
                    <a:pt x="559" y="39"/>
                  </a:cubicBezTo>
                  <a:cubicBezTo>
                    <a:pt x="560" y="39"/>
                    <a:pt x="561" y="39"/>
                    <a:pt x="561" y="39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9"/>
                    <a:pt x="562" y="39"/>
                    <a:pt x="562" y="40"/>
                  </a:cubicBezTo>
                  <a:cubicBezTo>
                    <a:pt x="562" y="40"/>
                    <a:pt x="562" y="40"/>
                    <a:pt x="562" y="40"/>
                  </a:cubicBezTo>
                  <a:cubicBezTo>
                    <a:pt x="563" y="40"/>
                    <a:pt x="563" y="40"/>
                    <a:pt x="564" y="40"/>
                  </a:cubicBezTo>
                  <a:cubicBezTo>
                    <a:pt x="563" y="42"/>
                    <a:pt x="562" y="42"/>
                    <a:pt x="561" y="43"/>
                  </a:cubicBezTo>
                  <a:cubicBezTo>
                    <a:pt x="560" y="43"/>
                    <a:pt x="560" y="43"/>
                    <a:pt x="559" y="43"/>
                  </a:cubicBezTo>
                  <a:cubicBezTo>
                    <a:pt x="559" y="42"/>
                    <a:pt x="558" y="42"/>
                    <a:pt x="558" y="41"/>
                  </a:cubicBezTo>
                  <a:cubicBezTo>
                    <a:pt x="557" y="41"/>
                    <a:pt x="556" y="41"/>
                    <a:pt x="555" y="40"/>
                  </a:cubicBezTo>
                  <a:cubicBezTo>
                    <a:pt x="554" y="40"/>
                    <a:pt x="553" y="40"/>
                    <a:pt x="552" y="40"/>
                  </a:cubicBezTo>
                  <a:cubicBezTo>
                    <a:pt x="552" y="40"/>
                    <a:pt x="552" y="40"/>
                    <a:pt x="552" y="40"/>
                  </a:cubicBezTo>
                  <a:cubicBezTo>
                    <a:pt x="551" y="41"/>
                    <a:pt x="550" y="42"/>
                    <a:pt x="550" y="44"/>
                  </a:cubicBezTo>
                  <a:cubicBezTo>
                    <a:pt x="551" y="44"/>
                    <a:pt x="553" y="44"/>
                    <a:pt x="553" y="45"/>
                  </a:cubicBezTo>
                  <a:cubicBezTo>
                    <a:pt x="553" y="45"/>
                    <a:pt x="553" y="46"/>
                    <a:pt x="553" y="46"/>
                  </a:cubicBezTo>
                  <a:cubicBezTo>
                    <a:pt x="554" y="46"/>
                    <a:pt x="555" y="46"/>
                    <a:pt x="556" y="46"/>
                  </a:cubicBezTo>
                  <a:cubicBezTo>
                    <a:pt x="556" y="46"/>
                    <a:pt x="556" y="47"/>
                    <a:pt x="557" y="47"/>
                  </a:cubicBezTo>
                  <a:cubicBezTo>
                    <a:pt x="557" y="47"/>
                    <a:pt x="557" y="47"/>
                    <a:pt x="557" y="47"/>
                  </a:cubicBezTo>
                  <a:cubicBezTo>
                    <a:pt x="557" y="47"/>
                    <a:pt x="557" y="48"/>
                    <a:pt x="557" y="48"/>
                  </a:cubicBezTo>
                  <a:cubicBezTo>
                    <a:pt x="558" y="48"/>
                    <a:pt x="558" y="48"/>
                    <a:pt x="559" y="49"/>
                  </a:cubicBezTo>
                  <a:cubicBezTo>
                    <a:pt x="559" y="49"/>
                    <a:pt x="559" y="49"/>
                    <a:pt x="559" y="49"/>
                  </a:cubicBezTo>
                  <a:cubicBezTo>
                    <a:pt x="559" y="49"/>
                    <a:pt x="559" y="50"/>
                    <a:pt x="559" y="50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51"/>
                    <a:pt x="560" y="51"/>
                    <a:pt x="561" y="51"/>
                  </a:cubicBezTo>
                  <a:cubicBezTo>
                    <a:pt x="561" y="52"/>
                    <a:pt x="561" y="52"/>
                    <a:pt x="561" y="52"/>
                  </a:cubicBezTo>
                  <a:cubicBezTo>
                    <a:pt x="561" y="52"/>
                    <a:pt x="560" y="52"/>
                    <a:pt x="559" y="52"/>
                  </a:cubicBezTo>
                  <a:cubicBezTo>
                    <a:pt x="559" y="52"/>
                    <a:pt x="559" y="52"/>
                    <a:pt x="559" y="52"/>
                  </a:cubicBezTo>
                  <a:cubicBezTo>
                    <a:pt x="558" y="51"/>
                    <a:pt x="559" y="51"/>
                    <a:pt x="559" y="50"/>
                  </a:cubicBezTo>
                  <a:cubicBezTo>
                    <a:pt x="559" y="50"/>
                    <a:pt x="558" y="50"/>
                    <a:pt x="558" y="49"/>
                  </a:cubicBezTo>
                  <a:cubicBezTo>
                    <a:pt x="557" y="49"/>
                    <a:pt x="555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3" y="49"/>
                    <a:pt x="553" y="49"/>
                  </a:cubicBezTo>
                  <a:cubicBezTo>
                    <a:pt x="553" y="49"/>
                    <a:pt x="553" y="50"/>
                    <a:pt x="553" y="50"/>
                  </a:cubicBezTo>
                  <a:cubicBezTo>
                    <a:pt x="551" y="50"/>
                    <a:pt x="552" y="49"/>
                    <a:pt x="551" y="49"/>
                  </a:cubicBezTo>
                  <a:cubicBezTo>
                    <a:pt x="551" y="49"/>
                    <a:pt x="550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8" y="49"/>
                    <a:pt x="548" y="48"/>
                  </a:cubicBezTo>
                  <a:cubicBezTo>
                    <a:pt x="548" y="49"/>
                    <a:pt x="547" y="49"/>
                    <a:pt x="547" y="49"/>
                  </a:cubicBezTo>
                  <a:cubicBezTo>
                    <a:pt x="545" y="49"/>
                    <a:pt x="544" y="48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6"/>
                    <a:pt x="543" y="46"/>
                    <a:pt x="544" y="45"/>
                  </a:cubicBezTo>
                  <a:cubicBezTo>
                    <a:pt x="544" y="45"/>
                    <a:pt x="543" y="45"/>
                    <a:pt x="543" y="45"/>
                  </a:cubicBezTo>
                  <a:cubicBezTo>
                    <a:pt x="543" y="44"/>
                    <a:pt x="543" y="44"/>
                    <a:pt x="543" y="43"/>
                  </a:cubicBezTo>
                  <a:cubicBezTo>
                    <a:pt x="543" y="43"/>
                    <a:pt x="542" y="43"/>
                    <a:pt x="542" y="43"/>
                  </a:cubicBezTo>
                  <a:cubicBezTo>
                    <a:pt x="542" y="42"/>
                    <a:pt x="542" y="42"/>
                    <a:pt x="542" y="42"/>
                  </a:cubicBezTo>
                  <a:cubicBezTo>
                    <a:pt x="542" y="42"/>
                    <a:pt x="542" y="42"/>
                    <a:pt x="542" y="42"/>
                  </a:cubicBezTo>
                  <a:cubicBezTo>
                    <a:pt x="542" y="41"/>
                    <a:pt x="542" y="40"/>
                    <a:pt x="542" y="40"/>
                  </a:cubicBezTo>
                  <a:cubicBezTo>
                    <a:pt x="542" y="40"/>
                    <a:pt x="542" y="40"/>
                    <a:pt x="541" y="40"/>
                  </a:cubicBezTo>
                  <a:cubicBezTo>
                    <a:pt x="541" y="39"/>
                    <a:pt x="541" y="39"/>
                    <a:pt x="542" y="38"/>
                  </a:cubicBezTo>
                  <a:cubicBezTo>
                    <a:pt x="542" y="38"/>
                    <a:pt x="542" y="38"/>
                    <a:pt x="542" y="38"/>
                  </a:cubicBezTo>
                  <a:cubicBezTo>
                    <a:pt x="543" y="38"/>
                    <a:pt x="543" y="37"/>
                    <a:pt x="543" y="37"/>
                  </a:cubicBezTo>
                  <a:cubicBezTo>
                    <a:pt x="543" y="37"/>
                    <a:pt x="543" y="37"/>
                    <a:pt x="543" y="37"/>
                  </a:cubicBezTo>
                  <a:cubicBezTo>
                    <a:pt x="543" y="37"/>
                    <a:pt x="543" y="36"/>
                    <a:pt x="544" y="36"/>
                  </a:cubicBezTo>
                  <a:cubicBezTo>
                    <a:pt x="543" y="36"/>
                    <a:pt x="542" y="35"/>
                    <a:pt x="542" y="35"/>
                  </a:cubicBezTo>
                  <a:cubicBezTo>
                    <a:pt x="542" y="34"/>
                    <a:pt x="542" y="33"/>
                    <a:pt x="542" y="33"/>
                  </a:cubicBezTo>
                  <a:cubicBezTo>
                    <a:pt x="542" y="33"/>
                    <a:pt x="543" y="33"/>
                    <a:pt x="543" y="33"/>
                  </a:cubicBezTo>
                  <a:cubicBezTo>
                    <a:pt x="543" y="32"/>
                    <a:pt x="543" y="32"/>
                    <a:pt x="543" y="31"/>
                  </a:cubicBezTo>
                  <a:cubicBezTo>
                    <a:pt x="542" y="31"/>
                    <a:pt x="542" y="31"/>
                    <a:pt x="542" y="31"/>
                  </a:cubicBezTo>
                  <a:cubicBezTo>
                    <a:pt x="542" y="30"/>
                    <a:pt x="541" y="30"/>
                    <a:pt x="541" y="29"/>
                  </a:cubicBezTo>
                  <a:cubicBezTo>
                    <a:pt x="541" y="29"/>
                    <a:pt x="540" y="29"/>
                    <a:pt x="540" y="29"/>
                  </a:cubicBezTo>
                  <a:cubicBezTo>
                    <a:pt x="540" y="29"/>
                    <a:pt x="540" y="29"/>
                    <a:pt x="540" y="29"/>
                  </a:cubicBezTo>
                  <a:cubicBezTo>
                    <a:pt x="540" y="29"/>
                    <a:pt x="540" y="29"/>
                    <a:pt x="539" y="29"/>
                  </a:cubicBezTo>
                  <a:cubicBezTo>
                    <a:pt x="540" y="33"/>
                    <a:pt x="541" y="36"/>
                    <a:pt x="539" y="39"/>
                  </a:cubicBezTo>
                  <a:cubicBezTo>
                    <a:pt x="539" y="40"/>
                    <a:pt x="539" y="40"/>
                    <a:pt x="539" y="40"/>
                  </a:cubicBezTo>
                  <a:cubicBezTo>
                    <a:pt x="538" y="40"/>
                    <a:pt x="538" y="40"/>
                    <a:pt x="538" y="40"/>
                  </a:cubicBezTo>
                  <a:cubicBezTo>
                    <a:pt x="538" y="41"/>
                    <a:pt x="538" y="41"/>
                    <a:pt x="538" y="41"/>
                  </a:cubicBezTo>
                  <a:cubicBezTo>
                    <a:pt x="537" y="41"/>
                    <a:pt x="537" y="42"/>
                    <a:pt x="536" y="42"/>
                  </a:cubicBezTo>
                  <a:cubicBezTo>
                    <a:pt x="536" y="42"/>
                    <a:pt x="536" y="42"/>
                    <a:pt x="536" y="42"/>
                  </a:cubicBezTo>
                  <a:cubicBezTo>
                    <a:pt x="536" y="42"/>
                    <a:pt x="535" y="42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5" y="43"/>
                    <a:pt x="534" y="43"/>
                    <a:pt x="534" y="43"/>
                  </a:cubicBezTo>
                  <a:cubicBezTo>
                    <a:pt x="534" y="43"/>
                    <a:pt x="534" y="44"/>
                    <a:pt x="534" y="45"/>
                  </a:cubicBezTo>
                  <a:cubicBezTo>
                    <a:pt x="534" y="46"/>
                    <a:pt x="533" y="47"/>
                    <a:pt x="532" y="47"/>
                  </a:cubicBezTo>
                  <a:cubicBezTo>
                    <a:pt x="532" y="49"/>
                    <a:pt x="533" y="49"/>
                    <a:pt x="534" y="50"/>
                  </a:cubicBezTo>
                  <a:cubicBezTo>
                    <a:pt x="534" y="50"/>
                    <a:pt x="534" y="50"/>
                    <a:pt x="534" y="50"/>
                  </a:cubicBezTo>
                  <a:cubicBezTo>
                    <a:pt x="534" y="50"/>
                    <a:pt x="534" y="50"/>
                    <a:pt x="534" y="51"/>
                  </a:cubicBezTo>
                  <a:cubicBezTo>
                    <a:pt x="534" y="51"/>
                    <a:pt x="534" y="51"/>
                    <a:pt x="534" y="51"/>
                  </a:cubicBezTo>
                  <a:cubicBezTo>
                    <a:pt x="534" y="51"/>
                    <a:pt x="534" y="51"/>
                    <a:pt x="534" y="51"/>
                  </a:cubicBezTo>
                  <a:cubicBezTo>
                    <a:pt x="535" y="51"/>
                    <a:pt x="535" y="51"/>
                    <a:pt x="535" y="51"/>
                  </a:cubicBezTo>
                  <a:cubicBezTo>
                    <a:pt x="535" y="53"/>
                    <a:pt x="535" y="53"/>
                    <a:pt x="536" y="53"/>
                  </a:cubicBezTo>
                  <a:cubicBezTo>
                    <a:pt x="535" y="54"/>
                    <a:pt x="535" y="55"/>
                    <a:pt x="535" y="55"/>
                  </a:cubicBezTo>
                  <a:cubicBezTo>
                    <a:pt x="535" y="55"/>
                    <a:pt x="534" y="55"/>
                    <a:pt x="534" y="56"/>
                  </a:cubicBezTo>
                  <a:cubicBezTo>
                    <a:pt x="534" y="56"/>
                    <a:pt x="534" y="56"/>
                    <a:pt x="534" y="57"/>
                  </a:cubicBezTo>
                  <a:cubicBezTo>
                    <a:pt x="534" y="57"/>
                    <a:pt x="534" y="57"/>
                    <a:pt x="533" y="57"/>
                  </a:cubicBezTo>
                  <a:cubicBezTo>
                    <a:pt x="533" y="57"/>
                    <a:pt x="533" y="57"/>
                    <a:pt x="533" y="57"/>
                  </a:cubicBezTo>
                  <a:cubicBezTo>
                    <a:pt x="534" y="57"/>
                    <a:pt x="534" y="57"/>
                    <a:pt x="534" y="57"/>
                  </a:cubicBezTo>
                  <a:cubicBezTo>
                    <a:pt x="534" y="58"/>
                    <a:pt x="534" y="59"/>
                    <a:pt x="534" y="60"/>
                  </a:cubicBezTo>
                  <a:cubicBezTo>
                    <a:pt x="534" y="61"/>
                    <a:pt x="534" y="61"/>
                    <a:pt x="535" y="61"/>
                  </a:cubicBezTo>
                  <a:cubicBezTo>
                    <a:pt x="534" y="62"/>
                    <a:pt x="534" y="63"/>
                    <a:pt x="534" y="64"/>
                  </a:cubicBezTo>
                  <a:cubicBezTo>
                    <a:pt x="534" y="64"/>
                    <a:pt x="535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35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8" y="64"/>
                    <a:pt x="540" y="64"/>
                    <a:pt x="541" y="64"/>
                  </a:cubicBezTo>
                  <a:cubicBezTo>
                    <a:pt x="541" y="64"/>
                    <a:pt x="541" y="63"/>
                    <a:pt x="541" y="63"/>
                  </a:cubicBezTo>
                  <a:cubicBezTo>
                    <a:pt x="542" y="63"/>
                    <a:pt x="546" y="62"/>
                    <a:pt x="548" y="63"/>
                  </a:cubicBezTo>
                  <a:cubicBezTo>
                    <a:pt x="548" y="63"/>
                    <a:pt x="548" y="63"/>
                    <a:pt x="548" y="63"/>
                  </a:cubicBezTo>
                  <a:cubicBezTo>
                    <a:pt x="548" y="63"/>
                    <a:pt x="548" y="63"/>
                    <a:pt x="549" y="63"/>
                  </a:cubicBezTo>
                  <a:cubicBezTo>
                    <a:pt x="549" y="63"/>
                    <a:pt x="549" y="63"/>
                    <a:pt x="549" y="64"/>
                  </a:cubicBezTo>
                  <a:cubicBezTo>
                    <a:pt x="551" y="64"/>
                    <a:pt x="553" y="63"/>
                    <a:pt x="554" y="65"/>
                  </a:cubicBezTo>
                  <a:cubicBezTo>
                    <a:pt x="554" y="65"/>
                    <a:pt x="555" y="65"/>
                    <a:pt x="555" y="65"/>
                  </a:cubicBezTo>
                  <a:cubicBezTo>
                    <a:pt x="556" y="66"/>
                    <a:pt x="556" y="67"/>
                    <a:pt x="556" y="68"/>
                  </a:cubicBezTo>
                  <a:cubicBezTo>
                    <a:pt x="556" y="68"/>
                    <a:pt x="556" y="68"/>
                    <a:pt x="557" y="68"/>
                  </a:cubicBezTo>
                  <a:cubicBezTo>
                    <a:pt x="557" y="69"/>
                    <a:pt x="556" y="69"/>
                    <a:pt x="556" y="70"/>
                  </a:cubicBezTo>
                  <a:cubicBezTo>
                    <a:pt x="557" y="70"/>
                    <a:pt x="557" y="70"/>
                    <a:pt x="557" y="70"/>
                  </a:cubicBezTo>
                  <a:cubicBezTo>
                    <a:pt x="557" y="71"/>
                    <a:pt x="557" y="71"/>
                    <a:pt x="558" y="71"/>
                  </a:cubicBezTo>
                  <a:cubicBezTo>
                    <a:pt x="558" y="72"/>
                    <a:pt x="558" y="73"/>
                    <a:pt x="560" y="74"/>
                  </a:cubicBezTo>
                  <a:cubicBezTo>
                    <a:pt x="560" y="74"/>
                    <a:pt x="560" y="74"/>
                    <a:pt x="560" y="75"/>
                  </a:cubicBezTo>
                  <a:cubicBezTo>
                    <a:pt x="558" y="75"/>
                    <a:pt x="557" y="76"/>
                    <a:pt x="556" y="76"/>
                  </a:cubicBezTo>
                  <a:cubicBezTo>
                    <a:pt x="555" y="77"/>
                    <a:pt x="556" y="78"/>
                    <a:pt x="556" y="79"/>
                  </a:cubicBezTo>
                  <a:cubicBezTo>
                    <a:pt x="557" y="80"/>
                    <a:pt x="557" y="80"/>
                    <a:pt x="559" y="81"/>
                  </a:cubicBezTo>
                  <a:cubicBezTo>
                    <a:pt x="559" y="81"/>
                    <a:pt x="559" y="81"/>
                    <a:pt x="559" y="81"/>
                  </a:cubicBezTo>
                  <a:cubicBezTo>
                    <a:pt x="559" y="81"/>
                    <a:pt x="560" y="81"/>
                    <a:pt x="561" y="81"/>
                  </a:cubicBezTo>
                  <a:cubicBezTo>
                    <a:pt x="561" y="81"/>
                    <a:pt x="561" y="82"/>
                    <a:pt x="561" y="82"/>
                  </a:cubicBezTo>
                  <a:cubicBezTo>
                    <a:pt x="561" y="82"/>
                    <a:pt x="562" y="82"/>
                    <a:pt x="562" y="82"/>
                  </a:cubicBezTo>
                  <a:cubicBezTo>
                    <a:pt x="562" y="82"/>
                    <a:pt x="562" y="82"/>
                    <a:pt x="562" y="82"/>
                  </a:cubicBezTo>
                  <a:cubicBezTo>
                    <a:pt x="563" y="82"/>
                    <a:pt x="563" y="82"/>
                    <a:pt x="563" y="82"/>
                  </a:cubicBezTo>
                  <a:cubicBezTo>
                    <a:pt x="563" y="82"/>
                    <a:pt x="563" y="82"/>
                    <a:pt x="563" y="83"/>
                  </a:cubicBezTo>
                  <a:cubicBezTo>
                    <a:pt x="564" y="83"/>
                    <a:pt x="564" y="83"/>
                    <a:pt x="565" y="83"/>
                  </a:cubicBezTo>
                  <a:cubicBezTo>
                    <a:pt x="565" y="83"/>
                    <a:pt x="565" y="83"/>
                    <a:pt x="565" y="83"/>
                  </a:cubicBezTo>
                  <a:cubicBezTo>
                    <a:pt x="565" y="83"/>
                    <a:pt x="566" y="83"/>
                    <a:pt x="566" y="83"/>
                  </a:cubicBezTo>
                  <a:cubicBezTo>
                    <a:pt x="566" y="83"/>
                    <a:pt x="567" y="84"/>
                    <a:pt x="567" y="84"/>
                  </a:cubicBezTo>
                  <a:cubicBezTo>
                    <a:pt x="567" y="84"/>
                    <a:pt x="567" y="84"/>
                    <a:pt x="567" y="84"/>
                  </a:cubicBezTo>
                  <a:cubicBezTo>
                    <a:pt x="566" y="85"/>
                    <a:pt x="565" y="85"/>
                    <a:pt x="564" y="85"/>
                  </a:cubicBezTo>
                  <a:cubicBezTo>
                    <a:pt x="564" y="84"/>
                    <a:pt x="564" y="84"/>
                    <a:pt x="564" y="84"/>
                  </a:cubicBezTo>
                  <a:cubicBezTo>
                    <a:pt x="564" y="84"/>
                    <a:pt x="563" y="84"/>
                    <a:pt x="563" y="84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561" y="83"/>
                    <a:pt x="560" y="84"/>
                    <a:pt x="559" y="82"/>
                  </a:cubicBezTo>
                  <a:cubicBezTo>
                    <a:pt x="559" y="82"/>
                    <a:pt x="558" y="82"/>
                    <a:pt x="558" y="82"/>
                  </a:cubicBezTo>
                  <a:cubicBezTo>
                    <a:pt x="558" y="82"/>
                    <a:pt x="558" y="82"/>
                    <a:pt x="558" y="82"/>
                  </a:cubicBezTo>
                  <a:cubicBezTo>
                    <a:pt x="557" y="82"/>
                    <a:pt x="557" y="82"/>
                    <a:pt x="556" y="82"/>
                  </a:cubicBezTo>
                  <a:cubicBezTo>
                    <a:pt x="556" y="83"/>
                    <a:pt x="556" y="83"/>
                    <a:pt x="556" y="84"/>
                  </a:cubicBezTo>
                  <a:cubicBezTo>
                    <a:pt x="556" y="84"/>
                    <a:pt x="556" y="84"/>
                    <a:pt x="557" y="84"/>
                  </a:cubicBezTo>
                  <a:cubicBezTo>
                    <a:pt x="557" y="84"/>
                    <a:pt x="557" y="84"/>
                    <a:pt x="557" y="85"/>
                  </a:cubicBezTo>
                  <a:cubicBezTo>
                    <a:pt x="555" y="83"/>
                    <a:pt x="553" y="82"/>
                    <a:pt x="551" y="81"/>
                  </a:cubicBezTo>
                  <a:cubicBezTo>
                    <a:pt x="552" y="79"/>
                    <a:pt x="553" y="76"/>
                    <a:pt x="553" y="75"/>
                  </a:cubicBezTo>
                  <a:cubicBezTo>
                    <a:pt x="553" y="74"/>
                    <a:pt x="553" y="72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0"/>
                  </a:cubicBezTo>
                  <a:cubicBezTo>
                    <a:pt x="552" y="70"/>
                    <a:pt x="552" y="70"/>
                    <a:pt x="552" y="70"/>
                  </a:cubicBezTo>
                  <a:cubicBezTo>
                    <a:pt x="552" y="70"/>
                    <a:pt x="552" y="69"/>
                    <a:pt x="552" y="69"/>
                  </a:cubicBezTo>
                  <a:cubicBezTo>
                    <a:pt x="552" y="69"/>
                    <a:pt x="552" y="69"/>
                    <a:pt x="551" y="69"/>
                  </a:cubicBezTo>
                  <a:cubicBezTo>
                    <a:pt x="551" y="68"/>
                    <a:pt x="552" y="67"/>
                    <a:pt x="551" y="66"/>
                  </a:cubicBezTo>
                  <a:cubicBezTo>
                    <a:pt x="551" y="66"/>
                    <a:pt x="550" y="66"/>
                    <a:pt x="550" y="66"/>
                  </a:cubicBezTo>
                  <a:cubicBezTo>
                    <a:pt x="549" y="65"/>
                    <a:pt x="548" y="65"/>
                    <a:pt x="547" y="65"/>
                  </a:cubicBezTo>
                  <a:cubicBezTo>
                    <a:pt x="546" y="66"/>
                    <a:pt x="546" y="66"/>
                    <a:pt x="546" y="66"/>
                  </a:cubicBezTo>
                  <a:cubicBezTo>
                    <a:pt x="545" y="66"/>
                    <a:pt x="545" y="66"/>
                    <a:pt x="544" y="66"/>
                  </a:cubicBezTo>
                  <a:cubicBezTo>
                    <a:pt x="544" y="66"/>
                    <a:pt x="544" y="66"/>
                    <a:pt x="544" y="67"/>
                  </a:cubicBezTo>
                  <a:cubicBezTo>
                    <a:pt x="544" y="67"/>
                    <a:pt x="543" y="67"/>
                    <a:pt x="543" y="66"/>
                  </a:cubicBezTo>
                  <a:cubicBezTo>
                    <a:pt x="541" y="67"/>
                    <a:pt x="540" y="67"/>
                    <a:pt x="538" y="68"/>
                  </a:cubicBezTo>
                  <a:cubicBezTo>
                    <a:pt x="537" y="69"/>
                    <a:pt x="537" y="70"/>
                    <a:pt x="536" y="72"/>
                  </a:cubicBezTo>
                  <a:cubicBezTo>
                    <a:pt x="537" y="72"/>
                    <a:pt x="537" y="73"/>
                    <a:pt x="538" y="73"/>
                  </a:cubicBezTo>
                  <a:cubicBezTo>
                    <a:pt x="537" y="75"/>
                    <a:pt x="536" y="76"/>
                    <a:pt x="536" y="78"/>
                  </a:cubicBezTo>
                  <a:cubicBezTo>
                    <a:pt x="536" y="78"/>
                    <a:pt x="536" y="78"/>
                    <a:pt x="535" y="78"/>
                  </a:cubicBezTo>
                  <a:cubicBezTo>
                    <a:pt x="535" y="78"/>
                    <a:pt x="535" y="78"/>
                    <a:pt x="535" y="79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5" y="79"/>
                    <a:pt x="535" y="80"/>
                    <a:pt x="535" y="81"/>
                  </a:cubicBezTo>
                  <a:cubicBezTo>
                    <a:pt x="535" y="81"/>
                    <a:pt x="534" y="81"/>
                    <a:pt x="534" y="82"/>
                  </a:cubicBezTo>
                  <a:cubicBezTo>
                    <a:pt x="534" y="82"/>
                    <a:pt x="533" y="83"/>
                    <a:pt x="533" y="83"/>
                  </a:cubicBezTo>
                  <a:cubicBezTo>
                    <a:pt x="533" y="83"/>
                    <a:pt x="532" y="83"/>
                    <a:pt x="532" y="83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2" y="84"/>
                    <a:pt x="531" y="84"/>
                    <a:pt x="531" y="85"/>
                  </a:cubicBezTo>
                  <a:cubicBezTo>
                    <a:pt x="528" y="85"/>
                    <a:pt x="523" y="85"/>
                    <a:pt x="521" y="87"/>
                  </a:cubicBezTo>
                  <a:cubicBezTo>
                    <a:pt x="521" y="87"/>
                    <a:pt x="521" y="87"/>
                    <a:pt x="521" y="87"/>
                  </a:cubicBezTo>
                  <a:cubicBezTo>
                    <a:pt x="521" y="87"/>
                    <a:pt x="521" y="87"/>
                    <a:pt x="521" y="87"/>
                  </a:cubicBezTo>
                  <a:cubicBezTo>
                    <a:pt x="522" y="87"/>
                    <a:pt x="523" y="88"/>
                    <a:pt x="524" y="88"/>
                  </a:cubicBezTo>
                  <a:cubicBezTo>
                    <a:pt x="524" y="90"/>
                    <a:pt x="524" y="90"/>
                    <a:pt x="525" y="91"/>
                  </a:cubicBezTo>
                  <a:cubicBezTo>
                    <a:pt x="525" y="92"/>
                    <a:pt x="524" y="92"/>
                    <a:pt x="524" y="93"/>
                  </a:cubicBezTo>
                  <a:cubicBezTo>
                    <a:pt x="525" y="93"/>
                    <a:pt x="525" y="94"/>
                    <a:pt x="525" y="94"/>
                  </a:cubicBezTo>
                  <a:cubicBezTo>
                    <a:pt x="525" y="94"/>
                    <a:pt x="525" y="94"/>
                    <a:pt x="525" y="95"/>
                  </a:cubicBezTo>
                  <a:cubicBezTo>
                    <a:pt x="525" y="95"/>
                    <a:pt x="525" y="95"/>
                    <a:pt x="525" y="95"/>
                  </a:cubicBezTo>
                  <a:cubicBezTo>
                    <a:pt x="525" y="94"/>
                    <a:pt x="525" y="94"/>
                    <a:pt x="524" y="94"/>
                  </a:cubicBezTo>
                  <a:cubicBezTo>
                    <a:pt x="524" y="94"/>
                    <a:pt x="523" y="94"/>
                    <a:pt x="523" y="94"/>
                  </a:cubicBezTo>
                  <a:cubicBezTo>
                    <a:pt x="522" y="92"/>
                    <a:pt x="522" y="91"/>
                    <a:pt x="520" y="90"/>
                  </a:cubicBezTo>
                  <a:cubicBezTo>
                    <a:pt x="520" y="90"/>
                    <a:pt x="520" y="89"/>
                    <a:pt x="520" y="89"/>
                  </a:cubicBezTo>
                  <a:cubicBezTo>
                    <a:pt x="518" y="88"/>
                    <a:pt x="516" y="88"/>
                    <a:pt x="514" y="88"/>
                  </a:cubicBezTo>
                  <a:cubicBezTo>
                    <a:pt x="514" y="88"/>
                    <a:pt x="514" y="88"/>
                    <a:pt x="514" y="88"/>
                  </a:cubicBezTo>
                  <a:cubicBezTo>
                    <a:pt x="514" y="88"/>
                    <a:pt x="513" y="88"/>
                    <a:pt x="512" y="88"/>
                  </a:cubicBezTo>
                  <a:cubicBezTo>
                    <a:pt x="512" y="88"/>
                    <a:pt x="512" y="88"/>
                    <a:pt x="512" y="88"/>
                  </a:cubicBezTo>
                  <a:cubicBezTo>
                    <a:pt x="512" y="88"/>
                    <a:pt x="512" y="88"/>
                    <a:pt x="511" y="88"/>
                  </a:cubicBezTo>
                  <a:cubicBezTo>
                    <a:pt x="511" y="88"/>
                    <a:pt x="511" y="88"/>
                    <a:pt x="511" y="88"/>
                  </a:cubicBezTo>
                  <a:cubicBezTo>
                    <a:pt x="510" y="88"/>
                    <a:pt x="510" y="87"/>
                    <a:pt x="509" y="87"/>
                  </a:cubicBezTo>
                  <a:cubicBezTo>
                    <a:pt x="509" y="87"/>
                    <a:pt x="509" y="87"/>
                    <a:pt x="508" y="87"/>
                  </a:cubicBezTo>
                  <a:cubicBezTo>
                    <a:pt x="508" y="87"/>
                    <a:pt x="508" y="87"/>
                    <a:pt x="507" y="87"/>
                  </a:cubicBezTo>
                  <a:cubicBezTo>
                    <a:pt x="507" y="86"/>
                    <a:pt x="508" y="86"/>
                    <a:pt x="508" y="86"/>
                  </a:cubicBezTo>
                  <a:cubicBezTo>
                    <a:pt x="507" y="86"/>
                    <a:pt x="507" y="86"/>
                    <a:pt x="506" y="86"/>
                  </a:cubicBezTo>
                  <a:cubicBezTo>
                    <a:pt x="506" y="85"/>
                    <a:pt x="506" y="84"/>
                    <a:pt x="506" y="83"/>
                  </a:cubicBezTo>
                  <a:cubicBezTo>
                    <a:pt x="507" y="83"/>
                    <a:pt x="509" y="83"/>
                    <a:pt x="510" y="83"/>
                  </a:cubicBezTo>
                  <a:cubicBezTo>
                    <a:pt x="511" y="84"/>
                    <a:pt x="514" y="85"/>
                    <a:pt x="515" y="85"/>
                  </a:cubicBezTo>
                  <a:cubicBezTo>
                    <a:pt x="515" y="84"/>
                    <a:pt x="515" y="84"/>
                    <a:pt x="515" y="84"/>
                  </a:cubicBezTo>
                  <a:cubicBezTo>
                    <a:pt x="516" y="84"/>
                    <a:pt x="517" y="84"/>
                    <a:pt x="518" y="84"/>
                  </a:cubicBezTo>
                  <a:cubicBezTo>
                    <a:pt x="518" y="83"/>
                    <a:pt x="519" y="83"/>
                    <a:pt x="519" y="82"/>
                  </a:cubicBezTo>
                  <a:cubicBezTo>
                    <a:pt x="521" y="82"/>
                    <a:pt x="521" y="82"/>
                    <a:pt x="522" y="83"/>
                  </a:cubicBezTo>
                  <a:cubicBezTo>
                    <a:pt x="524" y="83"/>
                    <a:pt x="524" y="83"/>
                    <a:pt x="524" y="82"/>
                  </a:cubicBezTo>
                  <a:cubicBezTo>
                    <a:pt x="525" y="82"/>
                    <a:pt x="525" y="82"/>
                    <a:pt x="525" y="82"/>
                  </a:cubicBezTo>
                  <a:cubicBezTo>
                    <a:pt x="525" y="82"/>
                    <a:pt x="524" y="81"/>
                    <a:pt x="525" y="81"/>
                  </a:cubicBezTo>
                  <a:cubicBezTo>
                    <a:pt x="525" y="81"/>
                    <a:pt x="526" y="80"/>
                    <a:pt x="526" y="80"/>
                  </a:cubicBezTo>
                  <a:cubicBezTo>
                    <a:pt x="526" y="80"/>
                    <a:pt x="527" y="79"/>
                    <a:pt x="527" y="78"/>
                  </a:cubicBezTo>
                  <a:cubicBezTo>
                    <a:pt x="527" y="78"/>
                    <a:pt x="527" y="78"/>
                    <a:pt x="527" y="78"/>
                  </a:cubicBezTo>
                  <a:cubicBezTo>
                    <a:pt x="527" y="78"/>
                    <a:pt x="527" y="78"/>
                    <a:pt x="527" y="78"/>
                  </a:cubicBezTo>
                  <a:cubicBezTo>
                    <a:pt x="528" y="78"/>
                    <a:pt x="529" y="78"/>
                    <a:pt x="529" y="78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9" y="76"/>
                    <a:pt x="529" y="76"/>
                    <a:pt x="529" y="75"/>
                  </a:cubicBezTo>
                  <a:cubicBezTo>
                    <a:pt x="529" y="75"/>
                    <a:pt x="528" y="75"/>
                    <a:pt x="528" y="75"/>
                  </a:cubicBezTo>
                  <a:cubicBezTo>
                    <a:pt x="528" y="75"/>
                    <a:pt x="528" y="75"/>
                    <a:pt x="528" y="75"/>
                  </a:cubicBezTo>
                  <a:cubicBezTo>
                    <a:pt x="528" y="75"/>
                    <a:pt x="528" y="75"/>
                    <a:pt x="528" y="75"/>
                  </a:cubicBezTo>
                  <a:cubicBezTo>
                    <a:pt x="528" y="75"/>
                    <a:pt x="528" y="74"/>
                    <a:pt x="528" y="74"/>
                  </a:cubicBezTo>
                  <a:cubicBezTo>
                    <a:pt x="528" y="74"/>
                    <a:pt x="528" y="74"/>
                    <a:pt x="528" y="74"/>
                  </a:cubicBezTo>
                  <a:cubicBezTo>
                    <a:pt x="528" y="74"/>
                    <a:pt x="528" y="73"/>
                    <a:pt x="528" y="72"/>
                  </a:cubicBezTo>
                  <a:cubicBezTo>
                    <a:pt x="529" y="72"/>
                    <a:pt x="529" y="72"/>
                    <a:pt x="529" y="72"/>
                  </a:cubicBezTo>
                  <a:cubicBezTo>
                    <a:pt x="530" y="72"/>
                    <a:pt x="530" y="71"/>
                    <a:pt x="530" y="70"/>
                  </a:cubicBezTo>
                  <a:cubicBezTo>
                    <a:pt x="530" y="70"/>
                    <a:pt x="530" y="70"/>
                    <a:pt x="530" y="70"/>
                  </a:cubicBezTo>
                  <a:cubicBezTo>
                    <a:pt x="531" y="70"/>
                    <a:pt x="531" y="69"/>
                    <a:pt x="531" y="69"/>
                  </a:cubicBezTo>
                  <a:cubicBezTo>
                    <a:pt x="529" y="68"/>
                    <a:pt x="528" y="67"/>
                    <a:pt x="527" y="66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7" y="65"/>
                    <a:pt x="527" y="65"/>
                    <a:pt x="526" y="65"/>
                  </a:cubicBezTo>
                  <a:cubicBezTo>
                    <a:pt x="526" y="64"/>
                    <a:pt x="526" y="64"/>
                    <a:pt x="526" y="63"/>
                  </a:cubicBezTo>
                  <a:cubicBezTo>
                    <a:pt x="526" y="63"/>
                    <a:pt x="526" y="63"/>
                    <a:pt x="526" y="63"/>
                  </a:cubicBezTo>
                  <a:cubicBezTo>
                    <a:pt x="525" y="63"/>
                    <a:pt x="525" y="62"/>
                    <a:pt x="525" y="62"/>
                  </a:cubicBezTo>
                  <a:cubicBezTo>
                    <a:pt x="525" y="62"/>
                    <a:pt x="525" y="62"/>
                    <a:pt x="525" y="62"/>
                  </a:cubicBezTo>
                  <a:cubicBezTo>
                    <a:pt x="525" y="61"/>
                    <a:pt x="525" y="61"/>
                    <a:pt x="525" y="60"/>
                  </a:cubicBezTo>
                  <a:cubicBezTo>
                    <a:pt x="525" y="60"/>
                    <a:pt x="526" y="61"/>
                    <a:pt x="526" y="61"/>
                  </a:cubicBezTo>
                  <a:cubicBezTo>
                    <a:pt x="526" y="60"/>
                    <a:pt x="525" y="59"/>
                    <a:pt x="525" y="58"/>
                  </a:cubicBezTo>
                  <a:cubicBezTo>
                    <a:pt x="526" y="58"/>
                    <a:pt x="526" y="58"/>
                    <a:pt x="526" y="58"/>
                  </a:cubicBezTo>
                  <a:cubicBezTo>
                    <a:pt x="526" y="58"/>
                    <a:pt x="526" y="57"/>
                    <a:pt x="526" y="57"/>
                  </a:cubicBezTo>
                  <a:cubicBezTo>
                    <a:pt x="526" y="57"/>
                    <a:pt x="526" y="57"/>
                    <a:pt x="526" y="57"/>
                  </a:cubicBezTo>
                  <a:cubicBezTo>
                    <a:pt x="527" y="56"/>
                    <a:pt x="527" y="56"/>
                    <a:pt x="527" y="55"/>
                  </a:cubicBezTo>
                  <a:cubicBezTo>
                    <a:pt x="527" y="55"/>
                    <a:pt x="527" y="55"/>
                    <a:pt x="528" y="55"/>
                  </a:cubicBezTo>
                  <a:cubicBezTo>
                    <a:pt x="527" y="55"/>
                    <a:pt x="527" y="55"/>
                    <a:pt x="527" y="54"/>
                  </a:cubicBezTo>
                  <a:cubicBezTo>
                    <a:pt x="527" y="54"/>
                    <a:pt x="527" y="54"/>
                    <a:pt x="528" y="54"/>
                  </a:cubicBezTo>
                  <a:cubicBezTo>
                    <a:pt x="528" y="54"/>
                    <a:pt x="528" y="53"/>
                    <a:pt x="528" y="52"/>
                  </a:cubicBezTo>
                  <a:cubicBezTo>
                    <a:pt x="527" y="52"/>
                    <a:pt x="527" y="52"/>
                    <a:pt x="526" y="52"/>
                  </a:cubicBezTo>
                  <a:cubicBezTo>
                    <a:pt x="526" y="52"/>
                    <a:pt x="527" y="50"/>
                    <a:pt x="527" y="49"/>
                  </a:cubicBezTo>
                  <a:cubicBezTo>
                    <a:pt x="526" y="49"/>
                    <a:pt x="525" y="48"/>
                    <a:pt x="524" y="48"/>
                  </a:cubicBezTo>
                  <a:cubicBezTo>
                    <a:pt x="524" y="48"/>
                    <a:pt x="524" y="48"/>
                    <a:pt x="524" y="48"/>
                  </a:cubicBezTo>
                  <a:cubicBezTo>
                    <a:pt x="524" y="47"/>
                    <a:pt x="524" y="46"/>
                    <a:pt x="524" y="45"/>
                  </a:cubicBezTo>
                  <a:cubicBezTo>
                    <a:pt x="524" y="45"/>
                    <a:pt x="523" y="45"/>
                    <a:pt x="523" y="45"/>
                  </a:cubicBezTo>
                  <a:cubicBezTo>
                    <a:pt x="523" y="44"/>
                    <a:pt x="523" y="44"/>
                    <a:pt x="524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6" y="42"/>
                    <a:pt x="526" y="41"/>
                    <a:pt x="526" y="41"/>
                  </a:cubicBezTo>
                  <a:cubicBezTo>
                    <a:pt x="527" y="41"/>
                    <a:pt x="526" y="40"/>
                    <a:pt x="527" y="39"/>
                  </a:cubicBezTo>
                  <a:cubicBezTo>
                    <a:pt x="527" y="39"/>
                    <a:pt x="527" y="39"/>
                    <a:pt x="528" y="39"/>
                  </a:cubicBezTo>
                  <a:cubicBezTo>
                    <a:pt x="528" y="39"/>
                    <a:pt x="528" y="38"/>
                    <a:pt x="528" y="38"/>
                  </a:cubicBezTo>
                  <a:cubicBezTo>
                    <a:pt x="528" y="38"/>
                    <a:pt x="528" y="38"/>
                    <a:pt x="528" y="38"/>
                  </a:cubicBezTo>
                  <a:cubicBezTo>
                    <a:pt x="528" y="37"/>
                    <a:pt x="528" y="36"/>
                    <a:pt x="528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28" y="35"/>
                    <a:pt x="529" y="34"/>
                    <a:pt x="529" y="34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3"/>
                    <a:pt x="529" y="33"/>
                    <a:pt x="529" y="33"/>
                  </a:cubicBezTo>
                  <a:cubicBezTo>
                    <a:pt x="529" y="32"/>
                    <a:pt x="529" y="31"/>
                    <a:pt x="530" y="31"/>
                  </a:cubicBezTo>
                  <a:cubicBezTo>
                    <a:pt x="529" y="31"/>
                    <a:pt x="529" y="31"/>
                    <a:pt x="529" y="31"/>
                  </a:cubicBezTo>
                  <a:cubicBezTo>
                    <a:pt x="529" y="30"/>
                    <a:pt x="529" y="30"/>
                    <a:pt x="529" y="30"/>
                  </a:cubicBezTo>
                  <a:cubicBezTo>
                    <a:pt x="529" y="30"/>
                    <a:pt x="529" y="30"/>
                    <a:pt x="529" y="30"/>
                  </a:cubicBezTo>
                  <a:cubicBezTo>
                    <a:pt x="528" y="29"/>
                    <a:pt x="528" y="28"/>
                    <a:pt x="528" y="27"/>
                  </a:cubicBezTo>
                  <a:cubicBezTo>
                    <a:pt x="527" y="27"/>
                    <a:pt x="526" y="26"/>
                    <a:pt x="524" y="26"/>
                  </a:cubicBezTo>
                  <a:cubicBezTo>
                    <a:pt x="524" y="26"/>
                    <a:pt x="524" y="26"/>
                    <a:pt x="524" y="25"/>
                  </a:cubicBezTo>
                  <a:cubicBezTo>
                    <a:pt x="521" y="25"/>
                    <a:pt x="517" y="25"/>
                    <a:pt x="514" y="25"/>
                  </a:cubicBezTo>
                  <a:cubicBezTo>
                    <a:pt x="513" y="24"/>
                    <a:pt x="514" y="25"/>
                    <a:pt x="513" y="24"/>
                  </a:cubicBezTo>
                  <a:cubicBezTo>
                    <a:pt x="513" y="25"/>
                    <a:pt x="513" y="25"/>
                    <a:pt x="513" y="25"/>
                  </a:cubicBezTo>
                  <a:cubicBezTo>
                    <a:pt x="512" y="26"/>
                    <a:pt x="511" y="26"/>
                    <a:pt x="509" y="27"/>
                  </a:cubicBezTo>
                  <a:cubicBezTo>
                    <a:pt x="509" y="27"/>
                    <a:pt x="509" y="27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9" y="28"/>
                    <a:pt x="508" y="28"/>
                    <a:pt x="508" y="28"/>
                  </a:cubicBezTo>
                  <a:cubicBezTo>
                    <a:pt x="508" y="29"/>
                    <a:pt x="508" y="29"/>
                    <a:pt x="508" y="29"/>
                  </a:cubicBezTo>
                  <a:cubicBezTo>
                    <a:pt x="508" y="29"/>
                    <a:pt x="508" y="29"/>
                    <a:pt x="508" y="29"/>
                  </a:cubicBezTo>
                  <a:cubicBezTo>
                    <a:pt x="508" y="30"/>
                    <a:pt x="508" y="30"/>
                    <a:pt x="508" y="30"/>
                  </a:cubicBezTo>
                  <a:cubicBezTo>
                    <a:pt x="508" y="30"/>
                    <a:pt x="507" y="30"/>
                    <a:pt x="507" y="30"/>
                  </a:cubicBezTo>
                  <a:cubicBezTo>
                    <a:pt x="507" y="30"/>
                    <a:pt x="507" y="31"/>
                    <a:pt x="507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1"/>
                    <a:pt x="506" y="31"/>
                    <a:pt x="506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6" y="32"/>
                    <a:pt x="505" y="33"/>
                    <a:pt x="505" y="33"/>
                  </a:cubicBezTo>
                  <a:cubicBezTo>
                    <a:pt x="505" y="33"/>
                    <a:pt x="505" y="33"/>
                    <a:pt x="505" y="34"/>
                  </a:cubicBezTo>
                  <a:cubicBezTo>
                    <a:pt x="503" y="34"/>
                    <a:pt x="502" y="35"/>
                    <a:pt x="501" y="36"/>
                  </a:cubicBezTo>
                  <a:cubicBezTo>
                    <a:pt x="500" y="37"/>
                    <a:pt x="500" y="37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9"/>
                    <a:pt x="499" y="39"/>
                  </a:cubicBezTo>
                  <a:cubicBezTo>
                    <a:pt x="498" y="39"/>
                    <a:pt x="498" y="39"/>
                    <a:pt x="498" y="39"/>
                  </a:cubicBezTo>
                  <a:cubicBezTo>
                    <a:pt x="498" y="39"/>
                    <a:pt x="497" y="39"/>
                    <a:pt x="497" y="39"/>
                  </a:cubicBezTo>
                  <a:cubicBezTo>
                    <a:pt x="497" y="39"/>
                    <a:pt x="496" y="39"/>
                    <a:pt x="495" y="39"/>
                  </a:cubicBezTo>
                  <a:cubicBezTo>
                    <a:pt x="495" y="39"/>
                    <a:pt x="495" y="40"/>
                    <a:pt x="494" y="40"/>
                  </a:cubicBezTo>
                  <a:cubicBezTo>
                    <a:pt x="494" y="41"/>
                    <a:pt x="495" y="42"/>
                    <a:pt x="495" y="43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4"/>
                    <a:pt x="494" y="44"/>
                  </a:cubicBezTo>
                  <a:cubicBezTo>
                    <a:pt x="494" y="44"/>
                    <a:pt x="495" y="44"/>
                    <a:pt x="495" y="45"/>
                  </a:cubicBezTo>
                  <a:cubicBezTo>
                    <a:pt x="495" y="45"/>
                    <a:pt x="495" y="45"/>
                    <a:pt x="495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5" y="46"/>
                    <a:pt x="495" y="46"/>
                    <a:pt x="495" y="47"/>
                  </a:cubicBezTo>
                  <a:cubicBezTo>
                    <a:pt x="495" y="47"/>
                    <a:pt x="496" y="47"/>
                    <a:pt x="496" y="47"/>
                  </a:cubicBezTo>
                  <a:cubicBezTo>
                    <a:pt x="496" y="48"/>
                    <a:pt x="494" y="49"/>
                    <a:pt x="496" y="50"/>
                  </a:cubicBezTo>
                  <a:cubicBezTo>
                    <a:pt x="496" y="51"/>
                    <a:pt x="495" y="51"/>
                    <a:pt x="495" y="52"/>
                  </a:cubicBezTo>
                  <a:cubicBezTo>
                    <a:pt x="494" y="52"/>
                    <a:pt x="494" y="52"/>
                    <a:pt x="493" y="52"/>
                  </a:cubicBezTo>
                  <a:cubicBezTo>
                    <a:pt x="493" y="53"/>
                    <a:pt x="492" y="54"/>
                    <a:pt x="492" y="56"/>
                  </a:cubicBezTo>
                  <a:cubicBezTo>
                    <a:pt x="494" y="56"/>
                    <a:pt x="494" y="56"/>
                    <a:pt x="496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7" y="57"/>
                    <a:pt x="497" y="58"/>
                    <a:pt x="497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8" y="58"/>
                    <a:pt x="498" y="57"/>
                    <a:pt x="498" y="57"/>
                  </a:cubicBezTo>
                  <a:cubicBezTo>
                    <a:pt x="499" y="57"/>
                    <a:pt x="499" y="57"/>
                    <a:pt x="499" y="57"/>
                  </a:cubicBezTo>
                  <a:cubicBezTo>
                    <a:pt x="499" y="57"/>
                    <a:pt x="499" y="58"/>
                    <a:pt x="499" y="58"/>
                  </a:cubicBezTo>
                  <a:cubicBezTo>
                    <a:pt x="499" y="58"/>
                    <a:pt x="499" y="58"/>
                    <a:pt x="500" y="58"/>
                  </a:cubicBezTo>
                  <a:cubicBezTo>
                    <a:pt x="499" y="59"/>
                    <a:pt x="499" y="59"/>
                    <a:pt x="498" y="60"/>
                  </a:cubicBezTo>
                  <a:cubicBezTo>
                    <a:pt x="498" y="61"/>
                    <a:pt x="498" y="62"/>
                    <a:pt x="498" y="63"/>
                  </a:cubicBezTo>
                  <a:cubicBezTo>
                    <a:pt x="498" y="63"/>
                    <a:pt x="499" y="63"/>
                    <a:pt x="499" y="63"/>
                  </a:cubicBezTo>
                  <a:cubicBezTo>
                    <a:pt x="499" y="63"/>
                    <a:pt x="499" y="64"/>
                    <a:pt x="499" y="64"/>
                  </a:cubicBezTo>
                  <a:cubicBezTo>
                    <a:pt x="499" y="64"/>
                    <a:pt x="499" y="64"/>
                    <a:pt x="499" y="64"/>
                  </a:cubicBezTo>
                  <a:cubicBezTo>
                    <a:pt x="500" y="65"/>
                    <a:pt x="499" y="65"/>
                    <a:pt x="500" y="65"/>
                  </a:cubicBezTo>
                  <a:cubicBezTo>
                    <a:pt x="500" y="64"/>
                    <a:pt x="500" y="64"/>
                    <a:pt x="500" y="64"/>
                  </a:cubicBezTo>
                  <a:cubicBezTo>
                    <a:pt x="500" y="64"/>
                    <a:pt x="501" y="64"/>
                    <a:pt x="501" y="64"/>
                  </a:cubicBezTo>
                  <a:cubicBezTo>
                    <a:pt x="501" y="65"/>
                    <a:pt x="500" y="66"/>
                    <a:pt x="500" y="68"/>
                  </a:cubicBezTo>
                  <a:cubicBezTo>
                    <a:pt x="500" y="68"/>
                    <a:pt x="500" y="68"/>
                    <a:pt x="500" y="69"/>
                  </a:cubicBezTo>
                  <a:cubicBezTo>
                    <a:pt x="499" y="69"/>
                    <a:pt x="499" y="69"/>
                    <a:pt x="499" y="69"/>
                  </a:cubicBezTo>
                  <a:cubicBezTo>
                    <a:pt x="499" y="69"/>
                    <a:pt x="499" y="69"/>
                    <a:pt x="499" y="70"/>
                  </a:cubicBezTo>
                  <a:cubicBezTo>
                    <a:pt x="498" y="70"/>
                    <a:pt x="498" y="70"/>
                    <a:pt x="498" y="70"/>
                  </a:cubicBezTo>
                  <a:cubicBezTo>
                    <a:pt x="498" y="70"/>
                    <a:pt x="498" y="70"/>
                    <a:pt x="497" y="71"/>
                  </a:cubicBezTo>
                  <a:cubicBezTo>
                    <a:pt x="497" y="71"/>
                    <a:pt x="496" y="71"/>
                    <a:pt x="496" y="71"/>
                  </a:cubicBezTo>
                  <a:cubicBezTo>
                    <a:pt x="496" y="70"/>
                    <a:pt x="496" y="69"/>
                    <a:pt x="496" y="68"/>
                  </a:cubicBezTo>
                  <a:cubicBezTo>
                    <a:pt x="495" y="68"/>
                    <a:pt x="495" y="68"/>
                    <a:pt x="495" y="68"/>
                  </a:cubicBezTo>
                  <a:cubicBezTo>
                    <a:pt x="495" y="68"/>
                    <a:pt x="495" y="68"/>
                    <a:pt x="495" y="68"/>
                  </a:cubicBezTo>
                  <a:cubicBezTo>
                    <a:pt x="495" y="68"/>
                    <a:pt x="494" y="68"/>
                    <a:pt x="494" y="68"/>
                  </a:cubicBezTo>
                  <a:cubicBezTo>
                    <a:pt x="494" y="68"/>
                    <a:pt x="494" y="67"/>
                    <a:pt x="494" y="67"/>
                  </a:cubicBezTo>
                  <a:cubicBezTo>
                    <a:pt x="493" y="67"/>
                    <a:pt x="493" y="66"/>
                    <a:pt x="492" y="66"/>
                  </a:cubicBezTo>
                  <a:cubicBezTo>
                    <a:pt x="492" y="66"/>
                    <a:pt x="492" y="65"/>
                    <a:pt x="492" y="65"/>
                  </a:cubicBezTo>
                  <a:cubicBezTo>
                    <a:pt x="491" y="64"/>
                    <a:pt x="491" y="64"/>
                    <a:pt x="490" y="63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90" y="63"/>
                    <a:pt x="489" y="63"/>
                    <a:pt x="489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87" y="62"/>
                    <a:pt x="486" y="63"/>
                    <a:pt x="485" y="61"/>
                  </a:cubicBezTo>
                  <a:cubicBezTo>
                    <a:pt x="486" y="61"/>
                    <a:pt x="485" y="61"/>
                    <a:pt x="486" y="60"/>
                  </a:cubicBezTo>
                  <a:cubicBezTo>
                    <a:pt x="484" y="60"/>
                    <a:pt x="483" y="59"/>
                    <a:pt x="481" y="58"/>
                  </a:cubicBezTo>
                  <a:cubicBezTo>
                    <a:pt x="480" y="59"/>
                    <a:pt x="480" y="60"/>
                    <a:pt x="479" y="61"/>
                  </a:cubicBezTo>
                  <a:cubicBezTo>
                    <a:pt x="479" y="61"/>
                    <a:pt x="479" y="61"/>
                    <a:pt x="478" y="61"/>
                  </a:cubicBezTo>
                  <a:cubicBezTo>
                    <a:pt x="478" y="61"/>
                    <a:pt x="478" y="60"/>
                    <a:pt x="478" y="60"/>
                  </a:cubicBezTo>
                  <a:cubicBezTo>
                    <a:pt x="478" y="60"/>
                    <a:pt x="478" y="60"/>
                    <a:pt x="479" y="60"/>
                  </a:cubicBezTo>
                  <a:cubicBezTo>
                    <a:pt x="479" y="59"/>
                    <a:pt x="479" y="58"/>
                    <a:pt x="479" y="57"/>
                  </a:cubicBezTo>
                  <a:cubicBezTo>
                    <a:pt x="479" y="56"/>
                    <a:pt x="478" y="56"/>
                    <a:pt x="477" y="56"/>
                  </a:cubicBezTo>
                  <a:cubicBezTo>
                    <a:pt x="477" y="56"/>
                    <a:pt x="477" y="56"/>
                    <a:pt x="477" y="56"/>
                  </a:cubicBezTo>
                  <a:cubicBezTo>
                    <a:pt x="476" y="56"/>
                    <a:pt x="474" y="55"/>
                    <a:pt x="473" y="55"/>
                  </a:cubicBezTo>
                  <a:cubicBezTo>
                    <a:pt x="473" y="55"/>
                    <a:pt x="473" y="55"/>
                    <a:pt x="472" y="55"/>
                  </a:cubicBezTo>
                  <a:cubicBezTo>
                    <a:pt x="472" y="55"/>
                    <a:pt x="472" y="54"/>
                    <a:pt x="472" y="54"/>
                  </a:cubicBezTo>
                  <a:cubicBezTo>
                    <a:pt x="471" y="54"/>
                    <a:pt x="471" y="54"/>
                    <a:pt x="470" y="54"/>
                  </a:cubicBezTo>
                  <a:cubicBezTo>
                    <a:pt x="470" y="54"/>
                    <a:pt x="470" y="53"/>
                    <a:pt x="470" y="53"/>
                  </a:cubicBezTo>
                  <a:cubicBezTo>
                    <a:pt x="469" y="53"/>
                    <a:pt x="469" y="53"/>
                    <a:pt x="469" y="52"/>
                  </a:cubicBezTo>
                  <a:cubicBezTo>
                    <a:pt x="466" y="52"/>
                    <a:pt x="466" y="52"/>
                    <a:pt x="466" y="54"/>
                  </a:cubicBezTo>
                  <a:cubicBezTo>
                    <a:pt x="462" y="53"/>
                    <a:pt x="460" y="53"/>
                    <a:pt x="457" y="52"/>
                  </a:cubicBezTo>
                  <a:cubicBezTo>
                    <a:pt x="457" y="52"/>
                    <a:pt x="457" y="52"/>
                    <a:pt x="457" y="52"/>
                  </a:cubicBezTo>
                  <a:cubicBezTo>
                    <a:pt x="457" y="52"/>
                    <a:pt x="457" y="52"/>
                    <a:pt x="457" y="52"/>
                  </a:cubicBezTo>
                  <a:cubicBezTo>
                    <a:pt x="457" y="53"/>
                    <a:pt x="457" y="53"/>
                    <a:pt x="457" y="54"/>
                  </a:cubicBezTo>
                  <a:cubicBezTo>
                    <a:pt x="457" y="54"/>
                    <a:pt x="456" y="54"/>
                    <a:pt x="456" y="54"/>
                  </a:cubicBezTo>
                  <a:cubicBezTo>
                    <a:pt x="456" y="54"/>
                    <a:pt x="456" y="54"/>
                    <a:pt x="456" y="54"/>
                  </a:cubicBezTo>
                  <a:cubicBezTo>
                    <a:pt x="455" y="54"/>
                    <a:pt x="454" y="54"/>
                    <a:pt x="454" y="54"/>
                  </a:cubicBezTo>
                  <a:cubicBezTo>
                    <a:pt x="454" y="54"/>
                    <a:pt x="454" y="54"/>
                    <a:pt x="454" y="54"/>
                  </a:cubicBezTo>
                  <a:cubicBezTo>
                    <a:pt x="453" y="54"/>
                    <a:pt x="453" y="54"/>
                    <a:pt x="453" y="54"/>
                  </a:cubicBezTo>
                  <a:cubicBezTo>
                    <a:pt x="453" y="55"/>
                    <a:pt x="454" y="56"/>
                    <a:pt x="454" y="57"/>
                  </a:cubicBezTo>
                  <a:cubicBezTo>
                    <a:pt x="454" y="57"/>
                    <a:pt x="455" y="57"/>
                    <a:pt x="455" y="57"/>
                  </a:cubicBezTo>
                  <a:cubicBezTo>
                    <a:pt x="455" y="58"/>
                    <a:pt x="455" y="59"/>
                    <a:pt x="455" y="60"/>
                  </a:cubicBezTo>
                  <a:cubicBezTo>
                    <a:pt x="455" y="60"/>
                    <a:pt x="455" y="60"/>
                    <a:pt x="455" y="60"/>
                  </a:cubicBezTo>
                  <a:cubicBezTo>
                    <a:pt x="455" y="61"/>
                    <a:pt x="455" y="61"/>
                    <a:pt x="455" y="62"/>
                  </a:cubicBezTo>
                  <a:cubicBezTo>
                    <a:pt x="455" y="62"/>
                    <a:pt x="455" y="62"/>
                    <a:pt x="455" y="62"/>
                  </a:cubicBezTo>
                  <a:cubicBezTo>
                    <a:pt x="455" y="62"/>
                    <a:pt x="455" y="63"/>
                    <a:pt x="455" y="63"/>
                  </a:cubicBezTo>
                  <a:cubicBezTo>
                    <a:pt x="455" y="63"/>
                    <a:pt x="454" y="64"/>
                    <a:pt x="454" y="64"/>
                  </a:cubicBezTo>
                  <a:cubicBezTo>
                    <a:pt x="452" y="64"/>
                    <a:pt x="451" y="64"/>
                    <a:pt x="450" y="63"/>
                  </a:cubicBezTo>
                  <a:cubicBezTo>
                    <a:pt x="450" y="63"/>
                    <a:pt x="450" y="63"/>
                    <a:pt x="450" y="62"/>
                  </a:cubicBezTo>
                  <a:cubicBezTo>
                    <a:pt x="449" y="62"/>
                    <a:pt x="450" y="63"/>
                    <a:pt x="449" y="63"/>
                  </a:cubicBezTo>
                  <a:cubicBezTo>
                    <a:pt x="446" y="63"/>
                    <a:pt x="449" y="65"/>
                    <a:pt x="448" y="66"/>
                  </a:cubicBezTo>
                  <a:cubicBezTo>
                    <a:pt x="447" y="66"/>
                    <a:pt x="447" y="66"/>
                    <a:pt x="447" y="66"/>
                  </a:cubicBezTo>
                  <a:cubicBezTo>
                    <a:pt x="447" y="67"/>
                    <a:pt x="447" y="67"/>
                    <a:pt x="447" y="67"/>
                  </a:cubicBezTo>
                  <a:cubicBezTo>
                    <a:pt x="447" y="67"/>
                    <a:pt x="446" y="66"/>
                    <a:pt x="446" y="66"/>
                  </a:cubicBezTo>
                  <a:cubicBezTo>
                    <a:pt x="446" y="66"/>
                    <a:pt x="446" y="65"/>
                    <a:pt x="446" y="65"/>
                  </a:cubicBezTo>
                  <a:cubicBezTo>
                    <a:pt x="446" y="65"/>
                    <a:pt x="445" y="65"/>
                    <a:pt x="445" y="64"/>
                  </a:cubicBezTo>
                  <a:cubicBezTo>
                    <a:pt x="444" y="63"/>
                    <a:pt x="446" y="63"/>
                    <a:pt x="444" y="62"/>
                  </a:cubicBezTo>
                  <a:cubicBezTo>
                    <a:pt x="444" y="61"/>
                    <a:pt x="444" y="61"/>
                    <a:pt x="445" y="60"/>
                  </a:cubicBezTo>
                  <a:cubicBezTo>
                    <a:pt x="441" y="60"/>
                    <a:pt x="440" y="61"/>
                    <a:pt x="436" y="61"/>
                  </a:cubicBezTo>
                  <a:cubicBezTo>
                    <a:pt x="436" y="62"/>
                    <a:pt x="436" y="62"/>
                    <a:pt x="435" y="63"/>
                  </a:cubicBezTo>
                  <a:cubicBezTo>
                    <a:pt x="434" y="63"/>
                    <a:pt x="434" y="63"/>
                    <a:pt x="433" y="63"/>
                  </a:cubicBezTo>
                  <a:cubicBezTo>
                    <a:pt x="432" y="62"/>
                    <a:pt x="432" y="62"/>
                    <a:pt x="432" y="61"/>
                  </a:cubicBezTo>
                  <a:cubicBezTo>
                    <a:pt x="430" y="61"/>
                    <a:pt x="428" y="61"/>
                    <a:pt x="427" y="60"/>
                  </a:cubicBezTo>
                  <a:cubicBezTo>
                    <a:pt x="424" y="61"/>
                    <a:pt x="422" y="62"/>
                    <a:pt x="419" y="62"/>
                  </a:cubicBezTo>
                  <a:cubicBezTo>
                    <a:pt x="419" y="63"/>
                    <a:pt x="420" y="63"/>
                    <a:pt x="420" y="64"/>
                  </a:cubicBezTo>
                  <a:cubicBezTo>
                    <a:pt x="420" y="64"/>
                    <a:pt x="420" y="64"/>
                    <a:pt x="420" y="64"/>
                  </a:cubicBezTo>
                  <a:cubicBezTo>
                    <a:pt x="420" y="65"/>
                    <a:pt x="420" y="65"/>
                    <a:pt x="420" y="65"/>
                  </a:cubicBezTo>
                  <a:cubicBezTo>
                    <a:pt x="418" y="64"/>
                    <a:pt x="418" y="64"/>
                    <a:pt x="417" y="63"/>
                  </a:cubicBezTo>
                  <a:cubicBezTo>
                    <a:pt x="417" y="63"/>
                    <a:pt x="416" y="64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ubicBezTo>
                    <a:pt x="414" y="65"/>
                    <a:pt x="414" y="64"/>
                    <a:pt x="414" y="64"/>
                  </a:cubicBezTo>
                  <a:cubicBezTo>
                    <a:pt x="412" y="64"/>
                    <a:pt x="410" y="64"/>
                    <a:pt x="409" y="64"/>
                  </a:cubicBezTo>
                  <a:cubicBezTo>
                    <a:pt x="409" y="63"/>
                    <a:pt x="409" y="63"/>
                    <a:pt x="410" y="62"/>
                  </a:cubicBezTo>
                  <a:cubicBezTo>
                    <a:pt x="411" y="62"/>
                    <a:pt x="412" y="63"/>
                    <a:pt x="413" y="63"/>
                  </a:cubicBezTo>
                  <a:cubicBezTo>
                    <a:pt x="413" y="63"/>
                    <a:pt x="413" y="63"/>
                    <a:pt x="413" y="63"/>
                  </a:cubicBezTo>
                  <a:cubicBezTo>
                    <a:pt x="413" y="63"/>
                    <a:pt x="413" y="63"/>
                    <a:pt x="413" y="63"/>
                  </a:cubicBezTo>
                  <a:cubicBezTo>
                    <a:pt x="413" y="61"/>
                    <a:pt x="413" y="61"/>
                    <a:pt x="412" y="61"/>
                  </a:cubicBezTo>
                  <a:cubicBezTo>
                    <a:pt x="412" y="60"/>
                    <a:pt x="412" y="60"/>
                    <a:pt x="412" y="59"/>
                  </a:cubicBezTo>
                  <a:cubicBezTo>
                    <a:pt x="411" y="59"/>
                    <a:pt x="410" y="59"/>
                    <a:pt x="409" y="59"/>
                  </a:cubicBezTo>
                  <a:cubicBezTo>
                    <a:pt x="410" y="58"/>
                    <a:pt x="410" y="58"/>
                    <a:pt x="410" y="57"/>
                  </a:cubicBezTo>
                  <a:cubicBezTo>
                    <a:pt x="410" y="57"/>
                    <a:pt x="409" y="57"/>
                    <a:pt x="408" y="57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8"/>
                    <a:pt x="407" y="58"/>
                    <a:pt x="407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5" y="59"/>
                    <a:pt x="405" y="59"/>
                    <a:pt x="404" y="59"/>
                  </a:cubicBezTo>
                  <a:cubicBezTo>
                    <a:pt x="404" y="60"/>
                    <a:pt x="404" y="61"/>
                    <a:pt x="404" y="61"/>
                  </a:cubicBezTo>
                  <a:cubicBezTo>
                    <a:pt x="404" y="61"/>
                    <a:pt x="404" y="61"/>
                    <a:pt x="404" y="61"/>
                  </a:cubicBezTo>
                  <a:cubicBezTo>
                    <a:pt x="403" y="62"/>
                    <a:pt x="404" y="61"/>
                    <a:pt x="403" y="6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403" y="61"/>
                    <a:pt x="403" y="61"/>
                    <a:pt x="403" y="60"/>
                  </a:cubicBezTo>
                  <a:cubicBezTo>
                    <a:pt x="401" y="60"/>
                    <a:pt x="399" y="60"/>
                    <a:pt x="398" y="61"/>
                  </a:cubicBezTo>
                  <a:cubicBezTo>
                    <a:pt x="398" y="61"/>
                    <a:pt x="397" y="61"/>
                    <a:pt x="397" y="62"/>
                  </a:cubicBezTo>
                  <a:cubicBezTo>
                    <a:pt x="396" y="62"/>
                    <a:pt x="395" y="62"/>
                    <a:pt x="394" y="61"/>
                  </a:cubicBezTo>
                  <a:cubicBezTo>
                    <a:pt x="394" y="62"/>
                    <a:pt x="394" y="62"/>
                    <a:pt x="394" y="62"/>
                  </a:cubicBezTo>
                  <a:cubicBezTo>
                    <a:pt x="394" y="62"/>
                    <a:pt x="394" y="62"/>
                    <a:pt x="393" y="62"/>
                  </a:cubicBezTo>
                  <a:cubicBezTo>
                    <a:pt x="393" y="62"/>
                    <a:pt x="393" y="63"/>
                    <a:pt x="392" y="63"/>
                  </a:cubicBezTo>
                  <a:cubicBezTo>
                    <a:pt x="392" y="63"/>
                    <a:pt x="391" y="63"/>
                    <a:pt x="390" y="63"/>
                  </a:cubicBezTo>
                  <a:cubicBezTo>
                    <a:pt x="390" y="63"/>
                    <a:pt x="390" y="63"/>
                    <a:pt x="390" y="64"/>
                  </a:cubicBezTo>
                  <a:cubicBezTo>
                    <a:pt x="390" y="64"/>
                    <a:pt x="390" y="63"/>
                    <a:pt x="389" y="63"/>
                  </a:cubicBezTo>
                  <a:cubicBezTo>
                    <a:pt x="389" y="64"/>
                    <a:pt x="389" y="64"/>
                    <a:pt x="389" y="64"/>
                  </a:cubicBezTo>
                  <a:cubicBezTo>
                    <a:pt x="387" y="65"/>
                    <a:pt x="386" y="64"/>
                    <a:pt x="385" y="65"/>
                  </a:cubicBezTo>
                  <a:cubicBezTo>
                    <a:pt x="383" y="65"/>
                    <a:pt x="382" y="65"/>
                    <a:pt x="381" y="65"/>
                  </a:cubicBezTo>
                  <a:cubicBezTo>
                    <a:pt x="381" y="65"/>
                    <a:pt x="381" y="66"/>
                    <a:pt x="381" y="66"/>
                  </a:cubicBezTo>
                  <a:cubicBezTo>
                    <a:pt x="381" y="67"/>
                    <a:pt x="381" y="67"/>
                    <a:pt x="380" y="67"/>
                  </a:cubicBezTo>
                  <a:cubicBezTo>
                    <a:pt x="380" y="67"/>
                    <a:pt x="380" y="67"/>
                    <a:pt x="380" y="67"/>
                  </a:cubicBezTo>
                  <a:cubicBezTo>
                    <a:pt x="380" y="67"/>
                    <a:pt x="379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7"/>
                    <a:pt x="378" y="67"/>
                    <a:pt x="377" y="67"/>
                  </a:cubicBezTo>
                  <a:cubicBezTo>
                    <a:pt x="377" y="67"/>
                    <a:pt x="377" y="67"/>
                    <a:pt x="376" y="67"/>
                  </a:cubicBezTo>
                  <a:cubicBezTo>
                    <a:pt x="376" y="68"/>
                    <a:pt x="376" y="69"/>
                    <a:pt x="376" y="70"/>
                  </a:cubicBezTo>
                  <a:cubicBezTo>
                    <a:pt x="375" y="70"/>
                    <a:pt x="375" y="70"/>
                    <a:pt x="375" y="70"/>
                  </a:cubicBezTo>
                  <a:cubicBezTo>
                    <a:pt x="374" y="71"/>
                    <a:pt x="376" y="73"/>
                    <a:pt x="374" y="74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5"/>
                    <a:pt x="373" y="74"/>
                    <a:pt x="373" y="74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371" y="75"/>
                    <a:pt x="370" y="76"/>
                    <a:pt x="369" y="76"/>
                  </a:cubicBezTo>
                  <a:cubicBezTo>
                    <a:pt x="369" y="76"/>
                    <a:pt x="369" y="76"/>
                    <a:pt x="369" y="76"/>
                  </a:cubicBezTo>
                  <a:cubicBezTo>
                    <a:pt x="368" y="76"/>
                    <a:pt x="367" y="76"/>
                    <a:pt x="366" y="76"/>
                  </a:cubicBezTo>
                  <a:cubicBezTo>
                    <a:pt x="366" y="76"/>
                    <a:pt x="366" y="76"/>
                    <a:pt x="366" y="77"/>
                  </a:cubicBezTo>
                  <a:cubicBezTo>
                    <a:pt x="365" y="77"/>
                    <a:pt x="364" y="77"/>
                    <a:pt x="364" y="77"/>
                  </a:cubicBezTo>
                  <a:cubicBezTo>
                    <a:pt x="364" y="76"/>
                    <a:pt x="364" y="76"/>
                    <a:pt x="364" y="76"/>
                  </a:cubicBezTo>
                  <a:cubicBezTo>
                    <a:pt x="362" y="75"/>
                    <a:pt x="364" y="73"/>
                    <a:pt x="362" y="72"/>
                  </a:cubicBezTo>
                  <a:cubicBezTo>
                    <a:pt x="362" y="70"/>
                    <a:pt x="362" y="70"/>
                    <a:pt x="363" y="69"/>
                  </a:cubicBezTo>
                  <a:cubicBezTo>
                    <a:pt x="363" y="69"/>
                    <a:pt x="363" y="69"/>
                    <a:pt x="363" y="69"/>
                  </a:cubicBezTo>
                  <a:cubicBezTo>
                    <a:pt x="363" y="69"/>
                    <a:pt x="363" y="68"/>
                    <a:pt x="363" y="68"/>
                  </a:cubicBezTo>
                  <a:cubicBezTo>
                    <a:pt x="363" y="68"/>
                    <a:pt x="364" y="68"/>
                    <a:pt x="364" y="67"/>
                  </a:cubicBezTo>
                  <a:cubicBezTo>
                    <a:pt x="365" y="67"/>
                    <a:pt x="366" y="67"/>
                    <a:pt x="366" y="68"/>
                  </a:cubicBezTo>
                  <a:cubicBezTo>
                    <a:pt x="366" y="68"/>
                    <a:pt x="366" y="67"/>
                    <a:pt x="366" y="67"/>
                  </a:cubicBezTo>
                  <a:cubicBezTo>
                    <a:pt x="368" y="67"/>
                    <a:pt x="370" y="67"/>
                    <a:pt x="371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1" y="66"/>
                    <a:pt x="370" y="66"/>
                    <a:pt x="370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8" y="62"/>
                    <a:pt x="367" y="62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6" y="60"/>
                    <a:pt x="365" y="59"/>
                    <a:pt x="365" y="58"/>
                  </a:cubicBezTo>
                  <a:cubicBezTo>
                    <a:pt x="363" y="58"/>
                    <a:pt x="361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8" y="57"/>
                  </a:cubicBezTo>
                  <a:cubicBezTo>
                    <a:pt x="358" y="57"/>
                    <a:pt x="358" y="56"/>
                    <a:pt x="358" y="56"/>
                  </a:cubicBezTo>
                  <a:cubicBezTo>
                    <a:pt x="358" y="56"/>
                    <a:pt x="357" y="56"/>
                    <a:pt x="356" y="56"/>
                  </a:cubicBezTo>
                  <a:cubicBezTo>
                    <a:pt x="355" y="56"/>
                    <a:pt x="353" y="55"/>
                    <a:pt x="353" y="54"/>
                  </a:cubicBezTo>
                  <a:cubicBezTo>
                    <a:pt x="353" y="54"/>
                    <a:pt x="352" y="54"/>
                    <a:pt x="352" y="54"/>
                  </a:cubicBezTo>
                  <a:cubicBezTo>
                    <a:pt x="352" y="56"/>
                    <a:pt x="354" y="58"/>
                    <a:pt x="356" y="58"/>
                  </a:cubicBezTo>
                  <a:cubicBezTo>
                    <a:pt x="356" y="58"/>
                    <a:pt x="356" y="59"/>
                    <a:pt x="356" y="59"/>
                  </a:cubicBezTo>
                  <a:cubicBezTo>
                    <a:pt x="356" y="59"/>
                    <a:pt x="356" y="59"/>
                    <a:pt x="357" y="59"/>
                  </a:cubicBezTo>
                  <a:cubicBezTo>
                    <a:pt x="357" y="60"/>
                    <a:pt x="357" y="60"/>
                    <a:pt x="357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3"/>
                  </a:cubicBezTo>
                  <a:cubicBezTo>
                    <a:pt x="355" y="63"/>
                    <a:pt x="355" y="63"/>
                    <a:pt x="355" y="63"/>
                  </a:cubicBezTo>
                  <a:cubicBezTo>
                    <a:pt x="355" y="63"/>
                    <a:pt x="355" y="63"/>
                    <a:pt x="355" y="6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54" y="64"/>
                    <a:pt x="353" y="64"/>
                    <a:pt x="353" y="64"/>
                  </a:cubicBezTo>
                  <a:cubicBezTo>
                    <a:pt x="352" y="66"/>
                    <a:pt x="354" y="66"/>
                    <a:pt x="352" y="67"/>
                  </a:cubicBezTo>
                  <a:cubicBezTo>
                    <a:pt x="352" y="67"/>
                    <a:pt x="352" y="68"/>
                    <a:pt x="352" y="68"/>
                  </a:cubicBezTo>
                  <a:cubicBezTo>
                    <a:pt x="352" y="68"/>
                    <a:pt x="352" y="68"/>
                    <a:pt x="352" y="68"/>
                  </a:cubicBezTo>
                  <a:cubicBezTo>
                    <a:pt x="353" y="69"/>
                    <a:pt x="354" y="69"/>
                    <a:pt x="354" y="70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54" y="70"/>
                    <a:pt x="354" y="71"/>
                    <a:pt x="354" y="71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4" y="73"/>
                    <a:pt x="353" y="73"/>
                    <a:pt x="352" y="73"/>
                  </a:cubicBezTo>
                  <a:cubicBezTo>
                    <a:pt x="352" y="74"/>
                    <a:pt x="352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0" y="77"/>
                    <a:pt x="350" y="78"/>
                    <a:pt x="350" y="80"/>
                  </a:cubicBezTo>
                  <a:cubicBezTo>
                    <a:pt x="349" y="80"/>
                    <a:pt x="348" y="80"/>
                    <a:pt x="347" y="80"/>
                  </a:cubicBezTo>
                  <a:cubicBezTo>
                    <a:pt x="347" y="79"/>
                    <a:pt x="348" y="79"/>
                    <a:pt x="348" y="78"/>
                  </a:cubicBezTo>
                  <a:cubicBezTo>
                    <a:pt x="348" y="78"/>
                    <a:pt x="347" y="77"/>
                    <a:pt x="347" y="77"/>
                  </a:cubicBezTo>
                  <a:cubicBezTo>
                    <a:pt x="347" y="77"/>
                    <a:pt x="347" y="77"/>
                    <a:pt x="346" y="77"/>
                  </a:cubicBezTo>
                  <a:cubicBezTo>
                    <a:pt x="346" y="77"/>
                    <a:pt x="346" y="76"/>
                    <a:pt x="345" y="76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5"/>
                    <a:pt x="343" y="75"/>
                    <a:pt x="342" y="74"/>
                  </a:cubicBezTo>
                  <a:cubicBezTo>
                    <a:pt x="342" y="74"/>
                    <a:pt x="341" y="74"/>
                    <a:pt x="340" y="74"/>
                  </a:cubicBezTo>
                  <a:cubicBezTo>
                    <a:pt x="340" y="75"/>
                    <a:pt x="340" y="75"/>
                    <a:pt x="339" y="75"/>
                  </a:cubicBezTo>
                  <a:cubicBezTo>
                    <a:pt x="339" y="75"/>
                    <a:pt x="339" y="75"/>
                    <a:pt x="339" y="75"/>
                  </a:cubicBezTo>
                  <a:cubicBezTo>
                    <a:pt x="338" y="76"/>
                    <a:pt x="338" y="76"/>
                    <a:pt x="338" y="77"/>
                  </a:cubicBezTo>
                  <a:cubicBezTo>
                    <a:pt x="337" y="77"/>
                    <a:pt x="336" y="77"/>
                    <a:pt x="335" y="77"/>
                  </a:cubicBezTo>
                  <a:cubicBezTo>
                    <a:pt x="334" y="78"/>
                    <a:pt x="334" y="78"/>
                    <a:pt x="334" y="79"/>
                  </a:cubicBezTo>
                  <a:cubicBezTo>
                    <a:pt x="332" y="79"/>
                    <a:pt x="332" y="80"/>
                    <a:pt x="331" y="80"/>
                  </a:cubicBezTo>
                  <a:cubicBezTo>
                    <a:pt x="331" y="80"/>
                    <a:pt x="330" y="80"/>
                    <a:pt x="330" y="80"/>
                  </a:cubicBezTo>
                  <a:cubicBezTo>
                    <a:pt x="330" y="80"/>
                    <a:pt x="330" y="81"/>
                    <a:pt x="330" y="81"/>
                  </a:cubicBezTo>
                  <a:cubicBezTo>
                    <a:pt x="330" y="81"/>
                    <a:pt x="329" y="81"/>
                    <a:pt x="329" y="81"/>
                  </a:cubicBezTo>
                  <a:cubicBezTo>
                    <a:pt x="329" y="84"/>
                    <a:pt x="329" y="84"/>
                    <a:pt x="331" y="85"/>
                  </a:cubicBezTo>
                  <a:cubicBezTo>
                    <a:pt x="331" y="85"/>
                    <a:pt x="331" y="86"/>
                    <a:pt x="331" y="86"/>
                  </a:cubicBezTo>
                  <a:cubicBezTo>
                    <a:pt x="331" y="86"/>
                    <a:pt x="332" y="86"/>
                    <a:pt x="332" y="86"/>
                  </a:cubicBezTo>
                  <a:cubicBezTo>
                    <a:pt x="333" y="87"/>
                    <a:pt x="333" y="88"/>
                    <a:pt x="334" y="88"/>
                  </a:cubicBezTo>
                  <a:cubicBezTo>
                    <a:pt x="334" y="89"/>
                    <a:pt x="334" y="89"/>
                    <a:pt x="334" y="90"/>
                  </a:cubicBezTo>
                  <a:cubicBezTo>
                    <a:pt x="333" y="90"/>
                    <a:pt x="332" y="90"/>
                    <a:pt x="331" y="89"/>
                  </a:cubicBezTo>
                  <a:cubicBezTo>
                    <a:pt x="331" y="89"/>
                    <a:pt x="331" y="89"/>
                    <a:pt x="331" y="89"/>
                  </a:cubicBezTo>
                  <a:cubicBezTo>
                    <a:pt x="330" y="89"/>
                    <a:pt x="329" y="89"/>
                    <a:pt x="328" y="89"/>
                  </a:cubicBezTo>
                  <a:cubicBezTo>
                    <a:pt x="328" y="89"/>
                    <a:pt x="328" y="89"/>
                    <a:pt x="328" y="89"/>
                  </a:cubicBezTo>
                  <a:cubicBezTo>
                    <a:pt x="327" y="88"/>
                    <a:pt x="327" y="88"/>
                    <a:pt x="326" y="88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326" y="88"/>
                    <a:pt x="325" y="88"/>
                    <a:pt x="324" y="88"/>
                  </a:cubicBezTo>
                  <a:cubicBezTo>
                    <a:pt x="324" y="88"/>
                    <a:pt x="324" y="87"/>
                    <a:pt x="324" y="87"/>
                  </a:cubicBezTo>
                  <a:cubicBezTo>
                    <a:pt x="323" y="87"/>
                    <a:pt x="323" y="87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3" y="87"/>
                    <a:pt x="323" y="87"/>
                    <a:pt x="323" y="86"/>
                  </a:cubicBezTo>
                  <a:cubicBezTo>
                    <a:pt x="323" y="86"/>
                    <a:pt x="323" y="86"/>
                    <a:pt x="322" y="86"/>
                  </a:cubicBezTo>
                  <a:cubicBezTo>
                    <a:pt x="322" y="86"/>
                    <a:pt x="322" y="85"/>
                    <a:pt x="322" y="85"/>
                  </a:cubicBezTo>
                  <a:cubicBezTo>
                    <a:pt x="321" y="85"/>
                    <a:pt x="321" y="85"/>
                    <a:pt x="320" y="85"/>
                  </a:cubicBezTo>
                  <a:cubicBezTo>
                    <a:pt x="319" y="84"/>
                    <a:pt x="319" y="84"/>
                    <a:pt x="319" y="83"/>
                  </a:cubicBezTo>
                  <a:cubicBezTo>
                    <a:pt x="318" y="83"/>
                    <a:pt x="317" y="83"/>
                    <a:pt x="316" y="82"/>
                  </a:cubicBezTo>
                  <a:cubicBezTo>
                    <a:pt x="315" y="84"/>
                    <a:pt x="316" y="84"/>
                    <a:pt x="316" y="86"/>
                  </a:cubicBezTo>
                  <a:cubicBezTo>
                    <a:pt x="315" y="86"/>
                    <a:pt x="315" y="86"/>
                    <a:pt x="314" y="86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4" y="87"/>
                    <a:pt x="314" y="87"/>
                    <a:pt x="314" y="88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6" y="90"/>
                    <a:pt x="317" y="90"/>
                    <a:pt x="320" y="91"/>
                  </a:cubicBezTo>
                  <a:cubicBezTo>
                    <a:pt x="320" y="93"/>
                    <a:pt x="319" y="94"/>
                    <a:pt x="319" y="95"/>
                  </a:cubicBezTo>
                  <a:cubicBezTo>
                    <a:pt x="319" y="96"/>
                    <a:pt x="319" y="95"/>
                    <a:pt x="319" y="95"/>
                  </a:cubicBezTo>
                  <a:cubicBezTo>
                    <a:pt x="319" y="95"/>
                    <a:pt x="319" y="95"/>
                    <a:pt x="319" y="95"/>
                  </a:cubicBezTo>
                  <a:cubicBezTo>
                    <a:pt x="319" y="96"/>
                    <a:pt x="319" y="96"/>
                    <a:pt x="319" y="97"/>
                  </a:cubicBezTo>
                  <a:cubicBezTo>
                    <a:pt x="319" y="96"/>
                    <a:pt x="318" y="96"/>
                    <a:pt x="317" y="96"/>
                  </a:cubicBezTo>
                  <a:cubicBezTo>
                    <a:pt x="317" y="97"/>
                    <a:pt x="317" y="97"/>
                    <a:pt x="317" y="98"/>
                  </a:cubicBezTo>
                  <a:cubicBezTo>
                    <a:pt x="317" y="98"/>
                    <a:pt x="316" y="98"/>
                    <a:pt x="316" y="98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13" y="96"/>
                    <a:pt x="311" y="95"/>
                    <a:pt x="308" y="96"/>
                  </a:cubicBezTo>
                  <a:cubicBezTo>
                    <a:pt x="308" y="96"/>
                    <a:pt x="308" y="95"/>
                    <a:pt x="308" y="95"/>
                  </a:cubicBezTo>
                  <a:cubicBezTo>
                    <a:pt x="308" y="95"/>
                    <a:pt x="308" y="94"/>
                    <a:pt x="308" y="93"/>
                  </a:cubicBezTo>
                  <a:cubicBezTo>
                    <a:pt x="308" y="93"/>
                    <a:pt x="307" y="92"/>
                    <a:pt x="306" y="92"/>
                  </a:cubicBezTo>
                  <a:cubicBezTo>
                    <a:pt x="305" y="92"/>
                    <a:pt x="305" y="92"/>
                    <a:pt x="304" y="92"/>
                  </a:cubicBezTo>
                  <a:cubicBezTo>
                    <a:pt x="304" y="92"/>
                    <a:pt x="304" y="92"/>
                    <a:pt x="304" y="93"/>
                  </a:cubicBezTo>
                  <a:cubicBezTo>
                    <a:pt x="304" y="93"/>
                    <a:pt x="304" y="92"/>
                    <a:pt x="303" y="92"/>
                  </a:cubicBezTo>
                  <a:cubicBezTo>
                    <a:pt x="303" y="92"/>
                    <a:pt x="303" y="91"/>
                    <a:pt x="303" y="90"/>
                  </a:cubicBezTo>
                  <a:cubicBezTo>
                    <a:pt x="303" y="90"/>
                    <a:pt x="302" y="90"/>
                    <a:pt x="302" y="90"/>
                  </a:cubicBezTo>
                  <a:cubicBezTo>
                    <a:pt x="302" y="89"/>
                    <a:pt x="303" y="89"/>
                    <a:pt x="303" y="89"/>
                  </a:cubicBezTo>
                  <a:cubicBezTo>
                    <a:pt x="303" y="89"/>
                    <a:pt x="302" y="89"/>
                    <a:pt x="302" y="89"/>
                  </a:cubicBezTo>
                  <a:cubicBezTo>
                    <a:pt x="302" y="89"/>
                    <a:pt x="302" y="88"/>
                    <a:pt x="302" y="88"/>
                  </a:cubicBezTo>
                  <a:cubicBezTo>
                    <a:pt x="302" y="88"/>
                    <a:pt x="302" y="88"/>
                    <a:pt x="302" y="88"/>
                  </a:cubicBezTo>
                  <a:cubicBezTo>
                    <a:pt x="302" y="87"/>
                    <a:pt x="302" y="86"/>
                    <a:pt x="302" y="85"/>
                  </a:cubicBezTo>
                  <a:cubicBezTo>
                    <a:pt x="302" y="85"/>
                    <a:pt x="302" y="85"/>
                    <a:pt x="301" y="85"/>
                  </a:cubicBezTo>
                  <a:cubicBezTo>
                    <a:pt x="301" y="84"/>
                    <a:pt x="301" y="84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2"/>
                    <a:pt x="301" y="82"/>
                    <a:pt x="301" y="81"/>
                  </a:cubicBezTo>
                  <a:cubicBezTo>
                    <a:pt x="301" y="81"/>
                    <a:pt x="302" y="81"/>
                    <a:pt x="302" y="80"/>
                  </a:cubicBezTo>
                  <a:cubicBezTo>
                    <a:pt x="302" y="80"/>
                    <a:pt x="302" y="79"/>
                    <a:pt x="302" y="79"/>
                  </a:cubicBezTo>
                  <a:cubicBezTo>
                    <a:pt x="300" y="79"/>
                    <a:pt x="300" y="78"/>
                    <a:pt x="299" y="77"/>
                  </a:cubicBezTo>
                  <a:cubicBezTo>
                    <a:pt x="299" y="77"/>
                    <a:pt x="299" y="77"/>
                    <a:pt x="299" y="77"/>
                  </a:cubicBezTo>
                  <a:cubicBezTo>
                    <a:pt x="298" y="77"/>
                    <a:pt x="29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296" y="77"/>
                    <a:pt x="295" y="77"/>
                    <a:pt x="295" y="7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294" y="76"/>
                    <a:pt x="293" y="76"/>
                    <a:pt x="293" y="76"/>
                  </a:cubicBezTo>
                  <a:cubicBezTo>
                    <a:pt x="292" y="76"/>
                    <a:pt x="292" y="76"/>
                    <a:pt x="292" y="75"/>
                  </a:cubicBezTo>
                  <a:cubicBezTo>
                    <a:pt x="291" y="75"/>
                    <a:pt x="290" y="75"/>
                    <a:pt x="289" y="75"/>
                  </a:cubicBezTo>
                  <a:cubicBezTo>
                    <a:pt x="289" y="75"/>
                    <a:pt x="289" y="75"/>
                    <a:pt x="289" y="74"/>
                  </a:cubicBezTo>
                  <a:cubicBezTo>
                    <a:pt x="290" y="74"/>
                    <a:pt x="291" y="74"/>
                    <a:pt x="291" y="75"/>
                  </a:cubicBezTo>
                  <a:cubicBezTo>
                    <a:pt x="291" y="74"/>
                    <a:pt x="291" y="74"/>
                    <a:pt x="291" y="74"/>
                  </a:cubicBezTo>
                  <a:cubicBezTo>
                    <a:pt x="291" y="74"/>
                    <a:pt x="292" y="74"/>
                    <a:pt x="292" y="74"/>
                  </a:cubicBezTo>
                  <a:cubicBezTo>
                    <a:pt x="292" y="74"/>
                    <a:pt x="292" y="73"/>
                    <a:pt x="292" y="73"/>
                  </a:cubicBezTo>
                  <a:cubicBezTo>
                    <a:pt x="292" y="73"/>
                    <a:pt x="291" y="73"/>
                    <a:pt x="291" y="73"/>
                  </a:cubicBezTo>
                  <a:cubicBezTo>
                    <a:pt x="291" y="73"/>
                    <a:pt x="291" y="73"/>
                    <a:pt x="291" y="73"/>
                  </a:cubicBezTo>
                  <a:cubicBezTo>
                    <a:pt x="290" y="73"/>
                    <a:pt x="289" y="73"/>
                    <a:pt x="289" y="73"/>
                  </a:cubicBezTo>
                  <a:cubicBezTo>
                    <a:pt x="288" y="72"/>
                    <a:pt x="288" y="72"/>
                    <a:pt x="288" y="71"/>
                  </a:cubicBezTo>
                  <a:cubicBezTo>
                    <a:pt x="289" y="71"/>
                    <a:pt x="289" y="71"/>
                    <a:pt x="290" y="71"/>
                  </a:cubicBezTo>
                  <a:cubicBezTo>
                    <a:pt x="290" y="71"/>
                    <a:pt x="290" y="71"/>
                    <a:pt x="290" y="70"/>
                  </a:cubicBezTo>
                  <a:cubicBezTo>
                    <a:pt x="288" y="70"/>
                    <a:pt x="288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7" y="69"/>
                    <a:pt x="287" y="69"/>
                  </a:cubicBezTo>
                  <a:cubicBezTo>
                    <a:pt x="287" y="69"/>
                    <a:pt x="286" y="68"/>
                    <a:pt x="286" y="68"/>
                  </a:cubicBezTo>
                  <a:cubicBezTo>
                    <a:pt x="286" y="68"/>
                    <a:pt x="286" y="67"/>
                    <a:pt x="285" y="67"/>
                  </a:cubicBezTo>
                  <a:cubicBezTo>
                    <a:pt x="285" y="66"/>
                    <a:pt x="285" y="66"/>
                    <a:pt x="284" y="66"/>
                  </a:cubicBezTo>
                  <a:cubicBezTo>
                    <a:pt x="284" y="65"/>
                    <a:pt x="284" y="65"/>
                    <a:pt x="284" y="65"/>
                  </a:cubicBezTo>
                  <a:cubicBezTo>
                    <a:pt x="284" y="65"/>
                    <a:pt x="285" y="65"/>
                    <a:pt x="285" y="65"/>
                  </a:cubicBezTo>
                  <a:cubicBezTo>
                    <a:pt x="285" y="65"/>
                    <a:pt x="285" y="65"/>
                    <a:pt x="286" y="65"/>
                  </a:cubicBezTo>
                  <a:cubicBezTo>
                    <a:pt x="286" y="65"/>
                    <a:pt x="287" y="66"/>
                    <a:pt x="287" y="66"/>
                  </a:cubicBezTo>
                  <a:cubicBezTo>
                    <a:pt x="287" y="66"/>
                    <a:pt x="287" y="67"/>
                    <a:pt x="287" y="67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9" y="68"/>
                    <a:pt x="288" y="67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91" y="68"/>
                    <a:pt x="291" y="69"/>
                    <a:pt x="291" y="69"/>
                  </a:cubicBezTo>
                  <a:cubicBezTo>
                    <a:pt x="292" y="69"/>
                    <a:pt x="293" y="69"/>
                    <a:pt x="293" y="69"/>
                  </a:cubicBezTo>
                  <a:cubicBezTo>
                    <a:pt x="293" y="69"/>
                    <a:pt x="293" y="69"/>
                    <a:pt x="293" y="69"/>
                  </a:cubicBezTo>
                  <a:cubicBezTo>
                    <a:pt x="294" y="70"/>
                    <a:pt x="295" y="70"/>
                    <a:pt x="296" y="71"/>
                  </a:cubicBezTo>
                  <a:cubicBezTo>
                    <a:pt x="296" y="71"/>
                    <a:pt x="296" y="71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7" y="71"/>
                    <a:pt x="297" y="70"/>
                    <a:pt x="297" y="70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8" y="69"/>
                    <a:pt x="298" y="70"/>
                    <a:pt x="299" y="69"/>
                  </a:cubicBezTo>
                  <a:cubicBezTo>
                    <a:pt x="299" y="70"/>
                    <a:pt x="299" y="71"/>
                    <a:pt x="300" y="72"/>
                  </a:cubicBezTo>
                  <a:cubicBezTo>
                    <a:pt x="301" y="72"/>
                    <a:pt x="303" y="73"/>
                    <a:pt x="304" y="73"/>
                  </a:cubicBezTo>
                  <a:cubicBezTo>
                    <a:pt x="304" y="73"/>
                    <a:pt x="304" y="74"/>
                    <a:pt x="305" y="74"/>
                  </a:cubicBezTo>
                  <a:cubicBezTo>
                    <a:pt x="306" y="74"/>
                    <a:pt x="307" y="74"/>
                    <a:pt x="308" y="74"/>
                  </a:cubicBezTo>
                  <a:cubicBezTo>
                    <a:pt x="308" y="74"/>
                    <a:pt x="309" y="74"/>
                    <a:pt x="309" y="75"/>
                  </a:cubicBezTo>
                  <a:cubicBezTo>
                    <a:pt x="309" y="75"/>
                    <a:pt x="310" y="75"/>
                    <a:pt x="311" y="75"/>
                  </a:cubicBezTo>
                  <a:cubicBezTo>
                    <a:pt x="311" y="75"/>
                    <a:pt x="311" y="75"/>
                    <a:pt x="311" y="76"/>
                  </a:cubicBezTo>
                  <a:cubicBezTo>
                    <a:pt x="312" y="76"/>
                    <a:pt x="314" y="76"/>
                    <a:pt x="315" y="76"/>
                  </a:cubicBezTo>
                  <a:cubicBezTo>
                    <a:pt x="315" y="76"/>
                    <a:pt x="315" y="76"/>
                    <a:pt x="315" y="76"/>
                  </a:cubicBezTo>
                  <a:cubicBezTo>
                    <a:pt x="316" y="76"/>
                    <a:pt x="316" y="76"/>
                    <a:pt x="316" y="76"/>
                  </a:cubicBezTo>
                  <a:cubicBezTo>
                    <a:pt x="316" y="76"/>
                    <a:pt x="316" y="76"/>
                    <a:pt x="316" y="76"/>
                  </a:cubicBezTo>
                  <a:cubicBezTo>
                    <a:pt x="319" y="77"/>
                    <a:pt x="322" y="77"/>
                    <a:pt x="324" y="77"/>
                  </a:cubicBezTo>
                  <a:cubicBezTo>
                    <a:pt x="324" y="77"/>
                    <a:pt x="324" y="77"/>
                    <a:pt x="324" y="77"/>
                  </a:cubicBezTo>
                  <a:cubicBezTo>
                    <a:pt x="325" y="77"/>
                    <a:pt x="325" y="77"/>
                    <a:pt x="325" y="77"/>
                  </a:cubicBezTo>
                  <a:cubicBezTo>
                    <a:pt x="325" y="77"/>
                    <a:pt x="325" y="76"/>
                    <a:pt x="326" y="76"/>
                  </a:cubicBezTo>
                  <a:cubicBezTo>
                    <a:pt x="326" y="76"/>
                    <a:pt x="326" y="76"/>
                    <a:pt x="327" y="76"/>
                  </a:cubicBezTo>
                  <a:cubicBezTo>
                    <a:pt x="327" y="76"/>
                    <a:pt x="327" y="76"/>
                    <a:pt x="327" y="76"/>
                  </a:cubicBezTo>
                  <a:cubicBezTo>
                    <a:pt x="327" y="76"/>
                    <a:pt x="327" y="76"/>
                    <a:pt x="328" y="76"/>
                  </a:cubicBezTo>
                  <a:cubicBezTo>
                    <a:pt x="328" y="76"/>
                    <a:pt x="328" y="76"/>
                    <a:pt x="328" y="75"/>
                  </a:cubicBezTo>
                  <a:cubicBezTo>
                    <a:pt x="328" y="75"/>
                    <a:pt x="328" y="75"/>
                    <a:pt x="329" y="75"/>
                  </a:cubicBezTo>
                  <a:cubicBezTo>
                    <a:pt x="330" y="75"/>
                    <a:pt x="330" y="74"/>
                    <a:pt x="331" y="74"/>
                  </a:cubicBezTo>
                  <a:cubicBezTo>
                    <a:pt x="331" y="74"/>
                    <a:pt x="332" y="73"/>
                    <a:pt x="332" y="73"/>
                  </a:cubicBezTo>
                  <a:cubicBezTo>
                    <a:pt x="332" y="73"/>
                    <a:pt x="332" y="73"/>
                    <a:pt x="332" y="73"/>
                  </a:cubicBezTo>
                  <a:cubicBezTo>
                    <a:pt x="333" y="71"/>
                    <a:pt x="335" y="72"/>
                    <a:pt x="336" y="70"/>
                  </a:cubicBezTo>
                  <a:cubicBezTo>
                    <a:pt x="336" y="70"/>
                    <a:pt x="336" y="70"/>
                    <a:pt x="336" y="70"/>
                  </a:cubicBezTo>
                  <a:cubicBezTo>
                    <a:pt x="336" y="68"/>
                    <a:pt x="336" y="67"/>
                    <a:pt x="336" y="65"/>
                  </a:cubicBezTo>
                  <a:cubicBezTo>
                    <a:pt x="336" y="65"/>
                    <a:pt x="335" y="65"/>
                    <a:pt x="335" y="65"/>
                  </a:cubicBezTo>
                  <a:cubicBezTo>
                    <a:pt x="335" y="65"/>
                    <a:pt x="335" y="65"/>
                    <a:pt x="335" y="64"/>
                  </a:cubicBezTo>
                  <a:cubicBezTo>
                    <a:pt x="335" y="64"/>
                    <a:pt x="334" y="64"/>
                    <a:pt x="334" y="64"/>
                  </a:cubicBezTo>
                  <a:cubicBezTo>
                    <a:pt x="334" y="64"/>
                    <a:pt x="334" y="64"/>
                    <a:pt x="333" y="63"/>
                  </a:cubicBezTo>
                  <a:cubicBezTo>
                    <a:pt x="333" y="63"/>
                    <a:pt x="332" y="63"/>
                    <a:pt x="332" y="62"/>
                  </a:cubicBezTo>
                  <a:cubicBezTo>
                    <a:pt x="332" y="62"/>
                    <a:pt x="332" y="62"/>
                    <a:pt x="332" y="62"/>
                  </a:cubicBezTo>
                  <a:cubicBezTo>
                    <a:pt x="330" y="61"/>
                    <a:pt x="328" y="61"/>
                    <a:pt x="328" y="60"/>
                  </a:cubicBezTo>
                  <a:cubicBezTo>
                    <a:pt x="328" y="60"/>
                    <a:pt x="328" y="60"/>
                    <a:pt x="328" y="60"/>
                  </a:cubicBezTo>
                  <a:cubicBezTo>
                    <a:pt x="327" y="60"/>
                    <a:pt x="327" y="60"/>
                    <a:pt x="327" y="60"/>
                  </a:cubicBezTo>
                  <a:cubicBezTo>
                    <a:pt x="327" y="59"/>
                    <a:pt x="327" y="59"/>
                    <a:pt x="327" y="59"/>
                  </a:cubicBezTo>
                  <a:cubicBezTo>
                    <a:pt x="327" y="59"/>
                    <a:pt x="327" y="59"/>
                    <a:pt x="327" y="59"/>
                  </a:cubicBezTo>
                  <a:cubicBezTo>
                    <a:pt x="326" y="59"/>
                    <a:pt x="327" y="58"/>
                    <a:pt x="326" y="58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5" y="59"/>
                  </a:cubicBezTo>
                  <a:cubicBezTo>
                    <a:pt x="324" y="57"/>
                    <a:pt x="322" y="57"/>
                    <a:pt x="320" y="56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4"/>
                    <a:pt x="319" y="54"/>
                  </a:cubicBezTo>
                  <a:cubicBezTo>
                    <a:pt x="318" y="54"/>
                    <a:pt x="317" y="54"/>
                    <a:pt x="316" y="54"/>
                  </a:cubicBezTo>
                  <a:cubicBezTo>
                    <a:pt x="315" y="53"/>
                    <a:pt x="315" y="53"/>
                    <a:pt x="315" y="52"/>
                  </a:cubicBezTo>
                  <a:cubicBezTo>
                    <a:pt x="313" y="52"/>
                    <a:pt x="312" y="52"/>
                    <a:pt x="311" y="52"/>
                  </a:cubicBezTo>
                  <a:cubicBezTo>
                    <a:pt x="311" y="52"/>
                    <a:pt x="311" y="52"/>
                    <a:pt x="311" y="51"/>
                  </a:cubicBezTo>
                  <a:cubicBezTo>
                    <a:pt x="310" y="51"/>
                    <a:pt x="308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5" y="50"/>
                    <a:pt x="305" y="50"/>
                  </a:cubicBezTo>
                  <a:cubicBezTo>
                    <a:pt x="305" y="49"/>
                    <a:pt x="304" y="49"/>
                    <a:pt x="304" y="48"/>
                  </a:cubicBezTo>
                  <a:cubicBezTo>
                    <a:pt x="303" y="48"/>
                    <a:pt x="302" y="48"/>
                    <a:pt x="301" y="49"/>
                  </a:cubicBezTo>
                  <a:cubicBezTo>
                    <a:pt x="301" y="48"/>
                    <a:pt x="301" y="48"/>
                    <a:pt x="301" y="48"/>
                  </a:cubicBezTo>
                  <a:cubicBezTo>
                    <a:pt x="301" y="48"/>
                    <a:pt x="300" y="48"/>
                    <a:pt x="300" y="48"/>
                  </a:cubicBezTo>
                  <a:cubicBezTo>
                    <a:pt x="300" y="47"/>
                    <a:pt x="300" y="47"/>
                    <a:pt x="299" y="47"/>
                  </a:cubicBezTo>
                  <a:cubicBezTo>
                    <a:pt x="299" y="47"/>
                    <a:pt x="299" y="47"/>
                    <a:pt x="298" y="47"/>
                  </a:cubicBezTo>
                  <a:cubicBezTo>
                    <a:pt x="296" y="46"/>
                    <a:pt x="296" y="46"/>
                    <a:pt x="293" y="46"/>
                  </a:cubicBezTo>
                  <a:cubicBezTo>
                    <a:pt x="293" y="46"/>
                    <a:pt x="293" y="45"/>
                    <a:pt x="293" y="45"/>
                  </a:cubicBezTo>
                  <a:cubicBezTo>
                    <a:pt x="293" y="45"/>
                    <a:pt x="292" y="45"/>
                    <a:pt x="292" y="45"/>
                  </a:cubicBezTo>
                  <a:cubicBezTo>
                    <a:pt x="292" y="45"/>
                    <a:pt x="292" y="45"/>
                    <a:pt x="292" y="45"/>
                  </a:cubicBezTo>
                  <a:cubicBezTo>
                    <a:pt x="291" y="45"/>
                    <a:pt x="291" y="45"/>
                    <a:pt x="291" y="45"/>
                  </a:cubicBezTo>
                  <a:cubicBezTo>
                    <a:pt x="290" y="44"/>
                    <a:pt x="289" y="45"/>
                    <a:pt x="288" y="45"/>
                  </a:cubicBezTo>
                  <a:cubicBezTo>
                    <a:pt x="288" y="45"/>
                    <a:pt x="288" y="45"/>
                    <a:pt x="288" y="44"/>
                  </a:cubicBezTo>
                  <a:cubicBezTo>
                    <a:pt x="287" y="44"/>
                    <a:pt x="286" y="44"/>
                    <a:pt x="285" y="44"/>
                  </a:cubicBezTo>
                  <a:cubicBezTo>
                    <a:pt x="285" y="44"/>
                    <a:pt x="285" y="43"/>
                    <a:pt x="285" y="43"/>
                  </a:cubicBezTo>
                  <a:cubicBezTo>
                    <a:pt x="286" y="43"/>
                    <a:pt x="286" y="43"/>
                    <a:pt x="287" y="43"/>
                  </a:cubicBezTo>
                  <a:cubicBezTo>
                    <a:pt x="288" y="43"/>
                    <a:pt x="288" y="43"/>
                    <a:pt x="289" y="42"/>
                  </a:cubicBezTo>
                  <a:cubicBezTo>
                    <a:pt x="289" y="42"/>
                    <a:pt x="289" y="42"/>
                    <a:pt x="289" y="42"/>
                  </a:cubicBezTo>
                  <a:cubicBezTo>
                    <a:pt x="288" y="41"/>
                    <a:pt x="288" y="42"/>
                    <a:pt x="286" y="41"/>
                  </a:cubicBezTo>
                  <a:cubicBezTo>
                    <a:pt x="285" y="41"/>
                    <a:pt x="284" y="40"/>
                    <a:pt x="284" y="40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1"/>
                    <a:pt x="283" y="41"/>
                    <a:pt x="284" y="41"/>
                  </a:cubicBezTo>
                  <a:cubicBezTo>
                    <a:pt x="283" y="41"/>
                    <a:pt x="282" y="41"/>
                    <a:pt x="282" y="41"/>
                  </a:cubicBezTo>
                  <a:cubicBezTo>
                    <a:pt x="282" y="41"/>
                    <a:pt x="282" y="41"/>
                    <a:pt x="282" y="42"/>
                  </a:cubicBezTo>
                  <a:cubicBezTo>
                    <a:pt x="281" y="41"/>
                    <a:pt x="280" y="41"/>
                    <a:pt x="280" y="41"/>
                  </a:cubicBezTo>
                  <a:cubicBezTo>
                    <a:pt x="280" y="41"/>
                    <a:pt x="280" y="41"/>
                    <a:pt x="280" y="41"/>
                  </a:cubicBezTo>
                  <a:cubicBezTo>
                    <a:pt x="279" y="41"/>
                    <a:pt x="278" y="41"/>
                    <a:pt x="277" y="41"/>
                  </a:cubicBezTo>
                  <a:cubicBezTo>
                    <a:pt x="277" y="41"/>
                    <a:pt x="277" y="40"/>
                    <a:pt x="277" y="40"/>
                  </a:cubicBezTo>
                  <a:cubicBezTo>
                    <a:pt x="276" y="40"/>
                    <a:pt x="276" y="40"/>
                    <a:pt x="275" y="40"/>
                  </a:cubicBezTo>
                  <a:cubicBezTo>
                    <a:pt x="275" y="40"/>
                    <a:pt x="275" y="41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4" y="41"/>
                    <a:pt x="273" y="41"/>
                    <a:pt x="272" y="40"/>
                  </a:cubicBezTo>
                  <a:cubicBezTo>
                    <a:pt x="272" y="41"/>
                    <a:pt x="272" y="41"/>
                    <a:pt x="272" y="42"/>
                  </a:cubicBezTo>
                  <a:cubicBezTo>
                    <a:pt x="271" y="42"/>
                    <a:pt x="270" y="42"/>
                    <a:pt x="270" y="42"/>
                  </a:cubicBezTo>
                  <a:cubicBezTo>
                    <a:pt x="269" y="40"/>
                    <a:pt x="269" y="40"/>
                    <a:pt x="268" y="39"/>
                  </a:cubicBezTo>
                  <a:cubicBezTo>
                    <a:pt x="269" y="39"/>
                    <a:pt x="270" y="39"/>
                    <a:pt x="270" y="39"/>
                  </a:cubicBezTo>
                  <a:cubicBezTo>
                    <a:pt x="270" y="39"/>
                    <a:pt x="270" y="39"/>
                    <a:pt x="270" y="39"/>
                  </a:cubicBezTo>
                  <a:cubicBezTo>
                    <a:pt x="270" y="39"/>
                    <a:pt x="270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3" y="39"/>
                  </a:cubicBezTo>
                  <a:cubicBezTo>
                    <a:pt x="274" y="38"/>
                    <a:pt x="274" y="38"/>
                    <a:pt x="274" y="37"/>
                  </a:cubicBezTo>
                  <a:cubicBezTo>
                    <a:pt x="276" y="37"/>
                    <a:pt x="277" y="37"/>
                    <a:pt x="278" y="37"/>
                  </a:cubicBezTo>
                  <a:cubicBezTo>
                    <a:pt x="278" y="37"/>
                    <a:pt x="278" y="36"/>
                    <a:pt x="278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6" y="35"/>
                    <a:pt x="276" y="34"/>
                  </a:cubicBezTo>
                  <a:cubicBezTo>
                    <a:pt x="275" y="34"/>
                    <a:pt x="274" y="34"/>
                    <a:pt x="273" y="35"/>
                  </a:cubicBezTo>
                  <a:cubicBezTo>
                    <a:pt x="273" y="33"/>
                    <a:pt x="274" y="33"/>
                    <a:pt x="274" y="33"/>
                  </a:cubicBezTo>
                  <a:cubicBezTo>
                    <a:pt x="274" y="33"/>
                    <a:pt x="274" y="32"/>
                    <a:pt x="274" y="32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2" y="33"/>
                    <a:pt x="272" y="33"/>
                    <a:pt x="271" y="33"/>
                  </a:cubicBezTo>
                  <a:cubicBezTo>
                    <a:pt x="271" y="33"/>
                    <a:pt x="271" y="33"/>
                    <a:pt x="271" y="32"/>
                  </a:cubicBezTo>
                  <a:cubicBezTo>
                    <a:pt x="270" y="32"/>
                    <a:pt x="270" y="32"/>
                    <a:pt x="269" y="32"/>
                  </a:cubicBezTo>
                  <a:cubicBezTo>
                    <a:pt x="269" y="30"/>
                    <a:pt x="270" y="30"/>
                    <a:pt x="268" y="30"/>
                  </a:cubicBezTo>
                  <a:cubicBezTo>
                    <a:pt x="268" y="29"/>
                    <a:pt x="268" y="30"/>
                    <a:pt x="267" y="30"/>
                  </a:cubicBezTo>
                  <a:cubicBezTo>
                    <a:pt x="267" y="30"/>
                    <a:pt x="267" y="31"/>
                    <a:pt x="266" y="31"/>
                  </a:cubicBezTo>
                  <a:cubicBezTo>
                    <a:pt x="266" y="34"/>
                    <a:pt x="267" y="34"/>
                    <a:pt x="265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35"/>
                    <a:pt x="264" y="35"/>
                    <a:pt x="264" y="35"/>
                  </a:cubicBezTo>
                  <a:cubicBezTo>
                    <a:pt x="264" y="33"/>
                    <a:pt x="265" y="33"/>
                    <a:pt x="265" y="31"/>
                  </a:cubicBezTo>
                  <a:cubicBezTo>
                    <a:pt x="264" y="32"/>
                    <a:pt x="264" y="32"/>
                    <a:pt x="262" y="32"/>
                  </a:cubicBezTo>
                  <a:cubicBezTo>
                    <a:pt x="262" y="32"/>
                    <a:pt x="262" y="31"/>
                    <a:pt x="262" y="30"/>
                  </a:cubicBezTo>
                  <a:cubicBezTo>
                    <a:pt x="263" y="30"/>
                    <a:pt x="264" y="30"/>
                    <a:pt x="265" y="30"/>
                  </a:cubicBezTo>
                  <a:cubicBezTo>
                    <a:pt x="265" y="30"/>
                    <a:pt x="265" y="29"/>
                    <a:pt x="265" y="29"/>
                  </a:cubicBezTo>
                  <a:cubicBezTo>
                    <a:pt x="265" y="29"/>
                    <a:pt x="264" y="29"/>
                    <a:pt x="264" y="29"/>
                  </a:cubicBezTo>
                  <a:cubicBezTo>
                    <a:pt x="264" y="29"/>
                    <a:pt x="264" y="28"/>
                    <a:pt x="264" y="28"/>
                  </a:cubicBezTo>
                  <a:cubicBezTo>
                    <a:pt x="263" y="28"/>
                    <a:pt x="264" y="27"/>
                    <a:pt x="263" y="28"/>
                  </a:cubicBezTo>
                  <a:cubicBezTo>
                    <a:pt x="261" y="28"/>
                    <a:pt x="262" y="28"/>
                    <a:pt x="261" y="27"/>
                  </a:cubicBezTo>
                  <a:cubicBezTo>
                    <a:pt x="261" y="27"/>
                    <a:pt x="260" y="27"/>
                    <a:pt x="259" y="27"/>
                  </a:cubicBezTo>
                  <a:cubicBezTo>
                    <a:pt x="259" y="27"/>
                    <a:pt x="259" y="28"/>
                    <a:pt x="259" y="29"/>
                  </a:cubicBezTo>
                  <a:cubicBezTo>
                    <a:pt x="259" y="29"/>
                    <a:pt x="259" y="29"/>
                    <a:pt x="259" y="29"/>
                  </a:cubicBezTo>
                  <a:cubicBezTo>
                    <a:pt x="259" y="29"/>
                    <a:pt x="259" y="29"/>
                    <a:pt x="259" y="29"/>
                  </a:cubicBezTo>
                  <a:cubicBezTo>
                    <a:pt x="258" y="29"/>
                    <a:pt x="258" y="29"/>
                    <a:pt x="257" y="29"/>
                  </a:cubicBezTo>
                  <a:cubicBezTo>
                    <a:pt x="258" y="30"/>
                    <a:pt x="258" y="30"/>
                    <a:pt x="258" y="31"/>
                  </a:cubicBezTo>
                  <a:cubicBezTo>
                    <a:pt x="258" y="31"/>
                    <a:pt x="257" y="31"/>
                    <a:pt x="256" y="32"/>
                  </a:cubicBezTo>
                  <a:cubicBezTo>
                    <a:pt x="256" y="32"/>
                    <a:pt x="256" y="32"/>
                    <a:pt x="256" y="32"/>
                  </a:cubicBezTo>
                  <a:cubicBezTo>
                    <a:pt x="255" y="33"/>
                    <a:pt x="255" y="33"/>
                    <a:pt x="255" y="34"/>
                  </a:cubicBezTo>
                  <a:cubicBezTo>
                    <a:pt x="254" y="34"/>
                    <a:pt x="253" y="35"/>
                    <a:pt x="253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3" y="35"/>
                    <a:pt x="253" y="34"/>
                  </a:cubicBezTo>
                  <a:cubicBezTo>
                    <a:pt x="253" y="34"/>
                    <a:pt x="252" y="34"/>
                    <a:pt x="252" y="33"/>
                  </a:cubicBezTo>
                  <a:cubicBezTo>
                    <a:pt x="252" y="33"/>
                    <a:pt x="253" y="33"/>
                    <a:pt x="253" y="33"/>
                  </a:cubicBezTo>
                  <a:cubicBezTo>
                    <a:pt x="253" y="33"/>
                    <a:pt x="253" y="33"/>
                    <a:pt x="253" y="32"/>
                  </a:cubicBezTo>
                  <a:cubicBezTo>
                    <a:pt x="253" y="32"/>
                    <a:pt x="253" y="32"/>
                    <a:pt x="254" y="32"/>
                  </a:cubicBezTo>
                  <a:cubicBezTo>
                    <a:pt x="254" y="32"/>
                    <a:pt x="254" y="31"/>
                    <a:pt x="254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4" y="31"/>
                    <a:pt x="254" y="30"/>
                    <a:pt x="254" y="30"/>
                  </a:cubicBezTo>
                  <a:cubicBezTo>
                    <a:pt x="253" y="30"/>
                    <a:pt x="253" y="30"/>
                    <a:pt x="253" y="30"/>
                  </a:cubicBezTo>
                  <a:cubicBezTo>
                    <a:pt x="253" y="30"/>
                    <a:pt x="253" y="30"/>
                    <a:pt x="253" y="31"/>
                  </a:cubicBezTo>
                  <a:cubicBezTo>
                    <a:pt x="252" y="31"/>
                    <a:pt x="252" y="31"/>
                    <a:pt x="252" y="31"/>
                  </a:cubicBezTo>
                  <a:cubicBezTo>
                    <a:pt x="251" y="32"/>
                    <a:pt x="251" y="31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3"/>
                    <a:pt x="248" y="36"/>
                    <a:pt x="248" y="36"/>
                  </a:cubicBezTo>
                  <a:cubicBezTo>
                    <a:pt x="248" y="36"/>
                    <a:pt x="247" y="36"/>
                    <a:pt x="247" y="36"/>
                  </a:cubicBezTo>
                  <a:cubicBezTo>
                    <a:pt x="247" y="36"/>
                    <a:pt x="247" y="36"/>
                    <a:pt x="247" y="37"/>
                  </a:cubicBezTo>
                  <a:cubicBezTo>
                    <a:pt x="246" y="37"/>
                    <a:pt x="246" y="37"/>
                    <a:pt x="246" y="37"/>
                  </a:cubicBezTo>
                  <a:cubicBezTo>
                    <a:pt x="246" y="37"/>
                    <a:pt x="246" y="38"/>
                    <a:pt x="246" y="39"/>
                  </a:cubicBezTo>
                  <a:cubicBezTo>
                    <a:pt x="246" y="39"/>
                    <a:pt x="245" y="39"/>
                    <a:pt x="245" y="39"/>
                  </a:cubicBezTo>
                  <a:cubicBezTo>
                    <a:pt x="245" y="39"/>
                    <a:pt x="245" y="39"/>
                    <a:pt x="244" y="40"/>
                  </a:cubicBezTo>
                  <a:cubicBezTo>
                    <a:pt x="243" y="40"/>
                    <a:pt x="244" y="40"/>
                    <a:pt x="243" y="40"/>
                  </a:cubicBezTo>
                  <a:cubicBezTo>
                    <a:pt x="243" y="40"/>
                    <a:pt x="243" y="40"/>
                    <a:pt x="243" y="40"/>
                  </a:cubicBezTo>
                  <a:cubicBezTo>
                    <a:pt x="244" y="39"/>
                    <a:pt x="244" y="37"/>
                    <a:pt x="244" y="35"/>
                  </a:cubicBezTo>
                  <a:cubicBezTo>
                    <a:pt x="246" y="35"/>
                    <a:pt x="246" y="35"/>
                    <a:pt x="247" y="34"/>
                  </a:cubicBezTo>
                  <a:cubicBezTo>
                    <a:pt x="247" y="33"/>
                    <a:pt x="247" y="33"/>
                    <a:pt x="248" y="32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2"/>
                    <a:pt x="246" y="32"/>
                    <a:pt x="245" y="32"/>
                  </a:cubicBezTo>
                  <a:cubicBezTo>
                    <a:pt x="245" y="32"/>
                    <a:pt x="245" y="31"/>
                    <a:pt x="245" y="31"/>
                  </a:cubicBezTo>
                  <a:cubicBezTo>
                    <a:pt x="245" y="31"/>
                    <a:pt x="245" y="31"/>
                    <a:pt x="244" y="31"/>
                  </a:cubicBezTo>
                  <a:cubicBezTo>
                    <a:pt x="244" y="31"/>
                    <a:pt x="244" y="31"/>
                    <a:pt x="244" y="32"/>
                  </a:cubicBezTo>
                  <a:cubicBezTo>
                    <a:pt x="244" y="32"/>
                    <a:pt x="243" y="32"/>
                    <a:pt x="243" y="32"/>
                  </a:cubicBezTo>
                  <a:cubicBezTo>
                    <a:pt x="243" y="31"/>
                    <a:pt x="243" y="31"/>
                    <a:pt x="243" y="30"/>
                  </a:cubicBezTo>
                  <a:cubicBezTo>
                    <a:pt x="241" y="30"/>
                    <a:pt x="241" y="30"/>
                    <a:pt x="240" y="30"/>
                  </a:cubicBezTo>
                  <a:cubicBezTo>
                    <a:pt x="240" y="31"/>
                    <a:pt x="240" y="33"/>
                    <a:pt x="240" y="34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34"/>
                    <a:pt x="239" y="34"/>
                    <a:pt x="238" y="34"/>
                  </a:cubicBezTo>
                  <a:cubicBezTo>
                    <a:pt x="238" y="33"/>
                    <a:pt x="238" y="33"/>
                    <a:pt x="238" y="32"/>
                  </a:cubicBezTo>
                  <a:cubicBezTo>
                    <a:pt x="237" y="32"/>
                    <a:pt x="237" y="32"/>
                    <a:pt x="236" y="32"/>
                  </a:cubicBezTo>
                  <a:cubicBezTo>
                    <a:pt x="236" y="32"/>
                    <a:pt x="236" y="33"/>
                    <a:pt x="237" y="33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6" y="33"/>
                    <a:pt x="236" y="34"/>
                    <a:pt x="236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4" y="35"/>
                    <a:pt x="234" y="35"/>
                    <a:pt x="233" y="35"/>
                  </a:cubicBezTo>
                  <a:cubicBezTo>
                    <a:pt x="233" y="35"/>
                    <a:pt x="233" y="36"/>
                    <a:pt x="233" y="36"/>
                  </a:cubicBezTo>
                  <a:cubicBezTo>
                    <a:pt x="232" y="36"/>
                    <a:pt x="231" y="36"/>
                    <a:pt x="231" y="36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1" y="37"/>
                    <a:pt x="231" y="37"/>
                    <a:pt x="230" y="37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7"/>
                  </a:cubicBezTo>
                  <a:cubicBezTo>
                    <a:pt x="228" y="37"/>
                    <a:pt x="228" y="37"/>
                    <a:pt x="226" y="36"/>
                  </a:cubicBezTo>
                  <a:cubicBezTo>
                    <a:pt x="226" y="35"/>
                    <a:pt x="226" y="35"/>
                    <a:pt x="226" y="35"/>
                  </a:cubicBezTo>
                  <a:cubicBezTo>
                    <a:pt x="225" y="35"/>
                    <a:pt x="225" y="35"/>
                    <a:pt x="224" y="35"/>
                  </a:cubicBezTo>
                  <a:cubicBezTo>
                    <a:pt x="224" y="35"/>
                    <a:pt x="224" y="34"/>
                    <a:pt x="224" y="34"/>
                  </a:cubicBezTo>
                  <a:cubicBezTo>
                    <a:pt x="223" y="34"/>
                    <a:pt x="222" y="34"/>
                    <a:pt x="222" y="33"/>
                  </a:cubicBezTo>
                  <a:cubicBezTo>
                    <a:pt x="222" y="34"/>
                    <a:pt x="221" y="34"/>
                    <a:pt x="221" y="35"/>
                  </a:cubicBezTo>
                  <a:cubicBezTo>
                    <a:pt x="220" y="35"/>
                    <a:pt x="220" y="35"/>
                    <a:pt x="219" y="35"/>
                  </a:cubicBezTo>
                  <a:cubicBezTo>
                    <a:pt x="219" y="36"/>
                    <a:pt x="219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1" y="36"/>
                    <a:pt x="221" y="36"/>
                  </a:cubicBezTo>
                  <a:cubicBezTo>
                    <a:pt x="222" y="36"/>
                    <a:pt x="223" y="38"/>
                    <a:pt x="223" y="40"/>
                  </a:cubicBezTo>
                  <a:cubicBezTo>
                    <a:pt x="222" y="39"/>
                    <a:pt x="221" y="38"/>
                    <a:pt x="219" y="38"/>
                  </a:cubicBezTo>
                  <a:cubicBezTo>
                    <a:pt x="219" y="37"/>
                    <a:pt x="219" y="37"/>
                    <a:pt x="218" y="37"/>
                  </a:cubicBezTo>
                  <a:cubicBezTo>
                    <a:pt x="218" y="37"/>
                    <a:pt x="218" y="37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8"/>
                    <a:pt x="219" y="39"/>
                    <a:pt x="220" y="39"/>
                  </a:cubicBezTo>
                  <a:cubicBezTo>
                    <a:pt x="219" y="40"/>
                    <a:pt x="219" y="40"/>
                    <a:pt x="218" y="41"/>
                  </a:cubicBezTo>
                  <a:cubicBezTo>
                    <a:pt x="218" y="41"/>
                    <a:pt x="217" y="41"/>
                    <a:pt x="217" y="41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39"/>
                    <a:pt x="217" y="38"/>
                    <a:pt x="217" y="38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5" y="39"/>
                    <a:pt x="216" y="39"/>
                    <a:pt x="216" y="40"/>
                  </a:cubicBezTo>
                  <a:cubicBezTo>
                    <a:pt x="215" y="40"/>
                    <a:pt x="215" y="40"/>
                    <a:pt x="214" y="41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13" y="40"/>
                    <a:pt x="214" y="40"/>
                    <a:pt x="214" y="38"/>
                  </a:cubicBezTo>
                  <a:cubicBezTo>
                    <a:pt x="214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9"/>
                  </a:cubicBezTo>
                  <a:cubicBezTo>
                    <a:pt x="213" y="39"/>
                    <a:pt x="212" y="39"/>
                    <a:pt x="212" y="39"/>
                  </a:cubicBezTo>
                  <a:cubicBezTo>
                    <a:pt x="212" y="39"/>
                    <a:pt x="212" y="40"/>
                    <a:pt x="212" y="40"/>
                  </a:cubicBezTo>
                  <a:cubicBezTo>
                    <a:pt x="210" y="40"/>
                    <a:pt x="210" y="41"/>
                    <a:pt x="209" y="42"/>
                  </a:cubicBezTo>
                  <a:cubicBezTo>
                    <a:pt x="208" y="41"/>
                    <a:pt x="208" y="40"/>
                    <a:pt x="208" y="39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8" y="39"/>
                    <a:pt x="208" y="40"/>
                    <a:pt x="208" y="40"/>
                  </a:cubicBezTo>
                  <a:cubicBezTo>
                    <a:pt x="207" y="40"/>
                    <a:pt x="207" y="40"/>
                    <a:pt x="206" y="40"/>
                  </a:cubicBezTo>
                  <a:cubicBezTo>
                    <a:pt x="206" y="40"/>
                    <a:pt x="206" y="40"/>
                    <a:pt x="206" y="41"/>
                  </a:cubicBezTo>
                  <a:cubicBezTo>
                    <a:pt x="206" y="41"/>
                    <a:pt x="206" y="41"/>
                    <a:pt x="205" y="41"/>
                  </a:cubicBezTo>
                  <a:cubicBezTo>
                    <a:pt x="205" y="42"/>
                    <a:pt x="205" y="42"/>
                    <a:pt x="207" y="43"/>
                  </a:cubicBezTo>
                  <a:cubicBezTo>
                    <a:pt x="207" y="44"/>
                    <a:pt x="207" y="45"/>
                    <a:pt x="207" y="46"/>
                  </a:cubicBezTo>
                  <a:cubicBezTo>
                    <a:pt x="207" y="46"/>
                    <a:pt x="206" y="46"/>
                    <a:pt x="206" y="46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5" y="44"/>
                    <a:pt x="205" y="44"/>
                    <a:pt x="204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04" y="43"/>
                    <a:pt x="203" y="43"/>
                    <a:pt x="203" y="43"/>
                  </a:cubicBezTo>
                  <a:cubicBezTo>
                    <a:pt x="204" y="44"/>
                    <a:pt x="204" y="44"/>
                    <a:pt x="205" y="45"/>
                  </a:cubicBezTo>
                  <a:cubicBezTo>
                    <a:pt x="205" y="45"/>
                    <a:pt x="205" y="45"/>
                    <a:pt x="204" y="45"/>
                  </a:cubicBezTo>
                  <a:cubicBezTo>
                    <a:pt x="204" y="45"/>
                    <a:pt x="204" y="46"/>
                    <a:pt x="204" y="46"/>
                  </a:cubicBezTo>
                  <a:cubicBezTo>
                    <a:pt x="203" y="45"/>
                    <a:pt x="203" y="45"/>
                    <a:pt x="202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4"/>
                    <a:pt x="201" y="44"/>
                    <a:pt x="201" y="44"/>
                  </a:cubicBezTo>
                  <a:cubicBezTo>
                    <a:pt x="201" y="45"/>
                    <a:pt x="201" y="46"/>
                    <a:pt x="201" y="47"/>
                  </a:cubicBezTo>
                  <a:cubicBezTo>
                    <a:pt x="200" y="47"/>
                    <a:pt x="200" y="47"/>
                    <a:pt x="199" y="47"/>
                  </a:cubicBezTo>
                  <a:cubicBezTo>
                    <a:pt x="199" y="48"/>
                    <a:pt x="199" y="48"/>
                    <a:pt x="199" y="49"/>
                  </a:cubicBezTo>
                  <a:cubicBezTo>
                    <a:pt x="199" y="49"/>
                    <a:pt x="199" y="49"/>
                    <a:pt x="198" y="49"/>
                  </a:cubicBezTo>
                  <a:cubicBezTo>
                    <a:pt x="198" y="49"/>
                    <a:pt x="198" y="50"/>
                    <a:pt x="198" y="50"/>
                  </a:cubicBezTo>
                  <a:cubicBezTo>
                    <a:pt x="198" y="50"/>
                    <a:pt x="198" y="50"/>
                    <a:pt x="197" y="50"/>
                  </a:cubicBezTo>
                  <a:cubicBezTo>
                    <a:pt x="197" y="51"/>
                    <a:pt x="198" y="52"/>
                    <a:pt x="198" y="52"/>
                  </a:cubicBezTo>
                  <a:cubicBezTo>
                    <a:pt x="198" y="52"/>
                    <a:pt x="198" y="53"/>
                    <a:pt x="197" y="53"/>
                  </a:cubicBezTo>
                  <a:cubicBezTo>
                    <a:pt x="196" y="53"/>
                    <a:pt x="196" y="53"/>
                    <a:pt x="196" y="53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4"/>
                    <a:pt x="193" y="54"/>
                    <a:pt x="192" y="54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1" y="55"/>
                    <a:pt x="191" y="5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3" y="57"/>
                    <a:pt x="195" y="57"/>
                    <a:pt x="196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6"/>
                    <a:pt x="197" y="57"/>
                  </a:cubicBezTo>
                  <a:cubicBezTo>
                    <a:pt x="192" y="58"/>
                    <a:pt x="193" y="56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59"/>
                    <a:pt x="192" y="59"/>
                    <a:pt x="191" y="58"/>
                  </a:cubicBezTo>
                  <a:cubicBezTo>
                    <a:pt x="189" y="58"/>
                    <a:pt x="188" y="58"/>
                    <a:pt x="187" y="59"/>
                  </a:cubicBezTo>
                  <a:cubicBezTo>
                    <a:pt x="188" y="59"/>
                    <a:pt x="188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90" y="59"/>
                  </a:cubicBezTo>
                  <a:cubicBezTo>
                    <a:pt x="190" y="59"/>
                    <a:pt x="190" y="60"/>
                    <a:pt x="190" y="60"/>
                  </a:cubicBezTo>
                  <a:cubicBezTo>
                    <a:pt x="189" y="60"/>
                    <a:pt x="189" y="60"/>
                    <a:pt x="188" y="60"/>
                  </a:cubicBezTo>
                  <a:cubicBezTo>
                    <a:pt x="188" y="60"/>
                    <a:pt x="188" y="61"/>
                    <a:pt x="188" y="61"/>
                  </a:cubicBezTo>
                  <a:cubicBezTo>
                    <a:pt x="189" y="61"/>
                    <a:pt x="190" y="61"/>
                    <a:pt x="190" y="61"/>
                  </a:cubicBezTo>
                  <a:cubicBezTo>
                    <a:pt x="190" y="62"/>
                    <a:pt x="190" y="62"/>
                    <a:pt x="190" y="63"/>
                  </a:cubicBezTo>
                  <a:cubicBezTo>
                    <a:pt x="190" y="63"/>
                    <a:pt x="190" y="63"/>
                    <a:pt x="191" y="63"/>
                  </a:cubicBezTo>
                  <a:cubicBezTo>
                    <a:pt x="191" y="63"/>
                    <a:pt x="191" y="64"/>
                    <a:pt x="191" y="64"/>
                  </a:cubicBezTo>
                  <a:cubicBezTo>
                    <a:pt x="190" y="64"/>
                    <a:pt x="188" y="64"/>
                    <a:pt x="187" y="64"/>
                  </a:cubicBezTo>
                  <a:cubicBezTo>
                    <a:pt x="187" y="65"/>
                    <a:pt x="187" y="65"/>
                    <a:pt x="186" y="65"/>
                  </a:cubicBezTo>
                  <a:cubicBezTo>
                    <a:pt x="186" y="66"/>
                    <a:pt x="187" y="66"/>
                    <a:pt x="187" y="67"/>
                  </a:cubicBezTo>
                  <a:cubicBezTo>
                    <a:pt x="186" y="68"/>
                    <a:pt x="186" y="67"/>
                    <a:pt x="185" y="67"/>
                  </a:cubicBezTo>
                  <a:cubicBezTo>
                    <a:pt x="184" y="68"/>
                    <a:pt x="185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3" y="69"/>
                    <a:pt x="183" y="69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9"/>
                    <a:pt x="181" y="69"/>
                    <a:pt x="180" y="69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70"/>
                    <a:pt x="180" y="71"/>
                    <a:pt x="180" y="71"/>
                  </a:cubicBezTo>
                  <a:cubicBezTo>
                    <a:pt x="180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8" y="71"/>
                  </a:cubicBezTo>
                  <a:cubicBezTo>
                    <a:pt x="178" y="71"/>
                    <a:pt x="177" y="71"/>
                    <a:pt x="177" y="71"/>
                  </a:cubicBezTo>
                  <a:cubicBezTo>
                    <a:pt x="177" y="71"/>
                    <a:pt x="176" y="72"/>
                    <a:pt x="176" y="72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3"/>
                    <a:pt x="177" y="73"/>
                    <a:pt x="177" y="73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7" y="74"/>
                    <a:pt x="176" y="74"/>
                    <a:pt x="176" y="74"/>
                  </a:cubicBezTo>
                  <a:cubicBezTo>
                    <a:pt x="176" y="74"/>
                    <a:pt x="176" y="75"/>
                    <a:pt x="176" y="75"/>
                  </a:cubicBezTo>
                  <a:cubicBezTo>
                    <a:pt x="176" y="75"/>
                    <a:pt x="176" y="75"/>
                    <a:pt x="177" y="75"/>
                  </a:cubicBezTo>
                  <a:cubicBezTo>
                    <a:pt x="176" y="76"/>
                    <a:pt x="176" y="75"/>
                    <a:pt x="177" y="77"/>
                  </a:cubicBezTo>
                  <a:cubicBezTo>
                    <a:pt x="176" y="77"/>
                    <a:pt x="176" y="77"/>
                    <a:pt x="175" y="77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4" y="78"/>
                    <a:pt x="174" y="77"/>
                    <a:pt x="173" y="79"/>
                  </a:cubicBezTo>
                  <a:cubicBezTo>
                    <a:pt x="172" y="79"/>
                    <a:pt x="172" y="79"/>
                    <a:pt x="171" y="79"/>
                  </a:cubicBezTo>
                  <a:cubicBezTo>
                    <a:pt x="171" y="79"/>
                    <a:pt x="171" y="80"/>
                    <a:pt x="171" y="80"/>
                  </a:cubicBezTo>
                  <a:cubicBezTo>
                    <a:pt x="169" y="80"/>
                    <a:pt x="168" y="80"/>
                    <a:pt x="167" y="81"/>
                  </a:cubicBezTo>
                  <a:cubicBezTo>
                    <a:pt x="167" y="82"/>
                    <a:pt x="168" y="83"/>
                    <a:pt x="168" y="83"/>
                  </a:cubicBezTo>
                  <a:cubicBezTo>
                    <a:pt x="168" y="84"/>
                    <a:pt x="168" y="84"/>
                    <a:pt x="167" y="84"/>
                  </a:cubicBezTo>
                  <a:cubicBezTo>
                    <a:pt x="167" y="85"/>
                    <a:pt x="165" y="84"/>
                    <a:pt x="164" y="84"/>
                  </a:cubicBezTo>
                  <a:cubicBezTo>
                    <a:pt x="163" y="84"/>
                    <a:pt x="163" y="84"/>
                    <a:pt x="162" y="85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85"/>
                    <a:pt x="163" y="86"/>
                    <a:pt x="163" y="86"/>
                  </a:cubicBezTo>
                  <a:cubicBezTo>
                    <a:pt x="163" y="86"/>
                    <a:pt x="162" y="86"/>
                    <a:pt x="161" y="86"/>
                  </a:cubicBezTo>
                  <a:cubicBezTo>
                    <a:pt x="161" y="86"/>
                    <a:pt x="161" y="87"/>
                    <a:pt x="161" y="87"/>
                  </a:cubicBezTo>
                  <a:cubicBezTo>
                    <a:pt x="160" y="87"/>
                    <a:pt x="160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59" y="88"/>
                    <a:pt x="159" y="88"/>
                    <a:pt x="159" y="89"/>
                  </a:cubicBezTo>
                  <a:cubicBezTo>
                    <a:pt x="156" y="89"/>
                    <a:pt x="156" y="91"/>
                    <a:pt x="155" y="92"/>
                  </a:cubicBezTo>
                  <a:cubicBezTo>
                    <a:pt x="155" y="92"/>
                    <a:pt x="154" y="92"/>
                    <a:pt x="154" y="93"/>
                  </a:cubicBezTo>
                  <a:cubicBezTo>
                    <a:pt x="154" y="93"/>
                    <a:pt x="153" y="93"/>
                    <a:pt x="152" y="93"/>
                  </a:cubicBezTo>
                  <a:cubicBezTo>
                    <a:pt x="152" y="93"/>
                    <a:pt x="152" y="93"/>
                    <a:pt x="152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2" y="94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3" y="95"/>
                    <a:pt x="154" y="95"/>
                  </a:cubicBezTo>
                  <a:cubicBezTo>
                    <a:pt x="155" y="94"/>
                    <a:pt x="155" y="95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7" y="94"/>
                    <a:pt x="157" y="94"/>
                  </a:cubicBezTo>
                  <a:cubicBezTo>
                    <a:pt x="157" y="94"/>
                    <a:pt x="157" y="93"/>
                    <a:pt x="157" y="93"/>
                  </a:cubicBezTo>
                  <a:cubicBezTo>
                    <a:pt x="158" y="93"/>
                    <a:pt x="158" y="93"/>
                    <a:pt x="159" y="93"/>
                  </a:cubicBezTo>
                  <a:cubicBezTo>
                    <a:pt x="159" y="93"/>
                    <a:pt x="159" y="93"/>
                    <a:pt x="159" y="92"/>
                  </a:cubicBezTo>
                  <a:cubicBezTo>
                    <a:pt x="160" y="92"/>
                    <a:pt x="160" y="91"/>
                    <a:pt x="161" y="91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2"/>
                    <a:pt x="160" y="93"/>
                    <a:pt x="160" y="93"/>
                  </a:cubicBezTo>
                  <a:cubicBezTo>
                    <a:pt x="160" y="93"/>
                    <a:pt x="160" y="93"/>
                    <a:pt x="160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8" y="95"/>
                    <a:pt x="157" y="95"/>
                    <a:pt x="156" y="95"/>
                  </a:cubicBezTo>
                  <a:cubicBezTo>
                    <a:pt x="156" y="96"/>
                    <a:pt x="156" y="96"/>
                    <a:pt x="156" y="97"/>
                  </a:cubicBezTo>
                  <a:cubicBezTo>
                    <a:pt x="154" y="97"/>
                    <a:pt x="153" y="97"/>
                    <a:pt x="151" y="97"/>
                  </a:cubicBezTo>
                  <a:cubicBezTo>
                    <a:pt x="151" y="95"/>
                    <a:pt x="151" y="95"/>
                    <a:pt x="151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5"/>
                    <a:pt x="149" y="94"/>
                    <a:pt x="149" y="95"/>
                  </a:cubicBezTo>
                  <a:cubicBezTo>
                    <a:pt x="147" y="95"/>
                    <a:pt x="147" y="95"/>
                    <a:pt x="145" y="95"/>
                  </a:cubicBezTo>
                  <a:cubicBezTo>
                    <a:pt x="145" y="95"/>
                    <a:pt x="146" y="95"/>
                    <a:pt x="145" y="95"/>
                  </a:cubicBezTo>
                  <a:cubicBezTo>
                    <a:pt x="145" y="97"/>
                    <a:pt x="145" y="96"/>
                    <a:pt x="146" y="97"/>
                  </a:cubicBezTo>
                  <a:cubicBezTo>
                    <a:pt x="145" y="99"/>
                    <a:pt x="145" y="98"/>
                    <a:pt x="143" y="98"/>
                  </a:cubicBezTo>
                  <a:cubicBezTo>
                    <a:pt x="143" y="99"/>
                    <a:pt x="143" y="99"/>
                    <a:pt x="143" y="100"/>
                  </a:cubicBezTo>
                  <a:cubicBezTo>
                    <a:pt x="144" y="100"/>
                    <a:pt x="144" y="100"/>
                    <a:pt x="145" y="100"/>
                  </a:cubicBezTo>
                  <a:cubicBezTo>
                    <a:pt x="145" y="100"/>
                    <a:pt x="145" y="100"/>
                    <a:pt x="145" y="101"/>
                  </a:cubicBezTo>
                  <a:cubicBezTo>
                    <a:pt x="143" y="100"/>
                    <a:pt x="143" y="100"/>
                    <a:pt x="141" y="99"/>
                  </a:cubicBezTo>
                  <a:cubicBezTo>
                    <a:pt x="141" y="100"/>
                    <a:pt x="141" y="100"/>
                    <a:pt x="141" y="101"/>
                  </a:cubicBezTo>
                  <a:cubicBezTo>
                    <a:pt x="141" y="101"/>
                    <a:pt x="140" y="100"/>
                    <a:pt x="140" y="100"/>
                  </a:cubicBezTo>
                  <a:cubicBezTo>
                    <a:pt x="139" y="100"/>
                    <a:pt x="138" y="101"/>
                    <a:pt x="136" y="100"/>
                  </a:cubicBezTo>
                  <a:cubicBezTo>
                    <a:pt x="136" y="100"/>
                    <a:pt x="135" y="100"/>
                    <a:pt x="135" y="100"/>
                  </a:cubicBezTo>
                  <a:cubicBezTo>
                    <a:pt x="135" y="101"/>
                    <a:pt x="135" y="101"/>
                    <a:pt x="135" y="102"/>
                  </a:cubicBezTo>
                  <a:cubicBezTo>
                    <a:pt x="136" y="102"/>
                    <a:pt x="136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3"/>
                    <a:pt x="137" y="103"/>
                  </a:cubicBezTo>
                  <a:cubicBezTo>
                    <a:pt x="136" y="104"/>
                    <a:pt x="137" y="104"/>
                    <a:pt x="135" y="104"/>
                  </a:cubicBezTo>
                  <a:cubicBezTo>
                    <a:pt x="135" y="104"/>
                    <a:pt x="135" y="105"/>
                    <a:pt x="135" y="105"/>
                  </a:cubicBezTo>
                  <a:cubicBezTo>
                    <a:pt x="134" y="105"/>
                    <a:pt x="133" y="104"/>
                    <a:pt x="131" y="104"/>
                  </a:cubicBezTo>
                  <a:cubicBezTo>
                    <a:pt x="131" y="105"/>
                    <a:pt x="131" y="105"/>
                    <a:pt x="131" y="106"/>
                  </a:cubicBezTo>
                  <a:cubicBezTo>
                    <a:pt x="131" y="106"/>
                    <a:pt x="131" y="106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2" y="106"/>
                    <a:pt x="133" y="106"/>
                    <a:pt x="134" y="106"/>
                  </a:cubicBezTo>
                  <a:cubicBezTo>
                    <a:pt x="134" y="106"/>
                    <a:pt x="134" y="107"/>
                    <a:pt x="134" y="107"/>
                  </a:cubicBezTo>
                  <a:cubicBezTo>
                    <a:pt x="135" y="107"/>
                    <a:pt x="134" y="107"/>
                    <a:pt x="136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09"/>
                    <a:pt x="134" y="108"/>
                    <a:pt x="134" y="107"/>
                  </a:cubicBezTo>
                  <a:cubicBezTo>
                    <a:pt x="132" y="108"/>
                    <a:pt x="133" y="108"/>
                    <a:pt x="131" y="109"/>
                  </a:cubicBezTo>
                  <a:cubicBezTo>
                    <a:pt x="131" y="108"/>
                    <a:pt x="131" y="108"/>
                    <a:pt x="131" y="107"/>
                  </a:cubicBezTo>
                  <a:cubicBezTo>
                    <a:pt x="131" y="107"/>
                    <a:pt x="130" y="107"/>
                    <a:pt x="130" y="107"/>
                  </a:cubicBezTo>
                  <a:cubicBezTo>
                    <a:pt x="130" y="108"/>
                    <a:pt x="130" y="108"/>
                    <a:pt x="130" y="109"/>
                  </a:cubicBezTo>
                  <a:cubicBezTo>
                    <a:pt x="129" y="109"/>
                    <a:pt x="129" y="109"/>
                    <a:pt x="128" y="109"/>
                  </a:cubicBezTo>
                  <a:cubicBezTo>
                    <a:pt x="128" y="109"/>
                    <a:pt x="128" y="108"/>
                    <a:pt x="128" y="108"/>
                  </a:cubicBezTo>
                  <a:cubicBezTo>
                    <a:pt x="127" y="108"/>
                    <a:pt x="126" y="109"/>
                    <a:pt x="125" y="109"/>
                  </a:cubicBezTo>
                  <a:cubicBezTo>
                    <a:pt x="125" y="109"/>
                    <a:pt x="125" y="110"/>
                    <a:pt x="125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1"/>
                  </a:cubicBezTo>
                  <a:cubicBezTo>
                    <a:pt x="125" y="111"/>
                    <a:pt x="128" y="111"/>
                    <a:pt x="129" y="111"/>
                  </a:cubicBezTo>
                  <a:cubicBezTo>
                    <a:pt x="130" y="111"/>
                    <a:pt x="129" y="111"/>
                    <a:pt x="130" y="112"/>
                  </a:cubicBezTo>
                  <a:cubicBezTo>
                    <a:pt x="128" y="112"/>
                    <a:pt x="128" y="112"/>
                    <a:pt x="126" y="112"/>
                  </a:cubicBezTo>
                  <a:cubicBezTo>
                    <a:pt x="124" y="112"/>
                    <a:pt x="123" y="112"/>
                    <a:pt x="121" y="112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115"/>
                    <a:pt x="122" y="114"/>
                    <a:pt x="121" y="115"/>
                  </a:cubicBezTo>
                  <a:cubicBezTo>
                    <a:pt x="122" y="115"/>
                    <a:pt x="122" y="116"/>
                    <a:pt x="122" y="116"/>
                  </a:cubicBezTo>
                  <a:cubicBezTo>
                    <a:pt x="123" y="116"/>
                    <a:pt x="124" y="115"/>
                    <a:pt x="125" y="115"/>
                  </a:cubicBezTo>
                  <a:cubicBezTo>
                    <a:pt x="125" y="115"/>
                    <a:pt x="126" y="116"/>
                    <a:pt x="126" y="116"/>
                  </a:cubicBezTo>
                  <a:cubicBezTo>
                    <a:pt x="126" y="116"/>
                    <a:pt x="127" y="116"/>
                    <a:pt x="127" y="116"/>
                  </a:cubicBezTo>
                  <a:cubicBezTo>
                    <a:pt x="127" y="116"/>
                    <a:pt x="127" y="116"/>
                    <a:pt x="127" y="117"/>
                  </a:cubicBezTo>
                  <a:cubicBezTo>
                    <a:pt x="128" y="116"/>
                    <a:pt x="128" y="117"/>
                    <a:pt x="129" y="116"/>
                  </a:cubicBezTo>
                  <a:cubicBezTo>
                    <a:pt x="129" y="116"/>
                    <a:pt x="129" y="115"/>
                    <a:pt x="129" y="115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30" y="114"/>
                    <a:pt x="130" y="115"/>
                    <a:pt x="131" y="115"/>
                  </a:cubicBezTo>
                  <a:cubicBezTo>
                    <a:pt x="131" y="115"/>
                    <a:pt x="131" y="116"/>
                    <a:pt x="131" y="116"/>
                  </a:cubicBezTo>
                  <a:cubicBezTo>
                    <a:pt x="131" y="116"/>
                    <a:pt x="131" y="115"/>
                    <a:pt x="132" y="115"/>
                  </a:cubicBezTo>
                  <a:cubicBezTo>
                    <a:pt x="133" y="116"/>
                    <a:pt x="132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4" y="116"/>
                    <a:pt x="134" y="115"/>
                  </a:cubicBezTo>
                  <a:cubicBezTo>
                    <a:pt x="134" y="115"/>
                    <a:pt x="134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7"/>
                    <a:pt x="133" y="117"/>
                    <a:pt x="132" y="117"/>
                  </a:cubicBezTo>
                  <a:cubicBezTo>
                    <a:pt x="132" y="117"/>
                    <a:pt x="132" y="117"/>
                    <a:pt x="132" y="118"/>
                  </a:cubicBezTo>
                  <a:cubicBezTo>
                    <a:pt x="131" y="118"/>
                    <a:pt x="131" y="117"/>
                    <a:pt x="130" y="117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29" y="117"/>
                    <a:pt x="129" y="117"/>
                    <a:pt x="128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7" y="117"/>
                    <a:pt x="125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3" y="117"/>
                    <a:pt x="123" y="118"/>
                    <a:pt x="123" y="118"/>
                  </a:cubicBezTo>
                  <a:cubicBezTo>
                    <a:pt x="122" y="118"/>
                    <a:pt x="122" y="117"/>
                    <a:pt x="121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2" y="118"/>
                    <a:pt x="123" y="118"/>
                    <a:pt x="124" y="118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24" y="119"/>
                    <a:pt x="125" y="119"/>
                    <a:pt x="125" y="119"/>
                  </a:cubicBezTo>
                  <a:cubicBezTo>
                    <a:pt x="124" y="119"/>
                    <a:pt x="124" y="119"/>
                    <a:pt x="124" y="120"/>
                  </a:cubicBezTo>
                  <a:cubicBezTo>
                    <a:pt x="124" y="120"/>
                    <a:pt x="123" y="120"/>
                    <a:pt x="122" y="120"/>
                  </a:cubicBezTo>
                  <a:cubicBezTo>
                    <a:pt x="123" y="121"/>
                    <a:pt x="122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2" y="121"/>
                    <a:pt x="122" y="121"/>
                    <a:pt x="121" y="121"/>
                  </a:cubicBezTo>
                  <a:cubicBezTo>
                    <a:pt x="121" y="122"/>
                    <a:pt x="121" y="122"/>
                    <a:pt x="122" y="122"/>
                  </a:cubicBezTo>
                  <a:cubicBezTo>
                    <a:pt x="124" y="123"/>
                    <a:pt x="123" y="122"/>
                    <a:pt x="126" y="122"/>
                  </a:cubicBezTo>
                  <a:cubicBezTo>
                    <a:pt x="126" y="122"/>
                    <a:pt x="126" y="123"/>
                    <a:pt x="126" y="123"/>
                  </a:cubicBezTo>
                  <a:cubicBezTo>
                    <a:pt x="126" y="123"/>
                    <a:pt x="125" y="123"/>
                    <a:pt x="125" y="123"/>
                  </a:cubicBezTo>
                  <a:cubicBezTo>
                    <a:pt x="125" y="123"/>
                    <a:pt x="124" y="124"/>
                    <a:pt x="124" y="124"/>
                  </a:cubicBezTo>
                  <a:cubicBezTo>
                    <a:pt x="125" y="124"/>
                    <a:pt x="126" y="124"/>
                    <a:pt x="127" y="124"/>
                  </a:cubicBezTo>
                  <a:cubicBezTo>
                    <a:pt x="127" y="124"/>
                    <a:pt x="127" y="124"/>
                    <a:pt x="127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29" y="124"/>
                    <a:pt x="129" y="124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2" y="122"/>
                    <a:pt x="133" y="122"/>
                    <a:pt x="133" y="122"/>
                  </a:cubicBezTo>
                  <a:cubicBezTo>
                    <a:pt x="133" y="122"/>
                    <a:pt x="134" y="122"/>
                    <a:pt x="134" y="121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4" y="122"/>
                    <a:pt x="133" y="123"/>
                    <a:pt x="132" y="123"/>
                  </a:cubicBezTo>
                  <a:cubicBezTo>
                    <a:pt x="132" y="123"/>
                    <a:pt x="131" y="123"/>
                    <a:pt x="131" y="123"/>
                  </a:cubicBezTo>
                  <a:cubicBezTo>
                    <a:pt x="131" y="123"/>
                    <a:pt x="130" y="126"/>
                    <a:pt x="130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8"/>
                  </a:cubicBezTo>
                  <a:cubicBezTo>
                    <a:pt x="128" y="128"/>
                    <a:pt x="128" y="128"/>
                    <a:pt x="127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6" y="129"/>
                    <a:pt x="125" y="129"/>
                    <a:pt x="124" y="129"/>
                  </a:cubicBezTo>
                  <a:cubicBezTo>
                    <a:pt x="124" y="129"/>
                    <a:pt x="124" y="130"/>
                    <a:pt x="124" y="130"/>
                  </a:cubicBezTo>
                  <a:cubicBezTo>
                    <a:pt x="124" y="130"/>
                    <a:pt x="124" y="130"/>
                    <a:pt x="123" y="130"/>
                  </a:cubicBezTo>
                  <a:cubicBezTo>
                    <a:pt x="123" y="130"/>
                    <a:pt x="123" y="131"/>
                    <a:pt x="123" y="131"/>
                  </a:cubicBezTo>
                  <a:cubicBezTo>
                    <a:pt x="124" y="131"/>
                    <a:pt x="125" y="131"/>
                    <a:pt x="126" y="132"/>
                  </a:cubicBezTo>
                  <a:cubicBezTo>
                    <a:pt x="126" y="132"/>
                    <a:pt x="126" y="132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3"/>
                    <a:pt x="126" y="132"/>
                    <a:pt x="126" y="132"/>
                  </a:cubicBezTo>
                  <a:cubicBezTo>
                    <a:pt x="126" y="132"/>
                    <a:pt x="126" y="132"/>
                    <a:pt x="127" y="132"/>
                  </a:cubicBezTo>
                  <a:cubicBezTo>
                    <a:pt x="127" y="132"/>
                    <a:pt x="127" y="132"/>
                    <a:pt x="127" y="13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8" y="131"/>
                    <a:pt x="128" y="131"/>
                    <a:pt x="128" y="132"/>
                  </a:cubicBezTo>
                  <a:cubicBezTo>
                    <a:pt x="128" y="131"/>
                    <a:pt x="129" y="131"/>
                    <a:pt x="129" y="131"/>
                  </a:cubicBezTo>
                  <a:cubicBezTo>
                    <a:pt x="130" y="130"/>
                    <a:pt x="129" y="131"/>
                    <a:pt x="130" y="130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0" y="131"/>
                    <a:pt x="130" y="131"/>
                    <a:pt x="130" y="132"/>
                  </a:cubicBezTo>
                  <a:cubicBezTo>
                    <a:pt x="130" y="132"/>
                    <a:pt x="129" y="132"/>
                    <a:pt x="129" y="132"/>
                  </a:cubicBezTo>
                  <a:cubicBezTo>
                    <a:pt x="129" y="132"/>
                    <a:pt x="130" y="133"/>
                    <a:pt x="130" y="134"/>
                  </a:cubicBezTo>
                  <a:cubicBezTo>
                    <a:pt x="130" y="134"/>
                    <a:pt x="129" y="134"/>
                    <a:pt x="129" y="134"/>
                  </a:cubicBezTo>
                  <a:cubicBezTo>
                    <a:pt x="129" y="136"/>
                    <a:pt x="129" y="135"/>
                    <a:pt x="128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40"/>
                    <a:pt x="128" y="139"/>
                    <a:pt x="129" y="141"/>
                  </a:cubicBezTo>
                  <a:cubicBezTo>
                    <a:pt x="130" y="141"/>
                    <a:pt x="132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4" y="141"/>
                    <a:pt x="134" y="141"/>
                  </a:cubicBezTo>
                  <a:cubicBezTo>
                    <a:pt x="134" y="141"/>
                    <a:pt x="134" y="142"/>
                    <a:pt x="133" y="142"/>
                  </a:cubicBezTo>
                  <a:cubicBezTo>
                    <a:pt x="135" y="142"/>
                    <a:pt x="136" y="142"/>
                    <a:pt x="138" y="142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39" y="141"/>
                    <a:pt x="139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1" y="141"/>
                    <a:pt x="142" y="141"/>
                  </a:cubicBezTo>
                  <a:cubicBezTo>
                    <a:pt x="142" y="141"/>
                    <a:pt x="142" y="140"/>
                    <a:pt x="142" y="140"/>
                  </a:cubicBezTo>
                  <a:cubicBezTo>
                    <a:pt x="142" y="140"/>
                    <a:pt x="143" y="140"/>
                    <a:pt x="143" y="140"/>
                  </a:cubicBezTo>
                  <a:cubicBezTo>
                    <a:pt x="143" y="140"/>
                    <a:pt x="143" y="140"/>
                    <a:pt x="143" y="139"/>
                  </a:cubicBezTo>
                  <a:cubicBezTo>
                    <a:pt x="144" y="139"/>
                    <a:pt x="144" y="139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7" y="138"/>
                    <a:pt x="147" y="138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37"/>
                    <a:pt x="149" y="137"/>
                    <a:pt x="149" y="137"/>
                  </a:cubicBezTo>
                  <a:cubicBezTo>
                    <a:pt x="149" y="137"/>
                    <a:pt x="149" y="136"/>
                    <a:pt x="149" y="136"/>
                  </a:cubicBezTo>
                  <a:cubicBezTo>
                    <a:pt x="150" y="136"/>
                    <a:pt x="151" y="136"/>
                    <a:pt x="152" y="136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6"/>
                    <a:pt x="153" y="136"/>
                    <a:pt x="154" y="136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5" y="135"/>
                  </a:cubicBezTo>
                  <a:cubicBezTo>
                    <a:pt x="155" y="135"/>
                    <a:pt x="155" y="135"/>
                    <a:pt x="155" y="134"/>
                  </a:cubicBezTo>
                  <a:cubicBezTo>
                    <a:pt x="155" y="134"/>
                    <a:pt x="156" y="134"/>
                    <a:pt x="156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4"/>
                    <a:pt x="157" y="133"/>
                    <a:pt x="157" y="133"/>
                  </a:cubicBezTo>
                  <a:cubicBezTo>
                    <a:pt x="158" y="133"/>
                    <a:pt x="158" y="133"/>
                    <a:pt x="159" y="133"/>
                  </a:cubicBezTo>
                  <a:cubicBezTo>
                    <a:pt x="159" y="134"/>
                    <a:pt x="159" y="134"/>
                    <a:pt x="159" y="135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6"/>
                    <a:pt x="159" y="137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9"/>
                    <a:pt x="161" y="140"/>
                    <a:pt x="162" y="140"/>
                  </a:cubicBezTo>
                  <a:cubicBezTo>
                    <a:pt x="162" y="141"/>
                    <a:pt x="161" y="141"/>
                    <a:pt x="161" y="141"/>
                  </a:cubicBezTo>
                  <a:cubicBezTo>
                    <a:pt x="161" y="142"/>
                    <a:pt x="162" y="142"/>
                    <a:pt x="160" y="143"/>
                  </a:cubicBezTo>
                  <a:cubicBezTo>
                    <a:pt x="161" y="144"/>
                    <a:pt x="162" y="144"/>
                    <a:pt x="162" y="146"/>
                  </a:cubicBezTo>
                  <a:cubicBezTo>
                    <a:pt x="162" y="146"/>
                    <a:pt x="163" y="146"/>
                    <a:pt x="164" y="146"/>
                  </a:cubicBezTo>
                  <a:cubicBezTo>
                    <a:pt x="164" y="149"/>
                    <a:pt x="167" y="149"/>
                    <a:pt x="168" y="152"/>
                  </a:cubicBezTo>
                  <a:cubicBezTo>
                    <a:pt x="168" y="152"/>
                    <a:pt x="169" y="152"/>
                    <a:pt x="169" y="152"/>
                  </a:cubicBezTo>
                  <a:cubicBezTo>
                    <a:pt x="169" y="153"/>
                    <a:pt x="170" y="152"/>
                    <a:pt x="169" y="153"/>
                  </a:cubicBezTo>
                  <a:cubicBezTo>
                    <a:pt x="169" y="153"/>
                    <a:pt x="169" y="153"/>
                    <a:pt x="169" y="153"/>
                  </a:cubicBezTo>
                  <a:cubicBezTo>
                    <a:pt x="169" y="153"/>
                    <a:pt x="168" y="153"/>
                    <a:pt x="168" y="153"/>
                  </a:cubicBezTo>
                  <a:cubicBezTo>
                    <a:pt x="168" y="154"/>
                    <a:pt x="168" y="154"/>
                    <a:pt x="168" y="155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5"/>
                    <a:pt x="167" y="156"/>
                    <a:pt x="167" y="156"/>
                  </a:cubicBezTo>
                  <a:cubicBezTo>
                    <a:pt x="167" y="157"/>
                    <a:pt x="167" y="158"/>
                    <a:pt x="167" y="159"/>
                  </a:cubicBezTo>
                  <a:cubicBezTo>
                    <a:pt x="167" y="159"/>
                    <a:pt x="167" y="159"/>
                    <a:pt x="168" y="159"/>
                  </a:cubicBezTo>
                  <a:cubicBezTo>
                    <a:pt x="168" y="160"/>
                    <a:pt x="167" y="161"/>
                    <a:pt x="167" y="162"/>
                  </a:cubicBezTo>
                  <a:cubicBezTo>
                    <a:pt x="167" y="162"/>
                    <a:pt x="168" y="162"/>
                    <a:pt x="168" y="162"/>
                  </a:cubicBezTo>
                  <a:cubicBezTo>
                    <a:pt x="168" y="162"/>
                    <a:pt x="168" y="162"/>
                    <a:pt x="168" y="162"/>
                  </a:cubicBezTo>
                  <a:cubicBezTo>
                    <a:pt x="168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72" y="162"/>
                    <a:pt x="174" y="162"/>
                    <a:pt x="175" y="161"/>
                  </a:cubicBezTo>
                  <a:cubicBezTo>
                    <a:pt x="178" y="160"/>
                    <a:pt x="175" y="159"/>
                    <a:pt x="176" y="15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76" y="158"/>
                    <a:pt x="177" y="157"/>
                    <a:pt x="177" y="157"/>
                  </a:cubicBezTo>
                  <a:cubicBezTo>
                    <a:pt x="177" y="157"/>
                    <a:pt x="178" y="157"/>
                    <a:pt x="178" y="157"/>
                  </a:cubicBezTo>
                  <a:cubicBezTo>
                    <a:pt x="178" y="156"/>
                    <a:pt x="178" y="156"/>
                    <a:pt x="178" y="155"/>
                  </a:cubicBezTo>
                  <a:cubicBezTo>
                    <a:pt x="179" y="155"/>
                    <a:pt x="180" y="155"/>
                    <a:pt x="181" y="155"/>
                  </a:cubicBezTo>
                  <a:cubicBezTo>
                    <a:pt x="181" y="155"/>
                    <a:pt x="181" y="155"/>
                    <a:pt x="181" y="155"/>
                  </a:cubicBezTo>
                  <a:cubicBezTo>
                    <a:pt x="184" y="155"/>
                    <a:pt x="185" y="155"/>
                    <a:pt x="187" y="155"/>
                  </a:cubicBezTo>
                  <a:cubicBezTo>
                    <a:pt x="187" y="154"/>
                    <a:pt x="187" y="154"/>
                    <a:pt x="187" y="154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88" y="154"/>
                    <a:pt x="188" y="154"/>
                    <a:pt x="188" y="155"/>
                  </a:cubicBezTo>
                  <a:cubicBezTo>
                    <a:pt x="188" y="155"/>
                    <a:pt x="189" y="155"/>
                    <a:pt x="189" y="155"/>
                  </a:cubicBezTo>
                  <a:cubicBezTo>
                    <a:pt x="190" y="154"/>
                    <a:pt x="191" y="153"/>
                    <a:pt x="191" y="152"/>
                  </a:cubicBezTo>
                  <a:cubicBezTo>
                    <a:pt x="191" y="151"/>
                    <a:pt x="191" y="151"/>
                    <a:pt x="191" y="150"/>
                  </a:cubicBezTo>
                  <a:cubicBezTo>
                    <a:pt x="190" y="151"/>
                    <a:pt x="190" y="152"/>
                    <a:pt x="189" y="152"/>
                  </a:cubicBezTo>
                  <a:cubicBezTo>
                    <a:pt x="189" y="152"/>
                    <a:pt x="189" y="153"/>
                    <a:pt x="189" y="153"/>
                  </a:cubicBezTo>
                  <a:cubicBezTo>
                    <a:pt x="189" y="153"/>
                    <a:pt x="189" y="153"/>
                    <a:pt x="188" y="153"/>
                  </a:cubicBezTo>
                  <a:cubicBezTo>
                    <a:pt x="189" y="152"/>
                    <a:pt x="189" y="151"/>
                    <a:pt x="189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49"/>
                    <a:pt x="189" y="148"/>
                    <a:pt x="189" y="147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90" y="147"/>
                    <a:pt x="190" y="146"/>
                    <a:pt x="190" y="146"/>
                  </a:cubicBezTo>
                  <a:cubicBezTo>
                    <a:pt x="190" y="146"/>
                    <a:pt x="191" y="146"/>
                    <a:pt x="191" y="146"/>
                  </a:cubicBezTo>
                  <a:cubicBezTo>
                    <a:pt x="191" y="145"/>
                    <a:pt x="190" y="145"/>
                    <a:pt x="190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3"/>
                    <a:pt x="191" y="142"/>
                    <a:pt x="191" y="141"/>
                  </a:cubicBezTo>
                  <a:cubicBezTo>
                    <a:pt x="192" y="139"/>
                    <a:pt x="192" y="139"/>
                    <a:pt x="191" y="138"/>
                  </a:cubicBezTo>
                  <a:cubicBezTo>
                    <a:pt x="191" y="137"/>
                    <a:pt x="192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1" y="136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9" y="135"/>
                    <a:pt x="189" y="135"/>
                  </a:cubicBezTo>
                  <a:cubicBezTo>
                    <a:pt x="191" y="135"/>
                    <a:pt x="192" y="136"/>
                    <a:pt x="194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5" y="135"/>
                    <a:pt x="196" y="135"/>
                    <a:pt x="197" y="135"/>
                  </a:cubicBezTo>
                  <a:cubicBezTo>
                    <a:pt x="197" y="135"/>
                    <a:pt x="197" y="134"/>
                    <a:pt x="197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7" y="135"/>
                    <a:pt x="197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9" y="135"/>
                    <a:pt x="199" y="134"/>
                  </a:cubicBezTo>
                  <a:cubicBezTo>
                    <a:pt x="200" y="134"/>
                    <a:pt x="201" y="134"/>
                    <a:pt x="202" y="134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2"/>
                    <a:pt x="202" y="132"/>
                  </a:cubicBezTo>
                  <a:cubicBezTo>
                    <a:pt x="202" y="132"/>
                    <a:pt x="202" y="132"/>
                    <a:pt x="203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3" y="132"/>
                    <a:pt x="204" y="132"/>
                    <a:pt x="204" y="132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3" y="131"/>
                    <a:pt x="202" y="131"/>
                    <a:pt x="201" y="131"/>
                  </a:cubicBezTo>
                  <a:cubicBezTo>
                    <a:pt x="201" y="130"/>
                    <a:pt x="201" y="130"/>
                    <a:pt x="201" y="130"/>
                  </a:cubicBezTo>
                  <a:cubicBezTo>
                    <a:pt x="202" y="130"/>
                    <a:pt x="204" y="129"/>
                    <a:pt x="205" y="129"/>
                  </a:cubicBezTo>
                  <a:cubicBezTo>
                    <a:pt x="205" y="128"/>
                    <a:pt x="205" y="127"/>
                    <a:pt x="205" y="127"/>
                  </a:cubicBezTo>
                  <a:cubicBezTo>
                    <a:pt x="205" y="127"/>
                    <a:pt x="205" y="127"/>
                    <a:pt x="204" y="126"/>
                  </a:cubicBezTo>
                  <a:cubicBezTo>
                    <a:pt x="204" y="126"/>
                    <a:pt x="204" y="125"/>
                    <a:pt x="204" y="125"/>
                  </a:cubicBezTo>
                  <a:cubicBezTo>
                    <a:pt x="204" y="124"/>
                    <a:pt x="203" y="124"/>
                    <a:pt x="202" y="124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2" y="123"/>
                    <a:pt x="202" y="122"/>
                    <a:pt x="202" y="122"/>
                  </a:cubicBezTo>
                  <a:cubicBezTo>
                    <a:pt x="202" y="122"/>
                    <a:pt x="201" y="122"/>
                    <a:pt x="201" y="122"/>
                  </a:cubicBezTo>
                  <a:cubicBezTo>
                    <a:pt x="201" y="122"/>
                    <a:pt x="201" y="122"/>
                    <a:pt x="200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9" y="121"/>
                    <a:pt x="200" y="121"/>
                    <a:pt x="198" y="120"/>
                  </a:cubicBezTo>
                  <a:cubicBezTo>
                    <a:pt x="198" y="121"/>
                    <a:pt x="198" y="120"/>
                    <a:pt x="198" y="121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7" y="121"/>
                    <a:pt x="196" y="121"/>
                    <a:pt x="195" y="121"/>
                  </a:cubicBezTo>
                  <a:cubicBezTo>
                    <a:pt x="195" y="121"/>
                    <a:pt x="195" y="121"/>
                    <a:pt x="195" y="120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195" y="120"/>
                    <a:pt x="195" y="119"/>
                    <a:pt x="195" y="118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5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5"/>
                  </a:cubicBezTo>
                  <a:cubicBezTo>
                    <a:pt x="195" y="115"/>
                    <a:pt x="194" y="114"/>
                    <a:pt x="194" y="114"/>
                  </a:cubicBezTo>
                  <a:cubicBezTo>
                    <a:pt x="194" y="114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2"/>
                    <a:pt x="194" y="112"/>
                    <a:pt x="194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6" y="111"/>
                  </a:cubicBezTo>
                  <a:cubicBezTo>
                    <a:pt x="196" y="111"/>
                    <a:pt x="195" y="109"/>
                    <a:pt x="195" y="108"/>
                  </a:cubicBezTo>
                  <a:cubicBezTo>
                    <a:pt x="195" y="108"/>
                    <a:pt x="195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7" y="106"/>
                    <a:pt x="196" y="105"/>
                    <a:pt x="195" y="104"/>
                  </a:cubicBezTo>
                  <a:cubicBezTo>
                    <a:pt x="195" y="104"/>
                    <a:pt x="195" y="103"/>
                    <a:pt x="195" y="103"/>
                  </a:cubicBezTo>
                  <a:cubicBezTo>
                    <a:pt x="195" y="103"/>
                    <a:pt x="195" y="103"/>
                    <a:pt x="196" y="103"/>
                  </a:cubicBezTo>
                  <a:cubicBezTo>
                    <a:pt x="196" y="103"/>
                    <a:pt x="196" y="104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8" y="103"/>
                    <a:pt x="198" y="103"/>
                    <a:pt x="199" y="102"/>
                  </a:cubicBezTo>
                  <a:cubicBezTo>
                    <a:pt x="200" y="101"/>
                    <a:pt x="200" y="102"/>
                    <a:pt x="200" y="101"/>
                  </a:cubicBezTo>
                  <a:cubicBezTo>
                    <a:pt x="200" y="101"/>
                    <a:pt x="200" y="100"/>
                    <a:pt x="199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201" y="100"/>
                    <a:pt x="201" y="99"/>
                    <a:pt x="203" y="99"/>
                  </a:cubicBezTo>
                  <a:cubicBezTo>
                    <a:pt x="203" y="99"/>
                    <a:pt x="203" y="99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7"/>
                    <a:pt x="203" y="97"/>
                  </a:cubicBezTo>
                  <a:cubicBezTo>
                    <a:pt x="203" y="97"/>
                    <a:pt x="203" y="97"/>
                    <a:pt x="203" y="97"/>
                  </a:cubicBezTo>
                  <a:cubicBezTo>
                    <a:pt x="204" y="96"/>
                    <a:pt x="204" y="96"/>
                    <a:pt x="204" y="95"/>
                  </a:cubicBezTo>
                  <a:cubicBezTo>
                    <a:pt x="205" y="95"/>
                    <a:pt x="206" y="96"/>
                    <a:pt x="206" y="96"/>
                  </a:cubicBezTo>
                  <a:cubicBezTo>
                    <a:pt x="206" y="96"/>
                    <a:pt x="206" y="95"/>
                    <a:pt x="206" y="95"/>
                  </a:cubicBezTo>
                  <a:cubicBezTo>
                    <a:pt x="207" y="95"/>
                    <a:pt x="207" y="95"/>
                    <a:pt x="208" y="95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208" y="95"/>
                    <a:pt x="209" y="95"/>
                    <a:pt x="209" y="95"/>
                  </a:cubicBezTo>
                  <a:cubicBezTo>
                    <a:pt x="209" y="94"/>
                    <a:pt x="210" y="94"/>
                    <a:pt x="210" y="93"/>
                  </a:cubicBezTo>
                  <a:cubicBezTo>
                    <a:pt x="211" y="93"/>
                    <a:pt x="212" y="93"/>
                    <a:pt x="213" y="93"/>
                  </a:cubicBezTo>
                  <a:cubicBezTo>
                    <a:pt x="213" y="93"/>
                    <a:pt x="213" y="93"/>
                    <a:pt x="213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6" y="92"/>
                    <a:pt x="215" y="90"/>
                    <a:pt x="219" y="89"/>
                  </a:cubicBezTo>
                  <a:cubicBezTo>
                    <a:pt x="219" y="89"/>
                    <a:pt x="219" y="88"/>
                    <a:pt x="219" y="88"/>
                  </a:cubicBezTo>
                  <a:cubicBezTo>
                    <a:pt x="218" y="87"/>
                    <a:pt x="219" y="88"/>
                    <a:pt x="218" y="87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218" y="87"/>
                    <a:pt x="218" y="86"/>
                    <a:pt x="218" y="86"/>
                  </a:cubicBezTo>
                  <a:cubicBezTo>
                    <a:pt x="218" y="86"/>
                    <a:pt x="218" y="85"/>
                    <a:pt x="217" y="85"/>
                  </a:cubicBezTo>
                  <a:cubicBezTo>
                    <a:pt x="217" y="85"/>
                    <a:pt x="218" y="85"/>
                    <a:pt x="218" y="85"/>
                  </a:cubicBezTo>
                  <a:cubicBezTo>
                    <a:pt x="218" y="84"/>
                    <a:pt x="217" y="83"/>
                    <a:pt x="217" y="83"/>
                  </a:cubicBezTo>
                  <a:cubicBezTo>
                    <a:pt x="219" y="82"/>
                    <a:pt x="219" y="82"/>
                    <a:pt x="219" y="81"/>
                  </a:cubicBezTo>
                  <a:cubicBezTo>
                    <a:pt x="219" y="81"/>
                    <a:pt x="219" y="81"/>
                    <a:pt x="220" y="81"/>
                  </a:cubicBezTo>
                  <a:cubicBezTo>
                    <a:pt x="219" y="81"/>
                    <a:pt x="219" y="80"/>
                    <a:pt x="219" y="80"/>
                  </a:cubicBezTo>
                  <a:cubicBezTo>
                    <a:pt x="220" y="79"/>
                    <a:pt x="220" y="80"/>
                    <a:pt x="220" y="79"/>
                  </a:cubicBezTo>
                  <a:cubicBezTo>
                    <a:pt x="220" y="79"/>
                    <a:pt x="220" y="79"/>
                    <a:pt x="221" y="79"/>
                  </a:cubicBezTo>
                  <a:cubicBezTo>
                    <a:pt x="220" y="79"/>
                    <a:pt x="220" y="79"/>
                    <a:pt x="220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3" y="78"/>
                    <a:pt x="224" y="77"/>
                    <a:pt x="224" y="77"/>
                  </a:cubicBezTo>
                  <a:cubicBezTo>
                    <a:pt x="224" y="77"/>
                    <a:pt x="225" y="77"/>
                    <a:pt x="225" y="77"/>
                  </a:cubicBezTo>
                  <a:cubicBezTo>
                    <a:pt x="225" y="76"/>
                    <a:pt x="224" y="76"/>
                    <a:pt x="224" y="75"/>
                  </a:cubicBezTo>
                  <a:cubicBezTo>
                    <a:pt x="224" y="75"/>
                    <a:pt x="225" y="75"/>
                    <a:pt x="225" y="75"/>
                  </a:cubicBezTo>
                  <a:cubicBezTo>
                    <a:pt x="225" y="75"/>
                    <a:pt x="225" y="75"/>
                    <a:pt x="225" y="74"/>
                  </a:cubicBezTo>
                  <a:cubicBezTo>
                    <a:pt x="226" y="74"/>
                    <a:pt x="226" y="75"/>
                    <a:pt x="227" y="75"/>
                  </a:cubicBezTo>
                  <a:cubicBezTo>
                    <a:pt x="227" y="75"/>
                    <a:pt x="227" y="74"/>
                    <a:pt x="228" y="74"/>
                  </a:cubicBezTo>
                  <a:cubicBezTo>
                    <a:pt x="228" y="74"/>
                    <a:pt x="228" y="74"/>
                    <a:pt x="228" y="75"/>
                  </a:cubicBezTo>
                  <a:cubicBezTo>
                    <a:pt x="228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6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30" y="75"/>
                    <a:pt x="230" y="75"/>
                  </a:cubicBezTo>
                  <a:cubicBezTo>
                    <a:pt x="233" y="75"/>
                    <a:pt x="234" y="76"/>
                    <a:pt x="238" y="75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7"/>
                  </a:cubicBezTo>
                  <a:cubicBezTo>
                    <a:pt x="239" y="77"/>
                    <a:pt x="240" y="76"/>
                    <a:pt x="240" y="76"/>
                  </a:cubicBezTo>
                  <a:cubicBezTo>
                    <a:pt x="240" y="77"/>
                    <a:pt x="241" y="77"/>
                    <a:pt x="241" y="77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41" y="78"/>
                    <a:pt x="241" y="78"/>
                    <a:pt x="240" y="79"/>
                  </a:cubicBezTo>
                  <a:cubicBezTo>
                    <a:pt x="240" y="79"/>
                    <a:pt x="241" y="79"/>
                    <a:pt x="241" y="79"/>
                  </a:cubicBezTo>
                  <a:cubicBezTo>
                    <a:pt x="241" y="80"/>
                    <a:pt x="240" y="80"/>
                    <a:pt x="240" y="80"/>
                  </a:cubicBezTo>
                  <a:cubicBezTo>
                    <a:pt x="241" y="81"/>
                    <a:pt x="241" y="81"/>
                    <a:pt x="242" y="81"/>
                  </a:cubicBezTo>
                  <a:cubicBezTo>
                    <a:pt x="242" y="81"/>
                    <a:pt x="242" y="81"/>
                    <a:pt x="242" y="82"/>
                  </a:cubicBezTo>
                  <a:cubicBezTo>
                    <a:pt x="241" y="82"/>
                    <a:pt x="241" y="82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4"/>
                    <a:pt x="241" y="84"/>
                    <a:pt x="241" y="84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39" y="84"/>
                    <a:pt x="239" y="84"/>
                    <a:pt x="237" y="84"/>
                  </a:cubicBezTo>
                  <a:cubicBezTo>
                    <a:pt x="237" y="86"/>
                    <a:pt x="236" y="87"/>
                    <a:pt x="236" y="89"/>
                  </a:cubicBezTo>
                  <a:cubicBezTo>
                    <a:pt x="233" y="89"/>
                    <a:pt x="235" y="89"/>
                    <a:pt x="234" y="90"/>
                  </a:cubicBezTo>
                  <a:cubicBezTo>
                    <a:pt x="234" y="90"/>
                    <a:pt x="233" y="90"/>
                    <a:pt x="233" y="90"/>
                  </a:cubicBezTo>
                  <a:cubicBezTo>
                    <a:pt x="233" y="91"/>
                    <a:pt x="233" y="91"/>
                    <a:pt x="233" y="91"/>
                  </a:cubicBezTo>
                  <a:cubicBezTo>
                    <a:pt x="233" y="91"/>
                    <a:pt x="233" y="91"/>
                    <a:pt x="233" y="91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2" y="92"/>
                    <a:pt x="232" y="93"/>
                    <a:pt x="232" y="93"/>
                  </a:cubicBezTo>
                  <a:cubicBezTo>
                    <a:pt x="232" y="93"/>
                    <a:pt x="232" y="93"/>
                    <a:pt x="232" y="93"/>
                  </a:cubicBezTo>
                  <a:cubicBezTo>
                    <a:pt x="231" y="93"/>
                    <a:pt x="231" y="93"/>
                    <a:pt x="231" y="93"/>
                  </a:cubicBezTo>
                  <a:cubicBezTo>
                    <a:pt x="231" y="93"/>
                    <a:pt x="231" y="94"/>
                    <a:pt x="230" y="94"/>
                  </a:cubicBezTo>
                  <a:cubicBezTo>
                    <a:pt x="230" y="94"/>
                    <a:pt x="229" y="94"/>
                    <a:pt x="229" y="94"/>
                  </a:cubicBezTo>
                  <a:cubicBezTo>
                    <a:pt x="228" y="94"/>
                    <a:pt x="227" y="95"/>
                    <a:pt x="227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7"/>
                    <a:pt x="226" y="97"/>
                  </a:cubicBezTo>
                  <a:cubicBezTo>
                    <a:pt x="224" y="97"/>
                    <a:pt x="223" y="98"/>
                    <a:pt x="223" y="99"/>
                  </a:cubicBezTo>
                  <a:cubicBezTo>
                    <a:pt x="223" y="99"/>
                    <a:pt x="223" y="99"/>
                    <a:pt x="223" y="100"/>
                  </a:cubicBezTo>
                  <a:cubicBezTo>
                    <a:pt x="222" y="100"/>
                    <a:pt x="220" y="101"/>
                    <a:pt x="220" y="101"/>
                  </a:cubicBezTo>
                  <a:cubicBezTo>
                    <a:pt x="220" y="102"/>
                    <a:pt x="220" y="103"/>
                    <a:pt x="220" y="103"/>
                  </a:cubicBezTo>
                  <a:cubicBezTo>
                    <a:pt x="221" y="104"/>
                    <a:pt x="221" y="104"/>
                    <a:pt x="222" y="104"/>
                  </a:cubicBezTo>
                  <a:cubicBezTo>
                    <a:pt x="221" y="104"/>
                    <a:pt x="221" y="105"/>
                    <a:pt x="221" y="106"/>
                  </a:cubicBezTo>
                  <a:cubicBezTo>
                    <a:pt x="221" y="106"/>
                    <a:pt x="222" y="106"/>
                    <a:pt x="222" y="106"/>
                  </a:cubicBezTo>
                  <a:cubicBezTo>
                    <a:pt x="222" y="107"/>
                    <a:pt x="222" y="108"/>
                    <a:pt x="222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9"/>
                    <a:pt x="222" y="110"/>
                    <a:pt x="222" y="111"/>
                  </a:cubicBezTo>
                  <a:cubicBezTo>
                    <a:pt x="222" y="111"/>
                    <a:pt x="222" y="111"/>
                    <a:pt x="221" y="111"/>
                  </a:cubicBezTo>
                  <a:cubicBezTo>
                    <a:pt x="222" y="111"/>
                    <a:pt x="222" y="112"/>
                    <a:pt x="222" y="112"/>
                  </a:cubicBezTo>
                  <a:cubicBezTo>
                    <a:pt x="222" y="112"/>
                    <a:pt x="222" y="112"/>
                    <a:pt x="221" y="112"/>
                  </a:cubicBezTo>
                  <a:cubicBezTo>
                    <a:pt x="221" y="113"/>
                    <a:pt x="221" y="114"/>
                    <a:pt x="221" y="114"/>
                  </a:cubicBezTo>
                  <a:cubicBezTo>
                    <a:pt x="221" y="114"/>
                    <a:pt x="221" y="114"/>
                    <a:pt x="221" y="114"/>
                  </a:cubicBezTo>
                  <a:cubicBezTo>
                    <a:pt x="221" y="114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6"/>
                    <a:pt x="222" y="116"/>
                  </a:cubicBezTo>
                  <a:cubicBezTo>
                    <a:pt x="222" y="116"/>
                    <a:pt x="223" y="116"/>
                    <a:pt x="224" y="116"/>
                  </a:cubicBezTo>
                  <a:cubicBezTo>
                    <a:pt x="224" y="117"/>
                    <a:pt x="224" y="118"/>
                    <a:pt x="224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8"/>
                    <a:pt x="225" y="119"/>
                    <a:pt x="225" y="118"/>
                  </a:cubicBezTo>
                  <a:cubicBezTo>
                    <a:pt x="225" y="118"/>
                    <a:pt x="225" y="117"/>
                    <a:pt x="225" y="117"/>
                  </a:cubicBezTo>
                  <a:cubicBezTo>
                    <a:pt x="226" y="117"/>
                    <a:pt x="227" y="118"/>
                    <a:pt x="229" y="119"/>
                  </a:cubicBezTo>
                  <a:cubicBezTo>
                    <a:pt x="229" y="119"/>
                    <a:pt x="229" y="120"/>
                    <a:pt x="229" y="120"/>
                  </a:cubicBezTo>
                  <a:cubicBezTo>
                    <a:pt x="229" y="120"/>
                    <a:pt x="230" y="120"/>
                    <a:pt x="231" y="120"/>
                  </a:cubicBezTo>
                  <a:cubicBezTo>
                    <a:pt x="231" y="120"/>
                    <a:pt x="231" y="121"/>
                    <a:pt x="231" y="121"/>
                  </a:cubicBezTo>
                  <a:cubicBezTo>
                    <a:pt x="229" y="121"/>
                    <a:pt x="228" y="121"/>
                    <a:pt x="227" y="122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27" y="122"/>
                    <a:pt x="226" y="122"/>
                    <a:pt x="226" y="122"/>
                  </a:cubicBezTo>
                  <a:cubicBezTo>
                    <a:pt x="226" y="122"/>
                    <a:pt x="227" y="123"/>
                    <a:pt x="227" y="123"/>
                  </a:cubicBezTo>
                  <a:cubicBezTo>
                    <a:pt x="227" y="123"/>
                    <a:pt x="226" y="123"/>
                    <a:pt x="226" y="123"/>
                  </a:cubicBezTo>
                  <a:cubicBezTo>
                    <a:pt x="226" y="123"/>
                    <a:pt x="226" y="124"/>
                    <a:pt x="226" y="124"/>
                  </a:cubicBezTo>
                  <a:cubicBezTo>
                    <a:pt x="226" y="124"/>
                    <a:pt x="227" y="124"/>
                    <a:pt x="227" y="124"/>
                  </a:cubicBezTo>
                  <a:cubicBezTo>
                    <a:pt x="227" y="124"/>
                    <a:pt x="227" y="124"/>
                    <a:pt x="227" y="125"/>
                  </a:cubicBezTo>
                  <a:cubicBezTo>
                    <a:pt x="227" y="124"/>
                    <a:pt x="228" y="124"/>
                    <a:pt x="229" y="124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29" y="123"/>
                    <a:pt x="229" y="123"/>
                    <a:pt x="229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3"/>
                  </a:cubicBezTo>
                  <a:cubicBezTo>
                    <a:pt x="231" y="123"/>
                    <a:pt x="231" y="123"/>
                    <a:pt x="232" y="123"/>
                  </a:cubicBezTo>
                  <a:cubicBezTo>
                    <a:pt x="232" y="124"/>
                    <a:pt x="231" y="124"/>
                    <a:pt x="231" y="125"/>
                  </a:cubicBezTo>
                  <a:cubicBezTo>
                    <a:pt x="232" y="125"/>
                    <a:pt x="232" y="125"/>
                    <a:pt x="233" y="125"/>
                  </a:cubicBezTo>
                  <a:cubicBezTo>
                    <a:pt x="233" y="125"/>
                    <a:pt x="233" y="125"/>
                    <a:pt x="233" y="126"/>
                  </a:cubicBezTo>
                  <a:cubicBezTo>
                    <a:pt x="233" y="126"/>
                    <a:pt x="234" y="126"/>
                    <a:pt x="235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6" y="125"/>
                    <a:pt x="237" y="125"/>
                    <a:pt x="238" y="125"/>
                  </a:cubicBezTo>
                  <a:cubicBezTo>
                    <a:pt x="238" y="125"/>
                    <a:pt x="238" y="124"/>
                    <a:pt x="238" y="124"/>
                  </a:cubicBezTo>
                  <a:cubicBezTo>
                    <a:pt x="239" y="124"/>
                    <a:pt x="239" y="124"/>
                    <a:pt x="239" y="124"/>
                  </a:cubicBezTo>
                  <a:cubicBezTo>
                    <a:pt x="240" y="123"/>
                    <a:pt x="241" y="122"/>
                    <a:pt x="241" y="122"/>
                  </a:cubicBezTo>
                  <a:cubicBezTo>
                    <a:pt x="242" y="122"/>
                    <a:pt x="244" y="122"/>
                    <a:pt x="245" y="121"/>
                  </a:cubicBezTo>
                  <a:cubicBezTo>
                    <a:pt x="245" y="121"/>
                    <a:pt x="245" y="120"/>
                    <a:pt x="245" y="120"/>
                  </a:cubicBezTo>
                  <a:cubicBezTo>
                    <a:pt x="247" y="121"/>
                    <a:pt x="247" y="119"/>
                    <a:pt x="249" y="120"/>
                  </a:cubicBezTo>
                  <a:cubicBezTo>
                    <a:pt x="249" y="120"/>
                    <a:pt x="249" y="120"/>
                    <a:pt x="249" y="120"/>
                  </a:cubicBezTo>
                  <a:cubicBezTo>
                    <a:pt x="249" y="120"/>
                    <a:pt x="250" y="120"/>
                    <a:pt x="251" y="120"/>
                  </a:cubicBezTo>
                  <a:cubicBezTo>
                    <a:pt x="251" y="120"/>
                    <a:pt x="251" y="120"/>
                    <a:pt x="251" y="119"/>
                  </a:cubicBezTo>
                  <a:cubicBezTo>
                    <a:pt x="251" y="119"/>
                    <a:pt x="252" y="119"/>
                    <a:pt x="253" y="119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57" y="119"/>
                    <a:pt x="256" y="118"/>
                    <a:pt x="260" y="118"/>
                  </a:cubicBezTo>
                  <a:cubicBezTo>
                    <a:pt x="260" y="118"/>
                    <a:pt x="260" y="119"/>
                    <a:pt x="259" y="119"/>
                  </a:cubicBezTo>
                  <a:cubicBezTo>
                    <a:pt x="259" y="119"/>
                    <a:pt x="259" y="119"/>
                    <a:pt x="258" y="119"/>
                  </a:cubicBezTo>
                  <a:cubicBezTo>
                    <a:pt x="259" y="121"/>
                    <a:pt x="262" y="121"/>
                    <a:pt x="263" y="123"/>
                  </a:cubicBezTo>
                  <a:cubicBezTo>
                    <a:pt x="266" y="123"/>
                    <a:pt x="265" y="123"/>
                    <a:pt x="268" y="123"/>
                  </a:cubicBezTo>
                  <a:cubicBezTo>
                    <a:pt x="268" y="123"/>
                    <a:pt x="268" y="123"/>
                    <a:pt x="268" y="123"/>
                  </a:cubicBezTo>
                  <a:cubicBezTo>
                    <a:pt x="268" y="123"/>
                    <a:pt x="268" y="123"/>
                    <a:pt x="268" y="123"/>
                  </a:cubicBezTo>
                  <a:cubicBezTo>
                    <a:pt x="269" y="124"/>
                    <a:pt x="270" y="125"/>
                    <a:pt x="271" y="125"/>
                  </a:cubicBezTo>
                  <a:cubicBezTo>
                    <a:pt x="271" y="125"/>
                    <a:pt x="272" y="125"/>
                    <a:pt x="272" y="125"/>
                  </a:cubicBezTo>
                  <a:cubicBezTo>
                    <a:pt x="272" y="126"/>
                    <a:pt x="272" y="126"/>
                    <a:pt x="272" y="126"/>
                  </a:cubicBezTo>
                  <a:cubicBezTo>
                    <a:pt x="272" y="126"/>
                    <a:pt x="272" y="126"/>
                    <a:pt x="272" y="126"/>
                  </a:cubicBezTo>
                  <a:cubicBezTo>
                    <a:pt x="272" y="126"/>
                    <a:pt x="272" y="126"/>
                    <a:pt x="272" y="127"/>
                  </a:cubicBezTo>
                  <a:cubicBezTo>
                    <a:pt x="270" y="126"/>
                    <a:pt x="268" y="126"/>
                    <a:pt x="267" y="126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66" y="126"/>
                    <a:pt x="266" y="126"/>
                    <a:pt x="266" y="126"/>
                  </a:cubicBezTo>
                  <a:cubicBezTo>
                    <a:pt x="265" y="126"/>
                    <a:pt x="265" y="127"/>
                    <a:pt x="265" y="127"/>
                  </a:cubicBezTo>
                  <a:cubicBezTo>
                    <a:pt x="264" y="127"/>
                    <a:pt x="264" y="127"/>
                    <a:pt x="264" y="127"/>
                  </a:cubicBezTo>
                  <a:cubicBezTo>
                    <a:pt x="264" y="127"/>
                    <a:pt x="264" y="127"/>
                    <a:pt x="264" y="128"/>
                  </a:cubicBezTo>
                  <a:cubicBezTo>
                    <a:pt x="263" y="127"/>
                    <a:pt x="262" y="127"/>
                    <a:pt x="261" y="127"/>
                  </a:cubicBezTo>
                  <a:cubicBezTo>
                    <a:pt x="261" y="127"/>
                    <a:pt x="260" y="128"/>
                    <a:pt x="260" y="128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8" y="128"/>
                    <a:pt x="258" y="129"/>
                    <a:pt x="257" y="130"/>
                  </a:cubicBezTo>
                  <a:cubicBezTo>
                    <a:pt x="256" y="130"/>
                    <a:pt x="255" y="130"/>
                    <a:pt x="253" y="130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29"/>
                    <a:pt x="253" y="129"/>
                    <a:pt x="252" y="128"/>
                  </a:cubicBezTo>
                  <a:cubicBezTo>
                    <a:pt x="252" y="128"/>
                    <a:pt x="252" y="128"/>
                    <a:pt x="251" y="128"/>
                  </a:cubicBezTo>
                  <a:cubicBezTo>
                    <a:pt x="251" y="128"/>
                    <a:pt x="251" y="129"/>
                    <a:pt x="251" y="129"/>
                  </a:cubicBezTo>
                  <a:cubicBezTo>
                    <a:pt x="251" y="129"/>
                    <a:pt x="251" y="129"/>
                    <a:pt x="251" y="129"/>
                  </a:cubicBezTo>
                  <a:cubicBezTo>
                    <a:pt x="251" y="129"/>
                    <a:pt x="251" y="129"/>
                    <a:pt x="251" y="130"/>
                  </a:cubicBezTo>
                  <a:cubicBezTo>
                    <a:pt x="249" y="130"/>
                    <a:pt x="248" y="130"/>
                    <a:pt x="246" y="130"/>
                  </a:cubicBezTo>
                  <a:cubicBezTo>
                    <a:pt x="246" y="130"/>
                    <a:pt x="246" y="130"/>
                    <a:pt x="245" y="130"/>
                  </a:cubicBezTo>
                  <a:cubicBezTo>
                    <a:pt x="245" y="130"/>
                    <a:pt x="245" y="130"/>
                    <a:pt x="245" y="130"/>
                  </a:cubicBezTo>
                  <a:cubicBezTo>
                    <a:pt x="245" y="130"/>
                    <a:pt x="245" y="130"/>
                    <a:pt x="244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9"/>
                    <a:pt x="243" y="129"/>
                    <a:pt x="242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1" y="130"/>
                    <a:pt x="240" y="130"/>
                    <a:pt x="239" y="130"/>
                  </a:cubicBezTo>
                  <a:cubicBezTo>
                    <a:pt x="239" y="130"/>
                    <a:pt x="239" y="130"/>
                    <a:pt x="239" y="130"/>
                  </a:cubicBezTo>
                  <a:cubicBezTo>
                    <a:pt x="239" y="130"/>
                    <a:pt x="239" y="130"/>
                    <a:pt x="239" y="130"/>
                  </a:cubicBezTo>
                  <a:cubicBezTo>
                    <a:pt x="239" y="130"/>
                    <a:pt x="239" y="130"/>
                    <a:pt x="238" y="131"/>
                  </a:cubicBezTo>
                  <a:cubicBezTo>
                    <a:pt x="238" y="131"/>
                    <a:pt x="238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6" y="131"/>
                    <a:pt x="235" y="131"/>
                  </a:cubicBezTo>
                  <a:cubicBezTo>
                    <a:pt x="235" y="131"/>
                    <a:pt x="235" y="132"/>
                    <a:pt x="235" y="132"/>
                  </a:cubicBezTo>
                  <a:cubicBezTo>
                    <a:pt x="234" y="132"/>
                    <a:pt x="234" y="132"/>
                    <a:pt x="233" y="131"/>
                  </a:cubicBezTo>
                  <a:cubicBezTo>
                    <a:pt x="233" y="132"/>
                    <a:pt x="233" y="132"/>
                    <a:pt x="233" y="132"/>
                  </a:cubicBezTo>
                  <a:cubicBezTo>
                    <a:pt x="233" y="132"/>
                    <a:pt x="232" y="132"/>
                    <a:pt x="232" y="132"/>
                  </a:cubicBezTo>
                  <a:cubicBezTo>
                    <a:pt x="232" y="133"/>
                    <a:pt x="232" y="134"/>
                    <a:pt x="232" y="135"/>
                  </a:cubicBezTo>
                  <a:cubicBezTo>
                    <a:pt x="232" y="135"/>
                    <a:pt x="232" y="135"/>
                    <a:pt x="232" y="135"/>
                  </a:cubicBezTo>
                  <a:cubicBezTo>
                    <a:pt x="232" y="135"/>
                    <a:pt x="232" y="135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32" y="139"/>
                    <a:pt x="233" y="139"/>
                    <a:pt x="233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4" y="140"/>
                    <a:pt x="234" y="141"/>
                    <a:pt x="234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4"/>
                    <a:pt x="233" y="146"/>
                    <a:pt x="234" y="147"/>
                  </a:cubicBezTo>
                  <a:cubicBezTo>
                    <a:pt x="234" y="148"/>
                    <a:pt x="233" y="149"/>
                    <a:pt x="233" y="149"/>
                  </a:cubicBezTo>
                  <a:cubicBezTo>
                    <a:pt x="232" y="150"/>
                    <a:pt x="230" y="150"/>
                    <a:pt x="229" y="150"/>
                  </a:cubicBezTo>
                  <a:cubicBezTo>
                    <a:pt x="225" y="150"/>
                    <a:pt x="227" y="150"/>
                    <a:pt x="226" y="148"/>
                  </a:cubicBezTo>
                  <a:cubicBezTo>
                    <a:pt x="226" y="148"/>
                    <a:pt x="226" y="148"/>
                    <a:pt x="225" y="148"/>
                  </a:cubicBezTo>
                  <a:cubicBezTo>
                    <a:pt x="225" y="147"/>
                    <a:pt x="225" y="147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6"/>
                    <a:pt x="224" y="145"/>
                    <a:pt x="224" y="144"/>
                  </a:cubicBezTo>
                  <a:cubicBezTo>
                    <a:pt x="223" y="144"/>
                    <a:pt x="221" y="145"/>
                    <a:pt x="220" y="145"/>
                  </a:cubicBezTo>
                  <a:cubicBezTo>
                    <a:pt x="220" y="145"/>
                    <a:pt x="220" y="146"/>
                    <a:pt x="220" y="146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9" y="146"/>
                    <a:pt x="219" y="147"/>
                    <a:pt x="219" y="147"/>
                  </a:cubicBezTo>
                  <a:cubicBezTo>
                    <a:pt x="219" y="147"/>
                    <a:pt x="219" y="147"/>
                    <a:pt x="219" y="147"/>
                  </a:cubicBezTo>
                  <a:cubicBezTo>
                    <a:pt x="219" y="147"/>
                    <a:pt x="219" y="147"/>
                    <a:pt x="219" y="148"/>
                  </a:cubicBezTo>
                  <a:cubicBezTo>
                    <a:pt x="218" y="148"/>
                    <a:pt x="218" y="148"/>
                    <a:pt x="218" y="148"/>
                  </a:cubicBezTo>
                  <a:cubicBezTo>
                    <a:pt x="218" y="148"/>
                    <a:pt x="218" y="149"/>
                    <a:pt x="218" y="149"/>
                  </a:cubicBezTo>
                  <a:cubicBezTo>
                    <a:pt x="218" y="149"/>
                    <a:pt x="217" y="149"/>
                    <a:pt x="217" y="149"/>
                  </a:cubicBezTo>
                  <a:cubicBezTo>
                    <a:pt x="217" y="150"/>
                    <a:pt x="217" y="150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2"/>
                    <a:pt x="216" y="153"/>
                    <a:pt x="215" y="153"/>
                  </a:cubicBezTo>
                  <a:cubicBezTo>
                    <a:pt x="215" y="153"/>
                    <a:pt x="215" y="153"/>
                    <a:pt x="215" y="153"/>
                  </a:cubicBezTo>
                  <a:cubicBezTo>
                    <a:pt x="215" y="154"/>
                    <a:pt x="215" y="155"/>
                    <a:pt x="215" y="156"/>
                  </a:cubicBezTo>
                  <a:cubicBezTo>
                    <a:pt x="215" y="156"/>
                    <a:pt x="214" y="159"/>
                    <a:pt x="214" y="160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215" y="160"/>
                    <a:pt x="215" y="161"/>
                    <a:pt x="215" y="161"/>
                  </a:cubicBezTo>
                  <a:cubicBezTo>
                    <a:pt x="215" y="161"/>
                    <a:pt x="215" y="161"/>
                    <a:pt x="215" y="161"/>
                  </a:cubicBezTo>
                  <a:cubicBezTo>
                    <a:pt x="216" y="161"/>
                    <a:pt x="215" y="161"/>
                    <a:pt x="215" y="161"/>
                  </a:cubicBezTo>
                  <a:cubicBezTo>
                    <a:pt x="215" y="161"/>
                    <a:pt x="215" y="161"/>
                    <a:pt x="215" y="162"/>
                  </a:cubicBezTo>
                  <a:cubicBezTo>
                    <a:pt x="215" y="162"/>
                    <a:pt x="215" y="162"/>
                    <a:pt x="215" y="162"/>
                  </a:cubicBezTo>
                  <a:cubicBezTo>
                    <a:pt x="215" y="162"/>
                    <a:pt x="215" y="163"/>
                    <a:pt x="215" y="163"/>
                  </a:cubicBezTo>
                  <a:cubicBezTo>
                    <a:pt x="215" y="163"/>
                    <a:pt x="215" y="163"/>
                    <a:pt x="214" y="163"/>
                  </a:cubicBezTo>
                  <a:cubicBezTo>
                    <a:pt x="215" y="165"/>
                    <a:pt x="213" y="164"/>
                    <a:pt x="213" y="165"/>
                  </a:cubicBezTo>
                  <a:cubicBezTo>
                    <a:pt x="212" y="165"/>
                    <a:pt x="212" y="165"/>
                    <a:pt x="212" y="165"/>
                  </a:cubicBezTo>
                  <a:cubicBezTo>
                    <a:pt x="212" y="165"/>
                    <a:pt x="212" y="164"/>
                    <a:pt x="213" y="164"/>
                  </a:cubicBezTo>
                  <a:cubicBezTo>
                    <a:pt x="213" y="164"/>
                    <a:pt x="213" y="163"/>
                    <a:pt x="213" y="163"/>
                  </a:cubicBezTo>
                  <a:cubicBezTo>
                    <a:pt x="211" y="163"/>
                    <a:pt x="210" y="164"/>
                    <a:pt x="209" y="165"/>
                  </a:cubicBezTo>
                  <a:cubicBezTo>
                    <a:pt x="208" y="166"/>
                    <a:pt x="208" y="166"/>
                    <a:pt x="208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09" y="167"/>
                    <a:pt x="209" y="167"/>
                    <a:pt x="209" y="168"/>
                  </a:cubicBezTo>
                  <a:cubicBezTo>
                    <a:pt x="209" y="168"/>
                    <a:pt x="209" y="168"/>
                    <a:pt x="208" y="168"/>
                  </a:cubicBezTo>
                  <a:cubicBezTo>
                    <a:pt x="208" y="170"/>
                    <a:pt x="207" y="170"/>
                    <a:pt x="206" y="172"/>
                  </a:cubicBezTo>
                  <a:cubicBezTo>
                    <a:pt x="205" y="171"/>
                    <a:pt x="206" y="172"/>
                    <a:pt x="205" y="171"/>
                  </a:cubicBezTo>
                  <a:cubicBezTo>
                    <a:pt x="205" y="171"/>
                    <a:pt x="205" y="171"/>
                    <a:pt x="205" y="171"/>
                  </a:cubicBezTo>
                  <a:cubicBezTo>
                    <a:pt x="205" y="171"/>
                    <a:pt x="205" y="171"/>
                    <a:pt x="206" y="170"/>
                  </a:cubicBezTo>
                  <a:cubicBezTo>
                    <a:pt x="206" y="170"/>
                    <a:pt x="206" y="170"/>
                    <a:pt x="206" y="170"/>
                  </a:cubicBezTo>
                  <a:cubicBezTo>
                    <a:pt x="203" y="170"/>
                    <a:pt x="203" y="171"/>
                    <a:pt x="200" y="172"/>
                  </a:cubicBezTo>
                  <a:cubicBezTo>
                    <a:pt x="200" y="171"/>
                    <a:pt x="200" y="170"/>
                    <a:pt x="200" y="170"/>
                  </a:cubicBezTo>
                  <a:cubicBezTo>
                    <a:pt x="200" y="170"/>
                    <a:pt x="200" y="170"/>
                    <a:pt x="200" y="170"/>
                  </a:cubicBezTo>
                  <a:cubicBezTo>
                    <a:pt x="200" y="170"/>
                    <a:pt x="200" y="170"/>
                    <a:pt x="200" y="170"/>
                  </a:cubicBezTo>
                  <a:cubicBezTo>
                    <a:pt x="201" y="170"/>
                    <a:pt x="201" y="170"/>
                    <a:pt x="201" y="170"/>
                  </a:cubicBezTo>
                  <a:cubicBezTo>
                    <a:pt x="201" y="170"/>
                    <a:pt x="202" y="170"/>
                    <a:pt x="202" y="170"/>
                  </a:cubicBezTo>
                  <a:cubicBezTo>
                    <a:pt x="202" y="170"/>
                    <a:pt x="202" y="169"/>
                    <a:pt x="202" y="169"/>
                  </a:cubicBezTo>
                  <a:cubicBezTo>
                    <a:pt x="201" y="169"/>
                    <a:pt x="201" y="169"/>
                    <a:pt x="200" y="169"/>
                  </a:cubicBezTo>
                  <a:cubicBezTo>
                    <a:pt x="199" y="168"/>
                    <a:pt x="200" y="168"/>
                    <a:pt x="199" y="168"/>
                  </a:cubicBezTo>
                  <a:cubicBezTo>
                    <a:pt x="199" y="168"/>
                    <a:pt x="199" y="168"/>
                    <a:pt x="199" y="169"/>
                  </a:cubicBezTo>
                  <a:cubicBezTo>
                    <a:pt x="198" y="169"/>
                    <a:pt x="197" y="169"/>
                    <a:pt x="195" y="169"/>
                  </a:cubicBezTo>
                  <a:cubicBezTo>
                    <a:pt x="195" y="169"/>
                    <a:pt x="195" y="169"/>
                    <a:pt x="195" y="169"/>
                  </a:cubicBezTo>
                  <a:cubicBezTo>
                    <a:pt x="195" y="169"/>
                    <a:pt x="194" y="169"/>
                    <a:pt x="194" y="169"/>
                  </a:cubicBezTo>
                  <a:cubicBezTo>
                    <a:pt x="194" y="169"/>
                    <a:pt x="193" y="170"/>
                    <a:pt x="193" y="170"/>
                  </a:cubicBezTo>
                  <a:cubicBezTo>
                    <a:pt x="193" y="170"/>
                    <a:pt x="193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1" y="170"/>
                  </a:cubicBezTo>
                  <a:cubicBezTo>
                    <a:pt x="191" y="170"/>
                    <a:pt x="191" y="171"/>
                    <a:pt x="191" y="171"/>
                  </a:cubicBezTo>
                  <a:cubicBezTo>
                    <a:pt x="191" y="171"/>
                    <a:pt x="190" y="171"/>
                    <a:pt x="189" y="171"/>
                  </a:cubicBezTo>
                  <a:cubicBezTo>
                    <a:pt x="189" y="171"/>
                    <a:pt x="188" y="172"/>
                    <a:pt x="188" y="172"/>
                  </a:cubicBezTo>
                  <a:cubicBezTo>
                    <a:pt x="188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3"/>
                  </a:cubicBezTo>
                  <a:cubicBezTo>
                    <a:pt x="186" y="172"/>
                    <a:pt x="185" y="172"/>
                    <a:pt x="185" y="172"/>
                  </a:cubicBezTo>
                  <a:cubicBezTo>
                    <a:pt x="185" y="172"/>
                    <a:pt x="185" y="172"/>
                    <a:pt x="185" y="173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81" y="173"/>
                    <a:pt x="178" y="174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5" y="174"/>
                    <a:pt x="175" y="174"/>
                    <a:pt x="175" y="174"/>
                  </a:cubicBezTo>
                  <a:cubicBezTo>
                    <a:pt x="175" y="173"/>
                    <a:pt x="175" y="173"/>
                    <a:pt x="175" y="173"/>
                  </a:cubicBezTo>
                  <a:cubicBezTo>
                    <a:pt x="174" y="173"/>
                    <a:pt x="174" y="173"/>
                    <a:pt x="173" y="173"/>
                  </a:cubicBezTo>
                  <a:cubicBezTo>
                    <a:pt x="173" y="173"/>
                    <a:pt x="173" y="173"/>
                    <a:pt x="173" y="172"/>
                  </a:cubicBezTo>
                  <a:cubicBezTo>
                    <a:pt x="173" y="172"/>
                    <a:pt x="172" y="17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9" y="172"/>
                    <a:pt x="168" y="172"/>
                    <a:pt x="167" y="171"/>
                  </a:cubicBezTo>
                  <a:cubicBezTo>
                    <a:pt x="167" y="171"/>
                    <a:pt x="167" y="171"/>
                    <a:pt x="167" y="171"/>
                  </a:cubicBezTo>
                  <a:cubicBezTo>
                    <a:pt x="163" y="171"/>
                    <a:pt x="164" y="172"/>
                    <a:pt x="163" y="173"/>
                  </a:cubicBezTo>
                  <a:cubicBezTo>
                    <a:pt x="163" y="173"/>
                    <a:pt x="163" y="173"/>
                    <a:pt x="163" y="174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2" y="173"/>
                    <a:pt x="162" y="173"/>
                    <a:pt x="162" y="174"/>
                  </a:cubicBezTo>
                  <a:cubicBezTo>
                    <a:pt x="161" y="174"/>
                    <a:pt x="161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5"/>
                    <a:pt x="160" y="175"/>
                  </a:cubicBezTo>
                  <a:cubicBezTo>
                    <a:pt x="158" y="175"/>
                    <a:pt x="159" y="175"/>
                    <a:pt x="157" y="174"/>
                  </a:cubicBezTo>
                  <a:cubicBezTo>
                    <a:pt x="157" y="174"/>
                    <a:pt x="157" y="173"/>
                    <a:pt x="157" y="173"/>
                  </a:cubicBezTo>
                  <a:cubicBezTo>
                    <a:pt x="157" y="173"/>
                    <a:pt x="157" y="173"/>
                    <a:pt x="156" y="173"/>
                  </a:cubicBezTo>
                  <a:cubicBezTo>
                    <a:pt x="156" y="173"/>
                    <a:pt x="156" y="173"/>
                    <a:pt x="156" y="172"/>
                  </a:cubicBezTo>
                  <a:cubicBezTo>
                    <a:pt x="155" y="173"/>
                    <a:pt x="154" y="173"/>
                    <a:pt x="153" y="173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53" y="173"/>
                    <a:pt x="153" y="173"/>
                    <a:pt x="152" y="172"/>
                  </a:cubicBezTo>
                  <a:cubicBezTo>
                    <a:pt x="152" y="172"/>
                    <a:pt x="152" y="171"/>
                    <a:pt x="152" y="171"/>
                  </a:cubicBezTo>
                  <a:cubicBezTo>
                    <a:pt x="152" y="171"/>
                    <a:pt x="152" y="171"/>
                    <a:pt x="152" y="171"/>
                  </a:cubicBezTo>
                  <a:cubicBezTo>
                    <a:pt x="152" y="171"/>
                    <a:pt x="152" y="170"/>
                    <a:pt x="152" y="170"/>
                  </a:cubicBezTo>
                  <a:cubicBezTo>
                    <a:pt x="152" y="170"/>
                    <a:pt x="152" y="170"/>
                    <a:pt x="151" y="170"/>
                  </a:cubicBezTo>
                  <a:cubicBezTo>
                    <a:pt x="151" y="169"/>
                    <a:pt x="152" y="169"/>
                    <a:pt x="151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0" y="168"/>
                    <a:pt x="150" y="168"/>
                    <a:pt x="150" y="168"/>
                  </a:cubicBezTo>
                  <a:cubicBezTo>
                    <a:pt x="150" y="168"/>
                    <a:pt x="150" y="168"/>
                    <a:pt x="150" y="168"/>
                  </a:cubicBezTo>
                  <a:cubicBezTo>
                    <a:pt x="150" y="168"/>
                    <a:pt x="151" y="168"/>
                    <a:pt x="151" y="168"/>
                  </a:cubicBezTo>
                  <a:cubicBezTo>
                    <a:pt x="151" y="167"/>
                    <a:pt x="152" y="166"/>
                    <a:pt x="152" y="166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152" y="166"/>
                    <a:pt x="152" y="165"/>
                    <a:pt x="151" y="165"/>
                  </a:cubicBezTo>
                  <a:cubicBezTo>
                    <a:pt x="151" y="166"/>
                    <a:pt x="151" y="166"/>
                    <a:pt x="151" y="166"/>
                  </a:cubicBezTo>
                  <a:cubicBezTo>
                    <a:pt x="151" y="166"/>
                    <a:pt x="150" y="166"/>
                    <a:pt x="149" y="166"/>
                  </a:cubicBezTo>
                  <a:cubicBezTo>
                    <a:pt x="149" y="165"/>
                    <a:pt x="149" y="165"/>
                    <a:pt x="150" y="165"/>
                  </a:cubicBezTo>
                  <a:cubicBezTo>
                    <a:pt x="150" y="165"/>
                    <a:pt x="150" y="165"/>
                    <a:pt x="150" y="165"/>
                  </a:cubicBezTo>
                  <a:cubicBezTo>
                    <a:pt x="150" y="164"/>
                    <a:pt x="150" y="163"/>
                    <a:pt x="150" y="163"/>
                  </a:cubicBezTo>
                  <a:cubicBezTo>
                    <a:pt x="150" y="163"/>
                    <a:pt x="150" y="162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1"/>
                    <a:pt x="151" y="161"/>
                    <a:pt x="151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3" y="158"/>
                    <a:pt x="153" y="157"/>
                    <a:pt x="153" y="156"/>
                  </a:cubicBezTo>
                  <a:cubicBezTo>
                    <a:pt x="154" y="156"/>
                    <a:pt x="154" y="156"/>
                    <a:pt x="155" y="157"/>
                  </a:cubicBezTo>
                  <a:cubicBezTo>
                    <a:pt x="155" y="157"/>
                    <a:pt x="156" y="157"/>
                    <a:pt x="156" y="157"/>
                  </a:cubicBezTo>
                  <a:cubicBezTo>
                    <a:pt x="156" y="155"/>
                    <a:pt x="156" y="155"/>
                    <a:pt x="157" y="154"/>
                  </a:cubicBezTo>
                  <a:cubicBezTo>
                    <a:pt x="156" y="154"/>
                    <a:pt x="155" y="154"/>
                    <a:pt x="154" y="154"/>
                  </a:cubicBezTo>
                  <a:cubicBezTo>
                    <a:pt x="153" y="152"/>
                    <a:pt x="153" y="151"/>
                    <a:pt x="153" y="149"/>
                  </a:cubicBezTo>
                  <a:cubicBezTo>
                    <a:pt x="152" y="149"/>
                    <a:pt x="152" y="148"/>
                    <a:pt x="151" y="148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49"/>
                    <a:pt x="151" y="149"/>
                    <a:pt x="151" y="148"/>
                  </a:cubicBezTo>
                  <a:cubicBezTo>
                    <a:pt x="151" y="148"/>
                    <a:pt x="151" y="148"/>
                    <a:pt x="151" y="148"/>
                  </a:cubicBezTo>
                  <a:cubicBezTo>
                    <a:pt x="152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4" y="147"/>
                    <a:pt x="154" y="147"/>
                    <a:pt x="155" y="146"/>
                  </a:cubicBezTo>
                  <a:cubicBezTo>
                    <a:pt x="155" y="145"/>
                    <a:pt x="154" y="144"/>
                    <a:pt x="155" y="143"/>
                  </a:cubicBezTo>
                  <a:cubicBezTo>
                    <a:pt x="155" y="143"/>
                    <a:pt x="155" y="142"/>
                    <a:pt x="155" y="142"/>
                  </a:cubicBezTo>
                  <a:cubicBezTo>
                    <a:pt x="155" y="142"/>
                    <a:pt x="154" y="143"/>
                    <a:pt x="154" y="143"/>
                  </a:cubicBezTo>
                  <a:cubicBezTo>
                    <a:pt x="154" y="143"/>
                    <a:pt x="154" y="143"/>
                    <a:pt x="153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3"/>
                    <a:pt x="151" y="143"/>
                    <a:pt x="151" y="144"/>
                  </a:cubicBezTo>
                  <a:cubicBezTo>
                    <a:pt x="151" y="144"/>
                    <a:pt x="151" y="144"/>
                    <a:pt x="151" y="145"/>
                  </a:cubicBezTo>
                  <a:cubicBezTo>
                    <a:pt x="150" y="145"/>
                    <a:pt x="149" y="147"/>
                    <a:pt x="149" y="147"/>
                  </a:cubicBezTo>
                  <a:cubicBezTo>
                    <a:pt x="147" y="147"/>
                    <a:pt x="146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4" y="147"/>
                    <a:pt x="144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2" y="148"/>
                    <a:pt x="142" y="149"/>
                    <a:pt x="141" y="150"/>
                  </a:cubicBezTo>
                  <a:cubicBezTo>
                    <a:pt x="141" y="150"/>
                    <a:pt x="140" y="150"/>
                    <a:pt x="140" y="151"/>
                  </a:cubicBezTo>
                  <a:cubicBezTo>
                    <a:pt x="141" y="151"/>
                    <a:pt x="141" y="151"/>
                    <a:pt x="142" y="151"/>
                  </a:cubicBezTo>
                  <a:cubicBezTo>
                    <a:pt x="142" y="150"/>
                    <a:pt x="143" y="149"/>
                    <a:pt x="145" y="149"/>
                  </a:cubicBezTo>
                  <a:cubicBezTo>
                    <a:pt x="145" y="149"/>
                    <a:pt x="145" y="149"/>
                    <a:pt x="145" y="148"/>
                  </a:cubicBezTo>
                  <a:cubicBezTo>
                    <a:pt x="146" y="149"/>
                    <a:pt x="147" y="149"/>
                    <a:pt x="148" y="149"/>
                  </a:cubicBezTo>
                  <a:cubicBezTo>
                    <a:pt x="148" y="150"/>
                    <a:pt x="148" y="151"/>
                    <a:pt x="149" y="151"/>
                  </a:cubicBezTo>
                  <a:cubicBezTo>
                    <a:pt x="149" y="152"/>
                    <a:pt x="149" y="152"/>
                    <a:pt x="149" y="153"/>
                  </a:cubicBezTo>
                  <a:cubicBezTo>
                    <a:pt x="149" y="153"/>
                    <a:pt x="148" y="153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2"/>
                    <a:pt x="148" y="152"/>
                    <a:pt x="147" y="151"/>
                  </a:cubicBezTo>
                  <a:cubicBezTo>
                    <a:pt x="147" y="151"/>
                    <a:pt x="147" y="151"/>
                    <a:pt x="146" y="151"/>
                  </a:cubicBezTo>
                  <a:cubicBezTo>
                    <a:pt x="146" y="152"/>
                    <a:pt x="145" y="152"/>
                    <a:pt x="144" y="154"/>
                  </a:cubicBezTo>
                  <a:cubicBezTo>
                    <a:pt x="143" y="153"/>
                    <a:pt x="142" y="153"/>
                    <a:pt x="140" y="153"/>
                  </a:cubicBezTo>
                  <a:cubicBezTo>
                    <a:pt x="140" y="154"/>
                    <a:pt x="140" y="156"/>
                    <a:pt x="140" y="157"/>
                  </a:cubicBezTo>
                  <a:cubicBezTo>
                    <a:pt x="140" y="157"/>
                    <a:pt x="141" y="157"/>
                    <a:pt x="141" y="157"/>
                  </a:cubicBezTo>
                  <a:cubicBezTo>
                    <a:pt x="141" y="158"/>
                    <a:pt x="141" y="158"/>
                    <a:pt x="142" y="159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2" y="160"/>
                    <a:pt x="142" y="159"/>
                    <a:pt x="141" y="160"/>
                  </a:cubicBezTo>
                  <a:cubicBezTo>
                    <a:pt x="141" y="162"/>
                    <a:pt x="141" y="162"/>
                    <a:pt x="142" y="164"/>
                  </a:cubicBezTo>
                  <a:cubicBezTo>
                    <a:pt x="142" y="164"/>
                    <a:pt x="143" y="164"/>
                    <a:pt x="143" y="164"/>
                  </a:cubicBezTo>
                  <a:cubicBezTo>
                    <a:pt x="144" y="164"/>
                    <a:pt x="144" y="165"/>
                    <a:pt x="144" y="166"/>
                  </a:cubicBezTo>
                  <a:cubicBezTo>
                    <a:pt x="144" y="166"/>
                    <a:pt x="144" y="166"/>
                    <a:pt x="143" y="166"/>
                  </a:cubicBezTo>
                  <a:cubicBezTo>
                    <a:pt x="143" y="167"/>
                    <a:pt x="143" y="167"/>
                    <a:pt x="143" y="168"/>
                  </a:cubicBezTo>
                  <a:cubicBezTo>
                    <a:pt x="143" y="168"/>
                    <a:pt x="144" y="168"/>
                    <a:pt x="144" y="168"/>
                  </a:cubicBezTo>
                  <a:cubicBezTo>
                    <a:pt x="144" y="169"/>
                    <a:pt x="144" y="169"/>
                    <a:pt x="144" y="170"/>
                  </a:cubicBezTo>
                  <a:cubicBezTo>
                    <a:pt x="144" y="170"/>
                    <a:pt x="145" y="170"/>
                    <a:pt x="145" y="170"/>
                  </a:cubicBezTo>
                  <a:cubicBezTo>
                    <a:pt x="145" y="171"/>
                    <a:pt x="145" y="171"/>
                    <a:pt x="145" y="172"/>
                  </a:cubicBezTo>
                  <a:cubicBezTo>
                    <a:pt x="145" y="172"/>
                    <a:pt x="144" y="172"/>
                    <a:pt x="144" y="172"/>
                  </a:cubicBezTo>
                  <a:cubicBezTo>
                    <a:pt x="144" y="174"/>
                    <a:pt x="145" y="175"/>
                    <a:pt x="146" y="176"/>
                  </a:cubicBezTo>
                  <a:cubicBezTo>
                    <a:pt x="146" y="176"/>
                    <a:pt x="146" y="176"/>
                    <a:pt x="146" y="176"/>
                  </a:cubicBezTo>
                  <a:cubicBezTo>
                    <a:pt x="145" y="176"/>
                    <a:pt x="144" y="176"/>
                    <a:pt x="143" y="176"/>
                  </a:cubicBezTo>
                  <a:cubicBezTo>
                    <a:pt x="143" y="177"/>
                    <a:pt x="143" y="177"/>
                    <a:pt x="143" y="178"/>
                  </a:cubicBezTo>
                  <a:cubicBezTo>
                    <a:pt x="143" y="178"/>
                    <a:pt x="143" y="179"/>
                    <a:pt x="142" y="179"/>
                  </a:cubicBezTo>
                  <a:cubicBezTo>
                    <a:pt x="142" y="179"/>
                    <a:pt x="142" y="179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2" y="179"/>
                    <a:pt x="142" y="179"/>
                    <a:pt x="142" y="178"/>
                  </a:cubicBezTo>
                  <a:cubicBezTo>
                    <a:pt x="142" y="178"/>
                    <a:pt x="141" y="178"/>
                    <a:pt x="141" y="178"/>
                  </a:cubicBezTo>
                  <a:cubicBezTo>
                    <a:pt x="139" y="178"/>
                    <a:pt x="137" y="179"/>
                    <a:pt x="136" y="180"/>
                  </a:cubicBezTo>
                  <a:cubicBezTo>
                    <a:pt x="136" y="181"/>
                    <a:pt x="136" y="181"/>
                    <a:pt x="138" y="182"/>
                  </a:cubicBezTo>
                  <a:cubicBezTo>
                    <a:pt x="138" y="182"/>
                    <a:pt x="138" y="182"/>
                    <a:pt x="138" y="183"/>
                  </a:cubicBezTo>
                  <a:cubicBezTo>
                    <a:pt x="137" y="182"/>
                    <a:pt x="136" y="182"/>
                    <a:pt x="135" y="181"/>
                  </a:cubicBezTo>
                  <a:cubicBezTo>
                    <a:pt x="135" y="181"/>
                    <a:pt x="135" y="180"/>
                    <a:pt x="135" y="180"/>
                  </a:cubicBezTo>
                  <a:cubicBezTo>
                    <a:pt x="134" y="180"/>
                    <a:pt x="133" y="179"/>
                    <a:pt x="132" y="180"/>
                  </a:cubicBezTo>
                  <a:cubicBezTo>
                    <a:pt x="132" y="180"/>
                    <a:pt x="131" y="180"/>
                    <a:pt x="130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80"/>
                    <a:pt x="130" y="179"/>
                    <a:pt x="130" y="179"/>
                  </a:cubicBezTo>
                  <a:cubicBezTo>
                    <a:pt x="128" y="179"/>
                    <a:pt x="127" y="179"/>
                    <a:pt x="126" y="180"/>
                  </a:cubicBezTo>
                  <a:cubicBezTo>
                    <a:pt x="126" y="180"/>
                    <a:pt x="126" y="180"/>
                    <a:pt x="126" y="18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4" y="182"/>
                    <a:pt x="124" y="182"/>
                    <a:pt x="122" y="18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19" y="186"/>
                    <a:pt x="120" y="187"/>
                    <a:pt x="118" y="188"/>
                  </a:cubicBezTo>
                  <a:cubicBezTo>
                    <a:pt x="119" y="188"/>
                    <a:pt x="119" y="188"/>
                    <a:pt x="119" y="189"/>
                  </a:cubicBezTo>
                  <a:cubicBezTo>
                    <a:pt x="119" y="189"/>
                    <a:pt x="118" y="190"/>
                    <a:pt x="118" y="190"/>
                  </a:cubicBezTo>
                  <a:cubicBezTo>
                    <a:pt x="117" y="191"/>
                    <a:pt x="119" y="191"/>
                    <a:pt x="117" y="193"/>
                  </a:cubicBezTo>
                  <a:cubicBezTo>
                    <a:pt x="117" y="193"/>
                    <a:pt x="117" y="193"/>
                    <a:pt x="117" y="193"/>
                  </a:cubicBezTo>
                  <a:cubicBezTo>
                    <a:pt x="117" y="193"/>
                    <a:pt x="116" y="192"/>
                    <a:pt x="115" y="193"/>
                  </a:cubicBezTo>
                  <a:cubicBezTo>
                    <a:pt x="115" y="193"/>
                    <a:pt x="115" y="193"/>
                    <a:pt x="114" y="193"/>
                  </a:cubicBezTo>
                  <a:cubicBezTo>
                    <a:pt x="114" y="193"/>
                    <a:pt x="114" y="192"/>
                    <a:pt x="112" y="192"/>
                  </a:cubicBezTo>
                  <a:cubicBezTo>
                    <a:pt x="112" y="192"/>
                    <a:pt x="112" y="192"/>
                    <a:pt x="112" y="193"/>
                  </a:cubicBezTo>
                  <a:cubicBezTo>
                    <a:pt x="111" y="193"/>
                    <a:pt x="110" y="193"/>
                    <a:pt x="109" y="193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8" y="193"/>
                    <a:pt x="108" y="193"/>
                    <a:pt x="107" y="193"/>
                  </a:cubicBezTo>
                  <a:cubicBezTo>
                    <a:pt x="107" y="193"/>
                    <a:pt x="107" y="194"/>
                    <a:pt x="107" y="194"/>
                  </a:cubicBezTo>
                  <a:cubicBezTo>
                    <a:pt x="107" y="194"/>
                    <a:pt x="106" y="194"/>
                    <a:pt x="106" y="194"/>
                  </a:cubicBezTo>
                  <a:cubicBezTo>
                    <a:pt x="105" y="194"/>
                    <a:pt x="105" y="194"/>
                    <a:pt x="105" y="195"/>
                  </a:cubicBezTo>
                  <a:cubicBezTo>
                    <a:pt x="104" y="195"/>
                    <a:pt x="103" y="195"/>
                    <a:pt x="102" y="195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102" y="195"/>
                    <a:pt x="101" y="196"/>
                    <a:pt x="101" y="196"/>
                  </a:cubicBezTo>
                  <a:cubicBezTo>
                    <a:pt x="101" y="197"/>
                    <a:pt x="101" y="198"/>
                    <a:pt x="101" y="199"/>
                  </a:cubicBezTo>
                  <a:cubicBezTo>
                    <a:pt x="101" y="200"/>
                    <a:pt x="100" y="200"/>
                    <a:pt x="101" y="201"/>
                  </a:cubicBezTo>
                  <a:cubicBezTo>
                    <a:pt x="101" y="201"/>
                    <a:pt x="101" y="201"/>
                    <a:pt x="101" y="201"/>
                  </a:cubicBezTo>
                  <a:cubicBezTo>
                    <a:pt x="101" y="201"/>
                    <a:pt x="101" y="202"/>
                    <a:pt x="101" y="202"/>
                  </a:cubicBezTo>
                  <a:cubicBezTo>
                    <a:pt x="101" y="201"/>
                    <a:pt x="95" y="204"/>
                    <a:pt x="95" y="204"/>
                  </a:cubicBezTo>
                  <a:cubicBezTo>
                    <a:pt x="94" y="205"/>
                    <a:pt x="94" y="205"/>
                    <a:pt x="95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3" y="206"/>
                    <a:pt x="93" y="206"/>
                    <a:pt x="92" y="206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0" y="207"/>
                    <a:pt x="88" y="207"/>
                    <a:pt x="87" y="207"/>
                  </a:cubicBezTo>
                  <a:cubicBezTo>
                    <a:pt x="87" y="207"/>
                    <a:pt x="87" y="207"/>
                    <a:pt x="86" y="208"/>
                  </a:cubicBezTo>
                  <a:cubicBezTo>
                    <a:pt x="85" y="207"/>
                    <a:pt x="85" y="206"/>
                    <a:pt x="85" y="205"/>
                  </a:cubicBezTo>
                  <a:cubicBezTo>
                    <a:pt x="84" y="205"/>
                    <a:pt x="83" y="205"/>
                    <a:pt x="82" y="205"/>
                  </a:cubicBezTo>
                  <a:cubicBezTo>
                    <a:pt x="82" y="206"/>
                    <a:pt x="82" y="206"/>
                    <a:pt x="82" y="206"/>
                  </a:cubicBezTo>
                  <a:cubicBezTo>
                    <a:pt x="83" y="207"/>
                    <a:pt x="83" y="207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4" y="211"/>
                    <a:pt x="82" y="211"/>
                    <a:pt x="85" y="212"/>
                  </a:cubicBezTo>
                  <a:cubicBezTo>
                    <a:pt x="85" y="213"/>
                    <a:pt x="85" y="213"/>
                    <a:pt x="84" y="213"/>
                  </a:cubicBezTo>
                  <a:cubicBezTo>
                    <a:pt x="83" y="213"/>
                    <a:pt x="82" y="213"/>
                    <a:pt x="81" y="213"/>
                  </a:cubicBezTo>
                  <a:cubicBezTo>
                    <a:pt x="81" y="213"/>
                    <a:pt x="81" y="213"/>
                    <a:pt x="81" y="213"/>
                  </a:cubicBezTo>
                  <a:cubicBezTo>
                    <a:pt x="81" y="212"/>
                    <a:pt x="81" y="213"/>
                    <a:pt x="81" y="213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79" y="213"/>
                    <a:pt x="79" y="213"/>
                    <a:pt x="79" y="214"/>
                  </a:cubicBezTo>
                  <a:cubicBezTo>
                    <a:pt x="78" y="214"/>
                    <a:pt x="78" y="213"/>
                    <a:pt x="77" y="213"/>
                  </a:cubicBezTo>
                  <a:cubicBezTo>
                    <a:pt x="77" y="214"/>
                    <a:pt x="76" y="214"/>
                    <a:pt x="76" y="215"/>
                  </a:cubicBezTo>
                  <a:cubicBezTo>
                    <a:pt x="76" y="215"/>
                    <a:pt x="75" y="215"/>
                    <a:pt x="75" y="215"/>
                  </a:cubicBezTo>
                  <a:cubicBezTo>
                    <a:pt x="75" y="214"/>
                    <a:pt x="74" y="213"/>
                    <a:pt x="74" y="213"/>
                  </a:cubicBezTo>
                  <a:cubicBezTo>
                    <a:pt x="72" y="213"/>
                    <a:pt x="71" y="213"/>
                    <a:pt x="70" y="213"/>
                  </a:cubicBezTo>
                  <a:cubicBezTo>
                    <a:pt x="70" y="213"/>
                    <a:pt x="70" y="214"/>
                    <a:pt x="70" y="214"/>
                  </a:cubicBezTo>
                  <a:cubicBezTo>
                    <a:pt x="69" y="214"/>
                    <a:pt x="70" y="214"/>
                    <a:pt x="69" y="213"/>
                  </a:cubicBezTo>
                  <a:cubicBezTo>
                    <a:pt x="68" y="214"/>
                    <a:pt x="67" y="214"/>
                    <a:pt x="66" y="214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66" y="216"/>
                    <a:pt x="67" y="216"/>
                    <a:pt x="68" y="217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6" y="217"/>
                    <a:pt x="66" y="217"/>
                    <a:pt x="65" y="217"/>
                  </a:cubicBezTo>
                  <a:cubicBezTo>
                    <a:pt x="66" y="218"/>
                    <a:pt x="66" y="218"/>
                    <a:pt x="65" y="219"/>
                  </a:cubicBezTo>
                  <a:cubicBezTo>
                    <a:pt x="65" y="219"/>
                    <a:pt x="65" y="219"/>
                    <a:pt x="65" y="220"/>
                  </a:cubicBezTo>
                  <a:cubicBezTo>
                    <a:pt x="66" y="219"/>
                    <a:pt x="68" y="219"/>
                    <a:pt x="69" y="219"/>
                  </a:cubicBezTo>
                  <a:cubicBezTo>
                    <a:pt x="69" y="219"/>
                    <a:pt x="70" y="220"/>
                    <a:pt x="70" y="220"/>
                  </a:cubicBezTo>
                  <a:cubicBezTo>
                    <a:pt x="70" y="220"/>
                    <a:pt x="70" y="220"/>
                    <a:pt x="71" y="220"/>
                  </a:cubicBezTo>
                  <a:cubicBezTo>
                    <a:pt x="71" y="220"/>
                    <a:pt x="71" y="220"/>
                    <a:pt x="71" y="221"/>
                  </a:cubicBezTo>
                  <a:cubicBezTo>
                    <a:pt x="73" y="221"/>
                    <a:pt x="73" y="221"/>
                    <a:pt x="73" y="223"/>
                  </a:cubicBezTo>
                  <a:cubicBezTo>
                    <a:pt x="74" y="223"/>
                    <a:pt x="74" y="223"/>
                    <a:pt x="74" y="223"/>
                  </a:cubicBezTo>
                  <a:cubicBezTo>
                    <a:pt x="74" y="223"/>
                    <a:pt x="74" y="223"/>
                    <a:pt x="74" y="222"/>
                  </a:cubicBezTo>
                  <a:cubicBezTo>
                    <a:pt x="75" y="222"/>
                    <a:pt x="75" y="222"/>
                    <a:pt x="75" y="222"/>
                  </a:cubicBezTo>
                  <a:cubicBezTo>
                    <a:pt x="76" y="222"/>
                    <a:pt x="75" y="221"/>
                    <a:pt x="76" y="221"/>
                  </a:cubicBezTo>
                  <a:cubicBezTo>
                    <a:pt x="76" y="221"/>
                    <a:pt x="76" y="221"/>
                    <a:pt x="76" y="221"/>
                  </a:cubicBezTo>
                  <a:cubicBezTo>
                    <a:pt x="77" y="221"/>
                    <a:pt x="76" y="221"/>
                    <a:pt x="77" y="222"/>
                  </a:cubicBezTo>
                  <a:cubicBezTo>
                    <a:pt x="76" y="222"/>
                    <a:pt x="76" y="222"/>
                    <a:pt x="75" y="222"/>
                  </a:cubicBezTo>
                  <a:cubicBezTo>
                    <a:pt x="75" y="223"/>
                    <a:pt x="75" y="223"/>
                    <a:pt x="75" y="223"/>
                  </a:cubicBezTo>
                  <a:cubicBezTo>
                    <a:pt x="76" y="223"/>
                    <a:pt x="77" y="223"/>
                    <a:pt x="77" y="223"/>
                  </a:cubicBezTo>
                  <a:cubicBezTo>
                    <a:pt x="77" y="224"/>
                    <a:pt x="77" y="224"/>
                    <a:pt x="77" y="225"/>
                  </a:cubicBezTo>
                  <a:cubicBezTo>
                    <a:pt x="77" y="225"/>
                    <a:pt x="77" y="225"/>
                    <a:pt x="77" y="225"/>
                  </a:cubicBezTo>
                  <a:cubicBezTo>
                    <a:pt x="77" y="225"/>
                    <a:pt x="77" y="225"/>
                    <a:pt x="77" y="225"/>
                  </a:cubicBezTo>
                  <a:cubicBezTo>
                    <a:pt x="78" y="225"/>
                    <a:pt x="79" y="225"/>
                    <a:pt x="80" y="225"/>
                  </a:cubicBezTo>
                  <a:cubicBezTo>
                    <a:pt x="79" y="226"/>
                    <a:pt x="80" y="226"/>
                    <a:pt x="79" y="226"/>
                  </a:cubicBezTo>
                  <a:cubicBezTo>
                    <a:pt x="79" y="226"/>
                    <a:pt x="79" y="226"/>
                    <a:pt x="80" y="226"/>
                  </a:cubicBezTo>
                  <a:cubicBezTo>
                    <a:pt x="80" y="227"/>
                    <a:pt x="80" y="228"/>
                    <a:pt x="80" y="229"/>
                  </a:cubicBezTo>
                  <a:cubicBezTo>
                    <a:pt x="80" y="229"/>
                    <a:pt x="80" y="229"/>
                    <a:pt x="81" y="229"/>
                  </a:cubicBezTo>
                  <a:cubicBezTo>
                    <a:pt x="81" y="229"/>
                    <a:pt x="81" y="230"/>
                    <a:pt x="81" y="230"/>
                  </a:cubicBezTo>
                  <a:cubicBezTo>
                    <a:pt x="81" y="230"/>
                    <a:pt x="82" y="230"/>
                    <a:pt x="82" y="230"/>
                  </a:cubicBezTo>
                  <a:cubicBezTo>
                    <a:pt x="82" y="231"/>
                    <a:pt x="83" y="231"/>
                    <a:pt x="83" y="231"/>
                  </a:cubicBezTo>
                  <a:cubicBezTo>
                    <a:pt x="84" y="232"/>
                    <a:pt x="85" y="232"/>
                    <a:pt x="86" y="232"/>
                  </a:cubicBezTo>
                  <a:cubicBezTo>
                    <a:pt x="86" y="232"/>
                    <a:pt x="86" y="233"/>
                    <a:pt x="86" y="233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88" y="234"/>
                    <a:pt x="88" y="235"/>
                    <a:pt x="88" y="236"/>
                  </a:cubicBezTo>
                  <a:cubicBezTo>
                    <a:pt x="88" y="237"/>
                    <a:pt x="87" y="237"/>
                    <a:pt x="87" y="237"/>
                  </a:cubicBezTo>
                  <a:cubicBezTo>
                    <a:pt x="88" y="237"/>
                    <a:pt x="88" y="237"/>
                    <a:pt x="88" y="237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88" y="238"/>
                    <a:pt x="88" y="239"/>
                    <a:pt x="87" y="239"/>
                  </a:cubicBezTo>
                  <a:cubicBezTo>
                    <a:pt x="87" y="240"/>
                    <a:pt x="87" y="241"/>
                    <a:pt x="88" y="242"/>
                  </a:cubicBezTo>
                  <a:cubicBezTo>
                    <a:pt x="88" y="242"/>
                    <a:pt x="88" y="242"/>
                    <a:pt x="89" y="242"/>
                  </a:cubicBezTo>
                  <a:cubicBezTo>
                    <a:pt x="88" y="243"/>
                    <a:pt x="88" y="244"/>
                    <a:pt x="87" y="245"/>
                  </a:cubicBezTo>
                  <a:cubicBezTo>
                    <a:pt x="87" y="246"/>
                    <a:pt x="87" y="245"/>
                    <a:pt x="88" y="246"/>
                  </a:cubicBezTo>
                  <a:cubicBezTo>
                    <a:pt x="87" y="247"/>
                    <a:pt x="87" y="248"/>
                    <a:pt x="87" y="249"/>
                  </a:cubicBezTo>
                  <a:cubicBezTo>
                    <a:pt x="87" y="250"/>
                    <a:pt x="85" y="251"/>
                    <a:pt x="84" y="252"/>
                  </a:cubicBezTo>
                  <a:cubicBezTo>
                    <a:pt x="82" y="252"/>
                    <a:pt x="81" y="252"/>
                    <a:pt x="79" y="252"/>
                  </a:cubicBezTo>
                  <a:cubicBezTo>
                    <a:pt x="79" y="251"/>
                    <a:pt x="78" y="251"/>
                    <a:pt x="78" y="251"/>
                  </a:cubicBezTo>
                  <a:cubicBezTo>
                    <a:pt x="77" y="250"/>
                    <a:pt x="76" y="250"/>
                    <a:pt x="74" y="250"/>
                  </a:cubicBezTo>
                  <a:cubicBezTo>
                    <a:pt x="74" y="250"/>
                    <a:pt x="74" y="250"/>
                    <a:pt x="74" y="250"/>
                  </a:cubicBezTo>
                  <a:cubicBezTo>
                    <a:pt x="74" y="250"/>
                    <a:pt x="73" y="251"/>
                    <a:pt x="72" y="250"/>
                  </a:cubicBezTo>
                  <a:cubicBezTo>
                    <a:pt x="72" y="250"/>
                    <a:pt x="72" y="250"/>
                    <a:pt x="72" y="250"/>
                  </a:cubicBezTo>
                  <a:cubicBezTo>
                    <a:pt x="71" y="250"/>
                    <a:pt x="69" y="250"/>
                    <a:pt x="68" y="250"/>
                  </a:cubicBezTo>
                  <a:cubicBezTo>
                    <a:pt x="68" y="250"/>
                    <a:pt x="68" y="250"/>
                    <a:pt x="68" y="250"/>
                  </a:cubicBezTo>
                  <a:cubicBezTo>
                    <a:pt x="68" y="250"/>
                    <a:pt x="67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5" y="250"/>
                    <a:pt x="64" y="250"/>
                    <a:pt x="64" y="250"/>
                  </a:cubicBezTo>
                  <a:cubicBezTo>
                    <a:pt x="64" y="250"/>
                    <a:pt x="64" y="249"/>
                    <a:pt x="64" y="249"/>
                  </a:cubicBezTo>
                  <a:cubicBezTo>
                    <a:pt x="61" y="249"/>
                    <a:pt x="58" y="250"/>
                    <a:pt x="55" y="250"/>
                  </a:cubicBezTo>
                  <a:cubicBezTo>
                    <a:pt x="55" y="250"/>
                    <a:pt x="55" y="250"/>
                    <a:pt x="55" y="250"/>
                  </a:cubicBezTo>
                  <a:cubicBezTo>
                    <a:pt x="54" y="250"/>
                    <a:pt x="54" y="249"/>
                    <a:pt x="53" y="249"/>
                  </a:cubicBezTo>
                  <a:cubicBezTo>
                    <a:pt x="52" y="248"/>
                    <a:pt x="49" y="249"/>
                    <a:pt x="48" y="249"/>
                  </a:cubicBezTo>
                  <a:cubicBezTo>
                    <a:pt x="48" y="249"/>
                    <a:pt x="48" y="250"/>
                    <a:pt x="48" y="250"/>
                  </a:cubicBezTo>
                  <a:cubicBezTo>
                    <a:pt x="48" y="250"/>
                    <a:pt x="47" y="250"/>
                    <a:pt x="47" y="250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47" y="250"/>
                    <a:pt x="47" y="251"/>
                    <a:pt x="47" y="251"/>
                  </a:cubicBezTo>
                  <a:cubicBezTo>
                    <a:pt x="46" y="251"/>
                    <a:pt x="45" y="251"/>
                    <a:pt x="44" y="251"/>
                  </a:cubicBezTo>
                  <a:cubicBezTo>
                    <a:pt x="43" y="251"/>
                    <a:pt x="44" y="252"/>
                    <a:pt x="44" y="252"/>
                  </a:cubicBezTo>
                  <a:cubicBezTo>
                    <a:pt x="44" y="252"/>
                    <a:pt x="44" y="251"/>
                    <a:pt x="44" y="251"/>
                  </a:cubicBezTo>
                  <a:cubicBezTo>
                    <a:pt x="43" y="251"/>
                    <a:pt x="43" y="251"/>
                    <a:pt x="43" y="251"/>
                  </a:cubicBezTo>
                  <a:cubicBezTo>
                    <a:pt x="42" y="253"/>
                    <a:pt x="41" y="252"/>
                    <a:pt x="40" y="254"/>
                  </a:cubicBezTo>
                  <a:cubicBezTo>
                    <a:pt x="40" y="254"/>
                    <a:pt x="40" y="254"/>
                    <a:pt x="40" y="254"/>
                  </a:cubicBezTo>
                  <a:cubicBezTo>
                    <a:pt x="39" y="255"/>
                    <a:pt x="40" y="254"/>
                    <a:pt x="41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6"/>
                    <a:pt x="41" y="256"/>
                    <a:pt x="41" y="257"/>
                  </a:cubicBezTo>
                  <a:cubicBezTo>
                    <a:pt x="42" y="257"/>
                    <a:pt x="42" y="257"/>
                    <a:pt x="42" y="257"/>
                  </a:cubicBezTo>
                  <a:cubicBezTo>
                    <a:pt x="43" y="259"/>
                    <a:pt x="43" y="258"/>
                    <a:pt x="44" y="259"/>
                  </a:cubicBezTo>
                  <a:cubicBezTo>
                    <a:pt x="43" y="260"/>
                    <a:pt x="42" y="260"/>
                    <a:pt x="42" y="261"/>
                  </a:cubicBezTo>
                  <a:cubicBezTo>
                    <a:pt x="42" y="261"/>
                    <a:pt x="43" y="261"/>
                    <a:pt x="43" y="261"/>
                  </a:cubicBezTo>
                  <a:cubicBezTo>
                    <a:pt x="43" y="263"/>
                    <a:pt x="43" y="264"/>
                    <a:pt x="43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4" y="266"/>
                    <a:pt x="44" y="267"/>
                  </a:cubicBezTo>
                  <a:cubicBezTo>
                    <a:pt x="44" y="267"/>
                    <a:pt x="44" y="267"/>
                    <a:pt x="44" y="267"/>
                  </a:cubicBezTo>
                  <a:cubicBezTo>
                    <a:pt x="44" y="267"/>
                    <a:pt x="44" y="268"/>
                    <a:pt x="44" y="269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4" y="269"/>
                    <a:pt x="44" y="270"/>
                    <a:pt x="44" y="271"/>
                  </a:cubicBezTo>
                  <a:cubicBezTo>
                    <a:pt x="44" y="271"/>
                    <a:pt x="44" y="271"/>
                    <a:pt x="44" y="271"/>
                  </a:cubicBezTo>
                  <a:cubicBezTo>
                    <a:pt x="44" y="271"/>
                    <a:pt x="44" y="272"/>
                    <a:pt x="44" y="272"/>
                  </a:cubicBezTo>
                  <a:cubicBezTo>
                    <a:pt x="43" y="272"/>
                    <a:pt x="43" y="272"/>
                    <a:pt x="42" y="273"/>
                  </a:cubicBezTo>
                  <a:cubicBezTo>
                    <a:pt x="42" y="273"/>
                    <a:pt x="43" y="274"/>
                    <a:pt x="43" y="275"/>
                  </a:cubicBezTo>
                  <a:cubicBezTo>
                    <a:pt x="43" y="275"/>
                    <a:pt x="43" y="275"/>
                    <a:pt x="42" y="275"/>
                  </a:cubicBezTo>
                  <a:cubicBezTo>
                    <a:pt x="42" y="276"/>
                    <a:pt x="42" y="276"/>
                    <a:pt x="42" y="278"/>
                  </a:cubicBezTo>
                  <a:cubicBezTo>
                    <a:pt x="41" y="278"/>
                    <a:pt x="41" y="278"/>
                    <a:pt x="40" y="278"/>
                  </a:cubicBezTo>
                  <a:cubicBezTo>
                    <a:pt x="41" y="279"/>
                    <a:pt x="41" y="280"/>
                    <a:pt x="40" y="281"/>
                  </a:cubicBezTo>
                  <a:cubicBezTo>
                    <a:pt x="40" y="281"/>
                    <a:pt x="40" y="282"/>
                    <a:pt x="40" y="283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41" y="283"/>
                    <a:pt x="41" y="283"/>
                    <a:pt x="41" y="283"/>
                  </a:cubicBezTo>
                  <a:cubicBezTo>
                    <a:pt x="41" y="283"/>
                    <a:pt x="41" y="282"/>
                    <a:pt x="41" y="282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42" y="282"/>
                    <a:pt x="42" y="283"/>
                    <a:pt x="42" y="283"/>
                  </a:cubicBezTo>
                  <a:cubicBezTo>
                    <a:pt x="41" y="284"/>
                    <a:pt x="42" y="283"/>
                    <a:pt x="41" y="284"/>
                  </a:cubicBezTo>
                  <a:cubicBezTo>
                    <a:pt x="41" y="284"/>
                    <a:pt x="41" y="284"/>
                    <a:pt x="41" y="284"/>
                  </a:cubicBezTo>
                  <a:cubicBezTo>
                    <a:pt x="41" y="284"/>
                    <a:pt x="41" y="284"/>
                    <a:pt x="41" y="285"/>
                  </a:cubicBezTo>
                  <a:cubicBezTo>
                    <a:pt x="41" y="285"/>
                    <a:pt x="42" y="285"/>
                    <a:pt x="42" y="285"/>
                  </a:cubicBezTo>
                  <a:cubicBezTo>
                    <a:pt x="43" y="286"/>
                    <a:pt x="43" y="288"/>
                    <a:pt x="43" y="289"/>
                  </a:cubicBezTo>
                  <a:cubicBezTo>
                    <a:pt x="43" y="289"/>
                    <a:pt x="43" y="289"/>
                    <a:pt x="43" y="289"/>
                  </a:cubicBezTo>
                  <a:cubicBezTo>
                    <a:pt x="43" y="291"/>
                    <a:pt x="42" y="292"/>
                    <a:pt x="42" y="294"/>
                  </a:cubicBezTo>
                  <a:cubicBezTo>
                    <a:pt x="43" y="294"/>
                    <a:pt x="44" y="293"/>
                    <a:pt x="45" y="293"/>
                  </a:cubicBezTo>
                  <a:cubicBezTo>
                    <a:pt x="45" y="293"/>
                    <a:pt x="45" y="294"/>
                    <a:pt x="45" y="294"/>
                  </a:cubicBezTo>
                  <a:cubicBezTo>
                    <a:pt x="46" y="294"/>
                    <a:pt x="47" y="294"/>
                    <a:pt x="47" y="294"/>
                  </a:cubicBezTo>
                  <a:cubicBezTo>
                    <a:pt x="48" y="294"/>
                    <a:pt x="48" y="294"/>
                    <a:pt x="48" y="295"/>
                  </a:cubicBezTo>
                  <a:cubicBezTo>
                    <a:pt x="49" y="295"/>
                    <a:pt x="51" y="294"/>
                    <a:pt x="51" y="294"/>
                  </a:cubicBezTo>
                  <a:cubicBezTo>
                    <a:pt x="52" y="294"/>
                    <a:pt x="52" y="294"/>
                    <a:pt x="53" y="294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4" y="293"/>
                    <a:pt x="54" y="293"/>
                    <a:pt x="55" y="293"/>
                  </a:cubicBezTo>
                  <a:cubicBezTo>
                    <a:pt x="56" y="294"/>
                    <a:pt x="57" y="295"/>
                    <a:pt x="57" y="295"/>
                  </a:cubicBezTo>
                  <a:cubicBezTo>
                    <a:pt x="57" y="295"/>
                    <a:pt x="58" y="295"/>
                    <a:pt x="58" y="295"/>
                  </a:cubicBezTo>
                  <a:cubicBezTo>
                    <a:pt x="58" y="296"/>
                    <a:pt x="58" y="297"/>
                    <a:pt x="58" y="297"/>
                  </a:cubicBezTo>
                  <a:cubicBezTo>
                    <a:pt x="58" y="297"/>
                    <a:pt x="59" y="297"/>
                    <a:pt x="59" y="297"/>
                  </a:cubicBezTo>
                  <a:cubicBezTo>
                    <a:pt x="59" y="298"/>
                    <a:pt x="59" y="298"/>
                    <a:pt x="60" y="299"/>
                  </a:cubicBezTo>
                  <a:cubicBezTo>
                    <a:pt x="61" y="299"/>
                    <a:pt x="62" y="299"/>
                    <a:pt x="63" y="300"/>
                  </a:cubicBezTo>
                  <a:cubicBezTo>
                    <a:pt x="63" y="299"/>
                    <a:pt x="64" y="299"/>
                    <a:pt x="66" y="298"/>
                  </a:cubicBezTo>
                  <a:cubicBezTo>
                    <a:pt x="66" y="298"/>
                    <a:pt x="66" y="298"/>
                    <a:pt x="66" y="298"/>
                  </a:cubicBezTo>
                  <a:cubicBezTo>
                    <a:pt x="67" y="298"/>
                    <a:pt x="67" y="297"/>
                    <a:pt x="68" y="297"/>
                  </a:cubicBezTo>
                  <a:cubicBezTo>
                    <a:pt x="69" y="297"/>
                    <a:pt x="69" y="296"/>
                    <a:pt x="69" y="296"/>
                  </a:cubicBezTo>
                  <a:cubicBezTo>
                    <a:pt x="70" y="296"/>
                    <a:pt x="71" y="296"/>
                    <a:pt x="71" y="296"/>
                  </a:cubicBezTo>
                  <a:cubicBezTo>
                    <a:pt x="71" y="296"/>
                    <a:pt x="71" y="296"/>
                    <a:pt x="71" y="297"/>
                  </a:cubicBezTo>
                  <a:cubicBezTo>
                    <a:pt x="72" y="297"/>
                    <a:pt x="73" y="296"/>
                    <a:pt x="73" y="296"/>
                  </a:cubicBezTo>
                  <a:cubicBezTo>
                    <a:pt x="73" y="296"/>
                    <a:pt x="73" y="296"/>
                    <a:pt x="73" y="296"/>
                  </a:cubicBezTo>
                  <a:cubicBezTo>
                    <a:pt x="74" y="297"/>
                    <a:pt x="75" y="297"/>
                    <a:pt x="76" y="297"/>
                  </a:cubicBezTo>
                  <a:cubicBezTo>
                    <a:pt x="76" y="297"/>
                    <a:pt x="76" y="297"/>
                    <a:pt x="76" y="296"/>
                  </a:cubicBezTo>
                  <a:cubicBezTo>
                    <a:pt x="76" y="296"/>
                    <a:pt x="76" y="296"/>
                    <a:pt x="77" y="296"/>
                  </a:cubicBezTo>
                  <a:cubicBezTo>
                    <a:pt x="77" y="296"/>
                    <a:pt x="77" y="296"/>
                    <a:pt x="77" y="296"/>
                  </a:cubicBezTo>
                  <a:cubicBezTo>
                    <a:pt x="78" y="296"/>
                    <a:pt x="79" y="296"/>
                    <a:pt x="80" y="296"/>
                  </a:cubicBezTo>
                  <a:cubicBezTo>
                    <a:pt x="80" y="296"/>
                    <a:pt x="80" y="295"/>
                    <a:pt x="80" y="295"/>
                  </a:cubicBezTo>
                  <a:cubicBezTo>
                    <a:pt x="80" y="295"/>
                    <a:pt x="81" y="295"/>
                    <a:pt x="81" y="295"/>
                  </a:cubicBezTo>
                  <a:cubicBezTo>
                    <a:pt x="81" y="293"/>
                    <a:pt x="82" y="293"/>
                    <a:pt x="83" y="291"/>
                  </a:cubicBezTo>
                  <a:cubicBezTo>
                    <a:pt x="84" y="291"/>
                    <a:pt x="84" y="291"/>
                    <a:pt x="84" y="291"/>
                  </a:cubicBezTo>
                  <a:cubicBezTo>
                    <a:pt x="84" y="291"/>
                    <a:pt x="85" y="290"/>
                    <a:pt x="86" y="290"/>
                  </a:cubicBezTo>
                  <a:cubicBezTo>
                    <a:pt x="86" y="290"/>
                    <a:pt x="86" y="290"/>
                    <a:pt x="86" y="289"/>
                  </a:cubicBezTo>
                  <a:cubicBezTo>
                    <a:pt x="87" y="289"/>
                    <a:pt x="87" y="289"/>
                    <a:pt x="88" y="289"/>
                  </a:cubicBezTo>
                  <a:cubicBezTo>
                    <a:pt x="88" y="289"/>
                    <a:pt x="88" y="289"/>
                    <a:pt x="89" y="289"/>
                  </a:cubicBezTo>
                  <a:cubicBezTo>
                    <a:pt x="89" y="288"/>
                    <a:pt x="89" y="288"/>
                    <a:pt x="89" y="287"/>
                  </a:cubicBezTo>
                  <a:cubicBezTo>
                    <a:pt x="89" y="287"/>
                    <a:pt x="89" y="287"/>
                    <a:pt x="90" y="287"/>
                  </a:cubicBezTo>
                  <a:cubicBezTo>
                    <a:pt x="90" y="287"/>
                    <a:pt x="90" y="286"/>
                    <a:pt x="89" y="286"/>
                  </a:cubicBezTo>
                  <a:cubicBezTo>
                    <a:pt x="90" y="285"/>
                    <a:pt x="91" y="285"/>
                    <a:pt x="91" y="285"/>
                  </a:cubicBezTo>
                  <a:cubicBezTo>
                    <a:pt x="91" y="284"/>
                    <a:pt x="91" y="284"/>
                    <a:pt x="91" y="284"/>
                  </a:cubicBezTo>
                  <a:cubicBezTo>
                    <a:pt x="92" y="284"/>
                    <a:pt x="92" y="283"/>
                    <a:pt x="93" y="283"/>
                  </a:cubicBezTo>
                  <a:cubicBezTo>
                    <a:pt x="94" y="282"/>
                    <a:pt x="93" y="281"/>
                    <a:pt x="95" y="281"/>
                  </a:cubicBezTo>
                  <a:cubicBezTo>
                    <a:pt x="95" y="280"/>
                    <a:pt x="95" y="280"/>
                    <a:pt x="95" y="280"/>
                  </a:cubicBezTo>
                  <a:cubicBezTo>
                    <a:pt x="95" y="279"/>
                    <a:pt x="94" y="279"/>
                    <a:pt x="94" y="279"/>
                  </a:cubicBezTo>
                  <a:cubicBezTo>
                    <a:pt x="93" y="278"/>
                    <a:pt x="93" y="277"/>
                    <a:pt x="92" y="277"/>
                  </a:cubicBezTo>
                  <a:cubicBezTo>
                    <a:pt x="93" y="276"/>
                    <a:pt x="93" y="276"/>
                    <a:pt x="94" y="275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94" y="275"/>
                    <a:pt x="95" y="274"/>
                    <a:pt x="95" y="274"/>
                  </a:cubicBezTo>
                  <a:cubicBezTo>
                    <a:pt x="95" y="274"/>
                    <a:pt x="95" y="274"/>
                    <a:pt x="95" y="274"/>
                  </a:cubicBezTo>
                  <a:cubicBezTo>
                    <a:pt x="95" y="273"/>
                    <a:pt x="96" y="273"/>
                    <a:pt x="96" y="273"/>
                  </a:cubicBezTo>
                  <a:cubicBezTo>
                    <a:pt x="96" y="273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1"/>
                  </a:cubicBezTo>
                  <a:cubicBezTo>
                    <a:pt x="97" y="271"/>
                    <a:pt x="97" y="271"/>
                    <a:pt x="98" y="271"/>
                  </a:cubicBezTo>
                  <a:cubicBezTo>
                    <a:pt x="98" y="270"/>
                    <a:pt x="98" y="270"/>
                    <a:pt x="98" y="269"/>
                  </a:cubicBezTo>
                  <a:cubicBezTo>
                    <a:pt x="100" y="268"/>
                    <a:pt x="101" y="267"/>
                    <a:pt x="102" y="266"/>
                  </a:cubicBezTo>
                  <a:cubicBezTo>
                    <a:pt x="102" y="266"/>
                    <a:pt x="102" y="266"/>
                    <a:pt x="102" y="266"/>
                  </a:cubicBezTo>
                  <a:cubicBezTo>
                    <a:pt x="102" y="266"/>
                    <a:pt x="103" y="266"/>
                    <a:pt x="103" y="266"/>
                  </a:cubicBezTo>
                  <a:cubicBezTo>
                    <a:pt x="103" y="266"/>
                    <a:pt x="103" y="265"/>
                    <a:pt x="104" y="265"/>
                  </a:cubicBezTo>
                  <a:cubicBezTo>
                    <a:pt x="104" y="265"/>
                    <a:pt x="105" y="265"/>
                    <a:pt x="105" y="265"/>
                  </a:cubicBezTo>
                  <a:cubicBezTo>
                    <a:pt x="105" y="265"/>
                    <a:pt x="105" y="265"/>
                    <a:pt x="105" y="264"/>
                  </a:cubicBezTo>
                  <a:cubicBezTo>
                    <a:pt x="107" y="264"/>
                    <a:pt x="106" y="265"/>
                    <a:pt x="107" y="263"/>
                  </a:cubicBezTo>
                  <a:cubicBezTo>
                    <a:pt x="109" y="263"/>
                    <a:pt x="111" y="262"/>
                    <a:pt x="112" y="260"/>
                  </a:cubicBezTo>
                  <a:cubicBezTo>
                    <a:pt x="112" y="260"/>
                    <a:pt x="112" y="260"/>
                    <a:pt x="112" y="260"/>
                  </a:cubicBezTo>
                  <a:cubicBezTo>
                    <a:pt x="112" y="259"/>
                    <a:pt x="112" y="258"/>
                    <a:pt x="112" y="257"/>
                  </a:cubicBezTo>
                  <a:cubicBezTo>
                    <a:pt x="112" y="257"/>
                    <a:pt x="112" y="257"/>
                    <a:pt x="112" y="257"/>
                  </a:cubicBezTo>
                  <a:cubicBezTo>
                    <a:pt x="112" y="255"/>
                    <a:pt x="112" y="254"/>
                    <a:pt x="112" y="253"/>
                  </a:cubicBezTo>
                  <a:cubicBezTo>
                    <a:pt x="113" y="253"/>
                    <a:pt x="113" y="252"/>
                    <a:pt x="114" y="252"/>
                  </a:cubicBezTo>
                  <a:cubicBezTo>
                    <a:pt x="114" y="251"/>
                    <a:pt x="114" y="252"/>
                    <a:pt x="115" y="251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15" y="251"/>
                    <a:pt x="116" y="251"/>
                    <a:pt x="116" y="251"/>
                  </a:cubicBezTo>
                  <a:cubicBezTo>
                    <a:pt x="116" y="251"/>
                    <a:pt x="116" y="251"/>
                    <a:pt x="116" y="250"/>
                  </a:cubicBezTo>
                  <a:cubicBezTo>
                    <a:pt x="116" y="250"/>
                    <a:pt x="117" y="250"/>
                    <a:pt x="117" y="250"/>
                  </a:cubicBezTo>
                  <a:cubicBezTo>
                    <a:pt x="118" y="249"/>
                    <a:pt x="120" y="250"/>
                    <a:pt x="122" y="250"/>
                  </a:cubicBezTo>
                  <a:cubicBezTo>
                    <a:pt x="122" y="250"/>
                    <a:pt x="122" y="251"/>
                    <a:pt x="122" y="251"/>
                  </a:cubicBezTo>
                  <a:cubicBezTo>
                    <a:pt x="122" y="250"/>
                    <a:pt x="122" y="250"/>
                    <a:pt x="123" y="250"/>
                  </a:cubicBezTo>
                  <a:cubicBezTo>
                    <a:pt x="123" y="250"/>
                    <a:pt x="123" y="251"/>
                    <a:pt x="124" y="251"/>
                  </a:cubicBezTo>
                  <a:cubicBezTo>
                    <a:pt x="124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6" y="252"/>
                    <a:pt x="126" y="252"/>
                    <a:pt x="126" y="252"/>
                  </a:cubicBezTo>
                  <a:cubicBezTo>
                    <a:pt x="127" y="253"/>
                    <a:pt x="126" y="252"/>
                    <a:pt x="127" y="253"/>
                  </a:cubicBezTo>
                  <a:cubicBezTo>
                    <a:pt x="128" y="253"/>
                    <a:pt x="130" y="252"/>
                    <a:pt x="131" y="252"/>
                  </a:cubicBezTo>
                  <a:cubicBezTo>
                    <a:pt x="131" y="252"/>
                    <a:pt x="131" y="252"/>
                    <a:pt x="131" y="251"/>
                  </a:cubicBezTo>
                  <a:cubicBezTo>
                    <a:pt x="133" y="251"/>
                    <a:pt x="132" y="251"/>
                    <a:pt x="133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3" y="250"/>
                    <a:pt x="134" y="250"/>
                    <a:pt x="134" y="250"/>
                  </a:cubicBezTo>
                  <a:cubicBezTo>
                    <a:pt x="134" y="249"/>
                    <a:pt x="134" y="249"/>
                    <a:pt x="134" y="249"/>
                  </a:cubicBezTo>
                  <a:cubicBezTo>
                    <a:pt x="134" y="249"/>
                    <a:pt x="134" y="249"/>
                    <a:pt x="135" y="249"/>
                  </a:cubicBezTo>
                  <a:cubicBezTo>
                    <a:pt x="135" y="249"/>
                    <a:pt x="135" y="249"/>
                    <a:pt x="135" y="248"/>
                  </a:cubicBezTo>
                  <a:cubicBezTo>
                    <a:pt x="136" y="248"/>
                    <a:pt x="136" y="248"/>
                    <a:pt x="137" y="248"/>
                  </a:cubicBezTo>
                  <a:cubicBezTo>
                    <a:pt x="137" y="248"/>
                    <a:pt x="137" y="248"/>
                    <a:pt x="137" y="248"/>
                  </a:cubicBezTo>
                  <a:cubicBezTo>
                    <a:pt x="137" y="248"/>
                    <a:pt x="138" y="248"/>
                    <a:pt x="139" y="248"/>
                  </a:cubicBezTo>
                  <a:cubicBezTo>
                    <a:pt x="139" y="248"/>
                    <a:pt x="139" y="247"/>
                    <a:pt x="139" y="247"/>
                  </a:cubicBezTo>
                  <a:cubicBezTo>
                    <a:pt x="140" y="246"/>
                    <a:pt x="140" y="246"/>
                    <a:pt x="141" y="246"/>
                  </a:cubicBezTo>
                  <a:cubicBezTo>
                    <a:pt x="141" y="245"/>
                    <a:pt x="141" y="245"/>
                    <a:pt x="141" y="244"/>
                  </a:cubicBezTo>
                  <a:cubicBezTo>
                    <a:pt x="141" y="244"/>
                    <a:pt x="142" y="244"/>
                    <a:pt x="142" y="244"/>
                  </a:cubicBezTo>
                  <a:cubicBezTo>
                    <a:pt x="142" y="244"/>
                    <a:pt x="142" y="244"/>
                    <a:pt x="142" y="243"/>
                  </a:cubicBezTo>
                  <a:cubicBezTo>
                    <a:pt x="143" y="243"/>
                    <a:pt x="145" y="244"/>
                    <a:pt x="145" y="244"/>
                  </a:cubicBezTo>
                  <a:cubicBezTo>
                    <a:pt x="145" y="244"/>
                    <a:pt x="146" y="244"/>
                    <a:pt x="146" y="245"/>
                  </a:cubicBezTo>
                  <a:cubicBezTo>
                    <a:pt x="147" y="245"/>
                    <a:pt x="147" y="245"/>
                    <a:pt x="148" y="245"/>
                  </a:cubicBezTo>
                  <a:cubicBezTo>
                    <a:pt x="148" y="245"/>
                    <a:pt x="148" y="245"/>
                    <a:pt x="148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50" y="247"/>
                    <a:pt x="150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2" y="249"/>
                    <a:pt x="152" y="249"/>
                    <a:pt x="152" y="250"/>
                  </a:cubicBezTo>
                  <a:cubicBezTo>
                    <a:pt x="152" y="250"/>
                    <a:pt x="153" y="250"/>
                    <a:pt x="153" y="251"/>
                  </a:cubicBezTo>
                  <a:cubicBezTo>
                    <a:pt x="153" y="251"/>
                    <a:pt x="153" y="251"/>
                    <a:pt x="153" y="251"/>
                  </a:cubicBezTo>
                  <a:cubicBezTo>
                    <a:pt x="153" y="251"/>
                    <a:pt x="154" y="251"/>
                    <a:pt x="154" y="251"/>
                  </a:cubicBezTo>
                  <a:cubicBezTo>
                    <a:pt x="154" y="252"/>
                    <a:pt x="154" y="253"/>
                    <a:pt x="154" y="253"/>
                  </a:cubicBezTo>
                  <a:cubicBezTo>
                    <a:pt x="154" y="253"/>
                    <a:pt x="155" y="254"/>
                    <a:pt x="155" y="254"/>
                  </a:cubicBezTo>
                  <a:cubicBezTo>
                    <a:pt x="155" y="254"/>
                    <a:pt x="155" y="255"/>
                    <a:pt x="155" y="255"/>
                  </a:cubicBezTo>
                  <a:cubicBezTo>
                    <a:pt x="156" y="257"/>
                    <a:pt x="157" y="259"/>
                    <a:pt x="159" y="260"/>
                  </a:cubicBezTo>
                  <a:cubicBezTo>
                    <a:pt x="160" y="260"/>
                    <a:pt x="160" y="261"/>
                    <a:pt x="160" y="261"/>
                  </a:cubicBezTo>
                  <a:cubicBezTo>
                    <a:pt x="160" y="261"/>
                    <a:pt x="160" y="261"/>
                    <a:pt x="161" y="261"/>
                  </a:cubicBezTo>
                  <a:cubicBezTo>
                    <a:pt x="161" y="261"/>
                    <a:pt x="161" y="262"/>
                    <a:pt x="161" y="262"/>
                  </a:cubicBezTo>
                  <a:cubicBezTo>
                    <a:pt x="161" y="262"/>
                    <a:pt x="162" y="262"/>
                    <a:pt x="162" y="262"/>
                  </a:cubicBezTo>
                  <a:cubicBezTo>
                    <a:pt x="162" y="262"/>
                    <a:pt x="162" y="262"/>
                    <a:pt x="162" y="263"/>
                  </a:cubicBezTo>
                  <a:cubicBezTo>
                    <a:pt x="162" y="263"/>
                    <a:pt x="163" y="264"/>
                    <a:pt x="164" y="265"/>
                  </a:cubicBezTo>
                  <a:cubicBezTo>
                    <a:pt x="165" y="265"/>
                    <a:pt x="166" y="265"/>
                    <a:pt x="167" y="266"/>
                  </a:cubicBezTo>
                  <a:cubicBezTo>
                    <a:pt x="167" y="266"/>
                    <a:pt x="167" y="266"/>
                    <a:pt x="167" y="266"/>
                  </a:cubicBezTo>
                  <a:cubicBezTo>
                    <a:pt x="168" y="266"/>
                    <a:pt x="168" y="266"/>
                    <a:pt x="168" y="266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9" y="267"/>
                    <a:pt x="170" y="267"/>
                    <a:pt x="171" y="266"/>
                  </a:cubicBezTo>
                  <a:cubicBezTo>
                    <a:pt x="171" y="267"/>
                    <a:pt x="171" y="267"/>
                    <a:pt x="171" y="267"/>
                  </a:cubicBezTo>
                  <a:cubicBezTo>
                    <a:pt x="172" y="268"/>
                    <a:pt x="173" y="269"/>
                    <a:pt x="174" y="269"/>
                  </a:cubicBezTo>
                  <a:cubicBezTo>
                    <a:pt x="174" y="269"/>
                    <a:pt x="174" y="270"/>
                    <a:pt x="174" y="270"/>
                  </a:cubicBezTo>
                  <a:cubicBezTo>
                    <a:pt x="176" y="271"/>
                    <a:pt x="177" y="271"/>
                    <a:pt x="177" y="272"/>
                  </a:cubicBezTo>
                  <a:cubicBezTo>
                    <a:pt x="177" y="272"/>
                    <a:pt x="177" y="273"/>
                    <a:pt x="177" y="273"/>
                  </a:cubicBezTo>
                  <a:cubicBezTo>
                    <a:pt x="178" y="274"/>
                    <a:pt x="181" y="275"/>
                    <a:pt x="182" y="275"/>
                  </a:cubicBezTo>
                  <a:cubicBezTo>
                    <a:pt x="182" y="276"/>
                    <a:pt x="183" y="277"/>
                    <a:pt x="183" y="279"/>
                  </a:cubicBezTo>
                  <a:cubicBezTo>
                    <a:pt x="183" y="279"/>
                    <a:pt x="183" y="279"/>
                    <a:pt x="184" y="279"/>
                  </a:cubicBezTo>
                  <a:cubicBezTo>
                    <a:pt x="183" y="279"/>
                    <a:pt x="183" y="280"/>
                    <a:pt x="183" y="281"/>
                  </a:cubicBezTo>
                  <a:cubicBezTo>
                    <a:pt x="183" y="281"/>
                    <a:pt x="183" y="281"/>
                    <a:pt x="184" y="281"/>
                  </a:cubicBezTo>
                  <a:cubicBezTo>
                    <a:pt x="184" y="282"/>
                    <a:pt x="184" y="282"/>
                    <a:pt x="184" y="283"/>
                  </a:cubicBezTo>
                  <a:cubicBezTo>
                    <a:pt x="183" y="283"/>
                    <a:pt x="184" y="283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3" y="284"/>
                    <a:pt x="183" y="285"/>
                    <a:pt x="183" y="286"/>
                  </a:cubicBezTo>
                  <a:cubicBezTo>
                    <a:pt x="182" y="286"/>
                    <a:pt x="182" y="286"/>
                    <a:pt x="182" y="286"/>
                  </a:cubicBezTo>
                  <a:cubicBezTo>
                    <a:pt x="182" y="287"/>
                    <a:pt x="181" y="288"/>
                    <a:pt x="181" y="289"/>
                  </a:cubicBezTo>
                  <a:cubicBezTo>
                    <a:pt x="183" y="290"/>
                    <a:pt x="183" y="290"/>
                    <a:pt x="184" y="289"/>
                  </a:cubicBezTo>
                  <a:cubicBezTo>
                    <a:pt x="184" y="289"/>
                    <a:pt x="184" y="289"/>
                    <a:pt x="184" y="288"/>
                  </a:cubicBezTo>
                  <a:cubicBezTo>
                    <a:pt x="184" y="288"/>
                    <a:pt x="185" y="288"/>
                    <a:pt x="185" y="288"/>
                  </a:cubicBezTo>
                  <a:cubicBezTo>
                    <a:pt x="185" y="287"/>
                    <a:pt x="186" y="287"/>
                    <a:pt x="186" y="286"/>
                  </a:cubicBezTo>
                  <a:cubicBezTo>
                    <a:pt x="186" y="286"/>
                    <a:pt x="187" y="286"/>
                    <a:pt x="187" y="286"/>
                  </a:cubicBezTo>
                  <a:cubicBezTo>
                    <a:pt x="187" y="286"/>
                    <a:pt x="187" y="285"/>
                    <a:pt x="187" y="284"/>
                  </a:cubicBezTo>
                  <a:cubicBezTo>
                    <a:pt x="188" y="284"/>
                    <a:pt x="188" y="283"/>
                    <a:pt x="188" y="283"/>
                  </a:cubicBezTo>
                  <a:cubicBezTo>
                    <a:pt x="188" y="283"/>
                    <a:pt x="188" y="283"/>
                    <a:pt x="189" y="283"/>
                  </a:cubicBezTo>
                  <a:cubicBezTo>
                    <a:pt x="189" y="283"/>
                    <a:pt x="189" y="283"/>
                    <a:pt x="190" y="282"/>
                  </a:cubicBezTo>
                  <a:cubicBezTo>
                    <a:pt x="189" y="282"/>
                    <a:pt x="189" y="281"/>
                    <a:pt x="189" y="280"/>
                  </a:cubicBezTo>
                  <a:cubicBezTo>
                    <a:pt x="189" y="280"/>
                    <a:pt x="189" y="280"/>
                    <a:pt x="190" y="280"/>
                  </a:cubicBezTo>
                  <a:cubicBezTo>
                    <a:pt x="189" y="278"/>
                    <a:pt x="189" y="279"/>
                    <a:pt x="188" y="278"/>
                  </a:cubicBezTo>
                  <a:cubicBezTo>
                    <a:pt x="187" y="277"/>
                    <a:pt x="188" y="276"/>
                    <a:pt x="186" y="276"/>
                  </a:cubicBezTo>
                  <a:cubicBezTo>
                    <a:pt x="186" y="274"/>
                    <a:pt x="188" y="273"/>
                    <a:pt x="189" y="271"/>
                  </a:cubicBezTo>
                  <a:cubicBezTo>
                    <a:pt x="189" y="271"/>
                    <a:pt x="189" y="271"/>
                    <a:pt x="190" y="271"/>
                  </a:cubicBezTo>
                  <a:cubicBezTo>
                    <a:pt x="190" y="271"/>
                    <a:pt x="190" y="272"/>
                    <a:pt x="190" y="272"/>
                  </a:cubicBezTo>
                  <a:cubicBezTo>
                    <a:pt x="192" y="272"/>
                    <a:pt x="192" y="273"/>
                    <a:pt x="194" y="273"/>
                  </a:cubicBezTo>
                  <a:cubicBezTo>
                    <a:pt x="194" y="274"/>
                    <a:pt x="194" y="274"/>
                    <a:pt x="194" y="275"/>
                  </a:cubicBezTo>
                  <a:cubicBezTo>
                    <a:pt x="195" y="275"/>
                    <a:pt x="195" y="275"/>
                    <a:pt x="196" y="275"/>
                  </a:cubicBezTo>
                  <a:cubicBezTo>
                    <a:pt x="196" y="275"/>
                    <a:pt x="196" y="275"/>
                    <a:pt x="196" y="274"/>
                  </a:cubicBezTo>
                  <a:cubicBezTo>
                    <a:pt x="196" y="274"/>
                    <a:pt x="197" y="274"/>
                    <a:pt x="197" y="273"/>
                  </a:cubicBezTo>
                  <a:cubicBezTo>
                    <a:pt x="197" y="273"/>
                    <a:pt x="196" y="273"/>
                    <a:pt x="196" y="273"/>
                  </a:cubicBezTo>
                  <a:cubicBezTo>
                    <a:pt x="196" y="271"/>
                    <a:pt x="196" y="272"/>
                    <a:pt x="194" y="271"/>
                  </a:cubicBezTo>
                  <a:cubicBezTo>
                    <a:pt x="193" y="270"/>
                    <a:pt x="193" y="269"/>
                    <a:pt x="192" y="268"/>
                  </a:cubicBezTo>
                  <a:cubicBezTo>
                    <a:pt x="192" y="268"/>
                    <a:pt x="191" y="268"/>
                    <a:pt x="191" y="268"/>
                  </a:cubicBezTo>
                  <a:cubicBezTo>
                    <a:pt x="191" y="268"/>
                    <a:pt x="191" y="268"/>
                    <a:pt x="191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8" y="267"/>
                    <a:pt x="186" y="266"/>
                    <a:pt x="184" y="265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4"/>
                    <a:pt x="185" y="263"/>
                    <a:pt x="185" y="262"/>
                  </a:cubicBezTo>
                  <a:cubicBezTo>
                    <a:pt x="184" y="262"/>
                    <a:pt x="183" y="262"/>
                    <a:pt x="182" y="262"/>
                  </a:cubicBezTo>
                  <a:cubicBezTo>
                    <a:pt x="182" y="262"/>
                    <a:pt x="182" y="262"/>
                    <a:pt x="182" y="262"/>
                  </a:cubicBezTo>
                  <a:cubicBezTo>
                    <a:pt x="182" y="262"/>
                    <a:pt x="181" y="262"/>
                    <a:pt x="181" y="262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80" y="262"/>
                    <a:pt x="179" y="262"/>
                    <a:pt x="178" y="262"/>
                  </a:cubicBezTo>
                  <a:cubicBezTo>
                    <a:pt x="178" y="261"/>
                    <a:pt x="178" y="261"/>
                    <a:pt x="178" y="261"/>
                  </a:cubicBezTo>
                  <a:cubicBezTo>
                    <a:pt x="178" y="261"/>
                    <a:pt x="177" y="261"/>
                    <a:pt x="177" y="261"/>
                  </a:cubicBezTo>
                  <a:cubicBezTo>
                    <a:pt x="177" y="261"/>
                    <a:pt x="177" y="261"/>
                    <a:pt x="177" y="260"/>
                  </a:cubicBezTo>
                  <a:cubicBezTo>
                    <a:pt x="176" y="260"/>
                    <a:pt x="176" y="260"/>
                    <a:pt x="175" y="259"/>
                  </a:cubicBezTo>
                  <a:cubicBezTo>
                    <a:pt x="175" y="259"/>
                    <a:pt x="175" y="259"/>
                    <a:pt x="175" y="259"/>
                  </a:cubicBezTo>
                  <a:cubicBezTo>
                    <a:pt x="175" y="258"/>
                    <a:pt x="174" y="258"/>
                    <a:pt x="173" y="257"/>
                  </a:cubicBezTo>
                  <a:cubicBezTo>
                    <a:pt x="173" y="257"/>
                    <a:pt x="173" y="257"/>
                    <a:pt x="173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6"/>
                    <a:pt x="172" y="255"/>
                    <a:pt x="172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1" y="254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53"/>
                    <a:pt x="171" y="252"/>
                    <a:pt x="171" y="252"/>
                  </a:cubicBezTo>
                  <a:cubicBezTo>
                    <a:pt x="170" y="252"/>
                    <a:pt x="170" y="251"/>
                    <a:pt x="169" y="251"/>
                  </a:cubicBezTo>
                  <a:cubicBezTo>
                    <a:pt x="169" y="251"/>
                    <a:pt x="169" y="251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9" y="250"/>
                    <a:pt x="169" y="250"/>
                    <a:pt x="169" y="249"/>
                  </a:cubicBezTo>
                  <a:cubicBezTo>
                    <a:pt x="168" y="249"/>
                    <a:pt x="168" y="249"/>
                    <a:pt x="167" y="249"/>
                  </a:cubicBezTo>
                  <a:cubicBezTo>
                    <a:pt x="167" y="249"/>
                    <a:pt x="167" y="248"/>
                    <a:pt x="167" y="248"/>
                  </a:cubicBezTo>
                  <a:cubicBezTo>
                    <a:pt x="167" y="248"/>
                    <a:pt x="167" y="248"/>
                    <a:pt x="166" y="248"/>
                  </a:cubicBezTo>
                  <a:cubicBezTo>
                    <a:pt x="166" y="248"/>
                    <a:pt x="166" y="248"/>
                    <a:pt x="166" y="248"/>
                  </a:cubicBezTo>
                  <a:cubicBezTo>
                    <a:pt x="166" y="248"/>
                    <a:pt x="165" y="248"/>
                    <a:pt x="165" y="248"/>
                  </a:cubicBezTo>
                  <a:cubicBezTo>
                    <a:pt x="165" y="248"/>
                    <a:pt x="165" y="248"/>
                    <a:pt x="165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7"/>
                    <a:pt x="164" y="247"/>
                    <a:pt x="164" y="247"/>
                  </a:cubicBezTo>
                  <a:cubicBezTo>
                    <a:pt x="164" y="247"/>
                    <a:pt x="163" y="247"/>
                    <a:pt x="163" y="247"/>
                  </a:cubicBezTo>
                  <a:cubicBezTo>
                    <a:pt x="162" y="247"/>
                    <a:pt x="163" y="246"/>
                    <a:pt x="162" y="246"/>
                  </a:cubicBezTo>
                  <a:cubicBezTo>
                    <a:pt x="162" y="245"/>
                    <a:pt x="162" y="243"/>
                    <a:pt x="162" y="242"/>
                  </a:cubicBezTo>
                  <a:cubicBezTo>
                    <a:pt x="162" y="242"/>
                    <a:pt x="162" y="242"/>
                    <a:pt x="163" y="242"/>
                  </a:cubicBezTo>
                  <a:cubicBezTo>
                    <a:pt x="163" y="241"/>
                    <a:pt x="165" y="239"/>
                    <a:pt x="163" y="238"/>
                  </a:cubicBezTo>
                  <a:cubicBezTo>
                    <a:pt x="163" y="237"/>
                    <a:pt x="163" y="237"/>
                    <a:pt x="163" y="237"/>
                  </a:cubicBezTo>
                  <a:cubicBezTo>
                    <a:pt x="163" y="237"/>
                    <a:pt x="163" y="237"/>
                    <a:pt x="163" y="237"/>
                  </a:cubicBezTo>
                  <a:cubicBezTo>
                    <a:pt x="163" y="237"/>
                    <a:pt x="163" y="236"/>
                    <a:pt x="163" y="236"/>
                  </a:cubicBezTo>
                  <a:cubicBezTo>
                    <a:pt x="163" y="237"/>
                    <a:pt x="164" y="237"/>
                    <a:pt x="164" y="237"/>
                  </a:cubicBezTo>
                  <a:cubicBezTo>
                    <a:pt x="164" y="237"/>
                    <a:pt x="164" y="237"/>
                    <a:pt x="164" y="237"/>
                  </a:cubicBezTo>
                  <a:cubicBezTo>
                    <a:pt x="165" y="237"/>
                    <a:pt x="165" y="237"/>
                    <a:pt x="165" y="237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6" y="236"/>
                    <a:pt x="167" y="236"/>
                    <a:pt x="167" y="236"/>
                  </a:cubicBezTo>
                  <a:cubicBezTo>
                    <a:pt x="168" y="236"/>
                    <a:pt x="168" y="235"/>
                    <a:pt x="168" y="235"/>
                  </a:cubicBezTo>
                  <a:cubicBezTo>
                    <a:pt x="169" y="235"/>
                    <a:pt x="169" y="235"/>
                    <a:pt x="170" y="235"/>
                  </a:cubicBezTo>
                  <a:cubicBezTo>
                    <a:pt x="170" y="235"/>
                    <a:pt x="170" y="235"/>
                    <a:pt x="170" y="235"/>
                  </a:cubicBezTo>
                  <a:cubicBezTo>
                    <a:pt x="171" y="235"/>
                    <a:pt x="170" y="235"/>
                    <a:pt x="171" y="236"/>
                  </a:cubicBezTo>
                  <a:cubicBezTo>
                    <a:pt x="171" y="236"/>
                    <a:pt x="171" y="236"/>
                    <a:pt x="171" y="236"/>
                  </a:cubicBezTo>
                  <a:cubicBezTo>
                    <a:pt x="170" y="236"/>
                    <a:pt x="170" y="237"/>
                    <a:pt x="169" y="237"/>
                  </a:cubicBezTo>
                  <a:cubicBezTo>
                    <a:pt x="169" y="238"/>
                    <a:pt x="169" y="238"/>
                    <a:pt x="170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1" y="240"/>
                    <a:pt x="170" y="241"/>
                    <a:pt x="171" y="242"/>
                  </a:cubicBezTo>
                  <a:cubicBezTo>
                    <a:pt x="171" y="243"/>
                    <a:pt x="171" y="243"/>
                    <a:pt x="172" y="243"/>
                  </a:cubicBezTo>
                  <a:cubicBezTo>
                    <a:pt x="172" y="243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1"/>
                  </a:cubicBezTo>
                  <a:cubicBezTo>
                    <a:pt x="172" y="241"/>
                    <a:pt x="173" y="241"/>
                    <a:pt x="173" y="241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3" y="241"/>
                    <a:pt x="174" y="241"/>
                    <a:pt x="174" y="241"/>
                  </a:cubicBezTo>
                  <a:cubicBezTo>
                    <a:pt x="174" y="240"/>
                    <a:pt x="175" y="239"/>
                    <a:pt x="175" y="237"/>
                  </a:cubicBezTo>
                  <a:cubicBezTo>
                    <a:pt x="176" y="238"/>
                    <a:pt x="177" y="238"/>
                    <a:pt x="177" y="239"/>
                  </a:cubicBezTo>
                  <a:cubicBezTo>
                    <a:pt x="178" y="240"/>
                    <a:pt x="177" y="242"/>
                    <a:pt x="177" y="243"/>
                  </a:cubicBezTo>
                  <a:cubicBezTo>
                    <a:pt x="179" y="244"/>
                    <a:pt x="178" y="244"/>
                    <a:pt x="179" y="245"/>
                  </a:cubicBezTo>
                  <a:cubicBezTo>
                    <a:pt x="180" y="246"/>
                    <a:pt x="181" y="246"/>
                    <a:pt x="181" y="247"/>
                  </a:cubicBezTo>
                  <a:cubicBezTo>
                    <a:pt x="180" y="247"/>
                    <a:pt x="180" y="247"/>
                    <a:pt x="179" y="247"/>
                  </a:cubicBezTo>
                  <a:cubicBezTo>
                    <a:pt x="179" y="247"/>
                    <a:pt x="179" y="248"/>
                    <a:pt x="179" y="248"/>
                  </a:cubicBezTo>
                  <a:cubicBezTo>
                    <a:pt x="180" y="248"/>
                    <a:pt x="180" y="248"/>
                    <a:pt x="181" y="248"/>
                  </a:cubicBezTo>
                  <a:cubicBezTo>
                    <a:pt x="181" y="249"/>
                    <a:pt x="181" y="249"/>
                    <a:pt x="181" y="249"/>
                  </a:cubicBezTo>
                  <a:cubicBezTo>
                    <a:pt x="181" y="249"/>
                    <a:pt x="181" y="249"/>
                    <a:pt x="182" y="249"/>
                  </a:cubicBezTo>
                  <a:cubicBezTo>
                    <a:pt x="182" y="249"/>
                    <a:pt x="182" y="249"/>
                    <a:pt x="182" y="250"/>
                  </a:cubicBezTo>
                  <a:cubicBezTo>
                    <a:pt x="182" y="250"/>
                    <a:pt x="183" y="250"/>
                    <a:pt x="183" y="250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3" y="250"/>
                    <a:pt x="184" y="250"/>
                    <a:pt x="184" y="250"/>
                  </a:cubicBezTo>
                  <a:cubicBezTo>
                    <a:pt x="184" y="250"/>
                    <a:pt x="184" y="250"/>
                    <a:pt x="184" y="251"/>
                  </a:cubicBezTo>
                  <a:cubicBezTo>
                    <a:pt x="184" y="251"/>
                    <a:pt x="185" y="251"/>
                    <a:pt x="185" y="251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187" y="251"/>
                    <a:pt x="187" y="251"/>
                    <a:pt x="188" y="251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89" y="252"/>
                    <a:pt x="189" y="252"/>
                    <a:pt x="189" y="253"/>
                  </a:cubicBezTo>
                  <a:cubicBezTo>
                    <a:pt x="191" y="253"/>
                    <a:pt x="191" y="254"/>
                    <a:pt x="192" y="255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93" y="255"/>
                    <a:pt x="193" y="255"/>
                    <a:pt x="193" y="255"/>
                  </a:cubicBezTo>
                  <a:cubicBezTo>
                    <a:pt x="194" y="256"/>
                    <a:pt x="194" y="256"/>
                    <a:pt x="194" y="256"/>
                  </a:cubicBezTo>
                  <a:cubicBezTo>
                    <a:pt x="194" y="256"/>
                    <a:pt x="195" y="256"/>
                    <a:pt x="195" y="256"/>
                  </a:cubicBezTo>
                  <a:cubicBezTo>
                    <a:pt x="196" y="257"/>
                    <a:pt x="197" y="257"/>
                    <a:pt x="198" y="258"/>
                  </a:cubicBezTo>
                  <a:cubicBezTo>
                    <a:pt x="199" y="259"/>
                    <a:pt x="200" y="258"/>
                    <a:pt x="201" y="259"/>
                  </a:cubicBezTo>
                  <a:cubicBezTo>
                    <a:pt x="201" y="259"/>
                    <a:pt x="201" y="259"/>
                    <a:pt x="201" y="259"/>
                  </a:cubicBezTo>
                  <a:cubicBezTo>
                    <a:pt x="202" y="259"/>
                    <a:pt x="202" y="259"/>
                    <a:pt x="202" y="260"/>
                  </a:cubicBezTo>
                  <a:cubicBezTo>
                    <a:pt x="202" y="260"/>
                    <a:pt x="203" y="260"/>
                    <a:pt x="203" y="260"/>
                  </a:cubicBezTo>
                  <a:cubicBezTo>
                    <a:pt x="203" y="261"/>
                    <a:pt x="203" y="261"/>
                    <a:pt x="203" y="261"/>
                  </a:cubicBezTo>
                  <a:cubicBezTo>
                    <a:pt x="204" y="261"/>
                    <a:pt x="205" y="261"/>
                    <a:pt x="205" y="261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2"/>
                    <a:pt x="205" y="262"/>
                    <a:pt x="206" y="262"/>
                  </a:cubicBezTo>
                  <a:cubicBezTo>
                    <a:pt x="206" y="262"/>
                    <a:pt x="206" y="263"/>
                    <a:pt x="206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4" y="265"/>
                    <a:pt x="206" y="265"/>
                    <a:pt x="206" y="266"/>
                  </a:cubicBezTo>
                  <a:cubicBezTo>
                    <a:pt x="205" y="266"/>
                    <a:pt x="205" y="266"/>
                    <a:pt x="205" y="266"/>
                  </a:cubicBezTo>
                  <a:cubicBezTo>
                    <a:pt x="205" y="267"/>
                    <a:pt x="205" y="267"/>
                    <a:pt x="205" y="268"/>
                  </a:cubicBezTo>
                  <a:cubicBezTo>
                    <a:pt x="205" y="268"/>
                    <a:pt x="205" y="268"/>
                    <a:pt x="205" y="268"/>
                  </a:cubicBezTo>
                  <a:cubicBezTo>
                    <a:pt x="204" y="268"/>
                    <a:pt x="204" y="270"/>
                    <a:pt x="204" y="271"/>
                  </a:cubicBezTo>
                  <a:cubicBezTo>
                    <a:pt x="204" y="271"/>
                    <a:pt x="204" y="271"/>
                    <a:pt x="205" y="271"/>
                  </a:cubicBezTo>
                  <a:cubicBezTo>
                    <a:pt x="205" y="272"/>
                    <a:pt x="205" y="273"/>
                    <a:pt x="206" y="274"/>
                  </a:cubicBezTo>
                  <a:cubicBezTo>
                    <a:pt x="207" y="274"/>
                    <a:pt x="207" y="274"/>
                    <a:pt x="207" y="274"/>
                  </a:cubicBezTo>
                  <a:cubicBezTo>
                    <a:pt x="207" y="274"/>
                    <a:pt x="207" y="274"/>
                    <a:pt x="207" y="274"/>
                  </a:cubicBezTo>
                  <a:cubicBezTo>
                    <a:pt x="208" y="274"/>
                    <a:pt x="208" y="275"/>
                    <a:pt x="209" y="275"/>
                  </a:cubicBezTo>
                  <a:cubicBezTo>
                    <a:pt x="209" y="275"/>
                    <a:pt x="209" y="275"/>
                    <a:pt x="209" y="276"/>
                  </a:cubicBezTo>
                  <a:cubicBezTo>
                    <a:pt x="209" y="276"/>
                    <a:pt x="209" y="276"/>
                    <a:pt x="209" y="276"/>
                  </a:cubicBezTo>
                  <a:cubicBezTo>
                    <a:pt x="209" y="276"/>
                    <a:pt x="209" y="276"/>
                    <a:pt x="209" y="276"/>
                  </a:cubicBezTo>
                  <a:cubicBezTo>
                    <a:pt x="209" y="276"/>
                    <a:pt x="209" y="277"/>
                    <a:pt x="209" y="277"/>
                  </a:cubicBezTo>
                  <a:cubicBezTo>
                    <a:pt x="209" y="277"/>
                    <a:pt x="209" y="277"/>
                    <a:pt x="209" y="278"/>
                  </a:cubicBezTo>
                  <a:cubicBezTo>
                    <a:pt x="210" y="278"/>
                    <a:pt x="210" y="278"/>
                    <a:pt x="210" y="278"/>
                  </a:cubicBezTo>
                  <a:cubicBezTo>
                    <a:pt x="210" y="278"/>
                    <a:pt x="210" y="278"/>
                    <a:pt x="210" y="279"/>
                  </a:cubicBezTo>
                  <a:cubicBezTo>
                    <a:pt x="210" y="279"/>
                    <a:pt x="211" y="279"/>
                    <a:pt x="212" y="280"/>
                  </a:cubicBezTo>
                  <a:cubicBezTo>
                    <a:pt x="212" y="280"/>
                    <a:pt x="212" y="280"/>
                    <a:pt x="212" y="281"/>
                  </a:cubicBezTo>
                  <a:cubicBezTo>
                    <a:pt x="212" y="281"/>
                    <a:pt x="213" y="281"/>
                    <a:pt x="213" y="282"/>
                  </a:cubicBezTo>
                  <a:cubicBezTo>
                    <a:pt x="213" y="282"/>
                    <a:pt x="213" y="282"/>
                    <a:pt x="213" y="282"/>
                  </a:cubicBezTo>
                  <a:cubicBezTo>
                    <a:pt x="214" y="282"/>
                    <a:pt x="214" y="282"/>
                    <a:pt x="215" y="282"/>
                  </a:cubicBezTo>
                  <a:cubicBezTo>
                    <a:pt x="215" y="282"/>
                    <a:pt x="215" y="282"/>
                    <a:pt x="215" y="283"/>
                  </a:cubicBezTo>
                  <a:cubicBezTo>
                    <a:pt x="215" y="283"/>
                    <a:pt x="215" y="283"/>
                    <a:pt x="214" y="283"/>
                  </a:cubicBezTo>
                  <a:cubicBezTo>
                    <a:pt x="214" y="284"/>
                    <a:pt x="214" y="286"/>
                    <a:pt x="215" y="286"/>
                  </a:cubicBezTo>
                  <a:cubicBezTo>
                    <a:pt x="215" y="287"/>
                    <a:pt x="217" y="286"/>
                    <a:pt x="219" y="286"/>
                  </a:cubicBezTo>
                  <a:cubicBezTo>
                    <a:pt x="219" y="287"/>
                    <a:pt x="219" y="287"/>
                    <a:pt x="219" y="287"/>
                  </a:cubicBezTo>
                  <a:cubicBezTo>
                    <a:pt x="220" y="287"/>
                    <a:pt x="221" y="287"/>
                    <a:pt x="221" y="287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23" y="288"/>
                    <a:pt x="223" y="288"/>
                    <a:pt x="224" y="288"/>
                  </a:cubicBezTo>
                  <a:cubicBezTo>
                    <a:pt x="224" y="288"/>
                    <a:pt x="224" y="289"/>
                    <a:pt x="224" y="289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3" y="289"/>
                    <a:pt x="222" y="289"/>
                    <a:pt x="221" y="289"/>
                  </a:cubicBezTo>
                  <a:cubicBezTo>
                    <a:pt x="221" y="289"/>
                    <a:pt x="220" y="288"/>
                    <a:pt x="220" y="288"/>
                  </a:cubicBezTo>
                  <a:cubicBezTo>
                    <a:pt x="220" y="288"/>
                    <a:pt x="220" y="288"/>
                    <a:pt x="219" y="288"/>
                  </a:cubicBezTo>
                  <a:cubicBezTo>
                    <a:pt x="219" y="288"/>
                    <a:pt x="219" y="288"/>
                    <a:pt x="219" y="288"/>
                  </a:cubicBezTo>
                  <a:cubicBezTo>
                    <a:pt x="219" y="288"/>
                    <a:pt x="218" y="288"/>
                    <a:pt x="218" y="288"/>
                  </a:cubicBezTo>
                  <a:cubicBezTo>
                    <a:pt x="218" y="288"/>
                    <a:pt x="218" y="288"/>
                    <a:pt x="218" y="288"/>
                  </a:cubicBezTo>
                  <a:cubicBezTo>
                    <a:pt x="217" y="288"/>
                    <a:pt x="217" y="288"/>
                    <a:pt x="216" y="287"/>
                  </a:cubicBezTo>
                  <a:cubicBezTo>
                    <a:pt x="216" y="288"/>
                    <a:pt x="216" y="288"/>
                    <a:pt x="215" y="288"/>
                  </a:cubicBezTo>
                  <a:cubicBezTo>
                    <a:pt x="215" y="289"/>
                    <a:pt x="215" y="289"/>
                    <a:pt x="215" y="289"/>
                  </a:cubicBezTo>
                  <a:cubicBezTo>
                    <a:pt x="215" y="289"/>
                    <a:pt x="215" y="289"/>
                    <a:pt x="215" y="289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15" y="290"/>
                    <a:pt x="216" y="290"/>
                    <a:pt x="216" y="290"/>
                  </a:cubicBezTo>
                  <a:cubicBezTo>
                    <a:pt x="216" y="291"/>
                    <a:pt x="217" y="292"/>
                    <a:pt x="216" y="293"/>
                  </a:cubicBezTo>
                  <a:cubicBezTo>
                    <a:pt x="216" y="295"/>
                    <a:pt x="216" y="295"/>
                    <a:pt x="218" y="295"/>
                  </a:cubicBezTo>
                  <a:cubicBezTo>
                    <a:pt x="218" y="295"/>
                    <a:pt x="218" y="295"/>
                    <a:pt x="218" y="295"/>
                  </a:cubicBezTo>
                  <a:cubicBezTo>
                    <a:pt x="220" y="295"/>
                    <a:pt x="222" y="295"/>
                    <a:pt x="224" y="295"/>
                  </a:cubicBezTo>
                  <a:cubicBezTo>
                    <a:pt x="223" y="295"/>
                    <a:pt x="223" y="294"/>
                    <a:pt x="223" y="293"/>
                  </a:cubicBezTo>
                  <a:cubicBezTo>
                    <a:pt x="225" y="293"/>
                    <a:pt x="226" y="293"/>
                    <a:pt x="227" y="294"/>
                  </a:cubicBezTo>
                  <a:cubicBezTo>
                    <a:pt x="227" y="293"/>
                    <a:pt x="227" y="293"/>
                    <a:pt x="228" y="293"/>
                  </a:cubicBezTo>
                  <a:cubicBezTo>
                    <a:pt x="228" y="293"/>
                    <a:pt x="228" y="293"/>
                    <a:pt x="228" y="293"/>
                  </a:cubicBezTo>
                  <a:cubicBezTo>
                    <a:pt x="228" y="292"/>
                    <a:pt x="227" y="292"/>
                    <a:pt x="227" y="291"/>
                  </a:cubicBezTo>
                  <a:cubicBezTo>
                    <a:pt x="226" y="291"/>
                    <a:pt x="227" y="291"/>
                    <a:pt x="226" y="291"/>
                  </a:cubicBezTo>
                  <a:cubicBezTo>
                    <a:pt x="226" y="291"/>
                    <a:pt x="226" y="291"/>
                    <a:pt x="226" y="291"/>
                  </a:cubicBezTo>
                  <a:cubicBezTo>
                    <a:pt x="226" y="291"/>
                    <a:pt x="226" y="290"/>
                    <a:pt x="226" y="290"/>
                  </a:cubicBezTo>
                  <a:cubicBezTo>
                    <a:pt x="226" y="290"/>
                    <a:pt x="227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9" y="290"/>
                    <a:pt x="229" y="291"/>
                    <a:pt x="231" y="291"/>
                  </a:cubicBezTo>
                  <a:cubicBezTo>
                    <a:pt x="231" y="290"/>
                    <a:pt x="231" y="290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29" y="288"/>
                    <a:pt x="229" y="288"/>
                  </a:cubicBezTo>
                  <a:cubicBezTo>
                    <a:pt x="229" y="287"/>
                    <a:pt x="228" y="287"/>
                    <a:pt x="228" y="287"/>
                  </a:cubicBezTo>
                  <a:cubicBezTo>
                    <a:pt x="228" y="287"/>
                    <a:pt x="227" y="287"/>
                    <a:pt x="227" y="287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86"/>
                    <a:pt x="227" y="286"/>
                    <a:pt x="226" y="286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7" y="284"/>
                    <a:pt x="227" y="285"/>
                    <a:pt x="229" y="285"/>
                  </a:cubicBezTo>
                  <a:cubicBezTo>
                    <a:pt x="229" y="286"/>
                    <a:pt x="229" y="286"/>
                    <a:pt x="229" y="287"/>
                  </a:cubicBezTo>
                  <a:cubicBezTo>
                    <a:pt x="229" y="287"/>
                    <a:pt x="230" y="287"/>
                    <a:pt x="230" y="287"/>
                  </a:cubicBezTo>
                  <a:cubicBezTo>
                    <a:pt x="231" y="287"/>
                    <a:pt x="232" y="287"/>
                    <a:pt x="232" y="287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33" y="288"/>
                    <a:pt x="234" y="289"/>
                    <a:pt x="235" y="290"/>
                  </a:cubicBezTo>
                  <a:cubicBezTo>
                    <a:pt x="235" y="290"/>
                    <a:pt x="235" y="289"/>
                    <a:pt x="235" y="289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6" y="289"/>
                    <a:pt x="235" y="289"/>
                    <a:pt x="235" y="289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34" y="288"/>
                    <a:pt x="234" y="288"/>
                    <a:pt x="234" y="287"/>
                  </a:cubicBezTo>
                  <a:cubicBezTo>
                    <a:pt x="234" y="287"/>
                    <a:pt x="233" y="286"/>
                    <a:pt x="233" y="286"/>
                  </a:cubicBezTo>
                  <a:cubicBezTo>
                    <a:pt x="232" y="286"/>
                    <a:pt x="231" y="285"/>
                    <a:pt x="229" y="284"/>
                  </a:cubicBezTo>
                  <a:cubicBezTo>
                    <a:pt x="229" y="283"/>
                    <a:pt x="229" y="283"/>
                    <a:pt x="228" y="283"/>
                  </a:cubicBezTo>
                  <a:cubicBezTo>
                    <a:pt x="228" y="283"/>
                    <a:pt x="228" y="282"/>
                    <a:pt x="228" y="282"/>
                  </a:cubicBezTo>
                  <a:cubicBezTo>
                    <a:pt x="226" y="282"/>
                    <a:pt x="226" y="282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5" y="284"/>
                    <a:pt x="225" y="284"/>
                    <a:pt x="224" y="284"/>
                  </a:cubicBezTo>
                  <a:cubicBezTo>
                    <a:pt x="224" y="284"/>
                    <a:pt x="224" y="284"/>
                    <a:pt x="224" y="283"/>
                  </a:cubicBezTo>
                  <a:cubicBezTo>
                    <a:pt x="224" y="283"/>
                    <a:pt x="224" y="283"/>
                    <a:pt x="223" y="283"/>
                  </a:cubicBezTo>
                  <a:cubicBezTo>
                    <a:pt x="223" y="283"/>
                    <a:pt x="223" y="283"/>
                    <a:pt x="223" y="283"/>
                  </a:cubicBezTo>
                  <a:cubicBezTo>
                    <a:pt x="224" y="283"/>
                    <a:pt x="224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1"/>
                  </a:cubicBezTo>
                  <a:cubicBezTo>
                    <a:pt x="225" y="281"/>
                    <a:pt x="224" y="281"/>
                    <a:pt x="224" y="281"/>
                  </a:cubicBezTo>
                  <a:cubicBezTo>
                    <a:pt x="224" y="280"/>
                    <a:pt x="224" y="280"/>
                    <a:pt x="224" y="279"/>
                  </a:cubicBezTo>
                  <a:cubicBezTo>
                    <a:pt x="225" y="279"/>
                    <a:pt x="225" y="279"/>
                    <a:pt x="225" y="279"/>
                  </a:cubicBezTo>
                  <a:cubicBezTo>
                    <a:pt x="225" y="280"/>
                    <a:pt x="225" y="280"/>
                    <a:pt x="226" y="280"/>
                  </a:cubicBezTo>
                  <a:cubicBezTo>
                    <a:pt x="226" y="280"/>
                    <a:pt x="227" y="281"/>
                    <a:pt x="227" y="281"/>
                  </a:cubicBezTo>
                  <a:cubicBezTo>
                    <a:pt x="227" y="278"/>
                    <a:pt x="224" y="278"/>
                    <a:pt x="224" y="275"/>
                  </a:cubicBezTo>
                  <a:cubicBezTo>
                    <a:pt x="223" y="275"/>
                    <a:pt x="223" y="275"/>
                    <a:pt x="223" y="274"/>
                  </a:cubicBezTo>
                  <a:cubicBezTo>
                    <a:pt x="223" y="274"/>
                    <a:pt x="223" y="274"/>
                    <a:pt x="223" y="274"/>
                  </a:cubicBezTo>
                  <a:cubicBezTo>
                    <a:pt x="223" y="274"/>
                    <a:pt x="223" y="273"/>
                    <a:pt x="223" y="273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2"/>
                    <a:pt x="224" y="272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0"/>
                    <a:pt x="224" y="271"/>
                    <a:pt x="225" y="270"/>
                  </a:cubicBezTo>
                  <a:cubicBezTo>
                    <a:pt x="225" y="271"/>
                    <a:pt x="225" y="272"/>
                    <a:pt x="226" y="273"/>
                  </a:cubicBezTo>
                  <a:cubicBezTo>
                    <a:pt x="226" y="273"/>
                    <a:pt x="226" y="273"/>
                    <a:pt x="227" y="273"/>
                  </a:cubicBezTo>
                  <a:cubicBezTo>
                    <a:pt x="227" y="273"/>
                    <a:pt x="227" y="273"/>
                    <a:pt x="227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27" y="274"/>
                    <a:pt x="227" y="275"/>
                    <a:pt x="227" y="275"/>
                  </a:cubicBezTo>
                  <a:cubicBezTo>
                    <a:pt x="228" y="275"/>
                    <a:pt x="228" y="275"/>
                    <a:pt x="229" y="275"/>
                  </a:cubicBezTo>
                  <a:cubicBezTo>
                    <a:pt x="228" y="275"/>
                    <a:pt x="228" y="274"/>
                    <a:pt x="228" y="274"/>
                  </a:cubicBezTo>
                  <a:cubicBezTo>
                    <a:pt x="228" y="274"/>
                    <a:pt x="228" y="274"/>
                    <a:pt x="229" y="273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0" y="274"/>
                    <a:pt x="230" y="274"/>
                  </a:cubicBezTo>
                  <a:cubicBezTo>
                    <a:pt x="230" y="274"/>
                    <a:pt x="230" y="274"/>
                    <a:pt x="230" y="273"/>
                  </a:cubicBezTo>
                  <a:cubicBezTo>
                    <a:pt x="231" y="273"/>
                    <a:pt x="231" y="273"/>
                    <a:pt x="231" y="273"/>
                  </a:cubicBezTo>
                  <a:cubicBezTo>
                    <a:pt x="231" y="273"/>
                    <a:pt x="231" y="273"/>
                    <a:pt x="230" y="272"/>
                  </a:cubicBezTo>
                  <a:cubicBezTo>
                    <a:pt x="231" y="272"/>
                    <a:pt x="232" y="273"/>
                    <a:pt x="233" y="273"/>
                  </a:cubicBezTo>
                  <a:cubicBezTo>
                    <a:pt x="232" y="271"/>
                    <a:pt x="232" y="272"/>
                    <a:pt x="231" y="271"/>
                  </a:cubicBezTo>
                  <a:cubicBezTo>
                    <a:pt x="230" y="271"/>
                    <a:pt x="230" y="270"/>
                    <a:pt x="230" y="270"/>
                  </a:cubicBezTo>
                  <a:cubicBezTo>
                    <a:pt x="230" y="270"/>
                    <a:pt x="230" y="269"/>
                    <a:pt x="230" y="269"/>
                  </a:cubicBezTo>
                  <a:cubicBezTo>
                    <a:pt x="231" y="269"/>
                    <a:pt x="234" y="268"/>
                    <a:pt x="234" y="268"/>
                  </a:cubicBezTo>
                  <a:cubicBezTo>
                    <a:pt x="234" y="268"/>
                    <a:pt x="234" y="268"/>
                    <a:pt x="234" y="269"/>
                  </a:cubicBezTo>
                  <a:cubicBezTo>
                    <a:pt x="234" y="269"/>
                    <a:pt x="234" y="269"/>
                    <a:pt x="234" y="269"/>
                  </a:cubicBezTo>
                  <a:cubicBezTo>
                    <a:pt x="234" y="269"/>
                    <a:pt x="234" y="269"/>
                    <a:pt x="234" y="269"/>
                  </a:cubicBezTo>
                  <a:cubicBezTo>
                    <a:pt x="235" y="269"/>
                    <a:pt x="236" y="269"/>
                    <a:pt x="237" y="269"/>
                  </a:cubicBezTo>
                  <a:cubicBezTo>
                    <a:pt x="237" y="269"/>
                    <a:pt x="237" y="269"/>
                    <a:pt x="237" y="269"/>
                  </a:cubicBezTo>
                  <a:cubicBezTo>
                    <a:pt x="238" y="269"/>
                    <a:pt x="239" y="269"/>
                    <a:pt x="239" y="269"/>
                  </a:cubicBezTo>
                  <a:cubicBezTo>
                    <a:pt x="240" y="269"/>
                    <a:pt x="241" y="268"/>
                    <a:pt x="243" y="268"/>
                  </a:cubicBezTo>
                  <a:cubicBezTo>
                    <a:pt x="243" y="269"/>
                    <a:pt x="243" y="269"/>
                    <a:pt x="243" y="270"/>
                  </a:cubicBezTo>
                  <a:cubicBezTo>
                    <a:pt x="244" y="270"/>
                    <a:pt x="244" y="271"/>
                    <a:pt x="245" y="271"/>
                  </a:cubicBezTo>
                  <a:cubicBezTo>
                    <a:pt x="245" y="271"/>
                    <a:pt x="245" y="271"/>
                    <a:pt x="245" y="271"/>
                  </a:cubicBezTo>
                  <a:cubicBezTo>
                    <a:pt x="245" y="271"/>
                    <a:pt x="245" y="272"/>
                    <a:pt x="244" y="272"/>
                  </a:cubicBezTo>
                  <a:cubicBezTo>
                    <a:pt x="244" y="272"/>
                    <a:pt x="244" y="273"/>
                    <a:pt x="244" y="274"/>
                  </a:cubicBezTo>
                  <a:cubicBezTo>
                    <a:pt x="244" y="274"/>
                    <a:pt x="244" y="273"/>
                    <a:pt x="245" y="273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45" y="273"/>
                    <a:pt x="246" y="273"/>
                    <a:pt x="246" y="273"/>
                  </a:cubicBezTo>
                  <a:cubicBezTo>
                    <a:pt x="246" y="272"/>
                    <a:pt x="247" y="272"/>
                    <a:pt x="247" y="272"/>
                  </a:cubicBezTo>
                  <a:cubicBezTo>
                    <a:pt x="247" y="272"/>
                    <a:pt x="247" y="272"/>
                    <a:pt x="248" y="272"/>
                  </a:cubicBezTo>
                  <a:cubicBezTo>
                    <a:pt x="248" y="272"/>
                    <a:pt x="248" y="271"/>
                    <a:pt x="248" y="271"/>
                  </a:cubicBezTo>
                  <a:cubicBezTo>
                    <a:pt x="249" y="271"/>
                    <a:pt x="250" y="271"/>
                    <a:pt x="251" y="270"/>
                  </a:cubicBezTo>
                  <a:cubicBezTo>
                    <a:pt x="252" y="270"/>
                    <a:pt x="252" y="269"/>
                    <a:pt x="252" y="269"/>
                  </a:cubicBezTo>
                  <a:cubicBezTo>
                    <a:pt x="254" y="269"/>
                    <a:pt x="255" y="269"/>
                    <a:pt x="256" y="269"/>
                  </a:cubicBezTo>
                  <a:cubicBezTo>
                    <a:pt x="256" y="269"/>
                    <a:pt x="256" y="269"/>
                    <a:pt x="256" y="269"/>
                  </a:cubicBezTo>
                  <a:cubicBezTo>
                    <a:pt x="256" y="269"/>
                    <a:pt x="257" y="269"/>
                    <a:pt x="257" y="269"/>
                  </a:cubicBezTo>
                  <a:cubicBezTo>
                    <a:pt x="257" y="269"/>
                    <a:pt x="257" y="268"/>
                    <a:pt x="257" y="268"/>
                  </a:cubicBezTo>
                  <a:cubicBezTo>
                    <a:pt x="257" y="268"/>
                    <a:pt x="258" y="268"/>
                    <a:pt x="259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8"/>
                    <a:pt x="259" y="268"/>
                    <a:pt x="260" y="268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58" y="266"/>
                    <a:pt x="257" y="265"/>
                    <a:pt x="255" y="265"/>
                  </a:cubicBezTo>
                  <a:cubicBezTo>
                    <a:pt x="255" y="264"/>
                    <a:pt x="255" y="264"/>
                    <a:pt x="254" y="264"/>
                  </a:cubicBezTo>
                  <a:cubicBezTo>
                    <a:pt x="254" y="264"/>
                    <a:pt x="254" y="264"/>
                    <a:pt x="254" y="264"/>
                  </a:cubicBezTo>
                  <a:cubicBezTo>
                    <a:pt x="254" y="263"/>
                    <a:pt x="254" y="263"/>
                    <a:pt x="254" y="263"/>
                  </a:cubicBezTo>
                  <a:cubicBezTo>
                    <a:pt x="254" y="263"/>
                    <a:pt x="254" y="263"/>
                    <a:pt x="254" y="263"/>
                  </a:cubicBezTo>
                  <a:cubicBezTo>
                    <a:pt x="254" y="262"/>
                    <a:pt x="254" y="262"/>
                    <a:pt x="254" y="261"/>
                  </a:cubicBezTo>
                  <a:cubicBezTo>
                    <a:pt x="253" y="261"/>
                    <a:pt x="253" y="261"/>
                    <a:pt x="253" y="261"/>
                  </a:cubicBezTo>
                  <a:cubicBezTo>
                    <a:pt x="253" y="261"/>
                    <a:pt x="253" y="261"/>
                    <a:pt x="253" y="260"/>
                  </a:cubicBezTo>
                  <a:cubicBezTo>
                    <a:pt x="252" y="260"/>
                    <a:pt x="252" y="260"/>
                    <a:pt x="251" y="260"/>
                  </a:cubicBezTo>
                  <a:cubicBezTo>
                    <a:pt x="252" y="259"/>
                    <a:pt x="252" y="259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4" y="258"/>
                    <a:pt x="253" y="257"/>
                    <a:pt x="254" y="256"/>
                  </a:cubicBezTo>
                  <a:cubicBezTo>
                    <a:pt x="254" y="256"/>
                    <a:pt x="255" y="255"/>
                    <a:pt x="255" y="255"/>
                  </a:cubicBezTo>
                  <a:cubicBezTo>
                    <a:pt x="255" y="255"/>
                    <a:pt x="255" y="255"/>
                    <a:pt x="255" y="254"/>
                  </a:cubicBezTo>
                  <a:cubicBezTo>
                    <a:pt x="255" y="254"/>
                    <a:pt x="255" y="254"/>
                    <a:pt x="255" y="254"/>
                  </a:cubicBezTo>
                  <a:cubicBezTo>
                    <a:pt x="256" y="254"/>
                    <a:pt x="256" y="253"/>
                    <a:pt x="257" y="253"/>
                  </a:cubicBezTo>
                  <a:cubicBezTo>
                    <a:pt x="257" y="253"/>
                    <a:pt x="257" y="253"/>
                    <a:pt x="258" y="253"/>
                  </a:cubicBezTo>
                  <a:cubicBezTo>
                    <a:pt x="258" y="251"/>
                    <a:pt x="258" y="250"/>
                    <a:pt x="258" y="248"/>
                  </a:cubicBezTo>
                  <a:cubicBezTo>
                    <a:pt x="258" y="248"/>
                    <a:pt x="258" y="248"/>
                    <a:pt x="259" y="248"/>
                  </a:cubicBezTo>
                  <a:cubicBezTo>
                    <a:pt x="259" y="247"/>
                    <a:pt x="259" y="247"/>
                    <a:pt x="260" y="246"/>
                  </a:cubicBezTo>
                  <a:cubicBezTo>
                    <a:pt x="260" y="246"/>
                    <a:pt x="260" y="246"/>
                    <a:pt x="260" y="246"/>
                  </a:cubicBezTo>
                  <a:cubicBezTo>
                    <a:pt x="260" y="246"/>
                    <a:pt x="260" y="245"/>
                    <a:pt x="260" y="245"/>
                  </a:cubicBezTo>
                  <a:cubicBezTo>
                    <a:pt x="260" y="245"/>
                    <a:pt x="260" y="245"/>
                    <a:pt x="261" y="244"/>
                  </a:cubicBezTo>
                  <a:cubicBezTo>
                    <a:pt x="261" y="244"/>
                    <a:pt x="261" y="244"/>
                    <a:pt x="262" y="244"/>
                  </a:cubicBezTo>
                  <a:cubicBezTo>
                    <a:pt x="262" y="244"/>
                    <a:pt x="262" y="244"/>
                    <a:pt x="262" y="244"/>
                  </a:cubicBezTo>
                  <a:cubicBezTo>
                    <a:pt x="262" y="244"/>
                    <a:pt x="263" y="244"/>
                    <a:pt x="263" y="244"/>
                  </a:cubicBezTo>
                  <a:cubicBezTo>
                    <a:pt x="263" y="243"/>
                    <a:pt x="263" y="243"/>
                    <a:pt x="262" y="242"/>
                  </a:cubicBezTo>
                  <a:cubicBezTo>
                    <a:pt x="263" y="242"/>
                    <a:pt x="263" y="242"/>
                    <a:pt x="263" y="242"/>
                  </a:cubicBezTo>
                  <a:cubicBezTo>
                    <a:pt x="263" y="242"/>
                    <a:pt x="263" y="242"/>
                    <a:pt x="263" y="241"/>
                  </a:cubicBezTo>
                  <a:cubicBezTo>
                    <a:pt x="263" y="241"/>
                    <a:pt x="263" y="241"/>
                    <a:pt x="263" y="241"/>
                  </a:cubicBezTo>
                  <a:cubicBezTo>
                    <a:pt x="263" y="241"/>
                    <a:pt x="263" y="241"/>
                    <a:pt x="263" y="240"/>
                  </a:cubicBezTo>
                  <a:cubicBezTo>
                    <a:pt x="263" y="240"/>
                    <a:pt x="264" y="240"/>
                    <a:pt x="264" y="240"/>
                  </a:cubicBezTo>
                  <a:cubicBezTo>
                    <a:pt x="263" y="240"/>
                    <a:pt x="263" y="240"/>
                    <a:pt x="263" y="240"/>
                  </a:cubicBezTo>
                  <a:cubicBezTo>
                    <a:pt x="263" y="239"/>
                    <a:pt x="263" y="239"/>
                    <a:pt x="263" y="238"/>
                  </a:cubicBezTo>
                  <a:cubicBezTo>
                    <a:pt x="263" y="238"/>
                    <a:pt x="263" y="238"/>
                    <a:pt x="263" y="238"/>
                  </a:cubicBezTo>
                  <a:cubicBezTo>
                    <a:pt x="264" y="238"/>
                    <a:pt x="264" y="238"/>
                    <a:pt x="264" y="239"/>
                  </a:cubicBezTo>
                  <a:cubicBezTo>
                    <a:pt x="264" y="239"/>
                    <a:pt x="265" y="239"/>
                    <a:pt x="265" y="239"/>
                  </a:cubicBezTo>
                  <a:cubicBezTo>
                    <a:pt x="265" y="238"/>
                    <a:pt x="264" y="238"/>
                    <a:pt x="264" y="237"/>
                  </a:cubicBezTo>
                  <a:cubicBezTo>
                    <a:pt x="266" y="237"/>
                    <a:pt x="267" y="236"/>
                    <a:pt x="268" y="235"/>
                  </a:cubicBezTo>
                  <a:cubicBezTo>
                    <a:pt x="268" y="235"/>
                    <a:pt x="268" y="234"/>
                    <a:pt x="268" y="233"/>
                  </a:cubicBezTo>
                  <a:cubicBezTo>
                    <a:pt x="269" y="233"/>
                    <a:pt x="269" y="233"/>
                    <a:pt x="269" y="233"/>
                  </a:cubicBezTo>
                  <a:cubicBezTo>
                    <a:pt x="270" y="232"/>
                    <a:pt x="270" y="232"/>
                    <a:pt x="270" y="231"/>
                  </a:cubicBezTo>
                  <a:cubicBezTo>
                    <a:pt x="271" y="231"/>
                    <a:pt x="271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4" y="231"/>
                    <a:pt x="275" y="231"/>
                    <a:pt x="276" y="231"/>
                  </a:cubicBezTo>
                  <a:cubicBezTo>
                    <a:pt x="277" y="230"/>
                    <a:pt x="276" y="231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8" y="231"/>
                    <a:pt x="277" y="231"/>
                    <a:pt x="279" y="231"/>
                  </a:cubicBezTo>
                  <a:cubicBezTo>
                    <a:pt x="279" y="231"/>
                    <a:pt x="279" y="232"/>
                    <a:pt x="279" y="232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2"/>
                    <a:pt x="277" y="232"/>
                    <a:pt x="276" y="232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276" y="232"/>
                    <a:pt x="276" y="232"/>
                    <a:pt x="275" y="232"/>
                  </a:cubicBezTo>
                  <a:cubicBezTo>
                    <a:pt x="275" y="232"/>
                    <a:pt x="275" y="233"/>
                    <a:pt x="275" y="233"/>
                  </a:cubicBezTo>
                  <a:cubicBezTo>
                    <a:pt x="276" y="233"/>
                    <a:pt x="277" y="233"/>
                    <a:pt x="278" y="233"/>
                  </a:cubicBezTo>
                  <a:cubicBezTo>
                    <a:pt x="278" y="233"/>
                    <a:pt x="278" y="234"/>
                    <a:pt x="278" y="234"/>
                  </a:cubicBezTo>
                  <a:cubicBezTo>
                    <a:pt x="280" y="234"/>
                    <a:pt x="280" y="234"/>
                    <a:pt x="281" y="236"/>
                  </a:cubicBezTo>
                  <a:cubicBezTo>
                    <a:pt x="281" y="236"/>
                    <a:pt x="281" y="236"/>
                    <a:pt x="282" y="236"/>
                  </a:cubicBezTo>
                  <a:cubicBezTo>
                    <a:pt x="282" y="235"/>
                    <a:pt x="282" y="235"/>
                    <a:pt x="282" y="234"/>
                  </a:cubicBezTo>
                  <a:cubicBezTo>
                    <a:pt x="284" y="234"/>
                    <a:pt x="285" y="234"/>
                    <a:pt x="286" y="234"/>
                  </a:cubicBezTo>
                  <a:cubicBezTo>
                    <a:pt x="286" y="234"/>
                    <a:pt x="286" y="235"/>
                    <a:pt x="286" y="235"/>
                  </a:cubicBezTo>
                  <a:cubicBezTo>
                    <a:pt x="287" y="235"/>
                    <a:pt x="287" y="235"/>
                    <a:pt x="288" y="235"/>
                  </a:cubicBezTo>
                  <a:cubicBezTo>
                    <a:pt x="288" y="235"/>
                    <a:pt x="289" y="236"/>
                    <a:pt x="289" y="237"/>
                  </a:cubicBezTo>
                  <a:cubicBezTo>
                    <a:pt x="288" y="237"/>
                    <a:pt x="287" y="237"/>
                    <a:pt x="286" y="237"/>
                  </a:cubicBezTo>
                  <a:cubicBezTo>
                    <a:pt x="286" y="237"/>
                    <a:pt x="286" y="237"/>
                    <a:pt x="286" y="238"/>
                  </a:cubicBezTo>
                  <a:cubicBezTo>
                    <a:pt x="285" y="238"/>
                    <a:pt x="284" y="238"/>
                    <a:pt x="283" y="238"/>
                  </a:cubicBezTo>
                  <a:cubicBezTo>
                    <a:pt x="283" y="238"/>
                    <a:pt x="283" y="238"/>
                    <a:pt x="283" y="239"/>
                  </a:cubicBezTo>
                  <a:cubicBezTo>
                    <a:pt x="282" y="239"/>
                    <a:pt x="281" y="239"/>
                    <a:pt x="281" y="240"/>
                  </a:cubicBezTo>
                  <a:cubicBezTo>
                    <a:pt x="281" y="240"/>
                    <a:pt x="282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4" y="240"/>
                    <a:pt x="284" y="240"/>
                    <a:pt x="285" y="240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1"/>
                    <a:pt x="285" y="241"/>
                    <a:pt x="286" y="241"/>
                  </a:cubicBezTo>
                  <a:cubicBezTo>
                    <a:pt x="287" y="243"/>
                    <a:pt x="287" y="244"/>
                    <a:pt x="287" y="245"/>
                  </a:cubicBezTo>
                  <a:cubicBezTo>
                    <a:pt x="287" y="245"/>
                    <a:pt x="287" y="245"/>
                    <a:pt x="287" y="245"/>
                  </a:cubicBezTo>
                  <a:cubicBezTo>
                    <a:pt x="286" y="246"/>
                    <a:pt x="286" y="246"/>
                    <a:pt x="286" y="247"/>
                  </a:cubicBezTo>
                  <a:cubicBezTo>
                    <a:pt x="287" y="247"/>
                    <a:pt x="287" y="246"/>
                    <a:pt x="287" y="246"/>
                  </a:cubicBezTo>
                  <a:cubicBezTo>
                    <a:pt x="288" y="246"/>
                    <a:pt x="289" y="246"/>
                    <a:pt x="291" y="246"/>
                  </a:cubicBezTo>
                  <a:cubicBezTo>
                    <a:pt x="291" y="246"/>
                    <a:pt x="291" y="246"/>
                    <a:pt x="291" y="246"/>
                  </a:cubicBezTo>
                  <a:cubicBezTo>
                    <a:pt x="291" y="245"/>
                    <a:pt x="292" y="245"/>
                    <a:pt x="293" y="245"/>
                  </a:cubicBezTo>
                  <a:cubicBezTo>
                    <a:pt x="293" y="245"/>
                    <a:pt x="293" y="245"/>
                    <a:pt x="293" y="245"/>
                  </a:cubicBezTo>
                  <a:cubicBezTo>
                    <a:pt x="294" y="245"/>
                    <a:pt x="294" y="245"/>
                    <a:pt x="295" y="245"/>
                  </a:cubicBezTo>
                  <a:cubicBezTo>
                    <a:pt x="295" y="244"/>
                    <a:pt x="295" y="244"/>
                    <a:pt x="295" y="244"/>
                  </a:cubicBezTo>
                  <a:cubicBezTo>
                    <a:pt x="296" y="244"/>
                    <a:pt x="297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9" y="243"/>
                    <a:pt x="299" y="243"/>
                    <a:pt x="299" y="243"/>
                  </a:cubicBezTo>
                  <a:cubicBezTo>
                    <a:pt x="301" y="243"/>
                    <a:pt x="300" y="243"/>
                    <a:pt x="301" y="243"/>
                  </a:cubicBezTo>
                  <a:cubicBezTo>
                    <a:pt x="302" y="243"/>
                    <a:pt x="302" y="243"/>
                    <a:pt x="303" y="243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2"/>
                    <a:pt x="304" y="241"/>
                    <a:pt x="304" y="240"/>
                  </a:cubicBezTo>
                  <a:cubicBezTo>
                    <a:pt x="304" y="240"/>
                    <a:pt x="304" y="240"/>
                    <a:pt x="304" y="240"/>
                  </a:cubicBezTo>
                  <a:cubicBezTo>
                    <a:pt x="304" y="240"/>
                    <a:pt x="304" y="240"/>
                    <a:pt x="304" y="240"/>
                  </a:cubicBezTo>
                  <a:cubicBezTo>
                    <a:pt x="303" y="240"/>
                    <a:pt x="302" y="240"/>
                    <a:pt x="301" y="240"/>
                  </a:cubicBezTo>
                  <a:cubicBezTo>
                    <a:pt x="301" y="240"/>
                    <a:pt x="301" y="241"/>
                    <a:pt x="301" y="241"/>
                  </a:cubicBezTo>
                  <a:cubicBezTo>
                    <a:pt x="300" y="240"/>
                    <a:pt x="299" y="240"/>
                    <a:pt x="299" y="240"/>
                  </a:cubicBezTo>
                  <a:cubicBezTo>
                    <a:pt x="299" y="240"/>
                    <a:pt x="299" y="240"/>
                    <a:pt x="299" y="241"/>
                  </a:cubicBezTo>
                  <a:cubicBezTo>
                    <a:pt x="298" y="241"/>
                    <a:pt x="298" y="240"/>
                    <a:pt x="298" y="240"/>
                  </a:cubicBezTo>
                  <a:cubicBezTo>
                    <a:pt x="297" y="240"/>
                    <a:pt x="296" y="240"/>
                    <a:pt x="295" y="240"/>
                  </a:cubicBezTo>
                  <a:cubicBezTo>
                    <a:pt x="294" y="239"/>
                    <a:pt x="294" y="239"/>
                    <a:pt x="294" y="237"/>
                  </a:cubicBezTo>
                  <a:cubicBezTo>
                    <a:pt x="294" y="237"/>
                    <a:pt x="293" y="237"/>
                    <a:pt x="292" y="237"/>
                  </a:cubicBezTo>
                  <a:cubicBezTo>
                    <a:pt x="292" y="235"/>
                    <a:pt x="292" y="237"/>
                    <a:pt x="290" y="236"/>
                  </a:cubicBezTo>
                  <a:cubicBezTo>
                    <a:pt x="290" y="236"/>
                    <a:pt x="290" y="236"/>
                    <a:pt x="290" y="235"/>
                  </a:cubicBezTo>
                  <a:cubicBezTo>
                    <a:pt x="290" y="235"/>
                    <a:pt x="290" y="235"/>
                    <a:pt x="289" y="235"/>
                  </a:cubicBezTo>
                  <a:cubicBezTo>
                    <a:pt x="289" y="234"/>
                    <a:pt x="289" y="234"/>
                    <a:pt x="289" y="233"/>
                  </a:cubicBezTo>
                  <a:cubicBezTo>
                    <a:pt x="291" y="233"/>
                    <a:pt x="291" y="233"/>
                    <a:pt x="292" y="233"/>
                  </a:cubicBezTo>
                  <a:cubicBezTo>
                    <a:pt x="292" y="233"/>
                    <a:pt x="292" y="234"/>
                    <a:pt x="292" y="234"/>
                  </a:cubicBezTo>
                  <a:cubicBezTo>
                    <a:pt x="294" y="234"/>
                    <a:pt x="295" y="234"/>
                    <a:pt x="297" y="234"/>
                  </a:cubicBezTo>
                  <a:cubicBezTo>
                    <a:pt x="298" y="233"/>
                    <a:pt x="297" y="234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9" y="233"/>
                    <a:pt x="299" y="233"/>
                    <a:pt x="299" y="233"/>
                  </a:cubicBezTo>
                  <a:cubicBezTo>
                    <a:pt x="300" y="232"/>
                    <a:pt x="300" y="232"/>
                    <a:pt x="301" y="231"/>
                  </a:cubicBezTo>
                  <a:cubicBezTo>
                    <a:pt x="301" y="231"/>
                    <a:pt x="301" y="231"/>
                    <a:pt x="302" y="231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02" y="232"/>
                    <a:pt x="303" y="232"/>
                    <a:pt x="304" y="232"/>
                  </a:cubicBezTo>
                  <a:cubicBezTo>
                    <a:pt x="304" y="231"/>
                    <a:pt x="304" y="231"/>
                    <a:pt x="304" y="231"/>
                  </a:cubicBezTo>
                  <a:cubicBezTo>
                    <a:pt x="305" y="231"/>
                    <a:pt x="306" y="231"/>
                    <a:pt x="307" y="231"/>
                  </a:cubicBezTo>
                  <a:cubicBezTo>
                    <a:pt x="308" y="230"/>
                    <a:pt x="308" y="230"/>
                    <a:pt x="308" y="230"/>
                  </a:cubicBezTo>
                  <a:cubicBezTo>
                    <a:pt x="310" y="229"/>
                    <a:pt x="311" y="229"/>
                    <a:pt x="312" y="229"/>
                  </a:cubicBezTo>
                  <a:cubicBezTo>
                    <a:pt x="313" y="229"/>
                    <a:pt x="313" y="229"/>
                    <a:pt x="313" y="228"/>
                  </a:cubicBezTo>
                  <a:cubicBezTo>
                    <a:pt x="314" y="228"/>
                    <a:pt x="315" y="228"/>
                    <a:pt x="315" y="228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7" y="228"/>
                    <a:pt x="318" y="228"/>
                    <a:pt x="319" y="228"/>
                  </a:cubicBezTo>
                  <a:cubicBezTo>
                    <a:pt x="320" y="228"/>
                    <a:pt x="320" y="227"/>
                    <a:pt x="320" y="227"/>
                  </a:cubicBezTo>
                  <a:cubicBezTo>
                    <a:pt x="320" y="227"/>
                    <a:pt x="320" y="227"/>
                    <a:pt x="320" y="227"/>
                  </a:cubicBezTo>
                  <a:cubicBezTo>
                    <a:pt x="321" y="227"/>
                    <a:pt x="321" y="227"/>
                    <a:pt x="321" y="227"/>
                  </a:cubicBezTo>
                  <a:cubicBezTo>
                    <a:pt x="321" y="228"/>
                    <a:pt x="321" y="228"/>
                    <a:pt x="321" y="228"/>
                  </a:cubicBezTo>
                  <a:cubicBezTo>
                    <a:pt x="321" y="228"/>
                    <a:pt x="320" y="228"/>
                    <a:pt x="319" y="229"/>
                  </a:cubicBezTo>
                  <a:cubicBezTo>
                    <a:pt x="319" y="229"/>
                    <a:pt x="319" y="229"/>
                    <a:pt x="319" y="229"/>
                  </a:cubicBezTo>
                  <a:cubicBezTo>
                    <a:pt x="319" y="229"/>
                    <a:pt x="318" y="229"/>
                    <a:pt x="318" y="229"/>
                  </a:cubicBezTo>
                  <a:cubicBezTo>
                    <a:pt x="318" y="229"/>
                    <a:pt x="318" y="229"/>
                    <a:pt x="318" y="230"/>
                  </a:cubicBezTo>
                  <a:cubicBezTo>
                    <a:pt x="317" y="230"/>
                    <a:pt x="317" y="230"/>
                    <a:pt x="316" y="230"/>
                  </a:cubicBezTo>
                  <a:cubicBezTo>
                    <a:pt x="316" y="230"/>
                    <a:pt x="316" y="231"/>
                    <a:pt x="316" y="231"/>
                  </a:cubicBezTo>
                  <a:cubicBezTo>
                    <a:pt x="316" y="231"/>
                    <a:pt x="316" y="231"/>
                    <a:pt x="315" y="231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4" y="231"/>
                    <a:pt x="314" y="232"/>
                    <a:pt x="314" y="232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3" y="232"/>
                    <a:pt x="311" y="232"/>
                    <a:pt x="310" y="233"/>
                  </a:cubicBezTo>
                  <a:cubicBezTo>
                    <a:pt x="310" y="233"/>
                    <a:pt x="310" y="234"/>
                    <a:pt x="311" y="234"/>
                  </a:cubicBezTo>
                  <a:cubicBezTo>
                    <a:pt x="311" y="234"/>
                    <a:pt x="312" y="234"/>
                    <a:pt x="313" y="234"/>
                  </a:cubicBezTo>
                  <a:cubicBezTo>
                    <a:pt x="313" y="234"/>
                    <a:pt x="313" y="235"/>
                    <a:pt x="313" y="235"/>
                  </a:cubicBezTo>
                  <a:cubicBezTo>
                    <a:pt x="313" y="235"/>
                    <a:pt x="313" y="236"/>
                    <a:pt x="313" y="236"/>
                  </a:cubicBezTo>
                  <a:cubicBezTo>
                    <a:pt x="313" y="236"/>
                    <a:pt x="313" y="236"/>
                    <a:pt x="313" y="236"/>
                  </a:cubicBezTo>
                  <a:cubicBezTo>
                    <a:pt x="312" y="237"/>
                    <a:pt x="312" y="237"/>
                    <a:pt x="311" y="238"/>
                  </a:cubicBezTo>
                  <a:cubicBezTo>
                    <a:pt x="311" y="238"/>
                    <a:pt x="311" y="238"/>
                    <a:pt x="311" y="238"/>
                  </a:cubicBezTo>
                  <a:cubicBezTo>
                    <a:pt x="311" y="238"/>
                    <a:pt x="311" y="239"/>
                    <a:pt x="311" y="239"/>
                  </a:cubicBezTo>
                  <a:cubicBezTo>
                    <a:pt x="310" y="239"/>
                    <a:pt x="309" y="240"/>
                    <a:pt x="309" y="240"/>
                  </a:cubicBezTo>
                  <a:cubicBezTo>
                    <a:pt x="309" y="240"/>
                    <a:pt x="309" y="240"/>
                    <a:pt x="309" y="239"/>
                  </a:cubicBezTo>
                  <a:cubicBezTo>
                    <a:pt x="308" y="239"/>
                    <a:pt x="308" y="239"/>
                    <a:pt x="307" y="239"/>
                  </a:cubicBezTo>
                  <a:cubicBezTo>
                    <a:pt x="307" y="240"/>
                    <a:pt x="307" y="240"/>
                    <a:pt x="307" y="241"/>
                  </a:cubicBezTo>
                  <a:cubicBezTo>
                    <a:pt x="306" y="241"/>
                    <a:pt x="305" y="241"/>
                    <a:pt x="304" y="241"/>
                  </a:cubicBezTo>
                  <a:cubicBezTo>
                    <a:pt x="304" y="242"/>
                    <a:pt x="304" y="242"/>
                    <a:pt x="304" y="242"/>
                  </a:cubicBezTo>
                  <a:cubicBezTo>
                    <a:pt x="306" y="242"/>
                    <a:pt x="307" y="242"/>
                    <a:pt x="308" y="241"/>
                  </a:cubicBezTo>
                  <a:cubicBezTo>
                    <a:pt x="308" y="242"/>
                    <a:pt x="308" y="243"/>
                    <a:pt x="309" y="243"/>
                  </a:cubicBezTo>
                  <a:cubicBezTo>
                    <a:pt x="309" y="243"/>
                    <a:pt x="309" y="243"/>
                    <a:pt x="309" y="243"/>
                  </a:cubicBezTo>
                  <a:cubicBezTo>
                    <a:pt x="310" y="244"/>
                    <a:pt x="309" y="244"/>
                    <a:pt x="310" y="245"/>
                  </a:cubicBezTo>
                  <a:cubicBezTo>
                    <a:pt x="310" y="245"/>
                    <a:pt x="310" y="245"/>
                    <a:pt x="310" y="245"/>
                  </a:cubicBezTo>
                  <a:cubicBezTo>
                    <a:pt x="311" y="245"/>
                    <a:pt x="311" y="245"/>
                    <a:pt x="312" y="245"/>
                  </a:cubicBezTo>
                  <a:cubicBezTo>
                    <a:pt x="312" y="246"/>
                    <a:pt x="312" y="246"/>
                    <a:pt x="313" y="247"/>
                  </a:cubicBezTo>
                  <a:cubicBezTo>
                    <a:pt x="313" y="247"/>
                    <a:pt x="313" y="247"/>
                    <a:pt x="313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8"/>
                    <a:pt x="315" y="248"/>
                    <a:pt x="315" y="248"/>
                  </a:cubicBezTo>
                  <a:cubicBezTo>
                    <a:pt x="315" y="248"/>
                    <a:pt x="315" y="248"/>
                    <a:pt x="315" y="249"/>
                  </a:cubicBezTo>
                  <a:cubicBezTo>
                    <a:pt x="315" y="249"/>
                    <a:pt x="315" y="249"/>
                    <a:pt x="316" y="249"/>
                  </a:cubicBezTo>
                  <a:cubicBezTo>
                    <a:pt x="316" y="249"/>
                    <a:pt x="316" y="249"/>
                    <a:pt x="316" y="250"/>
                  </a:cubicBezTo>
                  <a:cubicBezTo>
                    <a:pt x="316" y="250"/>
                    <a:pt x="316" y="250"/>
                    <a:pt x="316" y="250"/>
                  </a:cubicBezTo>
                  <a:cubicBezTo>
                    <a:pt x="316" y="250"/>
                    <a:pt x="316" y="250"/>
                    <a:pt x="316" y="250"/>
                  </a:cubicBezTo>
                  <a:cubicBezTo>
                    <a:pt x="317" y="250"/>
                    <a:pt x="317" y="250"/>
                    <a:pt x="318" y="250"/>
                  </a:cubicBezTo>
                  <a:cubicBezTo>
                    <a:pt x="318" y="251"/>
                    <a:pt x="318" y="251"/>
                    <a:pt x="319" y="251"/>
                  </a:cubicBezTo>
                  <a:cubicBezTo>
                    <a:pt x="319" y="251"/>
                    <a:pt x="319" y="251"/>
                    <a:pt x="319" y="251"/>
                  </a:cubicBezTo>
                  <a:cubicBezTo>
                    <a:pt x="319" y="252"/>
                    <a:pt x="319" y="252"/>
                    <a:pt x="319" y="252"/>
                  </a:cubicBezTo>
                  <a:cubicBezTo>
                    <a:pt x="320" y="253"/>
                    <a:pt x="320" y="253"/>
                    <a:pt x="321" y="253"/>
                  </a:cubicBezTo>
                  <a:cubicBezTo>
                    <a:pt x="321" y="254"/>
                    <a:pt x="321" y="254"/>
                    <a:pt x="321" y="254"/>
                  </a:cubicBezTo>
                  <a:cubicBezTo>
                    <a:pt x="321" y="254"/>
                    <a:pt x="321" y="254"/>
                    <a:pt x="322" y="254"/>
                  </a:cubicBezTo>
                  <a:cubicBezTo>
                    <a:pt x="322" y="254"/>
                    <a:pt x="322" y="254"/>
                    <a:pt x="322" y="255"/>
                  </a:cubicBezTo>
                  <a:cubicBezTo>
                    <a:pt x="322" y="255"/>
                    <a:pt x="323" y="255"/>
                    <a:pt x="323" y="255"/>
                  </a:cubicBezTo>
                  <a:cubicBezTo>
                    <a:pt x="323" y="255"/>
                    <a:pt x="323" y="255"/>
                    <a:pt x="323" y="255"/>
                  </a:cubicBezTo>
                  <a:cubicBezTo>
                    <a:pt x="324" y="255"/>
                    <a:pt x="324" y="255"/>
                    <a:pt x="325" y="255"/>
                  </a:cubicBezTo>
                  <a:cubicBezTo>
                    <a:pt x="325" y="256"/>
                    <a:pt x="325" y="256"/>
                    <a:pt x="325" y="256"/>
                  </a:cubicBezTo>
                  <a:cubicBezTo>
                    <a:pt x="326" y="256"/>
                    <a:pt x="326" y="256"/>
                    <a:pt x="326" y="256"/>
                  </a:cubicBezTo>
                  <a:cubicBezTo>
                    <a:pt x="326" y="256"/>
                    <a:pt x="327" y="257"/>
                    <a:pt x="327" y="257"/>
                  </a:cubicBezTo>
                  <a:cubicBezTo>
                    <a:pt x="327" y="257"/>
                    <a:pt x="327" y="257"/>
                    <a:pt x="328" y="257"/>
                  </a:cubicBezTo>
                  <a:cubicBezTo>
                    <a:pt x="328" y="257"/>
                    <a:pt x="328" y="257"/>
                    <a:pt x="328" y="257"/>
                  </a:cubicBezTo>
                  <a:cubicBezTo>
                    <a:pt x="328" y="258"/>
                    <a:pt x="328" y="258"/>
                    <a:pt x="328" y="258"/>
                  </a:cubicBezTo>
                  <a:cubicBezTo>
                    <a:pt x="328" y="258"/>
                    <a:pt x="328" y="258"/>
                    <a:pt x="328" y="259"/>
                  </a:cubicBezTo>
                  <a:cubicBezTo>
                    <a:pt x="329" y="259"/>
                    <a:pt x="329" y="259"/>
                    <a:pt x="330" y="259"/>
                  </a:cubicBezTo>
                  <a:cubicBezTo>
                    <a:pt x="330" y="260"/>
                    <a:pt x="332" y="263"/>
                    <a:pt x="331" y="265"/>
                  </a:cubicBezTo>
                  <a:cubicBezTo>
                    <a:pt x="331" y="265"/>
                    <a:pt x="331" y="265"/>
                    <a:pt x="331" y="265"/>
                  </a:cubicBezTo>
                  <a:cubicBezTo>
                    <a:pt x="331" y="265"/>
                    <a:pt x="331" y="266"/>
                    <a:pt x="330" y="267"/>
                  </a:cubicBezTo>
                  <a:cubicBezTo>
                    <a:pt x="329" y="267"/>
                    <a:pt x="330" y="267"/>
                    <a:pt x="329" y="268"/>
                  </a:cubicBezTo>
                  <a:cubicBezTo>
                    <a:pt x="329" y="268"/>
                    <a:pt x="328" y="268"/>
                    <a:pt x="328" y="268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68"/>
                    <a:pt x="327" y="268"/>
                    <a:pt x="327" y="268"/>
                  </a:cubicBezTo>
                  <a:cubicBezTo>
                    <a:pt x="327" y="268"/>
                    <a:pt x="327" y="269"/>
                    <a:pt x="327" y="269"/>
                  </a:cubicBezTo>
                  <a:cubicBezTo>
                    <a:pt x="327" y="269"/>
                    <a:pt x="327" y="269"/>
                    <a:pt x="326" y="269"/>
                  </a:cubicBezTo>
                  <a:cubicBezTo>
                    <a:pt x="326" y="269"/>
                    <a:pt x="326" y="269"/>
                    <a:pt x="326" y="269"/>
                  </a:cubicBezTo>
                  <a:cubicBezTo>
                    <a:pt x="326" y="269"/>
                    <a:pt x="325" y="269"/>
                    <a:pt x="325" y="269"/>
                  </a:cubicBezTo>
                  <a:cubicBezTo>
                    <a:pt x="325" y="269"/>
                    <a:pt x="325" y="269"/>
                    <a:pt x="325" y="269"/>
                  </a:cubicBezTo>
                  <a:cubicBezTo>
                    <a:pt x="324" y="270"/>
                    <a:pt x="324" y="270"/>
                    <a:pt x="323" y="270"/>
                  </a:cubicBezTo>
                  <a:cubicBezTo>
                    <a:pt x="322" y="271"/>
                    <a:pt x="320" y="268"/>
                    <a:pt x="318" y="269"/>
                  </a:cubicBezTo>
                  <a:cubicBezTo>
                    <a:pt x="318" y="269"/>
                    <a:pt x="318" y="269"/>
                    <a:pt x="318" y="269"/>
                  </a:cubicBezTo>
                  <a:cubicBezTo>
                    <a:pt x="318" y="269"/>
                    <a:pt x="318" y="269"/>
                    <a:pt x="317" y="269"/>
                  </a:cubicBezTo>
                  <a:cubicBezTo>
                    <a:pt x="317" y="269"/>
                    <a:pt x="317" y="270"/>
                    <a:pt x="317" y="270"/>
                  </a:cubicBezTo>
                  <a:cubicBezTo>
                    <a:pt x="316" y="270"/>
                    <a:pt x="316" y="270"/>
                    <a:pt x="315" y="270"/>
                  </a:cubicBezTo>
                  <a:cubicBezTo>
                    <a:pt x="315" y="270"/>
                    <a:pt x="315" y="270"/>
                    <a:pt x="315" y="270"/>
                  </a:cubicBezTo>
                  <a:cubicBezTo>
                    <a:pt x="313" y="270"/>
                    <a:pt x="312" y="270"/>
                    <a:pt x="310" y="270"/>
                  </a:cubicBezTo>
                  <a:cubicBezTo>
                    <a:pt x="310" y="269"/>
                    <a:pt x="310" y="269"/>
                    <a:pt x="310" y="269"/>
                  </a:cubicBezTo>
                  <a:cubicBezTo>
                    <a:pt x="309" y="269"/>
                    <a:pt x="309" y="269"/>
                    <a:pt x="308" y="269"/>
                  </a:cubicBezTo>
                  <a:cubicBezTo>
                    <a:pt x="308" y="269"/>
                    <a:pt x="308" y="268"/>
                    <a:pt x="307" y="268"/>
                  </a:cubicBezTo>
                  <a:cubicBezTo>
                    <a:pt x="307" y="268"/>
                    <a:pt x="307" y="268"/>
                    <a:pt x="307" y="267"/>
                  </a:cubicBezTo>
                  <a:cubicBezTo>
                    <a:pt x="306" y="267"/>
                    <a:pt x="306" y="267"/>
                    <a:pt x="306" y="267"/>
                  </a:cubicBezTo>
                  <a:cubicBezTo>
                    <a:pt x="304" y="267"/>
                    <a:pt x="303" y="266"/>
                    <a:pt x="303" y="268"/>
                  </a:cubicBezTo>
                  <a:cubicBezTo>
                    <a:pt x="302" y="268"/>
                    <a:pt x="301" y="267"/>
                    <a:pt x="300" y="267"/>
                  </a:cubicBezTo>
                  <a:cubicBezTo>
                    <a:pt x="300" y="267"/>
                    <a:pt x="300" y="265"/>
                    <a:pt x="299" y="265"/>
                  </a:cubicBezTo>
                  <a:cubicBezTo>
                    <a:pt x="299" y="265"/>
                    <a:pt x="299" y="264"/>
                    <a:pt x="299" y="264"/>
                  </a:cubicBezTo>
                  <a:cubicBezTo>
                    <a:pt x="299" y="264"/>
                    <a:pt x="297" y="265"/>
                    <a:pt x="296" y="265"/>
                  </a:cubicBezTo>
                  <a:cubicBezTo>
                    <a:pt x="296" y="264"/>
                    <a:pt x="296" y="264"/>
                    <a:pt x="296" y="264"/>
                  </a:cubicBezTo>
                  <a:cubicBezTo>
                    <a:pt x="296" y="264"/>
                    <a:pt x="295" y="264"/>
                    <a:pt x="295" y="264"/>
                  </a:cubicBezTo>
                  <a:cubicBezTo>
                    <a:pt x="295" y="263"/>
                    <a:pt x="294" y="263"/>
                    <a:pt x="294" y="262"/>
                  </a:cubicBezTo>
                  <a:cubicBezTo>
                    <a:pt x="293" y="262"/>
                    <a:pt x="293" y="263"/>
                    <a:pt x="293" y="263"/>
                  </a:cubicBezTo>
                  <a:cubicBezTo>
                    <a:pt x="292" y="263"/>
                    <a:pt x="292" y="263"/>
                    <a:pt x="291" y="263"/>
                  </a:cubicBezTo>
                  <a:cubicBezTo>
                    <a:pt x="291" y="263"/>
                    <a:pt x="291" y="263"/>
                    <a:pt x="290" y="263"/>
                  </a:cubicBezTo>
                  <a:cubicBezTo>
                    <a:pt x="290" y="263"/>
                    <a:pt x="290" y="263"/>
                    <a:pt x="290" y="263"/>
                  </a:cubicBezTo>
                  <a:cubicBezTo>
                    <a:pt x="289" y="263"/>
                    <a:pt x="289" y="263"/>
                    <a:pt x="288" y="262"/>
                  </a:cubicBezTo>
                  <a:cubicBezTo>
                    <a:pt x="288" y="262"/>
                    <a:pt x="288" y="262"/>
                    <a:pt x="288" y="262"/>
                  </a:cubicBezTo>
                  <a:cubicBezTo>
                    <a:pt x="287" y="262"/>
                    <a:pt x="285" y="262"/>
                    <a:pt x="284" y="262"/>
                  </a:cubicBezTo>
                  <a:cubicBezTo>
                    <a:pt x="284" y="262"/>
                    <a:pt x="284" y="262"/>
                    <a:pt x="283" y="263"/>
                  </a:cubicBezTo>
                  <a:cubicBezTo>
                    <a:pt x="282" y="263"/>
                    <a:pt x="280" y="263"/>
                    <a:pt x="279" y="263"/>
                  </a:cubicBezTo>
                  <a:cubicBezTo>
                    <a:pt x="279" y="264"/>
                    <a:pt x="279" y="264"/>
                    <a:pt x="278" y="265"/>
                  </a:cubicBezTo>
                  <a:cubicBezTo>
                    <a:pt x="277" y="265"/>
                    <a:pt x="276" y="265"/>
                    <a:pt x="275" y="265"/>
                  </a:cubicBezTo>
                  <a:cubicBezTo>
                    <a:pt x="275" y="266"/>
                    <a:pt x="275" y="266"/>
                    <a:pt x="275" y="266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3" y="267"/>
                    <a:pt x="273" y="267"/>
                    <a:pt x="273" y="267"/>
                  </a:cubicBezTo>
                  <a:cubicBezTo>
                    <a:pt x="272" y="268"/>
                    <a:pt x="269" y="268"/>
                    <a:pt x="268" y="267"/>
                  </a:cubicBezTo>
                  <a:cubicBezTo>
                    <a:pt x="268" y="267"/>
                    <a:pt x="268" y="267"/>
                    <a:pt x="267" y="267"/>
                  </a:cubicBezTo>
                  <a:cubicBezTo>
                    <a:pt x="266" y="266"/>
                    <a:pt x="266" y="268"/>
                    <a:pt x="264" y="267"/>
                  </a:cubicBezTo>
                  <a:cubicBezTo>
                    <a:pt x="263" y="267"/>
                    <a:pt x="261" y="267"/>
                    <a:pt x="260" y="267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1" y="269"/>
                    <a:pt x="263" y="269"/>
                    <a:pt x="264" y="269"/>
                  </a:cubicBezTo>
                  <a:cubicBezTo>
                    <a:pt x="264" y="269"/>
                    <a:pt x="264" y="270"/>
                    <a:pt x="264" y="270"/>
                  </a:cubicBezTo>
                  <a:cubicBezTo>
                    <a:pt x="263" y="270"/>
                    <a:pt x="262" y="270"/>
                    <a:pt x="260" y="270"/>
                  </a:cubicBezTo>
                  <a:cubicBezTo>
                    <a:pt x="260" y="270"/>
                    <a:pt x="260" y="270"/>
                    <a:pt x="260" y="270"/>
                  </a:cubicBezTo>
                  <a:cubicBezTo>
                    <a:pt x="260" y="270"/>
                    <a:pt x="260" y="270"/>
                    <a:pt x="260" y="270"/>
                  </a:cubicBezTo>
                  <a:cubicBezTo>
                    <a:pt x="260" y="271"/>
                    <a:pt x="260" y="270"/>
                    <a:pt x="260" y="271"/>
                  </a:cubicBezTo>
                  <a:cubicBezTo>
                    <a:pt x="259" y="271"/>
                    <a:pt x="257" y="272"/>
                    <a:pt x="255" y="272"/>
                  </a:cubicBezTo>
                  <a:cubicBezTo>
                    <a:pt x="255" y="271"/>
                    <a:pt x="255" y="271"/>
                    <a:pt x="255" y="271"/>
                  </a:cubicBezTo>
                  <a:cubicBezTo>
                    <a:pt x="254" y="271"/>
                    <a:pt x="254" y="271"/>
                    <a:pt x="253" y="271"/>
                  </a:cubicBezTo>
                  <a:cubicBezTo>
                    <a:pt x="253" y="271"/>
                    <a:pt x="253" y="272"/>
                    <a:pt x="253" y="272"/>
                  </a:cubicBezTo>
                  <a:cubicBezTo>
                    <a:pt x="251" y="272"/>
                    <a:pt x="250" y="272"/>
                    <a:pt x="249" y="272"/>
                  </a:cubicBezTo>
                  <a:cubicBezTo>
                    <a:pt x="247" y="272"/>
                    <a:pt x="247" y="273"/>
                    <a:pt x="246" y="274"/>
                  </a:cubicBezTo>
                  <a:cubicBezTo>
                    <a:pt x="245" y="274"/>
                    <a:pt x="245" y="275"/>
                    <a:pt x="244" y="275"/>
                  </a:cubicBezTo>
                  <a:cubicBezTo>
                    <a:pt x="244" y="276"/>
                    <a:pt x="245" y="277"/>
                    <a:pt x="244" y="278"/>
                  </a:cubicBezTo>
                  <a:cubicBezTo>
                    <a:pt x="244" y="278"/>
                    <a:pt x="244" y="279"/>
                    <a:pt x="244" y="279"/>
                  </a:cubicBezTo>
                  <a:cubicBezTo>
                    <a:pt x="244" y="279"/>
                    <a:pt x="246" y="279"/>
                    <a:pt x="247" y="279"/>
                  </a:cubicBezTo>
                  <a:cubicBezTo>
                    <a:pt x="248" y="281"/>
                    <a:pt x="249" y="282"/>
                    <a:pt x="247" y="284"/>
                  </a:cubicBezTo>
                  <a:cubicBezTo>
                    <a:pt x="247" y="284"/>
                    <a:pt x="247" y="284"/>
                    <a:pt x="249" y="285"/>
                  </a:cubicBezTo>
                  <a:cubicBezTo>
                    <a:pt x="248" y="286"/>
                    <a:pt x="248" y="286"/>
                    <a:pt x="247" y="286"/>
                  </a:cubicBezTo>
                  <a:cubicBezTo>
                    <a:pt x="247" y="286"/>
                    <a:pt x="247" y="286"/>
                    <a:pt x="247" y="287"/>
                  </a:cubicBezTo>
                  <a:cubicBezTo>
                    <a:pt x="246" y="286"/>
                    <a:pt x="246" y="286"/>
                    <a:pt x="245" y="285"/>
                  </a:cubicBezTo>
                  <a:cubicBezTo>
                    <a:pt x="245" y="286"/>
                    <a:pt x="246" y="287"/>
                    <a:pt x="245" y="288"/>
                  </a:cubicBezTo>
                  <a:cubicBezTo>
                    <a:pt x="245" y="288"/>
                    <a:pt x="245" y="288"/>
                    <a:pt x="245" y="288"/>
                  </a:cubicBezTo>
                  <a:cubicBezTo>
                    <a:pt x="246" y="288"/>
                    <a:pt x="247" y="288"/>
                    <a:pt x="247" y="288"/>
                  </a:cubicBezTo>
                  <a:cubicBezTo>
                    <a:pt x="248" y="288"/>
                    <a:pt x="248" y="288"/>
                    <a:pt x="249" y="288"/>
                  </a:cubicBezTo>
                  <a:cubicBezTo>
                    <a:pt x="249" y="290"/>
                    <a:pt x="249" y="291"/>
                    <a:pt x="249" y="292"/>
                  </a:cubicBezTo>
                  <a:cubicBezTo>
                    <a:pt x="249" y="292"/>
                    <a:pt x="249" y="292"/>
                    <a:pt x="250" y="292"/>
                  </a:cubicBezTo>
                  <a:cubicBezTo>
                    <a:pt x="250" y="293"/>
                    <a:pt x="250" y="293"/>
                    <a:pt x="250" y="294"/>
                  </a:cubicBezTo>
                  <a:cubicBezTo>
                    <a:pt x="249" y="294"/>
                    <a:pt x="249" y="294"/>
                    <a:pt x="249" y="294"/>
                  </a:cubicBezTo>
                  <a:cubicBezTo>
                    <a:pt x="249" y="294"/>
                    <a:pt x="249" y="294"/>
                    <a:pt x="249" y="295"/>
                  </a:cubicBezTo>
                  <a:cubicBezTo>
                    <a:pt x="250" y="295"/>
                    <a:pt x="252" y="295"/>
                    <a:pt x="254" y="295"/>
                  </a:cubicBezTo>
                  <a:cubicBezTo>
                    <a:pt x="253" y="296"/>
                    <a:pt x="254" y="296"/>
                    <a:pt x="253" y="296"/>
                  </a:cubicBezTo>
                  <a:cubicBezTo>
                    <a:pt x="253" y="297"/>
                    <a:pt x="253" y="296"/>
                    <a:pt x="254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4" y="297"/>
                    <a:pt x="254" y="297"/>
                    <a:pt x="255" y="297"/>
                  </a:cubicBezTo>
                  <a:cubicBezTo>
                    <a:pt x="255" y="297"/>
                    <a:pt x="255" y="297"/>
                    <a:pt x="255" y="296"/>
                  </a:cubicBezTo>
                  <a:cubicBezTo>
                    <a:pt x="255" y="296"/>
                    <a:pt x="256" y="297"/>
                    <a:pt x="256" y="297"/>
                  </a:cubicBezTo>
                  <a:cubicBezTo>
                    <a:pt x="256" y="297"/>
                    <a:pt x="256" y="297"/>
                    <a:pt x="257" y="297"/>
                  </a:cubicBezTo>
                  <a:cubicBezTo>
                    <a:pt x="257" y="300"/>
                    <a:pt x="258" y="298"/>
                    <a:pt x="259" y="298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59" y="299"/>
                    <a:pt x="260" y="299"/>
                    <a:pt x="260" y="299"/>
                  </a:cubicBezTo>
                  <a:cubicBezTo>
                    <a:pt x="260" y="299"/>
                    <a:pt x="259" y="300"/>
                    <a:pt x="259" y="300"/>
                  </a:cubicBezTo>
                  <a:cubicBezTo>
                    <a:pt x="259" y="300"/>
                    <a:pt x="259" y="300"/>
                    <a:pt x="260" y="300"/>
                  </a:cubicBezTo>
                  <a:cubicBezTo>
                    <a:pt x="260" y="300"/>
                    <a:pt x="260" y="301"/>
                    <a:pt x="260" y="301"/>
                  </a:cubicBezTo>
                  <a:cubicBezTo>
                    <a:pt x="261" y="301"/>
                    <a:pt x="261" y="301"/>
                    <a:pt x="261" y="301"/>
                  </a:cubicBezTo>
                  <a:cubicBezTo>
                    <a:pt x="262" y="302"/>
                    <a:pt x="262" y="302"/>
                    <a:pt x="263" y="303"/>
                  </a:cubicBezTo>
                  <a:cubicBezTo>
                    <a:pt x="264" y="303"/>
                    <a:pt x="264" y="303"/>
                    <a:pt x="265" y="302"/>
                  </a:cubicBezTo>
                  <a:cubicBezTo>
                    <a:pt x="265" y="302"/>
                    <a:pt x="265" y="302"/>
                    <a:pt x="265" y="302"/>
                  </a:cubicBezTo>
                  <a:cubicBezTo>
                    <a:pt x="265" y="302"/>
                    <a:pt x="266" y="302"/>
                    <a:pt x="267" y="302"/>
                  </a:cubicBezTo>
                  <a:cubicBezTo>
                    <a:pt x="267" y="301"/>
                    <a:pt x="268" y="299"/>
                    <a:pt x="268" y="298"/>
                  </a:cubicBezTo>
                  <a:cubicBezTo>
                    <a:pt x="269" y="298"/>
                    <a:pt x="270" y="298"/>
                    <a:pt x="270" y="298"/>
                  </a:cubicBezTo>
                  <a:cubicBezTo>
                    <a:pt x="270" y="298"/>
                    <a:pt x="270" y="298"/>
                    <a:pt x="271" y="298"/>
                  </a:cubicBezTo>
                  <a:cubicBezTo>
                    <a:pt x="271" y="298"/>
                    <a:pt x="271" y="298"/>
                    <a:pt x="271" y="298"/>
                  </a:cubicBezTo>
                  <a:cubicBezTo>
                    <a:pt x="272" y="298"/>
                    <a:pt x="272" y="298"/>
                    <a:pt x="272" y="298"/>
                  </a:cubicBezTo>
                  <a:cubicBezTo>
                    <a:pt x="272" y="299"/>
                    <a:pt x="272" y="299"/>
                    <a:pt x="272" y="299"/>
                  </a:cubicBezTo>
                  <a:cubicBezTo>
                    <a:pt x="273" y="299"/>
                    <a:pt x="273" y="299"/>
                    <a:pt x="274" y="299"/>
                  </a:cubicBezTo>
                  <a:cubicBezTo>
                    <a:pt x="274" y="299"/>
                    <a:pt x="274" y="299"/>
                    <a:pt x="274" y="300"/>
                  </a:cubicBezTo>
                  <a:cubicBezTo>
                    <a:pt x="275" y="300"/>
                    <a:pt x="275" y="300"/>
                    <a:pt x="275" y="300"/>
                  </a:cubicBezTo>
                  <a:cubicBezTo>
                    <a:pt x="275" y="300"/>
                    <a:pt x="275" y="300"/>
                    <a:pt x="275" y="300"/>
                  </a:cubicBezTo>
                  <a:cubicBezTo>
                    <a:pt x="276" y="300"/>
                    <a:pt x="276" y="300"/>
                    <a:pt x="276" y="300"/>
                  </a:cubicBezTo>
                  <a:cubicBezTo>
                    <a:pt x="276" y="300"/>
                    <a:pt x="277" y="301"/>
                    <a:pt x="277" y="301"/>
                  </a:cubicBezTo>
                  <a:cubicBezTo>
                    <a:pt x="278" y="302"/>
                    <a:pt x="279" y="302"/>
                    <a:pt x="280" y="303"/>
                  </a:cubicBezTo>
                  <a:cubicBezTo>
                    <a:pt x="285" y="303"/>
                    <a:pt x="289" y="302"/>
                    <a:pt x="291" y="299"/>
                  </a:cubicBezTo>
                  <a:cubicBezTo>
                    <a:pt x="291" y="299"/>
                    <a:pt x="292" y="299"/>
                    <a:pt x="293" y="299"/>
                  </a:cubicBezTo>
                  <a:cubicBezTo>
                    <a:pt x="293" y="300"/>
                    <a:pt x="293" y="300"/>
                    <a:pt x="293" y="300"/>
                  </a:cubicBezTo>
                  <a:cubicBezTo>
                    <a:pt x="295" y="300"/>
                    <a:pt x="296" y="299"/>
                    <a:pt x="296" y="297"/>
                  </a:cubicBezTo>
                  <a:cubicBezTo>
                    <a:pt x="297" y="297"/>
                    <a:pt x="297" y="297"/>
                    <a:pt x="298" y="297"/>
                  </a:cubicBezTo>
                  <a:cubicBezTo>
                    <a:pt x="298" y="298"/>
                    <a:pt x="298" y="300"/>
                    <a:pt x="298" y="301"/>
                  </a:cubicBezTo>
                  <a:cubicBezTo>
                    <a:pt x="297" y="301"/>
                    <a:pt x="297" y="302"/>
                    <a:pt x="296" y="302"/>
                  </a:cubicBezTo>
                  <a:cubicBezTo>
                    <a:pt x="296" y="303"/>
                    <a:pt x="296" y="303"/>
                    <a:pt x="297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7" y="305"/>
                    <a:pt x="297" y="304"/>
                    <a:pt x="297" y="304"/>
                  </a:cubicBezTo>
                  <a:cubicBezTo>
                    <a:pt x="297" y="305"/>
                    <a:pt x="297" y="305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7"/>
                    <a:pt x="297" y="307"/>
                    <a:pt x="296" y="308"/>
                  </a:cubicBezTo>
                  <a:cubicBezTo>
                    <a:pt x="297" y="308"/>
                    <a:pt x="297" y="308"/>
                    <a:pt x="298" y="308"/>
                  </a:cubicBezTo>
                  <a:cubicBezTo>
                    <a:pt x="298" y="310"/>
                    <a:pt x="298" y="311"/>
                    <a:pt x="297" y="311"/>
                  </a:cubicBezTo>
                  <a:cubicBezTo>
                    <a:pt x="297" y="312"/>
                    <a:pt x="298" y="312"/>
                    <a:pt x="298" y="313"/>
                  </a:cubicBezTo>
                  <a:cubicBezTo>
                    <a:pt x="298" y="313"/>
                    <a:pt x="298" y="314"/>
                    <a:pt x="298" y="314"/>
                  </a:cubicBezTo>
                  <a:cubicBezTo>
                    <a:pt x="298" y="314"/>
                    <a:pt x="298" y="314"/>
                    <a:pt x="298" y="314"/>
                  </a:cubicBezTo>
                  <a:cubicBezTo>
                    <a:pt x="297" y="315"/>
                    <a:pt x="297" y="316"/>
                    <a:pt x="297" y="316"/>
                  </a:cubicBezTo>
                  <a:cubicBezTo>
                    <a:pt x="297" y="317"/>
                    <a:pt x="296" y="317"/>
                    <a:pt x="296" y="317"/>
                  </a:cubicBezTo>
                  <a:cubicBezTo>
                    <a:pt x="296" y="318"/>
                    <a:pt x="295" y="318"/>
                    <a:pt x="295" y="318"/>
                  </a:cubicBezTo>
                  <a:cubicBezTo>
                    <a:pt x="295" y="318"/>
                    <a:pt x="295" y="319"/>
                    <a:pt x="295" y="319"/>
                  </a:cubicBezTo>
                  <a:cubicBezTo>
                    <a:pt x="295" y="319"/>
                    <a:pt x="295" y="319"/>
                    <a:pt x="295" y="319"/>
                  </a:cubicBezTo>
                  <a:cubicBezTo>
                    <a:pt x="295" y="320"/>
                    <a:pt x="295" y="321"/>
                    <a:pt x="295" y="322"/>
                  </a:cubicBezTo>
                  <a:cubicBezTo>
                    <a:pt x="295" y="323"/>
                    <a:pt x="294" y="322"/>
                    <a:pt x="294" y="324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5"/>
                    <a:pt x="293" y="326"/>
                    <a:pt x="292" y="328"/>
                  </a:cubicBezTo>
                  <a:cubicBezTo>
                    <a:pt x="292" y="328"/>
                    <a:pt x="292" y="328"/>
                    <a:pt x="291" y="328"/>
                  </a:cubicBezTo>
                  <a:cubicBezTo>
                    <a:pt x="291" y="329"/>
                    <a:pt x="291" y="329"/>
                    <a:pt x="291" y="329"/>
                  </a:cubicBezTo>
                  <a:cubicBezTo>
                    <a:pt x="291" y="329"/>
                    <a:pt x="291" y="329"/>
                    <a:pt x="291" y="329"/>
                  </a:cubicBezTo>
                  <a:cubicBezTo>
                    <a:pt x="290" y="330"/>
                    <a:pt x="291" y="332"/>
                    <a:pt x="290" y="332"/>
                  </a:cubicBezTo>
                  <a:cubicBezTo>
                    <a:pt x="290" y="332"/>
                    <a:pt x="290" y="332"/>
                    <a:pt x="290" y="332"/>
                  </a:cubicBezTo>
                  <a:cubicBezTo>
                    <a:pt x="289" y="333"/>
                    <a:pt x="288" y="334"/>
                    <a:pt x="288" y="334"/>
                  </a:cubicBezTo>
                  <a:cubicBezTo>
                    <a:pt x="285" y="334"/>
                    <a:pt x="283" y="335"/>
                    <a:pt x="280" y="335"/>
                  </a:cubicBezTo>
                  <a:cubicBezTo>
                    <a:pt x="280" y="335"/>
                    <a:pt x="280" y="334"/>
                    <a:pt x="280" y="334"/>
                  </a:cubicBezTo>
                  <a:cubicBezTo>
                    <a:pt x="279" y="334"/>
                    <a:pt x="278" y="334"/>
                    <a:pt x="277" y="335"/>
                  </a:cubicBezTo>
                  <a:cubicBezTo>
                    <a:pt x="276" y="335"/>
                    <a:pt x="276" y="335"/>
                    <a:pt x="276" y="335"/>
                  </a:cubicBezTo>
                  <a:cubicBezTo>
                    <a:pt x="275" y="335"/>
                    <a:pt x="276" y="335"/>
                    <a:pt x="275" y="335"/>
                  </a:cubicBezTo>
                  <a:cubicBezTo>
                    <a:pt x="275" y="335"/>
                    <a:pt x="274" y="335"/>
                    <a:pt x="273" y="335"/>
                  </a:cubicBezTo>
                  <a:cubicBezTo>
                    <a:pt x="273" y="334"/>
                    <a:pt x="273" y="334"/>
                    <a:pt x="274" y="333"/>
                  </a:cubicBezTo>
                  <a:cubicBezTo>
                    <a:pt x="273" y="333"/>
                    <a:pt x="272" y="333"/>
                    <a:pt x="271" y="333"/>
                  </a:cubicBezTo>
                  <a:cubicBezTo>
                    <a:pt x="271" y="334"/>
                    <a:pt x="271" y="334"/>
                    <a:pt x="271" y="334"/>
                  </a:cubicBezTo>
                  <a:cubicBezTo>
                    <a:pt x="271" y="335"/>
                    <a:pt x="271" y="335"/>
                    <a:pt x="271" y="335"/>
                  </a:cubicBezTo>
                  <a:cubicBezTo>
                    <a:pt x="270" y="336"/>
                    <a:pt x="271" y="335"/>
                    <a:pt x="270" y="336"/>
                  </a:cubicBezTo>
                  <a:cubicBezTo>
                    <a:pt x="270" y="334"/>
                    <a:pt x="270" y="335"/>
                    <a:pt x="270" y="334"/>
                  </a:cubicBezTo>
                  <a:cubicBezTo>
                    <a:pt x="268" y="334"/>
                    <a:pt x="267" y="335"/>
                    <a:pt x="267" y="334"/>
                  </a:cubicBezTo>
                  <a:cubicBezTo>
                    <a:pt x="265" y="334"/>
                    <a:pt x="264" y="334"/>
                    <a:pt x="264" y="336"/>
                  </a:cubicBezTo>
                  <a:cubicBezTo>
                    <a:pt x="264" y="335"/>
                    <a:pt x="263" y="335"/>
                    <a:pt x="261" y="335"/>
                  </a:cubicBezTo>
                  <a:cubicBezTo>
                    <a:pt x="261" y="335"/>
                    <a:pt x="261" y="335"/>
                    <a:pt x="261" y="335"/>
                  </a:cubicBezTo>
                  <a:cubicBezTo>
                    <a:pt x="261" y="336"/>
                    <a:pt x="259" y="336"/>
                    <a:pt x="258" y="336"/>
                  </a:cubicBezTo>
                  <a:cubicBezTo>
                    <a:pt x="258" y="335"/>
                    <a:pt x="258" y="335"/>
                    <a:pt x="257" y="335"/>
                  </a:cubicBezTo>
                  <a:cubicBezTo>
                    <a:pt x="257" y="335"/>
                    <a:pt x="257" y="335"/>
                    <a:pt x="256" y="334"/>
                  </a:cubicBezTo>
                  <a:cubicBezTo>
                    <a:pt x="256" y="334"/>
                    <a:pt x="256" y="334"/>
                    <a:pt x="256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4" y="334"/>
                    <a:pt x="253" y="334"/>
                    <a:pt x="251" y="334"/>
                  </a:cubicBezTo>
                  <a:cubicBezTo>
                    <a:pt x="251" y="334"/>
                    <a:pt x="251" y="334"/>
                    <a:pt x="251" y="334"/>
                  </a:cubicBezTo>
                  <a:cubicBezTo>
                    <a:pt x="251" y="334"/>
                    <a:pt x="250" y="334"/>
                    <a:pt x="249" y="334"/>
                  </a:cubicBezTo>
                  <a:cubicBezTo>
                    <a:pt x="249" y="334"/>
                    <a:pt x="249" y="334"/>
                    <a:pt x="249" y="334"/>
                  </a:cubicBezTo>
                  <a:cubicBezTo>
                    <a:pt x="248" y="334"/>
                    <a:pt x="248" y="334"/>
                    <a:pt x="248" y="334"/>
                  </a:cubicBezTo>
                  <a:cubicBezTo>
                    <a:pt x="248" y="333"/>
                    <a:pt x="248" y="333"/>
                    <a:pt x="248" y="333"/>
                  </a:cubicBezTo>
                  <a:cubicBezTo>
                    <a:pt x="247" y="333"/>
                    <a:pt x="247" y="333"/>
                    <a:pt x="247" y="333"/>
                  </a:cubicBezTo>
                  <a:cubicBezTo>
                    <a:pt x="247" y="333"/>
                    <a:pt x="247" y="333"/>
                    <a:pt x="247" y="333"/>
                  </a:cubicBezTo>
                  <a:cubicBezTo>
                    <a:pt x="246" y="333"/>
                    <a:pt x="246" y="333"/>
                    <a:pt x="245" y="333"/>
                  </a:cubicBezTo>
                  <a:cubicBezTo>
                    <a:pt x="245" y="332"/>
                    <a:pt x="245" y="332"/>
                    <a:pt x="245" y="332"/>
                  </a:cubicBezTo>
                  <a:cubicBezTo>
                    <a:pt x="244" y="331"/>
                    <a:pt x="241" y="331"/>
                    <a:pt x="240" y="331"/>
                  </a:cubicBezTo>
                  <a:cubicBezTo>
                    <a:pt x="240" y="331"/>
                    <a:pt x="240" y="331"/>
                    <a:pt x="240" y="331"/>
                  </a:cubicBezTo>
                  <a:cubicBezTo>
                    <a:pt x="239" y="331"/>
                    <a:pt x="238" y="331"/>
                    <a:pt x="237" y="331"/>
                  </a:cubicBezTo>
                  <a:cubicBezTo>
                    <a:pt x="237" y="331"/>
                    <a:pt x="237" y="331"/>
                    <a:pt x="236" y="331"/>
                  </a:cubicBezTo>
                  <a:cubicBezTo>
                    <a:pt x="236" y="330"/>
                    <a:pt x="236" y="329"/>
                    <a:pt x="236" y="329"/>
                  </a:cubicBezTo>
                  <a:cubicBezTo>
                    <a:pt x="234" y="329"/>
                    <a:pt x="233" y="328"/>
                    <a:pt x="231" y="328"/>
                  </a:cubicBezTo>
                  <a:cubicBezTo>
                    <a:pt x="231" y="328"/>
                    <a:pt x="231" y="328"/>
                    <a:pt x="231" y="327"/>
                  </a:cubicBezTo>
                  <a:cubicBezTo>
                    <a:pt x="229" y="327"/>
                    <a:pt x="227" y="326"/>
                    <a:pt x="226" y="327"/>
                  </a:cubicBezTo>
                  <a:cubicBezTo>
                    <a:pt x="226" y="327"/>
                    <a:pt x="225" y="327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5" y="327"/>
                    <a:pt x="224" y="327"/>
                    <a:pt x="224" y="327"/>
                  </a:cubicBezTo>
                  <a:cubicBezTo>
                    <a:pt x="224" y="326"/>
                    <a:pt x="225" y="326"/>
                    <a:pt x="225" y="326"/>
                  </a:cubicBezTo>
                  <a:cubicBezTo>
                    <a:pt x="224" y="325"/>
                    <a:pt x="224" y="325"/>
                    <a:pt x="223" y="325"/>
                  </a:cubicBezTo>
                  <a:cubicBezTo>
                    <a:pt x="223" y="324"/>
                    <a:pt x="224" y="325"/>
                    <a:pt x="223" y="324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22" y="324"/>
                    <a:pt x="221" y="324"/>
                    <a:pt x="220" y="324"/>
                  </a:cubicBezTo>
                  <a:cubicBezTo>
                    <a:pt x="219" y="323"/>
                    <a:pt x="217" y="322"/>
                    <a:pt x="215" y="322"/>
                  </a:cubicBezTo>
                  <a:cubicBezTo>
                    <a:pt x="214" y="323"/>
                    <a:pt x="214" y="322"/>
                    <a:pt x="213" y="322"/>
                  </a:cubicBezTo>
                  <a:cubicBezTo>
                    <a:pt x="213" y="323"/>
                    <a:pt x="213" y="323"/>
                    <a:pt x="213" y="323"/>
                  </a:cubicBezTo>
                  <a:cubicBezTo>
                    <a:pt x="213" y="323"/>
                    <a:pt x="213" y="323"/>
                    <a:pt x="212" y="323"/>
                  </a:cubicBezTo>
                  <a:cubicBezTo>
                    <a:pt x="212" y="323"/>
                    <a:pt x="212" y="324"/>
                    <a:pt x="211" y="324"/>
                  </a:cubicBezTo>
                  <a:cubicBezTo>
                    <a:pt x="211" y="324"/>
                    <a:pt x="211" y="324"/>
                    <a:pt x="211" y="324"/>
                  </a:cubicBezTo>
                  <a:cubicBezTo>
                    <a:pt x="211" y="324"/>
                    <a:pt x="211" y="324"/>
                    <a:pt x="211" y="324"/>
                  </a:cubicBezTo>
                  <a:cubicBezTo>
                    <a:pt x="210" y="324"/>
                    <a:pt x="209" y="324"/>
                    <a:pt x="209" y="324"/>
                  </a:cubicBezTo>
                  <a:cubicBezTo>
                    <a:pt x="208" y="325"/>
                    <a:pt x="207" y="327"/>
                    <a:pt x="206" y="328"/>
                  </a:cubicBezTo>
                  <a:cubicBezTo>
                    <a:pt x="206" y="328"/>
                    <a:pt x="206" y="328"/>
                    <a:pt x="205" y="328"/>
                  </a:cubicBezTo>
                  <a:cubicBezTo>
                    <a:pt x="206" y="329"/>
                    <a:pt x="206" y="330"/>
                    <a:pt x="207" y="330"/>
                  </a:cubicBezTo>
                  <a:cubicBezTo>
                    <a:pt x="207" y="330"/>
                    <a:pt x="207" y="330"/>
                    <a:pt x="207" y="331"/>
                  </a:cubicBezTo>
                  <a:cubicBezTo>
                    <a:pt x="207" y="331"/>
                    <a:pt x="207" y="331"/>
                    <a:pt x="207" y="332"/>
                  </a:cubicBezTo>
                  <a:cubicBezTo>
                    <a:pt x="208" y="332"/>
                    <a:pt x="208" y="332"/>
                    <a:pt x="208" y="332"/>
                  </a:cubicBezTo>
                  <a:cubicBezTo>
                    <a:pt x="207" y="335"/>
                    <a:pt x="205" y="336"/>
                    <a:pt x="203" y="338"/>
                  </a:cubicBezTo>
                  <a:cubicBezTo>
                    <a:pt x="200" y="337"/>
                    <a:pt x="196" y="336"/>
                    <a:pt x="192" y="335"/>
                  </a:cubicBezTo>
                  <a:cubicBezTo>
                    <a:pt x="192" y="335"/>
                    <a:pt x="192" y="335"/>
                    <a:pt x="192" y="335"/>
                  </a:cubicBezTo>
                  <a:cubicBezTo>
                    <a:pt x="192" y="335"/>
                    <a:pt x="192" y="335"/>
                    <a:pt x="191" y="335"/>
                  </a:cubicBezTo>
                  <a:cubicBezTo>
                    <a:pt x="191" y="335"/>
                    <a:pt x="191" y="335"/>
                    <a:pt x="191" y="335"/>
                  </a:cubicBezTo>
                  <a:cubicBezTo>
                    <a:pt x="191" y="335"/>
                    <a:pt x="190" y="335"/>
                    <a:pt x="190" y="335"/>
                  </a:cubicBezTo>
                  <a:cubicBezTo>
                    <a:pt x="189" y="334"/>
                    <a:pt x="189" y="334"/>
                    <a:pt x="189" y="334"/>
                  </a:cubicBezTo>
                  <a:cubicBezTo>
                    <a:pt x="189" y="334"/>
                    <a:pt x="189" y="334"/>
                    <a:pt x="188" y="334"/>
                  </a:cubicBezTo>
                  <a:cubicBezTo>
                    <a:pt x="188" y="334"/>
                    <a:pt x="188" y="334"/>
                    <a:pt x="188" y="333"/>
                  </a:cubicBezTo>
                  <a:cubicBezTo>
                    <a:pt x="187" y="334"/>
                    <a:pt x="187" y="334"/>
                    <a:pt x="186" y="334"/>
                  </a:cubicBezTo>
                  <a:cubicBezTo>
                    <a:pt x="185" y="333"/>
                    <a:pt x="185" y="333"/>
                    <a:pt x="185" y="333"/>
                  </a:cubicBezTo>
                  <a:cubicBezTo>
                    <a:pt x="185" y="333"/>
                    <a:pt x="184" y="333"/>
                    <a:pt x="184" y="333"/>
                  </a:cubicBezTo>
                  <a:cubicBezTo>
                    <a:pt x="183" y="331"/>
                    <a:pt x="181" y="330"/>
                    <a:pt x="180" y="329"/>
                  </a:cubicBezTo>
                  <a:cubicBezTo>
                    <a:pt x="180" y="329"/>
                    <a:pt x="179" y="328"/>
                    <a:pt x="178" y="328"/>
                  </a:cubicBezTo>
                  <a:cubicBezTo>
                    <a:pt x="178" y="327"/>
                    <a:pt x="179" y="327"/>
                    <a:pt x="178" y="326"/>
                  </a:cubicBezTo>
                  <a:cubicBezTo>
                    <a:pt x="177" y="326"/>
                    <a:pt x="176" y="326"/>
                    <a:pt x="175" y="325"/>
                  </a:cubicBezTo>
                  <a:cubicBezTo>
                    <a:pt x="175" y="325"/>
                    <a:pt x="175" y="325"/>
                    <a:pt x="175" y="325"/>
                  </a:cubicBezTo>
                  <a:cubicBezTo>
                    <a:pt x="174" y="325"/>
                    <a:pt x="173" y="325"/>
                    <a:pt x="173" y="325"/>
                  </a:cubicBezTo>
                  <a:cubicBezTo>
                    <a:pt x="173" y="324"/>
                    <a:pt x="173" y="324"/>
                    <a:pt x="172" y="324"/>
                  </a:cubicBezTo>
                  <a:cubicBezTo>
                    <a:pt x="172" y="324"/>
                    <a:pt x="171" y="324"/>
                    <a:pt x="170" y="324"/>
                  </a:cubicBezTo>
                  <a:cubicBezTo>
                    <a:pt x="170" y="323"/>
                    <a:pt x="170" y="323"/>
                    <a:pt x="170" y="323"/>
                  </a:cubicBezTo>
                  <a:cubicBezTo>
                    <a:pt x="169" y="323"/>
                    <a:pt x="169" y="323"/>
                    <a:pt x="168" y="323"/>
                  </a:cubicBezTo>
                  <a:cubicBezTo>
                    <a:pt x="168" y="323"/>
                    <a:pt x="168" y="323"/>
                    <a:pt x="168" y="322"/>
                  </a:cubicBezTo>
                  <a:cubicBezTo>
                    <a:pt x="167" y="322"/>
                    <a:pt x="166" y="323"/>
                    <a:pt x="165" y="323"/>
                  </a:cubicBezTo>
                  <a:cubicBezTo>
                    <a:pt x="165" y="323"/>
                    <a:pt x="165" y="323"/>
                    <a:pt x="165" y="322"/>
                  </a:cubicBezTo>
                  <a:cubicBezTo>
                    <a:pt x="164" y="322"/>
                    <a:pt x="163" y="322"/>
                    <a:pt x="162" y="322"/>
                  </a:cubicBezTo>
                  <a:cubicBezTo>
                    <a:pt x="162" y="322"/>
                    <a:pt x="163" y="322"/>
                    <a:pt x="162" y="322"/>
                  </a:cubicBezTo>
                  <a:cubicBezTo>
                    <a:pt x="161" y="320"/>
                    <a:pt x="161" y="321"/>
                    <a:pt x="159" y="321"/>
                  </a:cubicBezTo>
                  <a:cubicBezTo>
                    <a:pt x="159" y="320"/>
                    <a:pt x="159" y="320"/>
                    <a:pt x="159" y="320"/>
                  </a:cubicBezTo>
                  <a:cubicBezTo>
                    <a:pt x="159" y="320"/>
                    <a:pt x="158" y="320"/>
                    <a:pt x="158" y="320"/>
                  </a:cubicBezTo>
                  <a:cubicBezTo>
                    <a:pt x="158" y="319"/>
                    <a:pt x="157" y="319"/>
                    <a:pt x="157" y="319"/>
                  </a:cubicBezTo>
                  <a:cubicBezTo>
                    <a:pt x="157" y="319"/>
                    <a:pt x="158" y="319"/>
                    <a:pt x="158" y="319"/>
                  </a:cubicBezTo>
                  <a:cubicBezTo>
                    <a:pt x="157" y="319"/>
                    <a:pt x="158" y="319"/>
                    <a:pt x="157" y="319"/>
                  </a:cubicBezTo>
                  <a:cubicBezTo>
                    <a:pt x="157" y="318"/>
                    <a:pt x="156" y="317"/>
                    <a:pt x="155" y="317"/>
                  </a:cubicBezTo>
                  <a:cubicBezTo>
                    <a:pt x="155" y="317"/>
                    <a:pt x="155" y="317"/>
                    <a:pt x="155" y="317"/>
                  </a:cubicBezTo>
                  <a:cubicBezTo>
                    <a:pt x="155" y="317"/>
                    <a:pt x="155" y="317"/>
                    <a:pt x="155" y="317"/>
                  </a:cubicBezTo>
                  <a:cubicBezTo>
                    <a:pt x="155" y="317"/>
                    <a:pt x="154" y="317"/>
                    <a:pt x="154" y="317"/>
                  </a:cubicBezTo>
                  <a:cubicBezTo>
                    <a:pt x="154" y="317"/>
                    <a:pt x="154" y="317"/>
                    <a:pt x="153" y="317"/>
                  </a:cubicBezTo>
                  <a:cubicBezTo>
                    <a:pt x="153" y="317"/>
                    <a:pt x="153" y="316"/>
                    <a:pt x="153" y="316"/>
                  </a:cubicBezTo>
                  <a:cubicBezTo>
                    <a:pt x="153" y="316"/>
                    <a:pt x="153" y="316"/>
                    <a:pt x="152" y="316"/>
                  </a:cubicBezTo>
                  <a:cubicBezTo>
                    <a:pt x="152" y="315"/>
                    <a:pt x="153" y="316"/>
                    <a:pt x="152" y="315"/>
                  </a:cubicBezTo>
                  <a:cubicBezTo>
                    <a:pt x="152" y="315"/>
                    <a:pt x="152" y="314"/>
                    <a:pt x="152" y="313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53" y="312"/>
                    <a:pt x="153" y="312"/>
                    <a:pt x="153" y="312"/>
                  </a:cubicBezTo>
                  <a:cubicBezTo>
                    <a:pt x="153" y="312"/>
                    <a:pt x="153" y="312"/>
                    <a:pt x="153" y="312"/>
                  </a:cubicBezTo>
                  <a:cubicBezTo>
                    <a:pt x="154" y="312"/>
                    <a:pt x="154" y="312"/>
                    <a:pt x="154" y="311"/>
                  </a:cubicBezTo>
                  <a:cubicBezTo>
                    <a:pt x="154" y="311"/>
                    <a:pt x="154" y="311"/>
                    <a:pt x="154" y="311"/>
                  </a:cubicBezTo>
                  <a:cubicBezTo>
                    <a:pt x="154" y="311"/>
                    <a:pt x="154" y="311"/>
                    <a:pt x="155" y="311"/>
                  </a:cubicBezTo>
                  <a:cubicBezTo>
                    <a:pt x="155" y="310"/>
                    <a:pt x="155" y="310"/>
                    <a:pt x="155" y="309"/>
                  </a:cubicBezTo>
                  <a:cubicBezTo>
                    <a:pt x="156" y="309"/>
                    <a:pt x="156" y="309"/>
                    <a:pt x="156" y="309"/>
                  </a:cubicBezTo>
                  <a:cubicBezTo>
                    <a:pt x="156" y="308"/>
                    <a:pt x="156" y="306"/>
                    <a:pt x="155" y="305"/>
                  </a:cubicBezTo>
                  <a:cubicBezTo>
                    <a:pt x="156" y="305"/>
                    <a:pt x="156" y="305"/>
                    <a:pt x="156" y="305"/>
                  </a:cubicBezTo>
                  <a:cubicBezTo>
                    <a:pt x="156" y="305"/>
                    <a:pt x="156" y="304"/>
                    <a:pt x="156" y="304"/>
                  </a:cubicBezTo>
                  <a:cubicBezTo>
                    <a:pt x="156" y="304"/>
                    <a:pt x="155" y="304"/>
                    <a:pt x="154" y="304"/>
                  </a:cubicBezTo>
                  <a:cubicBezTo>
                    <a:pt x="154" y="302"/>
                    <a:pt x="154" y="301"/>
                    <a:pt x="154" y="300"/>
                  </a:cubicBezTo>
                  <a:cubicBezTo>
                    <a:pt x="155" y="300"/>
                    <a:pt x="155" y="300"/>
                    <a:pt x="155" y="299"/>
                  </a:cubicBezTo>
                  <a:cubicBezTo>
                    <a:pt x="156" y="298"/>
                    <a:pt x="156" y="298"/>
                    <a:pt x="158" y="297"/>
                  </a:cubicBezTo>
                  <a:cubicBezTo>
                    <a:pt x="158" y="296"/>
                    <a:pt x="158" y="295"/>
                    <a:pt x="158" y="295"/>
                  </a:cubicBezTo>
                  <a:cubicBezTo>
                    <a:pt x="157" y="295"/>
                    <a:pt x="156" y="295"/>
                    <a:pt x="155" y="295"/>
                  </a:cubicBezTo>
                  <a:cubicBezTo>
                    <a:pt x="155" y="295"/>
                    <a:pt x="155" y="295"/>
                    <a:pt x="155" y="295"/>
                  </a:cubicBezTo>
                  <a:cubicBezTo>
                    <a:pt x="152" y="295"/>
                    <a:pt x="154" y="294"/>
                    <a:pt x="152" y="293"/>
                  </a:cubicBezTo>
                  <a:cubicBezTo>
                    <a:pt x="152" y="293"/>
                    <a:pt x="152" y="293"/>
                    <a:pt x="152" y="293"/>
                  </a:cubicBezTo>
                  <a:cubicBezTo>
                    <a:pt x="152" y="293"/>
                    <a:pt x="152" y="293"/>
                    <a:pt x="151" y="293"/>
                  </a:cubicBezTo>
                  <a:cubicBezTo>
                    <a:pt x="151" y="293"/>
                    <a:pt x="151" y="292"/>
                    <a:pt x="149" y="292"/>
                  </a:cubicBezTo>
                  <a:cubicBezTo>
                    <a:pt x="149" y="292"/>
                    <a:pt x="149" y="293"/>
                    <a:pt x="149" y="293"/>
                  </a:cubicBezTo>
                  <a:cubicBezTo>
                    <a:pt x="149" y="293"/>
                    <a:pt x="149" y="293"/>
                    <a:pt x="148" y="293"/>
                  </a:cubicBezTo>
                  <a:cubicBezTo>
                    <a:pt x="148" y="293"/>
                    <a:pt x="148" y="293"/>
                    <a:pt x="148" y="293"/>
                  </a:cubicBezTo>
                  <a:cubicBezTo>
                    <a:pt x="147" y="293"/>
                    <a:pt x="147" y="293"/>
                    <a:pt x="146" y="293"/>
                  </a:cubicBezTo>
                  <a:cubicBezTo>
                    <a:pt x="146" y="294"/>
                    <a:pt x="146" y="294"/>
                    <a:pt x="146" y="294"/>
                  </a:cubicBezTo>
                  <a:cubicBezTo>
                    <a:pt x="145" y="294"/>
                    <a:pt x="143" y="294"/>
                    <a:pt x="141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40" y="294"/>
                    <a:pt x="139" y="294"/>
                    <a:pt x="138" y="294"/>
                  </a:cubicBezTo>
                  <a:cubicBezTo>
                    <a:pt x="138" y="294"/>
                    <a:pt x="138" y="294"/>
                    <a:pt x="138" y="294"/>
                  </a:cubicBezTo>
                  <a:cubicBezTo>
                    <a:pt x="137" y="294"/>
                    <a:pt x="137" y="294"/>
                    <a:pt x="136" y="293"/>
                  </a:cubicBezTo>
                  <a:cubicBezTo>
                    <a:pt x="136" y="294"/>
                    <a:pt x="136" y="295"/>
                    <a:pt x="135" y="295"/>
                  </a:cubicBezTo>
                  <a:cubicBezTo>
                    <a:pt x="135" y="295"/>
                    <a:pt x="135" y="295"/>
                    <a:pt x="135" y="295"/>
                  </a:cubicBezTo>
                  <a:cubicBezTo>
                    <a:pt x="135" y="296"/>
                    <a:pt x="135" y="296"/>
                    <a:pt x="134" y="296"/>
                  </a:cubicBezTo>
                  <a:cubicBezTo>
                    <a:pt x="134" y="295"/>
                    <a:pt x="133" y="294"/>
                    <a:pt x="133" y="294"/>
                  </a:cubicBezTo>
                  <a:cubicBezTo>
                    <a:pt x="131" y="293"/>
                    <a:pt x="131" y="294"/>
                    <a:pt x="129" y="294"/>
                  </a:cubicBezTo>
                  <a:cubicBezTo>
                    <a:pt x="129" y="294"/>
                    <a:pt x="129" y="294"/>
                    <a:pt x="129" y="295"/>
                  </a:cubicBezTo>
                  <a:cubicBezTo>
                    <a:pt x="128" y="295"/>
                    <a:pt x="127" y="294"/>
                    <a:pt x="126" y="294"/>
                  </a:cubicBezTo>
                  <a:cubicBezTo>
                    <a:pt x="126" y="294"/>
                    <a:pt x="126" y="295"/>
                    <a:pt x="126" y="295"/>
                  </a:cubicBezTo>
                  <a:cubicBezTo>
                    <a:pt x="125" y="295"/>
                    <a:pt x="124" y="295"/>
                    <a:pt x="123" y="295"/>
                  </a:cubicBezTo>
                  <a:cubicBezTo>
                    <a:pt x="123" y="295"/>
                    <a:pt x="123" y="295"/>
                    <a:pt x="123" y="294"/>
                  </a:cubicBezTo>
                  <a:cubicBezTo>
                    <a:pt x="122" y="294"/>
                    <a:pt x="121" y="295"/>
                    <a:pt x="120" y="295"/>
                  </a:cubicBezTo>
                  <a:cubicBezTo>
                    <a:pt x="119" y="295"/>
                    <a:pt x="118" y="294"/>
                    <a:pt x="118" y="294"/>
                  </a:cubicBezTo>
                  <a:cubicBezTo>
                    <a:pt x="117" y="294"/>
                    <a:pt x="115" y="295"/>
                    <a:pt x="114" y="295"/>
                  </a:cubicBezTo>
                  <a:cubicBezTo>
                    <a:pt x="113" y="295"/>
                    <a:pt x="113" y="295"/>
                    <a:pt x="113" y="296"/>
                  </a:cubicBezTo>
                  <a:cubicBezTo>
                    <a:pt x="113" y="296"/>
                    <a:pt x="112" y="296"/>
                    <a:pt x="112" y="296"/>
                  </a:cubicBezTo>
                  <a:cubicBezTo>
                    <a:pt x="112" y="296"/>
                    <a:pt x="112" y="296"/>
                    <a:pt x="112" y="296"/>
                  </a:cubicBezTo>
                  <a:cubicBezTo>
                    <a:pt x="109" y="296"/>
                    <a:pt x="107" y="295"/>
                    <a:pt x="104" y="295"/>
                  </a:cubicBezTo>
                  <a:cubicBezTo>
                    <a:pt x="104" y="296"/>
                    <a:pt x="103" y="296"/>
                    <a:pt x="103" y="296"/>
                  </a:cubicBezTo>
                  <a:cubicBezTo>
                    <a:pt x="103" y="296"/>
                    <a:pt x="103" y="296"/>
                    <a:pt x="102" y="296"/>
                  </a:cubicBezTo>
                  <a:cubicBezTo>
                    <a:pt x="102" y="297"/>
                    <a:pt x="102" y="297"/>
                    <a:pt x="102" y="297"/>
                  </a:cubicBezTo>
                  <a:cubicBezTo>
                    <a:pt x="102" y="297"/>
                    <a:pt x="101" y="297"/>
                    <a:pt x="101" y="297"/>
                  </a:cubicBezTo>
                  <a:cubicBezTo>
                    <a:pt x="101" y="297"/>
                    <a:pt x="101" y="297"/>
                    <a:pt x="101" y="298"/>
                  </a:cubicBezTo>
                  <a:cubicBezTo>
                    <a:pt x="99" y="298"/>
                    <a:pt x="100" y="297"/>
                    <a:pt x="99" y="299"/>
                  </a:cubicBezTo>
                  <a:cubicBezTo>
                    <a:pt x="97" y="299"/>
                    <a:pt x="96" y="299"/>
                    <a:pt x="95" y="299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0"/>
                    <a:pt x="94" y="300"/>
                    <a:pt x="94" y="300"/>
                  </a:cubicBezTo>
                  <a:cubicBezTo>
                    <a:pt x="94" y="301"/>
                    <a:pt x="94" y="301"/>
                    <a:pt x="94" y="301"/>
                  </a:cubicBezTo>
                  <a:cubicBezTo>
                    <a:pt x="93" y="301"/>
                    <a:pt x="92" y="301"/>
                    <a:pt x="91" y="301"/>
                  </a:cubicBezTo>
                  <a:cubicBezTo>
                    <a:pt x="91" y="301"/>
                    <a:pt x="91" y="301"/>
                    <a:pt x="91" y="301"/>
                  </a:cubicBezTo>
                  <a:cubicBezTo>
                    <a:pt x="90" y="302"/>
                    <a:pt x="89" y="301"/>
                    <a:pt x="88" y="302"/>
                  </a:cubicBezTo>
                  <a:cubicBezTo>
                    <a:pt x="88" y="302"/>
                    <a:pt x="88" y="302"/>
                    <a:pt x="88" y="302"/>
                  </a:cubicBezTo>
                  <a:cubicBezTo>
                    <a:pt x="88" y="302"/>
                    <a:pt x="87" y="302"/>
                    <a:pt x="87" y="303"/>
                  </a:cubicBezTo>
                  <a:cubicBezTo>
                    <a:pt x="87" y="303"/>
                    <a:pt x="87" y="303"/>
                    <a:pt x="87" y="303"/>
                  </a:cubicBezTo>
                  <a:cubicBezTo>
                    <a:pt x="87" y="303"/>
                    <a:pt x="87" y="303"/>
                    <a:pt x="87" y="303"/>
                  </a:cubicBezTo>
                  <a:cubicBezTo>
                    <a:pt x="86" y="304"/>
                    <a:pt x="86" y="305"/>
                    <a:pt x="85" y="305"/>
                  </a:cubicBezTo>
                  <a:cubicBezTo>
                    <a:pt x="84" y="305"/>
                    <a:pt x="84" y="305"/>
                    <a:pt x="83" y="305"/>
                  </a:cubicBezTo>
                  <a:cubicBezTo>
                    <a:pt x="83" y="305"/>
                    <a:pt x="83" y="306"/>
                    <a:pt x="83" y="306"/>
                  </a:cubicBezTo>
                  <a:cubicBezTo>
                    <a:pt x="83" y="306"/>
                    <a:pt x="82" y="306"/>
                    <a:pt x="82" y="306"/>
                  </a:cubicBezTo>
                  <a:cubicBezTo>
                    <a:pt x="82" y="306"/>
                    <a:pt x="82" y="306"/>
                    <a:pt x="82" y="306"/>
                  </a:cubicBezTo>
                  <a:cubicBezTo>
                    <a:pt x="82" y="306"/>
                    <a:pt x="81" y="306"/>
                    <a:pt x="81" y="306"/>
                  </a:cubicBezTo>
                  <a:cubicBezTo>
                    <a:pt x="80" y="306"/>
                    <a:pt x="79" y="306"/>
                    <a:pt x="79" y="305"/>
                  </a:cubicBezTo>
                  <a:cubicBezTo>
                    <a:pt x="79" y="305"/>
                    <a:pt x="79" y="305"/>
                    <a:pt x="78" y="305"/>
                  </a:cubicBezTo>
                  <a:cubicBezTo>
                    <a:pt x="78" y="305"/>
                    <a:pt x="78" y="305"/>
                    <a:pt x="78" y="304"/>
                  </a:cubicBezTo>
                  <a:cubicBezTo>
                    <a:pt x="77" y="305"/>
                    <a:pt x="77" y="305"/>
                    <a:pt x="77" y="305"/>
                  </a:cubicBezTo>
                  <a:cubicBezTo>
                    <a:pt x="77" y="305"/>
                    <a:pt x="77" y="305"/>
                    <a:pt x="77" y="305"/>
                  </a:cubicBezTo>
                  <a:cubicBezTo>
                    <a:pt x="76" y="305"/>
                    <a:pt x="76" y="305"/>
                    <a:pt x="76" y="305"/>
                  </a:cubicBezTo>
                  <a:cubicBezTo>
                    <a:pt x="76" y="306"/>
                    <a:pt x="76" y="306"/>
                    <a:pt x="76" y="306"/>
                  </a:cubicBezTo>
                  <a:cubicBezTo>
                    <a:pt x="74" y="306"/>
                    <a:pt x="72" y="306"/>
                    <a:pt x="71" y="306"/>
                  </a:cubicBezTo>
                  <a:cubicBezTo>
                    <a:pt x="71" y="306"/>
                    <a:pt x="71" y="306"/>
                    <a:pt x="71" y="306"/>
                  </a:cubicBezTo>
                  <a:cubicBezTo>
                    <a:pt x="70" y="306"/>
                    <a:pt x="68" y="307"/>
                    <a:pt x="67" y="306"/>
                  </a:cubicBezTo>
                  <a:cubicBezTo>
                    <a:pt x="65" y="306"/>
                    <a:pt x="64" y="304"/>
                    <a:pt x="64" y="302"/>
                  </a:cubicBezTo>
                  <a:cubicBezTo>
                    <a:pt x="63" y="302"/>
                    <a:pt x="62" y="302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1" y="303"/>
                    <a:pt x="60" y="303"/>
                    <a:pt x="60" y="304"/>
                  </a:cubicBezTo>
                  <a:cubicBezTo>
                    <a:pt x="60" y="305"/>
                    <a:pt x="59" y="305"/>
                    <a:pt x="59" y="306"/>
                  </a:cubicBezTo>
                  <a:cubicBezTo>
                    <a:pt x="59" y="306"/>
                    <a:pt x="59" y="306"/>
                    <a:pt x="59" y="306"/>
                  </a:cubicBezTo>
                  <a:cubicBezTo>
                    <a:pt x="59" y="306"/>
                    <a:pt x="59" y="307"/>
                    <a:pt x="59" y="307"/>
                  </a:cubicBezTo>
                  <a:cubicBezTo>
                    <a:pt x="59" y="307"/>
                    <a:pt x="58" y="307"/>
                    <a:pt x="58" y="307"/>
                  </a:cubicBezTo>
                  <a:cubicBezTo>
                    <a:pt x="58" y="308"/>
                    <a:pt x="58" y="309"/>
                    <a:pt x="58" y="310"/>
                  </a:cubicBezTo>
                  <a:cubicBezTo>
                    <a:pt x="58" y="310"/>
                    <a:pt x="58" y="310"/>
                    <a:pt x="58" y="310"/>
                  </a:cubicBezTo>
                  <a:cubicBezTo>
                    <a:pt x="58" y="310"/>
                    <a:pt x="57" y="311"/>
                    <a:pt x="57" y="311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7" y="312"/>
                    <a:pt x="57" y="312"/>
                    <a:pt x="57" y="312"/>
                  </a:cubicBezTo>
                  <a:cubicBezTo>
                    <a:pt x="56" y="312"/>
                    <a:pt x="56" y="313"/>
                    <a:pt x="56" y="313"/>
                  </a:cubicBezTo>
                  <a:cubicBezTo>
                    <a:pt x="55" y="314"/>
                    <a:pt x="55" y="314"/>
                    <a:pt x="55" y="315"/>
                  </a:cubicBezTo>
                  <a:cubicBezTo>
                    <a:pt x="55" y="315"/>
                    <a:pt x="54" y="316"/>
                    <a:pt x="53" y="316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2" y="317"/>
                    <a:pt x="52" y="317"/>
                    <a:pt x="52" y="317"/>
                  </a:cubicBezTo>
                  <a:cubicBezTo>
                    <a:pt x="52" y="317"/>
                    <a:pt x="52" y="317"/>
                    <a:pt x="51" y="317"/>
                  </a:cubicBezTo>
                  <a:cubicBezTo>
                    <a:pt x="51" y="317"/>
                    <a:pt x="51" y="317"/>
                    <a:pt x="51" y="318"/>
                  </a:cubicBezTo>
                  <a:cubicBezTo>
                    <a:pt x="51" y="318"/>
                    <a:pt x="51" y="318"/>
                    <a:pt x="50" y="318"/>
                  </a:cubicBezTo>
                  <a:cubicBezTo>
                    <a:pt x="50" y="318"/>
                    <a:pt x="50" y="318"/>
                    <a:pt x="50" y="318"/>
                  </a:cubicBezTo>
                  <a:cubicBezTo>
                    <a:pt x="49" y="319"/>
                    <a:pt x="49" y="319"/>
                    <a:pt x="48" y="319"/>
                  </a:cubicBezTo>
                  <a:cubicBezTo>
                    <a:pt x="48" y="319"/>
                    <a:pt x="48" y="319"/>
                    <a:pt x="48" y="319"/>
                  </a:cubicBezTo>
                  <a:cubicBezTo>
                    <a:pt x="48" y="319"/>
                    <a:pt x="47" y="319"/>
                    <a:pt x="46" y="319"/>
                  </a:cubicBezTo>
                  <a:cubicBezTo>
                    <a:pt x="46" y="320"/>
                    <a:pt x="46" y="320"/>
                    <a:pt x="45" y="320"/>
                  </a:cubicBezTo>
                  <a:cubicBezTo>
                    <a:pt x="45" y="320"/>
                    <a:pt x="44" y="320"/>
                    <a:pt x="44" y="320"/>
                  </a:cubicBezTo>
                  <a:cubicBezTo>
                    <a:pt x="44" y="321"/>
                    <a:pt x="44" y="321"/>
                    <a:pt x="44" y="322"/>
                  </a:cubicBezTo>
                  <a:cubicBezTo>
                    <a:pt x="43" y="322"/>
                    <a:pt x="42" y="323"/>
                    <a:pt x="41" y="324"/>
                  </a:cubicBezTo>
                  <a:cubicBezTo>
                    <a:pt x="41" y="325"/>
                    <a:pt x="41" y="326"/>
                    <a:pt x="41" y="327"/>
                  </a:cubicBezTo>
                  <a:cubicBezTo>
                    <a:pt x="41" y="327"/>
                    <a:pt x="40" y="327"/>
                    <a:pt x="40" y="327"/>
                  </a:cubicBezTo>
                  <a:cubicBezTo>
                    <a:pt x="40" y="328"/>
                    <a:pt x="40" y="328"/>
                    <a:pt x="40" y="329"/>
                  </a:cubicBezTo>
                  <a:cubicBezTo>
                    <a:pt x="40" y="329"/>
                    <a:pt x="39" y="329"/>
                    <a:pt x="39" y="330"/>
                  </a:cubicBezTo>
                  <a:cubicBezTo>
                    <a:pt x="39" y="331"/>
                    <a:pt x="39" y="332"/>
                    <a:pt x="39" y="333"/>
                  </a:cubicBezTo>
                  <a:cubicBezTo>
                    <a:pt x="39" y="333"/>
                    <a:pt x="38" y="333"/>
                    <a:pt x="38" y="334"/>
                  </a:cubicBezTo>
                  <a:cubicBezTo>
                    <a:pt x="38" y="334"/>
                    <a:pt x="38" y="334"/>
                    <a:pt x="38" y="334"/>
                  </a:cubicBezTo>
                  <a:cubicBezTo>
                    <a:pt x="38" y="335"/>
                    <a:pt x="38" y="336"/>
                    <a:pt x="38" y="336"/>
                  </a:cubicBezTo>
                  <a:cubicBezTo>
                    <a:pt x="39" y="337"/>
                    <a:pt x="39" y="337"/>
                    <a:pt x="40" y="337"/>
                  </a:cubicBezTo>
                  <a:cubicBezTo>
                    <a:pt x="40" y="339"/>
                    <a:pt x="40" y="340"/>
                    <a:pt x="40" y="342"/>
                  </a:cubicBezTo>
                  <a:cubicBezTo>
                    <a:pt x="40" y="342"/>
                    <a:pt x="40" y="342"/>
                    <a:pt x="39" y="342"/>
                  </a:cubicBezTo>
                  <a:cubicBezTo>
                    <a:pt x="39" y="342"/>
                    <a:pt x="39" y="342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4"/>
                    <a:pt x="39" y="345"/>
                  </a:cubicBezTo>
                  <a:cubicBezTo>
                    <a:pt x="38" y="345"/>
                    <a:pt x="38" y="345"/>
                    <a:pt x="37" y="345"/>
                  </a:cubicBezTo>
                  <a:cubicBezTo>
                    <a:pt x="37" y="346"/>
                    <a:pt x="37" y="346"/>
                    <a:pt x="37" y="347"/>
                  </a:cubicBezTo>
                  <a:cubicBezTo>
                    <a:pt x="37" y="347"/>
                    <a:pt x="36" y="347"/>
                    <a:pt x="36" y="348"/>
                  </a:cubicBezTo>
                  <a:cubicBezTo>
                    <a:pt x="36" y="348"/>
                    <a:pt x="36" y="348"/>
                    <a:pt x="36" y="348"/>
                  </a:cubicBezTo>
                  <a:cubicBezTo>
                    <a:pt x="35" y="349"/>
                    <a:pt x="34" y="350"/>
                    <a:pt x="34" y="351"/>
                  </a:cubicBezTo>
                  <a:cubicBezTo>
                    <a:pt x="33" y="351"/>
                    <a:pt x="32" y="351"/>
                    <a:pt x="32" y="352"/>
                  </a:cubicBezTo>
                  <a:cubicBezTo>
                    <a:pt x="31" y="353"/>
                    <a:pt x="30" y="354"/>
                    <a:pt x="29" y="355"/>
                  </a:cubicBezTo>
                  <a:cubicBezTo>
                    <a:pt x="28" y="355"/>
                    <a:pt x="27" y="355"/>
                    <a:pt x="27" y="355"/>
                  </a:cubicBezTo>
                  <a:cubicBezTo>
                    <a:pt x="27" y="356"/>
                    <a:pt x="27" y="356"/>
                    <a:pt x="26" y="357"/>
                  </a:cubicBezTo>
                  <a:cubicBezTo>
                    <a:pt x="26" y="357"/>
                    <a:pt x="26" y="357"/>
                    <a:pt x="25" y="357"/>
                  </a:cubicBezTo>
                  <a:cubicBezTo>
                    <a:pt x="25" y="357"/>
                    <a:pt x="24" y="358"/>
                    <a:pt x="24" y="359"/>
                  </a:cubicBezTo>
                  <a:cubicBezTo>
                    <a:pt x="24" y="359"/>
                    <a:pt x="24" y="359"/>
                    <a:pt x="24" y="359"/>
                  </a:cubicBezTo>
                  <a:cubicBezTo>
                    <a:pt x="24" y="359"/>
                    <a:pt x="22" y="359"/>
                    <a:pt x="21" y="359"/>
                  </a:cubicBezTo>
                  <a:cubicBezTo>
                    <a:pt x="21" y="360"/>
                    <a:pt x="20" y="360"/>
                    <a:pt x="20" y="361"/>
                  </a:cubicBezTo>
                  <a:cubicBezTo>
                    <a:pt x="20" y="361"/>
                    <a:pt x="19" y="361"/>
                    <a:pt x="19" y="361"/>
                  </a:cubicBezTo>
                  <a:cubicBezTo>
                    <a:pt x="19" y="362"/>
                    <a:pt x="19" y="362"/>
                    <a:pt x="19" y="363"/>
                  </a:cubicBezTo>
                  <a:cubicBezTo>
                    <a:pt x="19" y="363"/>
                    <a:pt x="19" y="363"/>
                    <a:pt x="19" y="363"/>
                  </a:cubicBezTo>
                  <a:cubicBezTo>
                    <a:pt x="19" y="364"/>
                    <a:pt x="19" y="364"/>
                    <a:pt x="19" y="364"/>
                  </a:cubicBezTo>
                  <a:cubicBezTo>
                    <a:pt x="18" y="365"/>
                    <a:pt x="18" y="365"/>
                    <a:pt x="17" y="365"/>
                  </a:cubicBezTo>
                  <a:cubicBezTo>
                    <a:pt x="17" y="365"/>
                    <a:pt x="17" y="365"/>
                    <a:pt x="16" y="366"/>
                  </a:cubicBezTo>
                  <a:cubicBezTo>
                    <a:pt x="16" y="366"/>
                    <a:pt x="16" y="366"/>
                    <a:pt x="16" y="366"/>
                  </a:cubicBezTo>
                  <a:cubicBezTo>
                    <a:pt x="16" y="367"/>
                    <a:pt x="15" y="367"/>
                    <a:pt x="14" y="368"/>
                  </a:cubicBezTo>
                  <a:cubicBezTo>
                    <a:pt x="14" y="368"/>
                    <a:pt x="14" y="368"/>
                    <a:pt x="14" y="369"/>
                  </a:cubicBezTo>
                  <a:cubicBezTo>
                    <a:pt x="14" y="369"/>
                    <a:pt x="14" y="369"/>
                    <a:pt x="14" y="369"/>
                  </a:cubicBezTo>
                  <a:cubicBezTo>
                    <a:pt x="14" y="370"/>
                    <a:pt x="14" y="371"/>
                    <a:pt x="14" y="371"/>
                  </a:cubicBezTo>
                  <a:cubicBezTo>
                    <a:pt x="13" y="371"/>
                    <a:pt x="13" y="372"/>
                    <a:pt x="13" y="372"/>
                  </a:cubicBezTo>
                  <a:cubicBezTo>
                    <a:pt x="13" y="372"/>
                    <a:pt x="13" y="372"/>
                    <a:pt x="13" y="373"/>
                  </a:cubicBezTo>
                  <a:cubicBezTo>
                    <a:pt x="13" y="373"/>
                    <a:pt x="12" y="373"/>
                    <a:pt x="12" y="374"/>
                  </a:cubicBezTo>
                  <a:cubicBezTo>
                    <a:pt x="12" y="374"/>
                    <a:pt x="12" y="374"/>
                    <a:pt x="12" y="374"/>
                  </a:cubicBezTo>
                  <a:cubicBezTo>
                    <a:pt x="12" y="374"/>
                    <a:pt x="12" y="374"/>
                    <a:pt x="12" y="374"/>
                  </a:cubicBezTo>
                  <a:cubicBezTo>
                    <a:pt x="12" y="375"/>
                    <a:pt x="12" y="375"/>
                    <a:pt x="12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7"/>
                    <a:pt x="11" y="377"/>
                    <a:pt x="11" y="377"/>
                  </a:cubicBezTo>
                  <a:cubicBezTo>
                    <a:pt x="11" y="377"/>
                    <a:pt x="11" y="377"/>
                    <a:pt x="10" y="377"/>
                  </a:cubicBezTo>
                  <a:cubicBezTo>
                    <a:pt x="10" y="378"/>
                    <a:pt x="10" y="378"/>
                    <a:pt x="10" y="379"/>
                  </a:cubicBezTo>
                  <a:cubicBezTo>
                    <a:pt x="10" y="379"/>
                    <a:pt x="10" y="379"/>
                    <a:pt x="10" y="379"/>
                  </a:cubicBezTo>
                  <a:cubicBezTo>
                    <a:pt x="9" y="380"/>
                    <a:pt x="9" y="380"/>
                    <a:pt x="9" y="381"/>
                  </a:cubicBezTo>
                  <a:cubicBezTo>
                    <a:pt x="9" y="381"/>
                    <a:pt x="8" y="381"/>
                    <a:pt x="8" y="381"/>
                  </a:cubicBezTo>
                  <a:cubicBezTo>
                    <a:pt x="8" y="381"/>
                    <a:pt x="8" y="381"/>
                    <a:pt x="8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3"/>
                    <a:pt x="7" y="383"/>
                    <a:pt x="7" y="384"/>
                  </a:cubicBezTo>
                  <a:cubicBezTo>
                    <a:pt x="7" y="384"/>
                    <a:pt x="7" y="384"/>
                    <a:pt x="6" y="384"/>
                  </a:cubicBezTo>
                  <a:cubicBezTo>
                    <a:pt x="6" y="384"/>
                    <a:pt x="6" y="384"/>
                    <a:pt x="6" y="385"/>
                  </a:cubicBezTo>
                  <a:cubicBezTo>
                    <a:pt x="6" y="385"/>
                    <a:pt x="6" y="385"/>
                    <a:pt x="6" y="385"/>
                  </a:cubicBezTo>
                  <a:cubicBezTo>
                    <a:pt x="6" y="386"/>
                    <a:pt x="6" y="386"/>
                    <a:pt x="6" y="387"/>
                  </a:cubicBezTo>
                  <a:cubicBezTo>
                    <a:pt x="5" y="387"/>
                    <a:pt x="5" y="387"/>
                    <a:pt x="5" y="387"/>
                  </a:cubicBezTo>
                  <a:cubicBezTo>
                    <a:pt x="5" y="388"/>
                    <a:pt x="5" y="388"/>
                    <a:pt x="5" y="389"/>
                  </a:cubicBezTo>
                  <a:cubicBezTo>
                    <a:pt x="5" y="389"/>
                    <a:pt x="4" y="389"/>
                    <a:pt x="4" y="389"/>
                  </a:cubicBezTo>
                  <a:cubicBezTo>
                    <a:pt x="3" y="390"/>
                    <a:pt x="4" y="392"/>
                    <a:pt x="3" y="392"/>
                  </a:cubicBezTo>
                  <a:cubicBezTo>
                    <a:pt x="3" y="392"/>
                    <a:pt x="2" y="392"/>
                    <a:pt x="2" y="392"/>
                  </a:cubicBezTo>
                  <a:cubicBezTo>
                    <a:pt x="2" y="393"/>
                    <a:pt x="1" y="393"/>
                    <a:pt x="1" y="394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4"/>
                    <a:pt x="1" y="395"/>
                    <a:pt x="1" y="396"/>
                  </a:cubicBezTo>
                  <a:cubicBezTo>
                    <a:pt x="1" y="396"/>
                    <a:pt x="1" y="396"/>
                    <a:pt x="1" y="396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1" y="397"/>
                    <a:pt x="0" y="397"/>
                  </a:cubicBezTo>
                  <a:cubicBezTo>
                    <a:pt x="0" y="397"/>
                    <a:pt x="1" y="398"/>
                    <a:pt x="1" y="398"/>
                  </a:cubicBezTo>
                  <a:cubicBezTo>
                    <a:pt x="1" y="398"/>
                    <a:pt x="1" y="399"/>
                    <a:pt x="0" y="399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2" y="400"/>
                    <a:pt x="2" y="401"/>
                    <a:pt x="3" y="402"/>
                  </a:cubicBezTo>
                  <a:cubicBezTo>
                    <a:pt x="3" y="402"/>
                    <a:pt x="3" y="402"/>
                    <a:pt x="4" y="402"/>
                  </a:cubicBezTo>
                  <a:cubicBezTo>
                    <a:pt x="4" y="402"/>
                    <a:pt x="4" y="403"/>
                    <a:pt x="4" y="403"/>
                  </a:cubicBezTo>
                  <a:cubicBezTo>
                    <a:pt x="4" y="403"/>
                    <a:pt x="4" y="403"/>
                    <a:pt x="4" y="403"/>
                  </a:cubicBezTo>
                  <a:cubicBezTo>
                    <a:pt x="5" y="404"/>
                    <a:pt x="3" y="404"/>
                    <a:pt x="3" y="406"/>
                  </a:cubicBezTo>
                  <a:cubicBezTo>
                    <a:pt x="3" y="406"/>
                    <a:pt x="4" y="406"/>
                    <a:pt x="4" y="406"/>
                  </a:cubicBezTo>
                  <a:cubicBezTo>
                    <a:pt x="4" y="406"/>
                    <a:pt x="5" y="407"/>
                    <a:pt x="4" y="408"/>
                  </a:cubicBezTo>
                  <a:cubicBezTo>
                    <a:pt x="4" y="408"/>
                    <a:pt x="4" y="408"/>
                    <a:pt x="3" y="409"/>
                  </a:cubicBezTo>
                  <a:cubicBezTo>
                    <a:pt x="3" y="409"/>
                    <a:pt x="3" y="410"/>
                    <a:pt x="3" y="411"/>
                  </a:cubicBezTo>
                  <a:cubicBezTo>
                    <a:pt x="4" y="411"/>
                    <a:pt x="4" y="411"/>
                    <a:pt x="4" y="411"/>
                  </a:cubicBezTo>
                  <a:cubicBezTo>
                    <a:pt x="4" y="412"/>
                    <a:pt x="4" y="412"/>
                    <a:pt x="4" y="413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5" y="413"/>
                    <a:pt x="5" y="413"/>
                    <a:pt x="5" y="414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5"/>
                    <a:pt x="5" y="416"/>
                    <a:pt x="5" y="418"/>
                  </a:cubicBezTo>
                  <a:cubicBezTo>
                    <a:pt x="5" y="418"/>
                    <a:pt x="6" y="418"/>
                    <a:pt x="6" y="418"/>
                  </a:cubicBezTo>
                  <a:cubicBezTo>
                    <a:pt x="6" y="419"/>
                    <a:pt x="5" y="419"/>
                    <a:pt x="5" y="419"/>
                  </a:cubicBezTo>
                  <a:cubicBezTo>
                    <a:pt x="5" y="421"/>
                    <a:pt x="5" y="422"/>
                    <a:pt x="6" y="424"/>
                  </a:cubicBezTo>
                  <a:cubicBezTo>
                    <a:pt x="5" y="424"/>
                    <a:pt x="5" y="424"/>
                    <a:pt x="5" y="424"/>
                  </a:cubicBezTo>
                  <a:cubicBezTo>
                    <a:pt x="5" y="424"/>
                    <a:pt x="5" y="425"/>
                    <a:pt x="5" y="425"/>
                  </a:cubicBezTo>
                  <a:cubicBezTo>
                    <a:pt x="5" y="425"/>
                    <a:pt x="5" y="425"/>
                    <a:pt x="5" y="425"/>
                  </a:cubicBezTo>
                  <a:cubicBezTo>
                    <a:pt x="5" y="426"/>
                    <a:pt x="5" y="426"/>
                    <a:pt x="5" y="427"/>
                  </a:cubicBezTo>
                  <a:cubicBezTo>
                    <a:pt x="5" y="427"/>
                    <a:pt x="5" y="427"/>
                    <a:pt x="4" y="427"/>
                  </a:cubicBezTo>
                  <a:cubicBezTo>
                    <a:pt x="4" y="427"/>
                    <a:pt x="4" y="427"/>
                    <a:pt x="4" y="427"/>
                  </a:cubicBezTo>
                  <a:cubicBezTo>
                    <a:pt x="4" y="427"/>
                    <a:pt x="4" y="427"/>
                    <a:pt x="4" y="427"/>
                  </a:cubicBezTo>
                  <a:cubicBezTo>
                    <a:pt x="4" y="429"/>
                    <a:pt x="4" y="430"/>
                    <a:pt x="4" y="431"/>
                  </a:cubicBezTo>
                  <a:cubicBezTo>
                    <a:pt x="4" y="431"/>
                    <a:pt x="4" y="431"/>
                    <a:pt x="4" y="431"/>
                  </a:cubicBezTo>
                  <a:cubicBezTo>
                    <a:pt x="4" y="432"/>
                    <a:pt x="4" y="433"/>
                    <a:pt x="4" y="433"/>
                  </a:cubicBezTo>
                  <a:cubicBezTo>
                    <a:pt x="4" y="433"/>
                    <a:pt x="4" y="433"/>
                    <a:pt x="4" y="433"/>
                  </a:cubicBezTo>
                  <a:cubicBezTo>
                    <a:pt x="3" y="434"/>
                    <a:pt x="3" y="435"/>
                    <a:pt x="3" y="436"/>
                  </a:cubicBezTo>
                  <a:cubicBezTo>
                    <a:pt x="2" y="436"/>
                    <a:pt x="2" y="436"/>
                    <a:pt x="2" y="436"/>
                  </a:cubicBezTo>
                  <a:cubicBezTo>
                    <a:pt x="2" y="436"/>
                    <a:pt x="2" y="436"/>
                    <a:pt x="1" y="436"/>
                  </a:cubicBezTo>
                  <a:cubicBezTo>
                    <a:pt x="1" y="437"/>
                    <a:pt x="1" y="438"/>
                    <a:pt x="1" y="438"/>
                  </a:cubicBezTo>
                  <a:cubicBezTo>
                    <a:pt x="0" y="439"/>
                    <a:pt x="1" y="438"/>
                    <a:pt x="0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0" y="440"/>
                    <a:pt x="2" y="440"/>
                  </a:cubicBezTo>
                  <a:cubicBezTo>
                    <a:pt x="2" y="441"/>
                    <a:pt x="2" y="443"/>
                    <a:pt x="3" y="444"/>
                  </a:cubicBezTo>
                  <a:cubicBezTo>
                    <a:pt x="3" y="444"/>
                    <a:pt x="3" y="445"/>
                    <a:pt x="3" y="445"/>
                  </a:cubicBezTo>
                  <a:cubicBezTo>
                    <a:pt x="4" y="445"/>
                    <a:pt x="4" y="446"/>
                    <a:pt x="4" y="447"/>
                  </a:cubicBezTo>
                  <a:cubicBezTo>
                    <a:pt x="4" y="447"/>
                    <a:pt x="4" y="447"/>
                    <a:pt x="3" y="447"/>
                  </a:cubicBezTo>
                  <a:cubicBezTo>
                    <a:pt x="4" y="448"/>
                    <a:pt x="4" y="448"/>
                    <a:pt x="4" y="449"/>
                  </a:cubicBezTo>
                  <a:cubicBezTo>
                    <a:pt x="4" y="449"/>
                    <a:pt x="5" y="449"/>
                    <a:pt x="5" y="449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5" y="450"/>
                    <a:pt x="4" y="450"/>
                    <a:pt x="4" y="450"/>
                  </a:cubicBezTo>
                  <a:cubicBezTo>
                    <a:pt x="4" y="451"/>
                    <a:pt x="4" y="451"/>
                    <a:pt x="4" y="451"/>
                  </a:cubicBezTo>
                  <a:cubicBezTo>
                    <a:pt x="5" y="452"/>
                    <a:pt x="4" y="452"/>
                    <a:pt x="6" y="452"/>
                  </a:cubicBezTo>
                  <a:cubicBezTo>
                    <a:pt x="6" y="452"/>
                    <a:pt x="6" y="453"/>
                    <a:pt x="5" y="453"/>
                  </a:cubicBezTo>
                  <a:cubicBezTo>
                    <a:pt x="6" y="454"/>
                    <a:pt x="7" y="454"/>
                    <a:pt x="7" y="455"/>
                  </a:cubicBezTo>
                  <a:cubicBezTo>
                    <a:pt x="8" y="455"/>
                    <a:pt x="8" y="455"/>
                    <a:pt x="9" y="455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9" y="455"/>
                    <a:pt x="10" y="455"/>
                    <a:pt x="11" y="455"/>
                  </a:cubicBezTo>
                  <a:cubicBezTo>
                    <a:pt x="10" y="456"/>
                    <a:pt x="10" y="456"/>
                    <a:pt x="10" y="456"/>
                  </a:cubicBezTo>
                  <a:cubicBezTo>
                    <a:pt x="10" y="457"/>
                    <a:pt x="11" y="457"/>
                    <a:pt x="11" y="457"/>
                  </a:cubicBezTo>
                  <a:cubicBezTo>
                    <a:pt x="11" y="457"/>
                    <a:pt x="10" y="458"/>
                    <a:pt x="11" y="458"/>
                  </a:cubicBezTo>
                  <a:cubicBezTo>
                    <a:pt x="11" y="458"/>
                    <a:pt x="11" y="458"/>
                    <a:pt x="11" y="458"/>
                  </a:cubicBezTo>
                  <a:cubicBezTo>
                    <a:pt x="12" y="459"/>
                    <a:pt x="12" y="459"/>
                    <a:pt x="13" y="459"/>
                  </a:cubicBezTo>
                  <a:cubicBezTo>
                    <a:pt x="13" y="460"/>
                    <a:pt x="13" y="460"/>
                    <a:pt x="13" y="460"/>
                  </a:cubicBezTo>
                  <a:cubicBezTo>
                    <a:pt x="14" y="460"/>
                    <a:pt x="14" y="460"/>
                    <a:pt x="14" y="460"/>
                  </a:cubicBezTo>
                  <a:cubicBezTo>
                    <a:pt x="15" y="461"/>
                    <a:pt x="15" y="461"/>
                    <a:pt x="16" y="462"/>
                  </a:cubicBezTo>
                  <a:cubicBezTo>
                    <a:pt x="16" y="462"/>
                    <a:pt x="16" y="462"/>
                    <a:pt x="16" y="462"/>
                  </a:cubicBezTo>
                  <a:cubicBezTo>
                    <a:pt x="17" y="463"/>
                    <a:pt x="16" y="463"/>
                    <a:pt x="16" y="463"/>
                  </a:cubicBezTo>
                  <a:cubicBezTo>
                    <a:pt x="16" y="463"/>
                    <a:pt x="16" y="463"/>
                    <a:pt x="16" y="463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6" y="464"/>
                    <a:pt x="17" y="464"/>
                    <a:pt x="17" y="464"/>
                  </a:cubicBezTo>
                  <a:cubicBezTo>
                    <a:pt x="17" y="464"/>
                    <a:pt x="17" y="465"/>
                    <a:pt x="17" y="465"/>
                  </a:cubicBezTo>
                  <a:cubicBezTo>
                    <a:pt x="18" y="465"/>
                    <a:pt x="19" y="465"/>
                    <a:pt x="19" y="466"/>
                  </a:cubicBezTo>
                  <a:cubicBezTo>
                    <a:pt x="19" y="467"/>
                    <a:pt x="19" y="467"/>
                    <a:pt x="19" y="469"/>
                  </a:cubicBezTo>
                  <a:cubicBezTo>
                    <a:pt x="19" y="469"/>
                    <a:pt x="20" y="469"/>
                    <a:pt x="20" y="469"/>
                  </a:cubicBezTo>
                  <a:cubicBezTo>
                    <a:pt x="20" y="470"/>
                    <a:pt x="20" y="470"/>
                    <a:pt x="20" y="471"/>
                  </a:cubicBezTo>
                  <a:cubicBezTo>
                    <a:pt x="22" y="471"/>
                    <a:pt x="21" y="471"/>
                    <a:pt x="22" y="471"/>
                  </a:cubicBezTo>
                  <a:cubicBezTo>
                    <a:pt x="22" y="472"/>
                    <a:pt x="22" y="473"/>
                    <a:pt x="22" y="473"/>
                  </a:cubicBezTo>
                  <a:cubicBezTo>
                    <a:pt x="22" y="473"/>
                    <a:pt x="23" y="473"/>
                    <a:pt x="22" y="474"/>
                  </a:cubicBezTo>
                  <a:cubicBezTo>
                    <a:pt x="22" y="474"/>
                    <a:pt x="22" y="474"/>
                    <a:pt x="22" y="474"/>
                  </a:cubicBezTo>
                  <a:cubicBezTo>
                    <a:pt x="22" y="474"/>
                    <a:pt x="22" y="475"/>
                    <a:pt x="23" y="475"/>
                  </a:cubicBezTo>
                  <a:cubicBezTo>
                    <a:pt x="23" y="475"/>
                    <a:pt x="23" y="475"/>
                    <a:pt x="23" y="475"/>
                  </a:cubicBezTo>
                  <a:cubicBezTo>
                    <a:pt x="24" y="476"/>
                    <a:pt x="23" y="476"/>
                    <a:pt x="24" y="476"/>
                  </a:cubicBezTo>
                  <a:cubicBezTo>
                    <a:pt x="24" y="477"/>
                    <a:pt x="24" y="477"/>
                    <a:pt x="24" y="477"/>
                  </a:cubicBezTo>
                  <a:cubicBezTo>
                    <a:pt x="23" y="477"/>
                    <a:pt x="24" y="477"/>
                    <a:pt x="23" y="477"/>
                  </a:cubicBezTo>
                  <a:cubicBezTo>
                    <a:pt x="23" y="477"/>
                    <a:pt x="23" y="477"/>
                    <a:pt x="23" y="477"/>
                  </a:cubicBezTo>
                  <a:cubicBezTo>
                    <a:pt x="23" y="478"/>
                    <a:pt x="23" y="478"/>
                    <a:pt x="23" y="478"/>
                  </a:cubicBezTo>
                  <a:cubicBezTo>
                    <a:pt x="24" y="478"/>
                    <a:pt x="25" y="478"/>
                    <a:pt x="26" y="478"/>
                  </a:cubicBezTo>
                  <a:cubicBezTo>
                    <a:pt x="26" y="479"/>
                    <a:pt x="26" y="480"/>
                    <a:pt x="26" y="481"/>
                  </a:cubicBezTo>
                  <a:cubicBezTo>
                    <a:pt x="26" y="481"/>
                    <a:pt x="27" y="481"/>
                    <a:pt x="27" y="481"/>
                  </a:cubicBezTo>
                  <a:cubicBezTo>
                    <a:pt x="28" y="482"/>
                    <a:pt x="28" y="484"/>
                    <a:pt x="29" y="484"/>
                  </a:cubicBezTo>
                  <a:cubicBezTo>
                    <a:pt x="29" y="484"/>
                    <a:pt x="29" y="484"/>
                    <a:pt x="30" y="484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1" y="485"/>
                    <a:pt x="32" y="485"/>
                    <a:pt x="32" y="485"/>
                  </a:cubicBezTo>
                  <a:cubicBezTo>
                    <a:pt x="33" y="486"/>
                    <a:pt x="34" y="486"/>
                    <a:pt x="35" y="487"/>
                  </a:cubicBezTo>
                  <a:cubicBezTo>
                    <a:pt x="35" y="487"/>
                    <a:pt x="35" y="488"/>
                    <a:pt x="35" y="488"/>
                  </a:cubicBezTo>
                  <a:cubicBezTo>
                    <a:pt x="35" y="488"/>
                    <a:pt x="35" y="488"/>
                    <a:pt x="36" y="489"/>
                  </a:cubicBezTo>
                  <a:cubicBezTo>
                    <a:pt x="36" y="489"/>
                    <a:pt x="36" y="489"/>
                    <a:pt x="36" y="489"/>
                  </a:cubicBezTo>
                  <a:cubicBezTo>
                    <a:pt x="36" y="489"/>
                    <a:pt x="36" y="489"/>
                    <a:pt x="36" y="489"/>
                  </a:cubicBezTo>
                  <a:cubicBezTo>
                    <a:pt x="36" y="490"/>
                    <a:pt x="37" y="490"/>
                    <a:pt x="37" y="490"/>
                  </a:cubicBezTo>
                  <a:cubicBezTo>
                    <a:pt x="37" y="490"/>
                    <a:pt x="38" y="490"/>
                    <a:pt x="38" y="490"/>
                  </a:cubicBezTo>
                  <a:cubicBezTo>
                    <a:pt x="38" y="490"/>
                    <a:pt x="39" y="491"/>
                    <a:pt x="39" y="491"/>
                  </a:cubicBezTo>
                  <a:cubicBezTo>
                    <a:pt x="39" y="491"/>
                    <a:pt x="40" y="491"/>
                    <a:pt x="41" y="492"/>
                  </a:cubicBezTo>
                  <a:cubicBezTo>
                    <a:pt x="42" y="492"/>
                    <a:pt x="41" y="493"/>
                    <a:pt x="43" y="493"/>
                  </a:cubicBezTo>
                  <a:cubicBezTo>
                    <a:pt x="44" y="496"/>
                    <a:pt x="46" y="496"/>
                    <a:pt x="48" y="498"/>
                  </a:cubicBezTo>
                  <a:cubicBezTo>
                    <a:pt x="48" y="498"/>
                    <a:pt x="48" y="499"/>
                    <a:pt x="49" y="499"/>
                  </a:cubicBezTo>
                  <a:cubicBezTo>
                    <a:pt x="49" y="499"/>
                    <a:pt x="50" y="499"/>
                    <a:pt x="51" y="499"/>
                  </a:cubicBezTo>
                  <a:cubicBezTo>
                    <a:pt x="51" y="499"/>
                    <a:pt x="51" y="499"/>
                    <a:pt x="51" y="499"/>
                  </a:cubicBezTo>
                  <a:cubicBezTo>
                    <a:pt x="51" y="500"/>
                    <a:pt x="52" y="500"/>
                    <a:pt x="53" y="501"/>
                  </a:cubicBezTo>
                  <a:cubicBezTo>
                    <a:pt x="57" y="500"/>
                    <a:pt x="62" y="497"/>
                    <a:pt x="64" y="495"/>
                  </a:cubicBezTo>
                  <a:cubicBezTo>
                    <a:pt x="66" y="495"/>
                    <a:pt x="69" y="495"/>
                    <a:pt x="72" y="495"/>
                  </a:cubicBezTo>
                  <a:cubicBezTo>
                    <a:pt x="72" y="495"/>
                    <a:pt x="72" y="495"/>
                    <a:pt x="72" y="495"/>
                  </a:cubicBezTo>
                  <a:cubicBezTo>
                    <a:pt x="73" y="495"/>
                    <a:pt x="73" y="496"/>
                    <a:pt x="74" y="496"/>
                  </a:cubicBezTo>
                  <a:cubicBezTo>
                    <a:pt x="74" y="496"/>
                    <a:pt x="74" y="496"/>
                    <a:pt x="74" y="496"/>
                  </a:cubicBezTo>
                  <a:cubicBezTo>
                    <a:pt x="74" y="496"/>
                    <a:pt x="75" y="496"/>
                    <a:pt x="75" y="496"/>
                  </a:cubicBezTo>
                  <a:cubicBezTo>
                    <a:pt x="75" y="496"/>
                    <a:pt x="75" y="497"/>
                    <a:pt x="75" y="497"/>
                  </a:cubicBezTo>
                  <a:cubicBezTo>
                    <a:pt x="77" y="497"/>
                    <a:pt x="79" y="497"/>
                    <a:pt x="80" y="497"/>
                  </a:cubicBezTo>
                  <a:cubicBezTo>
                    <a:pt x="80" y="497"/>
                    <a:pt x="80" y="496"/>
                    <a:pt x="80" y="496"/>
                  </a:cubicBezTo>
                  <a:cubicBezTo>
                    <a:pt x="81" y="496"/>
                    <a:pt x="82" y="496"/>
                    <a:pt x="83" y="496"/>
                  </a:cubicBezTo>
                  <a:cubicBezTo>
                    <a:pt x="83" y="495"/>
                    <a:pt x="83" y="495"/>
                    <a:pt x="83" y="495"/>
                  </a:cubicBezTo>
                  <a:cubicBezTo>
                    <a:pt x="83" y="495"/>
                    <a:pt x="83" y="495"/>
                    <a:pt x="84" y="495"/>
                  </a:cubicBezTo>
                  <a:cubicBezTo>
                    <a:pt x="84" y="495"/>
                    <a:pt x="84" y="495"/>
                    <a:pt x="83" y="495"/>
                  </a:cubicBezTo>
                  <a:cubicBezTo>
                    <a:pt x="84" y="495"/>
                    <a:pt x="84" y="495"/>
                    <a:pt x="85" y="495"/>
                  </a:cubicBezTo>
                  <a:cubicBezTo>
                    <a:pt x="85" y="495"/>
                    <a:pt x="85" y="494"/>
                    <a:pt x="85" y="494"/>
                  </a:cubicBezTo>
                  <a:cubicBezTo>
                    <a:pt x="86" y="494"/>
                    <a:pt x="86" y="494"/>
                    <a:pt x="87" y="494"/>
                  </a:cubicBezTo>
                  <a:cubicBezTo>
                    <a:pt x="88" y="494"/>
                    <a:pt x="88" y="494"/>
                    <a:pt x="88" y="493"/>
                  </a:cubicBezTo>
                  <a:cubicBezTo>
                    <a:pt x="88" y="493"/>
                    <a:pt x="89" y="493"/>
                    <a:pt x="89" y="493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90" y="493"/>
                    <a:pt x="90" y="493"/>
                    <a:pt x="90" y="493"/>
                  </a:cubicBezTo>
                  <a:cubicBezTo>
                    <a:pt x="90" y="493"/>
                    <a:pt x="90" y="492"/>
                    <a:pt x="90" y="492"/>
                  </a:cubicBezTo>
                  <a:cubicBezTo>
                    <a:pt x="92" y="492"/>
                    <a:pt x="93" y="492"/>
                    <a:pt x="95" y="492"/>
                  </a:cubicBezTo>
                  <a:cubicBezTo>
                    <a:pt x="95" y="492"/>
                    <a:pt x="95" y="492"/>
                    <a:pt x="95" y="492"/>
                  </a:cubicBezTo>
                  <a:cubicBezTo>
                    <a:pt x="95" y="492"/>
                    <a:pt x="96" y="492"/>
                    <a:pt x="96" y="492"/>
                  </a:cubicBezTo>
                  <a:cubicBezTo>
                    <a:pt x="96" y="492"/>
                    <a:pt x="97" y="491"/>
                    <a:pt x="97" y="491"/>
                  </a:cubicBezTo>
                  <a:cubicBezTo>
                    <a:pt x="98" y="491"/>
                    <a:pt x="98" y="491"/>
                    <a:pt x="99" y="491"/>
                  </a:cubicBezTo>
                  <a:cubicBezTo>
                    <a:pt x="99" y="489"/>
                    <a:pt x="99" y="489"/>
                    <a:pt x="98" y="488"/>
                  </a:cubicBezTo>
                  <a:cubicBezTo>
                    <a:pt x="98" y="488"/>
                    <a:pt x="98" y="488"/>
                    <a:pt x="98" y="488"/>
                  </a:cubicBezTo>
                  <a:cubicBezTo>
                    <a:pt x="98" y="488"/>
                    <a:pt x="99" y="488"/>
                    <a:pt x="100" y="488"/>
                  </a:cubicBezTo>
                  <a:cubicBezTo>
                    <a:pt x="100" y="489"/>
                    <a:pt x="100" y="489"/>
                    <a:pt x="100" y="490"/>
                  </a:cubicBezTo>
                  <a:cubicBezTo>
                    <a:pt x="100" y="490"/>
                    <a:pt x="100" y="490"/>
                    <a:pt x="100" y="490"/>
                  </a:cubicBezTo>
                  <a:cubicBezTo>
                    <a:pt x="101" y="490"/>
                    <a:pt x="101" y="490"/>
                    <a:pt x="102" y="490"/>
                  </a:cubicBezTo>
                  <a:cubicBezTo>
                    <a:pt x="102" y="489"/>
                    <a:pt x="102" y="489"/>
                    <a:pt x="103" y="488"/>
                  </a:cubicBezTo>
                  <a:cubicBezTo>
                    <a:pt x="103" y="488"/>
                    <a:pt x="103" y="488"/>
                    <a:pt x="103" y="488"/>
                  </a:cubicBezTo>
                  <a:cubicBezTo>
                    <a:pt x="103" y="488"/>
                    <a:pt x="103" y="488"/>
                    <a:pt x="103" y="488"/>
                  </a:cubicBezTo>
                  <a:cubicBezTo>
                    <a:pt x="103" y="488"/>
                    <a:pt x="103" y="489"/>
                    <a:pt x="103" y="489"/>
                  </a:cubicBezTo>
                  <a:cubicBezTo>
                    <a:pt x="103" y="490"/>
                    <a:pt x="103" y="489"/>
                    <a:pt x="103" y="490"/>
                  </a:cubicBezTo>
                  <a:cubicBezTo>
                    <a:pt x="103" y="490"/>
                    <a:pt x="103" y="490"/>
                    <a:pt x="102" y="490"/>
                  </a:cubicBezTo>
                  <a:cubicBezTo>
                    <a:pt x="102" y="490"/>
                    <a:pt x="102" y="490"/>
                    <a:pt x="102" y="491"/>
                  </a:cubicBezTo>
                  <a:cubicBezTo>
                    <a:pt x="104" y="490"/>
                    <a:pt x="103" y="491"/>
                    <a:pt x="104" y="490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4" y="490"/>
                    <a:pt x="104" y="489"/>
                    <a:pt x="104" y="489"/>
                  </a:cubicBezTo>
                  <a:cubicBezTo>
                    <a:pt x="105" y="489"/>
                    <a:pt x="105" y="489"/>
                    <a:pt x="105" y="490"/>
                  </a:cubicBezTo>
                  <a:cubicBezTo>
                    <a:pt x="105" y="489"/>
                    <a:pt x="105" y="489"/>
                    <a:pt x="105" y="489"/>
                  </a:cubicBezTo>
                  <a:cubicBezTo>
                    <a:pt x="105" y="489"/>
                    <a:pt x="106" y="489"/>
                    <a:pt x="106" y="489"/>
                  </a:cubicBezTo>
                  <a:cubicBezTo>
                    <a:pt x="107" y="488"/>
                    <a:pt x="107" y="488"/>
                    <a:pt x="108" y="487"/>
                  </a:cubicBezTo>
                  <a:cubicBezTo>
                    <a:pt x="109" y="487"/>
                    <a:pt x="110" y="487"/>
                    <a:pt x="111" y="486"/>
                  </a:cubicBezTo>
                  <a:cubicBezTo>
                    <a:pt x="111" y="486"/>
                    <a:pt x="112" y="486"/>
                    <a:pt x="112" y="486"/>
                  </a:cubicBezTo>
                  <a:cubicBezTo>
                    <a:pt x="112" y="486"/>
                    <a:pt x="113" y="486"/>
                    <a:pt x="113" y="486"/>
                  </a:cubicBezTo>
                  <a:cubicBezTo>
                    <a:pt x="113" y="486"/>
                    <a:pt x="113" y="485"/>
                    <a:pt x="113" y="485"/>
                  </a:cubicBezTo>
                  <a:cubicBezTo>
                    <a:pt x="114" y="485"/>
                    <a:pt x="114" y="485"/>
                    <a:pt x="115" y="485"/>
                  </a:cubicBezTo>
                  <a:cubicBezTo>
                    <a:pt x="115" y="485"/>
                    <a:pt x="115" y="486"/>
                    <a:pt x="115" y="486"/>
                  </a:cubicBezTo>
                  <a:cubicBezTo>
                    <a:pt x="115" y="486"/>
                    <a:pt x="114" y="486"/>
                    <a:pt x="114" y="486"/>
                  </a:cubicBezTo>
                  <a:cubicBezTo>
                    <a:pt x="114" y="486"/>
                    <a:pt x="114" y="486"/>
                    <a:pt x="114" y="486"/>
                  </a:cubicBezTo>
                  <a:cubicBezTo>
                    <a:pt x="116" y="486"/>
                    <a:pt x="118" y="486"/>
                    <a:pt x="120" y="486"/>
                  </a:cubicBezTo>
                  <a:cubicBezTo>
                    <a:pt x="120" y="487"/>
                    <a:pt x="121" y="487"/>
                    <a:pt x="121" y="487"/>
                  </a:cubicBezTo>
                  <a:cubicBezTo>
                    <a:pt x="122" y="488"/>
                    <a:pt x="122" y="487"/>
                    <a:pt x="122" y="489"/>
                  </a:cubicBezTo>
                  <a:cubicBezTo>
                    <a:pt x="124" y="489"/>
                    <a:pt x="123" y="489"/>
                    <a:pt x="125" y="489"/>
                  </a:cubicBezTo>
                  <a:cubicBezTo>
                    <a:pt x="125" y="490"/>
                    <a:pt x="125" y="490"/>
                    <a:pt x="125" y="491"/>
                  </a:cubicBezTo>
                  <a:cubicBezTo>
                    <a:pt x="125" y="491"/>
                    <a:pt x="126" y="491"/>
                    <a:pt x="126" y="491"/>
                  </a:cubicBezTo>
                  <a:cubicBezTo>
                    <a:pt x="126" y="492"/>
                    <a:pt x="126" y="493"/>
                    <a:pt x="127" y="493"/>
                  </a:cubicBezTo>
                  <a:cubicBezTo>
                    <a:pt x="127" y="494"/>
                    <a:pt x="126" y="494"/>
                    <a:pt x="126" y="494"/>
                  </a:cubicBezTo>
                  <a:cubicBezTo>
                    <a:pt x="126" y="495"/>
                    <a:pt x="126" y="495"/>
                    <a:pt x="126" y="495"/>
                  </a:cubicBezTo>
                  <a:cubicBezTo>
                    <a:pt x="126" y="495"/>
                    <a:pt x="126" y="495"/>
                    <a:pt x="126" y="495"/>
                  </a:cubicBezTo>
                  <a:cubicBezTo>
                    <a:pt x="126" y="496"/>
                    <a:pt x="126" y="496"/>
                    <a:pt x="126" y="496"/>
                  </a:cubicBezTo>
                  <a:cubicBezTo>
                    <a:pt x="126" y="496"/>
                    <a:pt x="127" y="496"/>
                    <a:pt x="127" y="496"/>
                  </a:cubicBezTo>
                  <a:cubicBezTo>
                    <a:pt x="127" y="497"/>
                    <a:pt x="127" y="497"/>
                    <a:pt x="127" y="497"/>
                  </a:cubicBezTo>
                  <a:cubicBezTo>
                    <a:pt x="127" y="497"/>
                    <a:pt x="127" y="497"/>
                    <a:pt x="128" y="498"/>
                  </a:cubicBezTo>
                  <a:cubicBezTo>
                    <a:pt x="128" y="499"/>
                    <a:pt x="127" y="498"/>
                    <a:pt x="129" y="499"/>
                  </a:cubicBezTo>
                  <a:cubicBezTo>
                    <a:pt x="129" y="499"/>
                    <a:pt x="129" y="499"/>
                    <a:pt x="129" y="499"/>
                  </a:cubicBezTo>
                  <a:cubicBezTo>
                    <a:pt x="130" y="499"/>
                    <a:pt x="132" y="499"/>
                    <a:pt x="133" y="499"/>
                  </a:cubicBezTo>
                  <a:cubicBezTo>
                    <a:pt x="133" y="499"/>
                    <a:pt x="133" y="499"/>
                    <a:pt x="133" y="498"/>
                  </a:cubicBezTo>
                  <a:cubicBezTo>
                    <a:pt x="134" y="499"/>
                    <a:pt x="133" y="498"/>
                    <a:pt x="134" y="499"/>
                  </a:cubicBezTo>
                  <a:cubicBezTo>
                    <a:pt x="135" y="499"/>
                    <a:pt x="135" y="499"/>
                    <a:pt x="136" y="498"/>
                  </a:cubicBezTo>
                  <a:cubicBezTo>
                    <a:pt x="136" y="498"/>
                    <a:pt x="136" y="498"/>
                    <a:pt x="136" y="498"/>
                  </a:cubicBezTo>
                  <a:cubicBezTo>
                    <a:pt x="136" y="498"/>
                    <a:pt x="136" y="499"/>
                    <a:pt x="137" y="498"/>
                  </a:cubicBezTo>
                  <a:cubicBezTo>
                    <a:pt x="137" y="498"/>
                    <a:pt x="137" y="497"/>
                    <a:pt x="137" y="497"/>
                  </a:cubicBezTo>
                  <a:cubicBezTo>
                    <a:pt x="137" y="497"/>
                    <a:pt x="138" y="497"/>
                    <a:pt x="138" y="496"/>
                  </a:cubicBezTo>
                  <a:cubicBezTo>
                    <a:pt x="139" y="496"/>
                    <a:pt x="139" y="496"/>
                    <a:pt x="140" y="496"/>
                  </a:cubicBezTo>
                  <a:cubicBezTo>
                    <a:pt x="140" y="497"/>
                    <a:pt x="140" y="497"/>
                    <a:pt x="140" y="497"/>
                  </a:cubicBezTo>
                  <a:cubicBezTo>
                    <a:pt x="140" y="497"/>
                    <a:pt x="140" y="497"/>
                    <a:pt x="140" y="497"/>
                  </a:cubicBezTo>
                  <a:cubicBezTo>
                    <a:pt x="140" y="497"/>
                    <a:pt x="140" y="498"/>
                    <a:pt x="140" y="498"/>
                  </a:cubicBezTo>
                  <a:cubicBezTo>
                    <a:pt x="140" y="498"/>
                    <a:pt x="141" y="498"/>
                    <a:pt x="141" y="498"/>
                  </a:cubicBezTo>
                  <a:cubicBezTo>
                    <a:pt x="141" y="497"/>
                    <a:pt x="141" y="497"/>
                    <a:pt x="141" y="496"/>
                  </a:cubicBezTo>
                  <a:cubicBezTo>
                    <a:pt x="141" y="496"/>
                    <a:pt x="141" y="496"/>
                    <a:pt x="141" y="496"/>
                  </a:cubicBezTo>
                  <a:cubicBezTo>
                    <a:pt x="141" y="497"/>
                    <a:pt x="141" y="497"/>
                    <a:pt x="141" y="497"/>
                  </a:cubicBezTo>
                  <a:cubicBezTo>
                    <a:pt x="142" y="497"/>
                    <a:pt x="142" y="497"/>
                    <a:pt x="142" y="498"/>
                  </a:cubicBezTo>
                  <a:cubicBezTo>
                    <a:pt x="143" y="498"/>
                    <a:pt x="144" y="497"/>
                    <a:pt x="144" y="497"/>
                  </a:cubicBezTo>
                  <a:cubicBezTo>
                    <a:pt x="144" y="497"/>
                    <a:pt x="145" y="497"/>
                    <a:pt x="145" y="497"/>
                  </a:cubicBezTo>
                  <a:cubicBezTo>
                    <a:pt x="144" y="498"/>
                    <a:pt x="144" y="498"/>
                    <a:pt x="144" y="499"/>
                  </a:cubicBezTo>
                  <a:cubicBezTo>
                    <a:pt x="145" y="500"/>
                    <a:pt x="146" y="500"/>
                    <a:pt x="147" y="500"/>
                  </a:cubicBezTo>
                  <a:cubicBezTo>
                    <a:pt x="147" y="500"/>
                    <a:pt x="147" y="500"/>
                    <a:pt x="148" y="499"/>
                  </a:cubicBezTo>
                  <a:cubicBezTo>
                    <a:pt x="148" y="499"/>
                    <a:pt x="148" y="499"/>
                    <a:pt x="149" y="499"/>
                  </a:cubicBezTo>
                  <a:cubicBezTo>
                    <a:pt x="149" y="500"/>
                    <a:pt x="149" y="500"/>
                    <a:pt x="149" y="500"/>
                  </a:cubicBezTo>
                  <a:cubicBezTo>
                    <a:pt x="149" y="500"/>
                    <a:pt x="148" y="500"/>
                    <a:pt x="148" y="500"/>
                  </a:cubicBezTo>
                  <a:cubicBezTo>
                    <a:pt x="148" y="501"/>
                    <a:pt x="148" y="501"/>
                    <a:pt x="148" y="502"/>
                  </a:cubicBezTo>
                  <a:cubicBezTo>
                    <a:pt x="148" y="502"/>
                    <a:pt x="148" y="502"/>
                    <a:pt x="148" y="502"/>
                  </a:cubicBezTo>
                  <a:cubicBezTo>
                    <a:pt x="148" y="503"/>
                    <a:pt x="148" y="503"/>
                    <a:pt x="148" y="504"/>
                  </a:cubicBezTo>
                  <a:cubicBezTo>
                    <a:pt x="149" y="504"/>
                    <a:pt x="149" y="504"/>
                    <a:pt x="149" y="504"/>
                  </a:cubicBezTo>
                  <a:cubicBezTo>
                    <a:pt x="149" y="504"/>
                    <a:pt x="149" y="504"/>
                    <a:pt x="149" y="505"/>
                  </a:cubicBezTo>
                  <a:cubicBezTo>
                    <a:pt x="149" y="505"/>
                    <a:pt x="150" y="505"/>
                    <a:pt x="150" y="505"/>
                  </a:cubicBezTo>
                  <a:cubicBezTo>
                    <a:pt x="150" y="505"/>
                    <a:pt x="150" y="506"/>
                    <a:pt x="150" y="507"/>
                  </a:cubicBezTo>
                  <a:cubicBezTo>
                    <a:pt x="150" y="507"/>
                    <a:pt x="150" y="507"/>
                    <a:pt x="150" y="507"/>
                  </a:cubicBezTo>
                  <a:cubicBezTo>
                    <a:pt x="150" y="507"/>
                    <a:pt x="150" y="508"/>
                    <a:pt x="150" y="508"/>
                  </a:cubicBezTo>
                  <a:cubicBezTo>
                    <a:pt x="150" y="508"/>
                    <a:pt x="149" y="508"/>
                    <a:pt x="149" y="508"/>
                  </a:cubicBezTo>
                  <a:cubicBezTo>
                    <a:pt x="149" y="509"/>
                    <a:pt x="149" y="510"/>
                    <a:pt x="149" y="511"/>
                  </a:cubicBezTo>
                  <a:cubicBezTo>
                    <a:pt x="149" y="511"/>
                    <a:pt x="149" y="511"/>
                    <a:pt x="148" y="511"/>
                  </a:cubicBezTo>
                  <a:cubicBezTo>
                    <a:pt x="148" y="511"/>
                    <a:pt x="149" y="513"/>
                    <a:pt x="149" y="514"/>
                  </a:cubicBezTo>
                  <a:cubicBezTo>
                    <a:pt x="149" y="514"/>
                    <a:pt x="149" y="514"/>
                    <a:pt x="148" y="514"/>
                  </a:cubicBezTo>
                  <a:cubicBezTo>
                    <a:pt x="148" y="516"/>
                    <a:pt x="147" y="517"/>
                    <a:pt x="147" y="519"/>
                  </a:cubicBezTo>
                  <a:cubicBezTo>
                    <a:pt x="147" y="519"/>
                    <a:pt x="147" y="519"/>
                    <a:pt x="148" y="519"/>
                  </a:cubicBezTo>
                  <a:cubicBezTo>
                    <a:pt x="148" y="520"/>
                    <a:pt x="148" y="521"/>
                    <a:pt x="148" y="522"/>
                  </a:cubicBezTo>
                  <a:cubicBezTo>
                    <a:pt x="148" y="522"/>
                    <a:pt x="147" y="522"/>
                    <a:pt x="146" y="522"/>
                  </a:cubicBezTo>
                  <a:cubicBezTo>
                    <a:pt x="146" y="523"/>
                    <a:pt x="146" y="523"/>
                    <a:pt x="146" y="523"/>
                  </a:cubicBezTo>
                  <a:cubicBezTo>
                    <a:pt x="146" y="523"/>
                    <a:pt x="146" y="523"/>
                    <a:pt x="146" y="523"/>
                  </a:cubicBezTo>
                  <a:cubicBezTo>
                    <a:pt x="147" y="524"/>
                    <a:pt x="147" y="523"/>
                    <a:pt x="148" y="525"/>
                  </a:cubicBezTo>
                  <a:cubicBezTo>
                    <a:pt x="147" y="525"/>
                    <a:pt x="147" y="525"/>
                    <a:pt x="146" y="525"/>
                  </a:cubicBezTo>
                  <a:cubicBezTo>
                    <a:pt x="147" y="527"/>
                    <a:pt x="146" y="528"/>
                    <a:pt x="145" y="531"/>
                  </a:cubicBezTo>
                  <a:cubicBezTo>
                    <a:pt x="145" y="531"/>
                    <a:pt x="144" y="531"/>
                    <a:pt x="144" y="531"/>
                  </a:cubicBezTo>
                  <a:cubicBezTo>
                    <a:pt x="144" y="531"/>
                    <a:pt x="144" y="532"/>
                    <a:pt x="144" y="532"/>
                  </a:cubicBezTo>
                  <a:cubicBezTo>
                    <a:pt x="144" y="532"/>
                    <a:pt x="144" y="532"/>
                    <a:pt x="144" y="532"/>
                  </a:cubicBezTo>
                  <a:cubicBezTo>
                    <a:pt x="144" y="532"/>
                    <a:pt x="144" y="532"/>
                    <a:pt x="144" y="532"/>
                  </a:cubicBezTo>
                  <a:cubicBezTo>
                    <a:pt x="144" y="532"/>
                    <a:pt x="145" y="532"/>
                    <a:pt x="145" y="532"/>
                  </a:cubicBezTo>
                  <a:cubicBezTo>
                    <a:pt x="145" y="533"/>
                    <a:pt x="145" y="533"/>
                    <a:pt x="145" y="534"/>
                  </a:cubicBezTo>
                  <a:cubicBezTo>
                    <a:pt x="145" y="534"/>
                    <a:pt x="146" y="534"/>
                    <a:pt x="147" y="534"/>
                  </a:cubicBezTo>
                  <a:cubicBezTo>
                    <a:pt x="147" y="535"/>
                    <a:pt x="147" y="535"/>
                    <a:pt x="147" y="535"/>
                  </a:cubicBezTo>
                  <a:cubicBezTo>
                    <a:pt x="147" y="535"/>
                    <a:pt x="148" y="535"/>
                    <a:pt x="148" y="535"/>
                  </a:cubicBezTo>
                  <a:cubicBezTo>
                    <a:pt x="148" y="536"/>
                    <a:pt x="148" y="536"/>
                    <a:pt x="148" y="536"/>
                  </a:cubicBezTo>
                  <a:cubicBezTo>
                    <a:pt x="147" y="536"/>
                    <a:pt x="147" y="536"/>
                    <a:pt x="146" y="536"/>
                  </a:cubicBezTo>
                  <a:cubicBezTo>
                    <a:pt x="146" y="539"/>
                    <a:pt x="147" y="537"/>
                    <a:pt x="148" y="538"/>
                  </a:cubicBezTo>
                  <a:cubicBezTo>
                    <a:pt x="148" y="539"/>
                    <a:pt x="148" y="539"/>
                    <a:pt x="148" y="539"/>
                  </a:cubicBezTo>
                  <a:cubicBezTo>
                    <a:pt x="148" y="539"/>
                    <a:pt x="149" y="539"/>
                    <a:pt x="149" y="539"/>
                  </a:cubicBezTo>
                  <a:cubicBezTo>
                    <a:pt x="149" y="541"/>
                    <a:pt x="150" y="541"/>
                    <a:pt x="151" y="541"/>
                  </a:cubicBezTo>
                  <a:cubicBezTo>
                    <a:pt x="152" y="542"/>
                    <a:pt x="152" y="542"/>
                    <a:pt x="152" y="543"/>
                  </a:cubicBezTo>
                  <a:cubicBezTo>
                    <a:pt x="152" y="543"/>
                    <a:pt x="153" y="543"/>
                    <a:pt x="153" y="543"/>
                  </a:cubicBezTo>
                  <a:cubicBezTo>
                    <a:pt x="153" y="543"/>
                    <a:pt x="154" y="543"/>
                    <a:pt x="154" y="544"/>
                  </a:cubicBezTo>
                  <a:cubicBezTo>
                    <a:pt x="154" y="544"/>
                    <a:pt x="154" y="544"/>
                    <a:pt x="155" y="544"/>
                  </a:cubicBezTo>
                  <a:cubicBezTo>
                    <a:pt x="154" y="545"/>
                    <a:pt x="154" y="545"/>
                    <a:pt x="154" y="546"/>
                  </a:cubicBezTo>
                  <a:cubicBezTo>
                    <a:pt x="154" y="546"/>
                    <a:pt x="155" y="546"/>
                    <a:pt x="155" y="546"/>
                  </a:cubicBezTo>
                  <a:cubicBezTo>
                    <a:pt x="155" y="546"/>
                    <a:pt x="155" y="546"/>
                    <a:pt x="155" y="547"/>
                  </a:cubicBezTo>
                  <a:cubicBezTo>
                    <a:pt x="156" y="547"/>
                    <a:pt x="157" y="548"/>
                    <a:pt x="158" y="549"/>
                  </a:cubicBezTo>
                  <a:cubicBezTo>
                    <a:pt x="158" y="549"/>
                    <a:pt x="158" y="550"/>
                    <a:pt x="158" y="550"/>
                  </a:cubicBezTo>
                  <a:cubicBezTo>
                    <a:pt x="159" y="550"/>
                    <a:pt x="159" y="550"/>
                    <a:pt x="159" y="550"/>
                  </a:cubicBezTo>
                  <a:cubicBezTo>
                    <a:pt x="159" y="550"/>
                    <a:pt x="159" y="551"/>
                    <a:pt x="159" y="551"/>
                  </a:cubicBezTo>
                  <a:cubicBezTo>
                    <a:pt x="159" y="551"/>
                    <a:pt x="160" y="551"/>
                    <a:pt x="160" y="551"/>
                  </a:cubicBezTo>
                  <a:cubicBezTo>
                    <a:pt x="160" y="553"/>
                    <a:pt x="161" y="553"/>
                    <a:pt x="161" y="554"/>
                  </a:cubicBezTo>
                  <a:cubicBezTo>
                    <a:pt x="161" y="554"/>
                    <a:pt x="161" y="554"/>
                    <a:pt x="162" y="554"/>
                  </a:cubicBezTo>
                  <a:cubicBezTo>
                    <a:pt x="162" y="554"/>
                    <a:pt x="162" y="555"/>
                    <a:pt x="162" y="555"/>
                  </a:cubicBezTo>
                  <a:cubicBezTo>
                    <a:pt x="162" y="555"/>
                    <a:pt x="162" y="555"/>
                    <a:pt x="162" y="555"/>
                  </a:cubicBezTo>
                  <a:cubicBezTo>
                    <a:pt x="162" y="555"/>
                    <a:pt x="162" y="556"/>
                    <a:pt x="162" y="556"/>
                  </a:cubicBezTo>
                  <a:cubicBezTo>
                    <a:pt x="162" y="556"/>
                    <a:pt x="161" y="556"/>
                    <a:pt x="162" y="558"/>
                  </a:cubicBezTo>
                  <a:cubicBezTo>
                    <a:pt x="162" y="558"/>
                    <a:pt x="162" y="558"/>
                    <a:pt x="162" y="558"/>
                  </a:cubicBezTo>
                  <a:cubicBezTo>
                    <a:pt x="162" y="558"/>
                    <a:pt x="162" y="558"/>
                    <a:pt x="162" y="558"/>
                  </a:cubicBezTo>
                  <a:cubicBezTo>
                    <a:pt x="163" y="559"/>
                    <a:pt x="163" y="559"/>
                    <a:pt x="164" y="560"/>
                  </a:cubicBezTo>
                  <a:cubicBezTo>
                    <a:pt x="164" y="560"/>
                    <a:pt x="163" y="560"/>
                    <a:pt x="163" y="561"/>
                  </a:cubicBezTo>
                  <a:cubicBezTo>
                    <a:pt x="163" y="561"/>
                    <a:pt x="164" y="561"/>
                    <a:pt x="164" y="561"/>
                  </a:cubicBezTo>
                  <a:cubicBezTo>
                    <a:pt x="164" y="562"/>
                    <a:pt x="164" y="562"/>
                    <a:pt x="164" y="563"/>
                  </a:cubicBezTo>
                  <a:cubicBezTo>
                    <a:pt x="164" y="563"/>
                    <a:pt x="164" y="563"/>
                    <a:pt x="164" y="563"/>
                  </a:cubicBezTo>
                  <a:cubicBezTo>
                    <a:pt x="164" y="564"/>
                    <a:pt x="164" y="564"/>
                    <a:pt x="164" y="564"/>
                  </a:cubicBezTo>
                  <a:cubicBezTo>
                    <a:pt x="165" y="564"/>
                    <a:pt x="165" y="564"/>
                    <a:pt x="165" y="564"/>
                  </a:cubicBezTo>
                  <a:cubicBezTo>
                    <a:pt x="165" y="564"/>
                    <a:pt x="165" y="565"/>
                    <a:pt x="165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6"/>
                    <a:pt x="166" y="566"/>
                    <a:pt x="166" y="567"/>
                  </a:cubicBezTo>
                  <a:cubicBezTo>
                    <a:pt x="166" y="567"/>
                    <a:pt x="166" y="567"/>
                    <a:pt x="166" y="567"/>
                  </a:cubicBezTo>
                  <a:cubicBezTo>
                    <a:pt x="166" y="568"/>
                    <a:pt x="166" y="568"/>
                    <a:pt x="166" y="568"/>
                  </a:cubicBezTo>
                  <a:cubicBezTo>
                    <a:pt x="167" y="568"/>
                    <a:pt x="167" y="568"/>
                    <a:pt x="167" y="568"/>
                  </a:cubicBezTo>
                  <a:cubicBezTo>
                    <a:pt x="167" y="569"/>
                    <a:pt x="167" y="570"/>
                    <a:pt x="167" y="572"/>
                  </a:cubicBezTo>
                  <a:cubicBezTo>
                    <a:pt x="168" y="572"/>
                    <a:pt x="168" y="572"/>
                    <a:pt x="168" y="572"/>
                  </a:cubicBezTo>
                  <a:cubicBezTo>
                    <a:pt x="168" y="572"/>
                    <a:pt x="168" y="572"/>
                    <a:pt x="168" y="573"/>
                  </a:cubicBezTo>
                  <a:cubicBezTo>
                    <a:pt x="168" y="573"/>
                    <a:pt x="168" y="573"/>
                    <a:pt x="169" y="573"/>
                  </a:cubicBezTo>
                  <a:cubicBezTo>
                    <a:pt x="168" y="573"/>
                    <a:pt x="168" y="574"/>
                    <a:pt x="168" y="575"/>
                  </a:cubicBezTo>
                  <a:cubicBezTo>
                    <a:pt x="168" y="575"/>
                    <a:pt x="168" y="575"/>
                    <a:pt x="169" y="575"/>
                  </a:cubicBezTo>
                  <a:cubicBezTo>
                    <a:pt x="169" y="575"/>
                    <a:pt x="169" y="576"/>
                    <a:pt x="169" y="576"/>
                  </a:cubicBezTo>
                  <a:cubicBezTo>
                    <a:pt x="169" y="576"/>
                    <a:pt x="169" y="576"/>
                    <a:pt x="169" y="576"/>
                  </a:cubicBezTo>
                  <a:cubicBezTo>
                    <a:pt x="170" y="577"/>
                    <a:pt x="169" y="577"/>
                    <a:pt x="168" y="577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8" y="579"/>
                    <a:pt x="168" y="579"/>
                    <a:pt x="168" y="579"/>
                  </a:cubicBezTo>
                  <a:cubicBezTo>
                    <a:pt x="168" y="580"/>
                    <a:pt x="168" y="581"/>
                    <a:pt x="168" y="582"/>
                  </a:cubicBezTo>
                  <a:cubicBezTo>
                    <a:pt x="168" y="582"/>
                    <a:pt x="168" y="582"/>
                    <a:pt x="168" y="582"/>
                  </a:cubicBezTo>
                  <a:cubicBezTo>
                    <a:pt x="168" y="582"/>
                    <a:pt x="168" y="583"/>
                    <a:pt x="168" y="583"/>
                  </a:cubicBezTo>
                  <a:cubicBezTo>
                    <a:pt x="168" y="583"/>
                    <a:pt x="168" y="583"/>
                    <a:pt x="168" y="583"/>
                  </a:cubicBezTo>
                  <a:cubicBezTo>
                    <a:pt x="168" y="584"/>
                    <a:pt x="168" y="584"/>
                    <a:pt x="168" y="585"/>
                  </a:cubicBezTo>
                  <a:cubicBezTo>
                    <a:pt x="168" y="585"/>
                    <a:pt x="168" y="585"/>
                    <a:pt x="168" y="585"/>
                  </a:cubicBezTo>
                  <a:cubicBezTo>
                    <a:pt x="168" y="585"/>
                    <a:pt x="168" y="586"/>
                    <a:pt x="168" y="587"/>
                  </a:cubicBezTo>
                  <a:cubicBezTo>
                    <a:pt x="168" y="587"/>
                    <a:pt x="169" y="587"/>
                    <a:pt x="169" y="588"/>
                  </a:cubicBezTo>
                  <a:cubicBezTo>
                    <a:pt x="169" y="588"/>
                    <a:pt x="169" y="588"/>
                    <a:pt x="169" y="589"/>
                  </a:cubicBezTo>
                  <a:cubicBezTo>
                    <a:pt x="170" y="589"/>
                    <a:pt x="170" y="589"/>
                    <a:pt x="170" y="589"/>
                  </a:cubicBezTo>
                  <a:cubicBezTo>
                    <a:pt x="170" y="590"/>
                    <a:pt x="170" y="590"/>
                    <a:pt x="170" y="591"/>
                  </a:cubicBezTo>
                  <a:cubicBezTo>
                    <a:pt x="170" y="591"/>
                    <a:pt x="170" y="591"/>
                    <a:pt x="170" y="591"/>
                  </a:cubicBezTo>
                  <a:cubicBezTo>
                    <a:pt x="170" y="592"/>
                    <a:pt x="170" y="592"/>
                    <a:pt x="170" y="593"/>
                  </a:cubicBezTo>
                  <a:cubicBezTo>
                    <a:pt x="171" y="593"/>
                    <a:pt x="171" y="593"/>
                    <a:pt x="171" y="593"/>
                  </a:cubicBezTo>
                  <a:cubicBezTo>
                    <a:pt x="171" y="595"/>
                    <a:pt x="171" y="597"/>
                    <a:pt x="170" y="598"/>
                  </a:cubicBezTo>
                  <a:cubicBezTo>
                    <a:pt x="170" y="598"/>
                    <a:pt x="170" y="598"/>
                    <a:pt x="170" y="598"/>
                  </a:cubicBezTo>
                  <a:cubicBezTo>
                    <a:pt x="170" y="599"/>
                    <a:pt x="170" y="599"/>
                    <a:pt x="170" y="600"/>
                  </a:cubicBezTo>
                  <a:cubicBezTo>
                    <a:pt x="170" y="600"/>
                    <a:pt x="170" y="600"/>
                    <a:pt x="170" y="600"/>
                  </a:cubicBezTo>
                  <a:cubicBezTo>
                    <a:pt x="169" y="601"/>
                    <a:pt x="169" y="602"/>
                    <a:pt x="169" y="602"/>
                  </a:cubicBezTo>
                  <a:cubicBezTo>
                    <a:pt x="169" y="602"/>
                    <a:pt x="168" y="602"/>
                    <a:pt x="168" y="602"/>
                  </a:cubicBezTo>
                  <a:cubicBezTo>
                    <a:pt x="168" y="602"/>
                    <a:pt x="168" y="602"/>
                    <a:pt x="168" y="602"/>
                  </a:cubicBezTo>
                  <a:cubicBezTo>
                    <a:pt x="168" y="602"/>
                    <a:pt x="167" y="603"/>
                    <a:pt x="167" y="603"/>
                  </a:cubicBezTo>
                  <a:cubicBezTo>
                    <a:pt x="167" y="603"/>
                    <a:pt x="167" y="604"/>
                    <a:pt x="167" y="605"/>
                  </a:cubicBezTo>
                  <a:cubicBezTo>
                    <a:pt x="167" y="605"/>
                    <a:pt x="167" y="605"/>
                    <a:pt x="167" y="605"/>
                  </a:cubicBezTo>
                  <a:cubicBezTo>
                    <a:pt x="166" y="606"/>
                    <a:pt x="166" y="606"/>
                    <a:pt x="166" y="607"/>
                  </a:cubicBezTo>
                  <a:cubicBezTo>
                    <a:pt x="165" y="606"/>
                    <a:pt x="165" y="606"/>
                    <a:pt x="165" y="606"/>
                  </a:cubicBezTo>
                  <a:cubicBezTo>
                    <a:pt x="165" y="608"/>
                    <a:pt x="164" y="609"/>
                    <a:pt x="164" y="610"/>
                  </a:cubicBezTo>
                  <a:cubicBezTo>
                    <a:pt x="164" y="610"/>
                    <a:pt x="164" y="610"/>
                    <a:pt x="164" y="610"/>
                  </a:cubicBezTo>
                  <a:cubicBezTo>
                    <a:pt x="164" y="612"/>
                    <a:pt x="164" y="613"/>
                    <a:pt x="164" y="614"/>
                  </a:cubicBezTo>
                  <a:cubicBezTo>
                    <a:pt x="164" y="614"/>
                    <a:pt x="163" y="615"/>
                    <a:pt x="163" y="615"/>
                  </a:cubicBezTo>
                  <a:cubicBezTo>
                    <a:pt x="162" y="616"/>
                    <a:pt x="163" y="616"/>
                    <a:pt x="162" y="617"/>
                  </a:cubicBezTo>
                  <a:cubicBezTo>
                    <a:pt x="162" y="617"/>
                    <a:pt x="162" y="617"/>
                    <a:pt x="162" y="617"/>
                  </a:cubicBezTo>
                  <a:cubicBezTo>
                    <a:pt x="162" y="618"/>
                    <a:pt x="162" y="618"/>
                    <a:pt x="162" y="619"/>
                  </a:cubicBezTo>
                  <a:cubicBezTo>
                    <a:pt x="161" y="619"/>
                    <a:pt x="161" y="619"/>
                    <a:pt x="161" y="619"/>
                  </a:cubicBezTo>
                  <a:cubicBezTo>
                    <a:pt x="160" y="620"/>
                    <a:pt x="160" y="621"/>
                    <a:pt x="160" y="622"/>
                  </a:cubicBezTo>
                  <a:cubicBezTo>
                    <a:pt x="160" y="622"/>
                    <a:pt x="160" y="622"/>
                    <a:pt x="159" y="622"/>
                  </a:cubicBezTo>
                  <a:cubicBezTo>
                    <a:pt x="159" y="624"/>
                    <a:pt x="161" y="626"/>
                    <a:pt x="160" y="627"/>
                  </a:cubicBezTo>
                  <a:cubicBezTo>
                    <a:pt x="160" y="627"/>
                    <a:pt x="160" y="627"/>
                    <a:pt x="159" y="628"/>
                  </a:cubicBezTo>
                  <a:cubicBezTo>
                    <a:pt x="160" y="628"/>
                    <a:pt x="160" y="628"/>
                    <a:pt x="160" y="628"/>
                  </a:cubicBezTo>
                  <a:cubicBezTo>
                    <a:pt x="160" y="629"/>
                    <a:pt x="160" y="630"/>
                    <a:pt x="160" y="631"/>
                  </a:cubicBezTo>
                  <a:cubicBezTo>
                    <a:pt x="160" y="631"/>
                    <a:pt x="160" y="631"/>
                    <a:pt x="160" y="631"/>
                  </a:cubicBezTo>
                  <a:cubicBezTo>
                    <a:pt x="160" y="631"/>
                    <a:pt x="160" y="632"/>
                    <a:pt x="160" y="632"/>
                  </a:cubicBezTo>
                  <a:cubicBezTo>
                    <a:pt x="160" y="632"/>
                    <a:pt x="160" y="632"/>
                    <a:pt x="159" y="632"/>
                  </a:cubicBezTo>
                  <a:cubicBezTo>
                    <a:pt x="160" y="634"/>
                    <a:pt x="160" y="635"/>
                    <a:pt x="160" y="637"/>
                  </a:cubicBezTo>
                  <a:cubicBezTo>
                    <a:pt x="161" y="637"/>
                    <a:pt x="161" y="637"/>
                    <a:pt x="162" y="638"/>
                  </a:cubicBezTo>
                  <a:cubicBezTo>
                    <a:pt x="162" y="639"/>
                    <a:pt x="163" y="640"/>
                    <a:pt x="163" y="640"/>
                  </a:cubicBezTo>
                  <a:cubicBezTo>
                    <a:pt x="164" y="640"/>
                    <a:pt x="164" y="641"/>
                    <a:pt x="164" y="641"/>
                  </a:cubicBezTo>
                  <a:cubicBezTo>
                    <a:pt x="164" y="641"/>
                    <a:pt x="165" y="641"/>
                    <a:pt x="165" y="642"/>
                  </a:cubicBezTo>
                  <a:cubicBezTo>
                    <a:pt x="165" y="642"/>
                    <a:pt x="165" y="642"/>
                    <a:pt x="166" y="642"/>
                  </a:cubicBezTo>
                  <a:cubicBezTo>
                    <a:pt x="166" y="643"/>
                    <a:pt x="165" y="645"/>
                    <a:pt x="165" y="646"/>
                  </a:cubicBezTo>
                  <a:cubicBezTo>
                    <a:pt x="166" y="646"/>
                    <a:pt x="166" y="646"/>
                    <a:pt x="166" y="646"/>
                  </a:cubicBezTo>
                  <a:cubicBezTo>
                    <a:pt x="166" y="646"/>
                    <a:pt x="166" y="646"/>
                    <a:pt x="166" y="647"/>
                  </a:cubicBezTo>
                  <a:cubicBezTo>
                    <a:pt x="166" y="647"/>
                    <a:pt x="166" y="647"/>
                    <a:pt x="166" y="647"/>
                  </a:cubicBezTo>
                  <a:cubicBezTo>
                    <a:pt x="166" y="648"/>
                    <a:pt x="167" y="649"/>
                    <a:pt x="167" y="650"/>
                  </a:cubicBezTo>
                  <a:cubicBezTo>
                    <a:pt x="167" y="650"/>
                    <a:pt x="167" y="650"/>
                    <a:pt x="167" y="650"/>
                  </a:cubicBezTo>
                  <a:cubicBezTo>
                    <a:pt x="167" y="651"/>
                    <a:pt x="167" y="651"/>
                    <a:pt x="167" y="651"/>
                  </a:cubicBezTo>
                  <a:cubicBezTo>
                    <a:pt x="168" y="651"/>
                    <a:pt x="168" y="651"/>
                    <a:pt x="168" y="651"/>
                  </a:cubicBezTo>
                  <a:cubicBezTo>
                    <a:pt x="168" y="652"/>
                    <a:pt x="168" y="653"/>
                    <a:pt x="169" y="653"/>
                  </a:cubicBezTo>
                  <a:cubicBezTo>
                    <a:pt x="169" y="654"/>
                    <a:pt x="170" y="654"/>
                    <a:pt x="170" y="654"/>
                  </a:cubicBezTo>
                  <a:cubicBezTo>
                    <a:pt x="170" y="655"/>
                    <a:pt x="170" y="655"/>
                    <a:pt x="171" y="655"/>
                  </a:cubicBezTo>
                  <a:cubicBezTo>
                    <a:pt x="171" y="655"/>
                    <a:pt x="171" y="655"/>
                    <a:pt x="171" y="655"/>
                  </a:cubicBezTo>
                  <a:cubicBezTo>
                    <a:pt x="171" y="656"/>
                    <a:pt x="171" y="658"/>
                    <a:pt x="171" y="658"/>
                  </a:cubicBezTo>
                  <a:cubicBezTo>
                    <a:pt x="171" y="658"/>
                    <a:pt x="171" y="658"/>
                    <a:pt x="171" y="658"/>
                  </a:cubicBezTo>
                  <a:cubicBezTo>
                    <a:pt x="172" y="659"/>
                    <a:pt x="172" y="660"/>
                    <a:pt x="173" y="661"/>
                  </a:cubicBezTo>
                  <a:cubicBezTo>
                    <a:pt x="173" y="661"/>
                    <a:pt x="173" y="661"/>
                    <a:pt x="173" y="661"/>
                  </a:cubicBezTo>
                  <a:cubicBezTo>
                    <a:pt x="174" y="662"/>
                    <a:pt x="174" y="663"/>
                    <a:pt x="174" y="663"/>
                  </a:cubicBezTo>
                  <a:cubicBezTo>
                    <a:pt x="174" y="663"/>
                    <a:pt x="174" y="663"/>
                    <a:pt x="174" y="663"/>
                  </a:cubicBezTo>
                  <a:cubicBezTo>
                    <a:pt x="174" y="663"/>
                    <a:pt x="174" y="664"/>
                    <a:pt x="174" y="664"/>
                  </a:cubicBezTo>
                  <a:cubicBezTo>
                    <a:pt x="174" y="664"/>
                    <a:pt x="174" y="664"/>
                    <a:pt x="173" y="664"/>
                  </a:cubicBezTo>
                  <a:cubicBezTo>
                    <a:pt x="173" y="664"/>
                    <a:pt x="173" y="665"/>
                    <a:pt x="173" y="665"/>
                  </a:cubicBezTo>
                  <a:cubicBezTo>
                    <a:pt x="173" y="665"/>
                    <a:pt x="174" y="665"/>
                    <a:pt x="174" y="665"/>
                  </a:cubicBezTo>
                  <a:cubicBezTo>
                    <a:pt x="174" y="665"/>
                    <a:pt x="174" y="665"/>
                    <a:pt x="174" y="666"/>
                  </a:cubicBezTo>
                  <a:cubicBezTo>
                    <a:pt x="173" y="666"/>
                    <a:pt x="173" y="668"/>
                    <a:pt x="173" y="668"/>
                  </a:cubicBezTo>
                  <a:cubicBezTo>
                    <a:pt x="173" y="668"/>
                    <a:pt x="174" y="668"/>
                    <a:pt x="174" y="669"/>
                  </a:cubicBezTo>
                  <a:cubicBezTo>
                    <a:pt x="174" y="669"/>
                    <a:pt x="174" y="669"/>
                    <a:pt x="173" y="669"/>
                  </a:cubicBezTo>
                  <a:cubicBezTo>
                    <a:pt x="173" y="670"/>
                    <a:pt x="174" y="671"/>
                    <a:pt x="174" y="672"/>
                  </a:cubicBezTo>
                  <a:cubicBezTo>
                    <a:pt x="174" y="672"/>
                    <a:pt x="174" y="672"/>
                    <a:pt x="174" y="672"/>
                  </a:cubicBezTo>
                  <a:cubicBezTo>
                    <a:pt x="174" y="673"/>
                    <a:pt x="173" y="674"/>
                    <a:pt x="174" y="675"/>
                  </a:cubicBezTo>
                  <a:cubicBezTo>
                    <a:pt x="174" y="675"/>
                    <a:pt x="174" y="675"/>
                    <a:pt x="174" y="675"/>
                  </a:cubicBezTo>
                  <a:cubicBezTo>
                    <a:pt x="174" y="675"/>
                    <a:pt x="175" y="676"/>
                    <a:pt x="175" y="67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75" y="677"/>
                    <a:pt x="175" y="678"/>
                    <a:pt x="175" y="678"/>
                  </a:cubicBezTo>
                  <a:cubicBezTo>
                    <a:pt x="175" y="678"/>
                    <a:pt x="176" y="678"/>
                    <a:pt x="176" y="678"/>
                  </a:cubicBezTo>
                  <a:cubicBezTo>
                    <a:pt x="176" y="678"/>
                    <a:pt x="176" y="679"/>
                    <a:pt x="176" y="679"/>
                  </a:cubicBezTo>
                  <a:cubicBezTo>
                    <a:pt x="176" y="679"/>
                    <a:pt x="175" y="679"/>
                    <a:pt x="175" y="679"/>
                  </a:cubicBezTo>
                  <a:cubicBezTo>
                    <a:pt x="175" y="680"/>
                    <a:pt x="176" y="681"/>
                    <a:pt x="176" y="682"/>
                  </a:cubicBezTo>
                  <a:cubicBezTo>
                    <a:pt x="176" y="683"/>
                    <a:pt x="175" y="683"/>
                    <a:pt x="175" y="684"/>
                  </a:cubicBezTo>
                  <a:cubicBezTo>
                    <a:pt x="175" y="684"/>
                    <a:pt x="175" y="684"/>
                    <a:pt x="176" y="684"/>
                  </a:cubicBezTo>
                  <a:cubicBezTo>
                    <a:pt x="176" y="684"/>
                    <a:pt x="176" y="685"/>
                    <a:pt x="176" y="685"/>
                  </a:cubicBezTo>
                  <a:cubicBezTo>
                    <a:pt x="176" y="685"/>
                    <a:pt x="176" y="685"/>
                    <a:pt x="176" y="685"/>
                  </a:cubicBezTo>
                  <a:cubicBezTo>
                    <a:pt x="176" y="686"/>
                    <a:pt x="175" y="686"/>
                    <a:pt x="175" y="687"/>
                  </a:cubicBezTo>
                  <a:cubicBezTo>
                    <a:pt x="176" y="687"/>
                    <a:pt x="176" y="687"/>
                    <a:pt x="176" y="687"/>
                  </a:cubicBezTo>
                  <a:cubicBezTo>
                    <a:pt x="176" y="688"/>
                    <a:pt x="176" y="689"/>
                    <a:pt x="176" y="690"/>
                  </a:cubicBezTo>
                  <a:cubicBezTo>
                    <a:pt x="176" y="690"/>
                    <a:pt x="177" y="690"/>
                    <a:pt x="177" y="690"/>
                  </a:cubicBezTo>
                  <a:cubicBezTo>
                    <a:pt x="177" y="691"/>
                    <a:pt x="177" y="691"/>
                    <a:pt x="177" y="691"/>
                  </a:cubicBezTo>
                  <a:cubicBezTo>
                    <a:pt x="177" y="691"/>
                    <a:pt x="177" y="691"/>
                    <a:pt x="177" y="691"/>
                  </a:cubicBezTo>
                  <a:cubicBezTo>
                    <a:pt x="177" y="693"/>
                    <a:pt x="177" y="694"/>
                    <a:pt x="178" y="695"/>
                  </a:cubicBezTo>
                  <a:cubicBezTo>
                    <a:pt x="178" y="695"/>
                    <a:pt x="178" y="695"/>
                    <a:pt x="178" y="695"/>
                  </a:cubicBezTo>
                  <a:cubicBezTo>
                    <a:pt x="178" y="695"/>
                    <a:pt x="178" y="695"/>
                    <a:pt x="178" y="696"/>
                  </a:cubicBezTo>
                  <a:cubicBezTo>
                    <a:pt x="178" y="696"/>
                    <a:pt x="179" y="696"/>
                    <a:pt x="179" y="696"/>
                  </a:cubicBezTo>
                  <a:cubicBezTo>
                    <a:pt x="179" y="697"/>
                    <a:pt x="179" y="697"/>
                    <a:pt x="179" y="698"/>
                  </a:cubicBezTo>
                  <a:cubicBezTo>
                    <a:pt x="179" y="698"/>
                    <a:pt x="179" y="698"/>
                    <a:pt x="180" y="698"/>
                  </a:cubicBezTo>
                  <a:cubicBezTo>
                    <a:pt x="180" y="698"/>
                    <a:pt x="180" y="698"/>
                    <a:pt x="180" y="699"/>
                  </a:cubicBezTo>
                  <a:cubicBezTo>
                    <a:pt x="181" y="699"/>
                    <a:pt x="182" y="699"/>
                    <a:pt x="182" y="699"/>
                  </a:cubicBezTo>
                  <a:cubicBezTo>
                    <a:pt x="183" y="700"/>
                    <a:pt x="183" y="702"/>
                    <a:pt x="184" y="703"/>
                  </a:cubicBezTo>
                  <a:cubicBezTo>
                    <a:pt x="184" y="703"/>
                    <a:pt x="184" y="703"/>
                    <a:pt x="185" y="704"/>
                  </a:cubicBezTo>
                  <a:cubicBezTo>
                    <a:pt x="185" y="704"/>
                    <a:pt x="185" y="705"/>
                    <a:pt x="185" y="705"/>
                  </a:cubicBezTo>
                  <a:cubicBezTo>
                    <a:pt x="185" y="705"/>
                    <a:pt x="186" y="705"/>
                    <a:pt x="186" y="705"/>
                  </a:cubicBezTo>
                  <a:cubicBezTo>
                    <a:pt x="186" y="706"/>
                    <a:pt x="186" y="706"/>
                    <a:pt x="186" y="707"/>
                  </a:cubicBezTo>
                  <a:cubicBezTo>
                    <a:pt x="186" y="707"/>
                    <a:pt x="186" y="707"/>
                    <a:pt x="186" y="707"/>
                  </a:cubicBezTo>
                  <a:cubicBezTo>
                    <a:pt x="186" y="707"/>
                    <a:pt x="186" y="708"/>
                    <a:pt x="187" y="708"/>
                  </a:cubicBezTo>
                  <a:cubicBezTo>
                    <a:pt x="187" y="709"/>
                    <a:pt x="187" y="711"/>
                    <a:pt x="187" y="712"/>
                  </a:cubicBezTo>
                  <a:cubicBezTo>
                    <a:pt x="187" y="712"/>
                    <a:pt x="187" y="712"/>
                    <a:pt x="187" y="712"/>
                  </a:cubicBezTo>
                  <a:cubicBezTo>
                    <a:pt x="187" y="713"/>
                    <a:pt x="188" y="713"/>
                    <a:pt x="188" y="714"/>
                  </a:cubicBezTo>
                  <a:cubicBezTo>
                    <a:pt x="189" y="714"/>
                    <a:pt x="188" y="714"/>
                    <a:pt x="189" y="714"/>
                  </a:cubicBezTo>
                  <a:cubicBezTo>
                    <a:pt x="190" y="715"/>
                    <a:pt x="189" y="716"/>
                    <a:pt x="190" y="717"/>
                  </a:cubicBezTo>
                  <a:cubicBezTo>
                    <a:pt x="190" y="717"/>
                    <a:pt x="190" y="717"/>
                    <a:pt x="190" y="717"/>
                  </a:cubicBezTo>
                  <a:cubicBezTo>
                    <a:pt x="190" y="717"/>
                    <a:pt x="190" y="718"/>
                    <a:pt x="190" y="718"/>
                  </a:cubicBezTo>
                  <a:cubicBezTo>
                    <a:pt x="190" y="718"/>
                    <a:pt x="191" y="718"/>
                    <a:pt x="191" y="718"/>
                  </a:cubicBezTo>
                  <a:cubicBezTo>
                    <a:pt x="191" y="720"/>
                    <a:pt x="192" y="722"/>
                    <a:pt x="192" y="724"/>
                  </a:cubicBezTo>
                  <a:cubicBezTo>
                    <a:pt x="192" y="724"/>
                    <a:pt x="191" y="725"/>
                    <a:pt x="191" y="725"/>
                  </a:cubicBezTo>
                  <a:cubicBezTo>
                    <a:pt x="191" y="726"/>
                    <a:pt x="191" y="726"/>
                    <a:pt x="191" y="727"/>
                  </a:cubicBezTo>
                  <a:cubicBezTo>
                    <a:pt x="191" y="727"/>
                    <a:pt x="191" y="727"/>
                    <a:pt x="191" y="727"/>
                  </a:cubicBezTo>
                  <a:cubicBezTo>
                    <a:pt x="191" y="727"/>
                    <a:pt x="191" y="727"/>
                    <a:pt x="191" y="727"/>
                  </a:cubicBezTo>
                  <a:cubicBezTo>
                    <a:pt x="190" y="727"/>
                    <a:pt x="190" y="727"/>
                    <a:pt x="190" y="727"/>
                  </a:cubicBezTo>
                  <a:cubicBezTo>
                    <a:pt x="190" y="727"/>
                    <a:pt x="189" y="728"/>
                    <a:pt x="189" y="728"/>
                  </a:cubicBezTo>
                  <a:cubicBezTo>
                    <a:pt x="189" y="728"/>
                    <a:pt x="189" y="728"/>
                    <a:pt x="189" y="729"/>
                  </a:cubicBezTo>
                  <a:cubicBezTo>
                    <a:pt x="189" y="730"/>
                    <a:pt x="191" y="730"/>
                    <a:pt x="189" y="731"/>
                  </a:cubicBezTo>
                  <a:cubicBezTo>
                    <a:pt x="189" y="733"/>
                    <a:pt x="190" y="733"/>
                    <a:pt x="191" y="734"/>
                  </a:cubicBezTo>
                  <a:cubicBezTo>
                    <a:pt x="191" y="736"/>
                    <a:pt x="191" y="735"/>
                    <a:pt x="190" y="736"/>
                  </a:cubicBezTo>
                  <a:cubicBezTo>
                    <a:pt x="191" y="737"/>
                    <a:pt x="191" y="738"/>
                    <a:pt x="191" y="738"/>
                  </a:cubicBezTo>
                  <a:cubicBezTo>
                    <a:pt x="191" y="738"/>
                    <a:pt x="191" y="738"/>
                    <a:pt x="191" y="738"/>
                  </a:cubicBezTo>
                  <a:cubicBezTo>
                    <a:pt x="191" y="738"/>
                    <a:pt x="191" y="738"/>
                    <a:pt x="191" y="739"/>
                  </a:cubicBezTo>
                  <a:cubicBezTo>
                    <a:pt x="192" y="739"/>
                    <a:pt x="192" y="739"/>
                    <a:pt x="193" y="739"/>
                  </a:cubicBezTo>
                  <a:cubicBezTo>
                    <a:pt x="193" y="738"/>
                    <a:pt x="193" y="738"/>
                    <a:pt x="193" y="737"/>
                  </a:cubicBezTo>
                  <a:cubicBezTo>
                    <a:pt x="193" y="737"/>
                    <a:pt x="193" y="737"/>
                    <a:pt x="194" y="737"/>
                  </a:cubicBezTo>
                  <a:cubicBezTo>
                    <a:pt x="194" y="738"/>
                    <a:pt x="194" y="738"/>
                    <a:pt x="194" y="738"/>
                  </a:cubicBezTo>
                  <a:cubicBezTo>
                    <a:pt x="194" y="738"/>
                    <a:pt x="194" y="738"/>
                    <a:pt x="194" y="739"/>
                  </a:cubicBezTo>
                  <a:cubicBezTo>
                    <a:pt x="194" y="738"/>
                    <a:pt x="195" y="738"/>
                    <a:pt x="195" y="738"/>
                  </a:cubicBezTo>
                  <a:cubicBezTo>
                    <a:pt x="195" y="738"/>
                    <a:pt x="195" y="738"/>
                    <a:pt x="195" y="739"/>
                  </a:cubicBezTo>
                  <a:cubicBezTo>
                    <a:pt x="195" y="739"/>
                    <a:pt x="195" y="739"/>
                    <a:pt x="196" y="73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197" y="740"/>
                    <a:pt x="197" y="739"/>
                    <a:pt x="198" y="741"/>
                  </a:cubicBezTo>
                  <a:cubicBezTo>
                    <a:pt x="201" y="740"/>
                    <a:pt x="202" y="739"/>
                    <a:pt x="205" y="738"/>
                  </a:cubicBezTo>
                  <a:cubicBezTo>
                    <a:pt x="205" y="738"/>
                    <a:pt x="205" y="738"/>
                    <a:pt x="205" y="737"/>
                  </a:cubicBezTo>
                  <a:cubicBezTo>
                    <a:pt x="206" y="737"/>
                    <a:pt x="208" y="738"/>
                    <a:pt x="209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1" y="738"/>
                    <a:pt x="211" y="738"/>
                  </a:cubicBezTo>
                  <a:cubicBezTo>
                    <a:pt x="212" y="738"/>
                    <a:pt x="212" y="737"/>
                    <a:pt x="212" y="737"/>
                  </a:cubicBezTo>
                  <a:cubicBezTo>
                    <a:pt x="212" y="737"/>
                    <a:pt x="212" y="737"/>
                    <a:pt x="213" y="737"/>
                  </a:cubicBezTo>
                  <a:cubicBezTo>
                    <a:pt x="213" y="737"/>
                    <a:pt x="213" y="737"/>
                    <a:pt x="213" y="737"/>
                  </a:cubicBezTo>
                  <a:cubicBezTo>
                    <a:pt x="214" y="737"/>
                    <a:pt x="213" y="736"/>
                    <a:pt x="214" y="736"/>
                  </a:cubicBezTo>
                  <a:cubicBezTo>
                    <a:pt x="214" y="736"/>
                    <a:pt x="214" y="736"/>
                    <a:pt x="215" y="736"/>
                  </a:cubicBezTo>
                  <a:cubicBezTo>
                    <a:pt x="215" y="736"/>
                    <a:pt x="215" y="736"/>
                    <a:pt x="215" y="736"/>
                  </a:cubicBezTo>
                  <a:cubicBezTo>
                    <a:pt x="215" y="736"/>
                    <a:pt x="216" y="736"/>
                    <a:pt x="217" y="737"/>
                  </a:cubicBezTo>
                  <a:cubicBezTo>
                    <a:pt x="217" y="737"/>
                    <a:pt x="217" y="736"/>
                    <a:pt x="217" y="736"/>
                  </a:cubicBezTo>
                  <a:cubicBezTo>
                    <a:pt x="218" y="736"/>
                    <a:pt x="218" y="736"/>
                    <a:pt x="218" y="736"/>
                  </a:cubicBezTo>
                  <a:cubicBezTo>
                    <a:pt x="218" y="736"/>
                    <a:pt x="218" y="736"/>
                    <a:pt x="218" y="736"/>
                  </a:cubicBezTo>
                  <a:cubicBezTo>
                    <a:pt x="219" y="735"/>
                    <a:pt x="222" y="737"/>
                    <a:pt x="223" y="737"/>
                  </a:cubicBezTo>
                  <a:cubicBezTo>
                    <a:pt x="225" y="738"/>
                    <a:pt x="226" y="737"/>
                    <a:pt x="226" y="736"/>
                  </a:cubicBezTo>
                  <a:cubicBezTo>
                    <a:pt x="226" y="736"/>
                    <a:pt x="226" y="736"/>
                    <a:pt x="226" y="736"/>
                  </a:cubicBezTo>
                  <a:cubicBezTo>
                    <a:pt x="227" y="736"/>
                    <a:pt x="229" y="736"/>
                    <a:pt x="231" y="736"/>
                  </a:cubicBezTo>
                  <a:cubicBezTo>
                    <a:pt x="231" y="736"/>
                    <a:pt x="231" y="735"/>
                    <a:pt x="231" y="735"/>
                  </a:cubicBezTo>
                  <a:cubicBezTo>
                    <a:pt x="231" y="735"/>
                    <a:pt x="231" y="735"/>
                    <a:pt x="231" y="735"/>
                  </a:cubicBezTo>
                  <a:cubicBezTo>
                    <a:pt x="232" y="734"/>
                    <a:pt x="233" y="735"/>
                    <a:pt x="235" y="735"/>
                  </a:cubicBezTo>
                  <a:cubicBezTo>
                    <a:pt x="235" y="735"/>
                    <a:pt x="235" y="734"/>
                    <a:pt x="235" y="734"/>
                  </a:cubicBezTo>
                  <a:cubicBezTo>
                    <a:pt x="235" y="734"/>
                    <a:pt x="235" y="734"/>
                    <a:pt x="235" y="734"/>
                  </a:cubicBezTo>
                  <a:cubicBezTo>
                    <a:pt x="235" y="734"/>
                    <a:pt x="236" y="734"/>
                    <a:pt x="236" y="734"/>
                  </a:cubicBezTo>
                  <a:cubicBezTo>
                    <a:pt x="236" y="734"/>
                    <a:pt x="237" y="733"/>
                    <a:pt x="238" y="733"/>
                  </a:cubicBezTo>
                  <a:cubicBezTo>
                    <a:pt x="238" y="733"/>
                    <a:pt x="239" y="732"/>
                    <a:pt x="239" y="732"/>
                  </a:cubicBezTo>
                  <a:cubicBezTo>
                    <a:pt x="239" y="732"/>
                    <a:pt x="239" y="732"/>
                    <a:pt x="240" y="732"/>
                  </a:cubicBezTo>
                  <a:cubicBezTo>
                    <a:pt x="240" y="731"/>
                    <a:pt x="241" y="730"/>
                    <a:pt x="242" y="729"/>
                  </a:cubicBezTo>
                  <a:cubicBezTo>
                    <a:pt x="244" y="728"/>
                    <a:pt x="243" y="728"/>
                    <a:pt x="244" y="727"/>
                  </a:cubicBezTo>
                  <a:cubicBezTo>
                    <a:pt x="245" y="726"/>
                    <a:pt x="246" y="727"/>
                    <a:pt x="247" y="724"/>
                  </a:cubicBezTo>
                  <a:cubicBezTo>
                    <a:pt x="248" y="724"/>
                    <a:pt x="248" y="724"/>
                    <a:pt x="248" y="723"/>
                  </a:cubicBezTo>
                  <a:cubicBezTo>
                    <a:pt x="250" y="723"/>
                    <a:pt x="250" y="722"/>
                    <a:pt x="251" y="720"/>
                  </a:cubicBezTo>
                  <a:cubicBezTo>
                    <a:pt x="251" y="720"/>
                    <a:pt x="251" y="720"/>
                    <a:pt x="251" y="720"/>
                  </a:cubicBezTo>
                  <a:cubicBezTo>
                    <a:pt x="251" y="720"/>
                    <a:pt x="251" y="720"/>
                    <a:pt x="251" y="719"/>
                  </a:cubicBezTo>
                  <a:cubicBezTo>
                    <a:pt x="253" y="719"/>
                    <a:pt x="254" y="717"/>
                    <a:pt x="255" y="715"/>
                  </a:cubicBezTo>
                  <a:cubicBezTo>
                    <a:pt x="256" y="715"/>
                    <a:pt x="256" y="714"/>
                    <a:pt x="257" y="713"/>
                  </a:cubicBezTo>
                  <a:cubicBezTo>
                    <a:pt x="257" y="713"/>
                    <a:pt x="257" y="712"/>
                    <a:pt x="257" y="712"/>
                  </a:cubicBezTo>
                  <a:cubicBezTo>
                    <a:pt x="258" y="712"/>
                    <a:pt x="258" y="711"/>
                    <a:pt x="258" y="710"/>
                  </a:cubicBezTo>
                  <a:cubicBezTo>
                    <a:pt x="258" y="710"/>
                    <a:pt x="258" y="710"/>
                    <a:pt x="258" y="710"/>
                  </a:cubicBezTo>
                  <a:cubicBezTo>
                    <a:pt x="258" y="710"/>
                    <a:pt x="258" y="709"/>
                    <a:pt x="258" y="709"/>
                  </a:cubicBezTo>
                  <a:cubicBezTo>
                    <a:pt x="258" y="709"/>
                    <a:pt x="259" y="709"/>
                    <a:pt x="259" y="709"/>
                  </a:cubicBezTo>
                  <a:cubicBezTo>
                    <a:pt x="259" y="708"/>
                    <a:pt x="259" y="708"/>
                    <a:pt x="260" y="707"/>
                  </a:cubicBezTo>
                  <a:cubicBezTo>
                    <a:pt x="261" y="707"/>
                    <a:pt x="262" y="707"/>
                    <a:pt x="262" y="706"/>
                  </a:cubicBezTo>
                  <a:cubicBezTo>
                    <a:pt x="263" y="705"/>
                    <a:pt x="264" y="705"/>
                    <a:pt x="265" y="705"/>
                  </a:cubicBezTo>
                  <a:cubicBezTo>
                    <a:pt x="265" y="704"/>
                    <a:pt x="265" y="702"/>
                    <a:pt x="264" y="701"/>
                  </a:cubicBezTo>
                  <a:cubicBezTo>
                    <a:pt x="264" y="701"/>
                    <a:pt x="264" y="701"/>
                    <a:pt x="264" y="701"/>
                  </a:cubicBezTo>
                  <a:cubicBezTo>
                    <a:pt x="264" y="701"/>
                    <a:pt x="264" y="700"/>
                    <a:pt x="264" y="699"/>
                  </a:cubicBezTo>
                  <a:cubicBezTo>
                    <a:pt x="264" y="699"/>
                    <a:pt x="265" y="699"/>
                    <a:pt x="265" y="699"/>
                  </a:cubicBezTo>
                  <a:cubicBezTo>
                    <a:pt x="265" y="699"/>
                    <a:pt x="265" y="699"/>
                    <a:pt x="265" y="699"/>
                  </a:cubicBezTo>
                  <a:cubicBezTo>
                    <a:pt x="266" y="698"/>
                    <a:pt x="267" y="694"/>
                    <a:pt x="267" y="693"/>
                  </a:cubicBezTo>
                  <a:cubicBezTo>
                    <a:pt x="267" y="693"/>
                    <a:pt x="266" y="693"/>
                    <a:pt x="266" y="693"/>
                  </a:cubicBezTo>
                  <a:cubicBezTo>
                    <a:pt x="266" y="692"/>
                    <a:pt x="266" y="691"/>
                    <a:pt x="266" y="690"/>
                  </a:cubicBezTo>
                  <a:cubicBezTo>
                    <a:pt x="267" y="690"/>
                    <a:pt x="267" y="690"/>
                    <a:pt x="267" y="690"/>
                  </a:cubicBezTo>
                  <a:cubicBezTo>
                    <a:pt x="267" y="689"/>
                    <a:pt x="267" y="688"/>
                    <a:pt x="267" y="688"/>
                  </a:cubicBezTo>
                  <a:cubicBezTo>
                    <a:pt x="266" y="687"/>
                    <a:pt x="266" y="687"/>
                    <a:pt x="265" y="687"/>
                  </a:cubicBezTo>
                  <a:cubicBezTo>
                    <a:pt x="265" y="686"/>
                    <a:pt x="265" y="686"/>
                    <a:pt x="265" y="685"/>
                  </a:cubicBezTo>
                  <a:cubicBezTo>
                    <a:pt x="266" y="685"/>
                    <a:pt x="266" y="685"/>
                    <a:pt x="267" y="684"/>
                  </a:cubicBezTo>
                  <a:cubicBezTo>
                    <a:pt x="267" y="684"/>
                    <a:pt x="267" y="684"/>
                    <a:pt x="267" y="683"/>
                  </a:cubicBezTo>
                  <a:cubicBezTo>
                    <a:pt x="268" y="683"/>
                    <a:pt x="269" y="683"/>
                    <a:pt x="270" y="683"/>
                  </a:cubicBezTo>
                  <a:cubicBezTo>
                    <a:pt x="270" y="683"/>
                    <a:pt x="270" y="683"/>
                    <a:pt x="270" y="683"/>
                  </a:cubicBezTo>
                  <a:cubicBezTo>
                    <a:pt x="271" y="682"/>
                    <a:pt x="271" y="682"/>
                    <a:pt x="272" y="682"/>
                  </a:cubicBezTo>
                  <a:cubicBezTo>
                    <a:pt x="272" y="682"/>
                    <a:pt x="272" y="682"/>
                    <a:pt x="272" y="682"/>
                  </a:cubicBezTo>
                  <a:cubicBezTo>
                    <a:pt x="273" y="681"/>
                    <a:pt x="274" y="681"/>
                    <a:pt x="274" y="681"/>
                  </a:cubicBezTo>
                  <a:cubicBezTo>
                    <a:pt x="274" y="681"/>
                    <a:pt x="274" y="681"/>
                    <a:pt x="274" y="681"/>
                  </a:cubicBezTo>
                  <a:cubicBezTo>
                    <a:pt x="275" y="681"/>
                    <a:pt x="275" y="681"/>
                    <a:pt x="276" y="681"/>
                  </a:cubicBezTo>
                  <a:cubicBezTo>
                    <a:pt x="276" y="681"/>
                    <a:pt x="276" y="680"/>
                    <a:pt x="276" y="680"/>
                  </a:cubicBezTo>
                  <a:cubicBezTo>
                    <a:pt x="277" y="680"/>
                    <a:pt x="277" y="680"/>
                    <a:pt x="278" y="680"/>
                  </a:cubicBezTo>
                  <a:cubicBezTo>
                    <a:pt x="278" y="680"/>
                    <a:pt x="278" y="679"/>
                    <a:pt x="279" y="679"/>
                  </a:cubicBezTo>
                  <a:cubicBezTo>
                    <a:pt x="279" y="679"/>
                    <a:pt x="279" y="679"/>
                    <a:pt x="279" y="679"/>
                  </a:cubicBezTo>
                  <a:cubicBezTo>
                    <a:pt x="279" y="679"/>
                    <a:pt x="279" y="679"/>
                    <a:pt x="279" y="679"/>
                  </a:cubicBezTo>
                  <a:cubicBezTo>
                    <a:pt x="280" y="678"/>
                    <a:pt x="281" y="678"/>
                    <a:pt x="281" y="678"/>
                  </a:cubicBezTo>
                  <a:cubicBezTo>
                    <a:pt x="281" y="677"/>
                    <a:pt x="281" y="676"/>
                    <a:pt x="282" y="675"/>
                  </a:cubicBezTo>
                  <a:cubicBezTo>
                    <a:pt x="281" y="675"/>
                    <a:pt x="281" y="675"/>
                    <a:pt x="281" y="675"/>
                  </a:cubicBezTo>
                  <a:cubicBezTo>
                    <a:pt x="281" y="675"/>
                    <a:pt x="281" y="675"/>
                    <a:pt x="281" y="674"/>
                  </a:cubicBezTo>
                  <a:cubicBezTo>
                    <a:pt x="281" y="674"/>
                    <a:pt x="281" y="674"/>
                    <a:pt x="281" y="674"/>
                  </a:cubicBezTo>
                  <a:cubicBezTo>
                    <a:pt x="281" y="674"/>
                    <a:pt x="281" y="674"/>
                    <a:pt x="281" y="673"/>
                  </a:cubicBezTo>
                  <a:cubicBezTo>
                    <a:pt x="281" y="673"/>
                    <a:pt x="281" y="673"/>
                    <a:pt x="281" y="673"/>
                  </a:cubicBezTo>
                  <a:cubicBezTo>
                    <a:pt x="281" y="672"/>
                    <a:pt x="281" y="670"/>
                    <a:pt x="281" y="669"/>
                  </a:cubicBezTo>
                  <a:cubicBezTo>
                    <a:pt x="281" y="669"/>
                    <a:pt x="281" y="669"/>
                    <a:pt x="281" y="669"/>
                  </a:cubicBezTo>
                  <a:cubicBezTo>
                    <a:pt x="281" y="668"/>
                    <a:pt x="281" y="668"/>
                    <a:pt x="281" y="667"/>
                  </a:cubicBezTo>
                  <a:cubicBezTo>
                    <a:pt x="281" y="667"/>
                    <a:pt x="281" y="667"/>
                    <a:pt x="281" y="667"/>
                  </a:cubicBezTo>
                  <a:cubicBezTo>
                    <a:pt x="280" y="666"/>
                    <a:pt x="281" y="665"/>
                    <a:pt x="281" y="665"/>
                  </a:cubicBezTo>
                  <a:cubicBezTo>
                    <a:pt x="281" y="665"/>
                    <a:pt x="281" y="665"/>
                    <a:pt x="281" y="665"/>
                  </a:cubicBezTo>
                  <a:cubicBezTo>
                    <a:pt x="281" y="664"/>
                    <a:pt x="281" y="664"/>
                    <a:pt x="281" y="664"/>
                  </a:cubicBezTo>
                  <a:cubicBezTo>
                    <a:pt x="281" y="664"/>
                    <a:pt x="280" y="664"/>
                    <a:pt x="280" y="664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0" y="662"/>
                    <a:pt x="280" y="662"/>
                    <a:pt x="280" y="661"/>
                  </a:cubicBezTo>
                  <a:cubicBezTo>
                    <a:pt x="280" y="661"/>
                    <a:pt x="280" y="661"/>
                    <a:pt x="280" y="661"/>
                  </a:cubicBezTo>
                  <a:cubicBezTo>
                    <a:pt x="280" y="661"/>
                    <a:pt x="280" y="661"/>
                    <a:pt x="280" y="660"/>
                  </a:cubicBezTo>
                  <a:cubicBezTo>
                    <a:pt x="280" y="660"/>
                    <a:pt x="279" y="660"/>
                    <a:pt x="279" y="660"/>
                  </a:cubicBezTo>
                  <a:cubicBezTo>
                    <a:pt x="279" y="659"/>
                    <a:pt x="279" y="657"/>
                    <a:pt x="279" y="656"/>
                  </a:cubicBezTo>
                  <a:cubicBezTo>
                    <a:pt x="279" y="656"/>
                    <a:pt x="280" y="656"/>
                    <a:pt x="279" y="655"/>
                  </a:cubicBezTo>
                  <a:cubicBezTo>
                    <a:pt x="279" y="655"/>
                    <a:pt x="278" y="655"/>
                    <a:pt x="278" y="654"/>
                  </a:cubicBezTo>
                  <a:cubicBezTo>
                    <a:pt x="277" y="653"/>
                    <a:pt x="278" y="650"/>
                    <a:pt x="278" y="648"/>
                  </a:cubicBezTo>
                  <a:cubicBezTo>
                    <a:pt x="279" y="647"/>
                    <a:pt x="280" y="647"/>
                    <a:pt x="281" y="646"/>
                  </a:cubicBezTo>
                  <a:cubicBezTo>
                    <a:pt x="281" y="646"/>
                    <a:pt x="281" y="646"/>
                    <a:pt x="281" y="646"/>
                  </a:cubicBezTo>
                  <a:cubicBezTo>
                    <a:pt x="281" y="646"/>
                    <a:pt x="281" y="645"/>
                    <a:pt x="282" y="645"/>
                  </a:cubicBezTo>
                  <a:cubicBezTo>
                    <a:pt x="282" y="645"/>
                    <a:pt x="282" y="644"/>
                    <a:pt x="282" y="644"/>
                  </a:cubicBezTo>
                  <a:cubicBezTo>
                    <a:pt x="283" y="643"/>
                    <a:pt x="284" y="643"/>
                    <a:pt x="284" y="643"/>
                  </a:cubicBezTo>
                  <a:cubicBezTo>
                    <a:pt x="284" y="643"/>
                    <a:pt x="284" y="642"/>
                    <a:pt x="285" y="642"/>
                  </a:cubicBezTo>
                  <a:cubicBezTo>
                    <a:pt x="285" y="642"/>
                    <a:pt x="285" y="642"/>
                    <a:pt x="285" y="642"/>
                  </a:cubicBezTo>
                  <a:cubicBezTo>
                    <a:pt x="285" y="641"/>
                    <a:pt x="286" y="640"/>
                    <a:pt x="286" y="639"/>
                  </a:cubicBezTo>
                  <a:cubicBezTo>
                    <a:pt x="286" y="639"/>
                    <a:pt x="286" y="639"/>
                    <a:pt x="286" y="639"/>
                  </a:cubicBezTo>
                  <a:cubicBezTo>
                    <a:pt x="286" y="639"/>
                    <a:pt x="286" y="638"/>
                    <a:pt x="286" y="638"/>
                  </a:cubicBezTo>
                  <a:cubicBezTo>
                    <a:pt x="286" y="638"/>
                    <a:pt x="286" y="638"/>
                    <a:pt x="286" y="638"/>
                  </a:cubicBezTo>
                  <a:cubicBezTo>
                    <a:pt x="286" y="638"/>
                    <a:pt x="286" y="638"/>
                    <a:pt x="286" y="638"/>
                  </a:cubicBezTo>
                  <a:cubicBezTo>
                    <a:pt x="287" y="638"/>
                    <a:pt x="288" y="638"/>
                    <a:pt x="289" y="638"/>
                  </a:cubicBezTo>
                  <a:cubicBezTo>
                    <a:pt x="289" y="638"/>
                    <a:pt x="289" y="638"/>
                    <a:pt x="289" y="638"/>
                  </a:cubicBezTo>
                  <a:cubicBezTo>
                    <a:pt x="289" y="638"/>
                    <a:pt x="289" y="638"/>
                    <a:pt x="289" y="638"/>
                  </a:cubicBezTo>
                  <a:cubicBezTo>
                    <a:pt x="289" y="638"/>
                    <a:pt x="289" y="638"/>
                    <a:pt x="290" y="638"/>
                  </a:cubicBezTo>
                  <a:cubicBezTo>
                    <a:pt x="290" y="638"/>
                    <a:pt x="290" y="638"/>
                    <a:pt x="290" y="637"/>
                  </a:cubicBezTo>
                  <a:cubicBezTo>
                    <a:pt x="291" y="637"/>
                    <a:pt x="292" y="637"/>
                    <a:pt x="293" y="637"/>
                  </a:cubicBezTo>
                  <a:cubicBezTo>
                    <a:pt x="293" y="637"/>
                    <a:pt x="293" y="637"/>
                    <a:pt x="293" y="637"/>
                  </a:cubicBezTo>
                  <a:cubicBezTo>
                    <a:pt x="294" y="636"/>
                    <a:pt x="295" y="636"/>
                    <a:pt x="296" y="635"/>
                  </a:cubicBezTo>
                  <a:cubicBezTo>
                    <a:pt x="296" y="635"/>
                    <a:pt x="296" y="635"/>
                    <a:pt x="297" y="635"/>
                  </a:cubicBezTo>
                  <a:cubicBezTo>
                    <a:pt x="297" y="634"/>
                    <a:pt x="298" y="634"/>
                    <a:pt x="299" y="634"/>
                  </a:cubicBezTo>
                  <a:cubicBezTo>
                    <a:pt x="299" y="634"/>
                    <a:pt x="299" y="634"/>
                    <a:pt x="299" y="634"/>
                  </a:cubicBezTo>
                  <a:cubicBezTo>
                    <a:pt x="300" y="634"/>
                    <a:pt x="300" y="634"/>
                    <a:pt x="300" y="634"/>
                  </a:cubicBezTo>
                  <a:cubicBezTo>
                    <a:pt x="300" y="634"/>
                    <a:pt x="300" y="634"/>
                    <a:pt x="300" y="634"/>
                  </a:cubicBezTo>
                  <a:cubicBezTo>
                    <a:pt x="301" y="634"/>
                    <a:pt x="301" y="634"/>
                    <a:pt x="301" y="634"/>
                  </a:cubicBezTo>
                  <a:cubicBezTo>
                    <a:pt x="301" y="633"/>
                    <a:pt x="301" y="633"/>
                    <a:pt x="301" y="633"/>
                  </a:cubicBezTo>
                  <a:cubicBezTo>
                    <a:pt x="302" y="633"/>
                    <a:pt x="303" y="632"/>
                    <a:pt x="303" y="632"/>
                  </a:cubicBezTo>
                  <a:cubicBezTo>
                    <a:pt x="304" y="631"/>
                    <a:pt x="304" y="631"/>
                    <a:pt x="304" y="631"/>
                  </a:cubicBezTo>
                  <a:cubicBezTo>
                    <a:pt x="304" y="631"/>
                    <a:pt x="305" y="631"/>
                    <a:pt x="305" y="631"/>
                  </a:cubicBezTo>
                  <a:cubicBezTo>
                    <a:pt x="305" y="630"/>
                    <a:pt x="306" y="630"/>
                    <a:pt x="306" y="630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7" y="629"/>
                    <a:pt x="307" y="628"/>
                    <a:pt x="307" y="627"/>
                  </a:cubicBezTo>
                  <a:cubicBezTo>
                    <a:pt x="307" y="627"/>
                    <a:pt x="308" y="627"/>
                    <a:pt x="308" y="627"/>
                  </a:cubicBezTo>
                  <a:cubicBezTo>
                    <a:pt x="308" y="627"/>
                    <a:pt x="310" y="625"/>
                    <a:pt x="310" y="625"/>
                  </a:cubicBezTo>
                  <a:cubicBezTo>
                    <a:pt x="310" y="624"/>
                    <a:pt x="310" y="624"/>
                    <a:pt x="309" y="623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1" y="622"/>
                    <a:pt x="311" y="623"/>
                    <a:pt x="311" y="621"/>
                  </a:cubicBezTo>
                  <a:cubicBezTo>
                    <a:pt x="311" y="621"/>
                    <a:pt x="310" y="621"/>
                    <a:pt x="310" y="621"/>
                  </a:cubicBezTo>
                  <a:cubicBezTo>
                    <a:pt x="310" y="620"/>
                    <a:pt x="310" y="617"/>
                    <a:pt x="310" y="616"/>
                  </a:cubicBezTo>
                  <a:cubicBezTo>
                    <a:pt x="310" y="616"/>
                    <a:pt x="310" y="616"/>
                    <a:pt x="311" y="616"/>
                  </a:cubicBezTo>
                  <a:cubicBezTo>
                    <a:pt x="311" y="616"/>
                    <a:pt x="311" y="615"/>
                    <a:pt x="311" y="615"/>
                  </a:cubicBezTo>
                  <a:cubicBezTo>
                    <a:pt x="311" y="615"/>
                    <a:pt x="311" y="615"/>
                    <a:pt x="311" y="615"/>
                  </a:cubicBezTo>
                  <a:cubicBezTo>
                    <a:pt x="311" y="614"/>
                    <a:pt x="311" y="613"/>
                    <a:pt x="311" y="612"/>
                  </a:cubicBezTo>
                  <a:cubicBezTo>
                    <a:pt x="311" y="612"/>
                    <a:pt x="312" y="612"/>
                    <a:pt x="312" y="611"/>
                  </a:cubicBezTo>
                  <a:cubicBezTo>
                    <a:pt x="312" y="611"/>
                    <a:pt x="312" y="611"/>
                    <a:pt x="312" y="611"/>
                  </a:cubicBezTo>
                  <a:cubicBezTo>
                    <a:pt x="312" y="611"/>
                    <a:pt x="312" y="611"/>
                    <a:pt x="312" y="610"/>
                  </a:cubicBezTo>
                  <a:cubicBezTo>
                    <a:pt x="311" y="610"/>
                    <a:pt x="311" y="610"/>
                    <a:pt x="311" y="610"/>
                  </a:cubicBezTo>
                  <a:cubicBezTo>
                    <a:pt x="311" y="609"/>
                    <a:pt x="311" y="608"/>
                    <a:pt x="311" y="607"/>
                  </a:cubicBezTo>
                  <a:cubicBezTo>
                    <a:pt x="311" y="607"/>
                    <a:pt x="311" y="607"/>
                    <a:pt x="311" y="607"/>
                  </a:cubicBezTo>
                  <a:cubicBezTo>
                    <a:pt x="311" y="606"/>
                    <a:pt x="311" y="606"/>
                    <a:pt x="311" y="605"/>
                  </a:cubicBezTo>
                  <a:cubicBezTo>
                    <a:pt x="311" y="605"/>
                    <a:pt x="311" y="605"/>
                    <a:pt x="311" y="605"/>
                  </a:cubicBezTo>
                  <a:cubicBezTo>
                    <a:pt x="311" y="604"/>
                    <a:pt x="311" y="602"/>
                    <a:pt x="311" y="601"/>
                  </a:cubicBezTo>
                  <a:cubicBezTo>
                    <a:pt x="311" y="601"/>
                    <a:pt x="311" y="601"/>
                    <a:pt x="311" y="601"/>
                  </a:cubicBezTo>
                  <a:cubicBezTo>
                    <a:pt x="311" y="600"/>
                    <a:pt x="311" y="600"/>
                    <a:pt x="311" y="600"/>
                  </a:cubicBezTo>
                  <a:cubicBezTo>
                    <a:pt x="311" y="600"/>
                    <a:pt x="311" y="600"/>
                    <a:pt x="311" y="600"/>
                  </a:cubicBezTo>
                  <a:cubicBezTo>
                    <a:pt x="311" y="599"/>
                    <a:pt x="311" y="598"/>
                    <a:pt x="310" y="597"/>
                  </a:cubicBezTo>
                  <a:cubicBezTo>
                    <a:pt x="310" y="597"/>
                    <a:pt x="310" y="597"/>
                    <a:pt x="310" y="597"/>
                  </a:cubicBezTo>
                  <a:cubicBezTo>
                    <a:pt x="310" y="596"/>
                    <a:pt x="310" y="595"/>
                    <a:pt x="311" y="595"/>
                  </a:cubicBezTo>
                  <a:cubicBezTo>
                    <a:pt x="311" y="595"/>
                    <a:pt x="311" y="595"/>
                    <a:pt x="311" y="595"/>
                  </a:cubicBezTo>
                  <a:cubicBezTo>
                    <a:pt x="311" y="594"/>
                    <a:pt x="311" y="593"/>
                    <a:pt x="311" y="592"/>
                  </a:cubicBezTo>
                  <a:cubicBezTo>
                    <a:pt x="311" y="592"/>
                    <a:pt x="311" y="592"/>
                    <a:pt x="310" y="592"/>
                  </a:cubicBezTo>
                  <a:cubicBezTo>
                    <a:pt x="310" y="591"/>
                    <a:pt x="309" y="589"/>
                    <a:pt x="307" y="589"/>
                  </a:cubicBezTo>
                  <a:cubicBezTo>
                    <a:pt x="307" y="588"/>
                    <a:pt x="307" y="587"/>
                    <a:pt x="307" y="587"/>
                  </a:cubicBezTo>
                  <a:cubicBezTo>
                    <a:pt x="307" y="587"/>
                    <a:pt x="307" y="587"/>
                    <a:pt x="306" y="587"/>
                  </a:cubicBezTo>
                  <a:cubicBezTo>
                    <a:pt x="306" y="586"/>
                    <a:pt x="306" y="585"/>
                    <a:pt x="307" y="583"/>
                  </a:cubicBezTo>
                  <a:cubicBezTo>
                    <a:pt x="306" y="583"/>
                    <a:pt x="306" y="583"/>
                    <a:pt x="306" y="583"/>
                  </a:cubicBezTo>
                  <a:cubicBezTo>
                    <a:pt x="306" y="582"/>
                    <a:pt x="306" y="581"/>
                    <a:pt x="306" y="580"/>
                  </a:cubicBezTo>
                  <a:cubicBezTo>
                    <a:pt x="306" y="580"/>
                    <a:pt x="306" y="580"/>
                    <a:pt x="306" y="580"/>
                  </a:cubicBezTo>
                  <a:cubicBezTo>
                    <a:pt x="305" y="579"/>
                    <a:pt x="307" y="574"/>
                    <a:pt x="308" y="574"/>
                  </a:cubicBezTo>
                  <a:cubicBezTo>
                    <a:pt x="308" y="572"/>
                    <a:pt x="308" y="572"/>
                    <a:pt x="307" y="571"/>
                  </a:cubicBezTo>
                  <a:cubicBezTo>
                    <a:pt x="307" y="571"/>
                    <a:pt x="307" y="571"/>
                    <a:pt x="307" y="571"/>
                  </a:cubicBezTo>
                  <a:cubicBezTo>
                    <a:pt x="306" y="570"/>
                    <a:pt x="307" y="571"/>
                    <a:pt x="305" y="570"/>
                  </a:cubicBezTo>
                  <a:cubicBezTo>
                    <a:pt x="305" y="569"/>
                    <a:pt x="305" y="569"/>
                    <a:pt x="304" y="568"/>
                  </a:cubicBezTo>
                  <a:cubicBezTo>
                    <a:pt x="304" y="568"/>
                    <a:pt x="304" y="568"/>
                    <a:pt x="304" y="568"/>
                  </a:cubicBezTo>
                  <a:cubicBezTo>
                    <a:pt x="304" y="567"/>
                    <a:pt x="304" y="566"/>
                    <a:pt x="304" y="565"/>
                  </a:cubicBezTo>
                  <a:cubicBezTo>
                    <a:pt x="303" y="565"/>
                    <a:pt x="303" y="565"/>
                    <a:pt x="303" y="565"/>
                  </a:cubicBezTo>
                  <a:cubicBezTo>
                    <a:pt x="303" y="565"/>
                    <a:pt x="304" y="565"/>
                    <a:pt x="304" y="565"/>
                  </a:cubicBezTo>
                  <a:cubicBezTo>
                    <a:pt x="304" y="564"/>
                    <a:pt x="304" y="564"/>
                    <a:pt x="304" y="564"/>
                  </a:cubicBezTo>
                  <a:cubicBezTo>
                    <a:pt x="304" y="564"/>
                    <a:pt x="304" y="564"/>
                    <a:pt x="304" y="564"/>
                  </a:cubicBezTo>
                  <a:cubicBezTo>
                    <a:pt x="304" y="563"/>
                    <a:pt x="304" y="563"/>
                    <a:pt x="304" y="562"/>
                  </a:cubicBezTo>
                  <a:cubicBezTo>
                    <a:pt x="305" y="562"/>
                    <a:pt x="305" y="562"/>
                    <a:pt x="305" y="562"/>
                  </a:cubicBezTo>
                  <a:cubicBezTo>
                    <a:pt x="305" y="562"/>
                    <a:pt x="305" y="561"/>
                    <a:pt x="305" y="560"/>
                  </a:cubicBezTo>
                  <a:cubicBezTo>
                    <a:pt x="305" y="560"/>
                    <a:pt x="306" y="560"/>
                    <a:pt x="306" y="560"/>
                  </a:cubicBezTo>
                  <a:cubicBezTo>
                    <a:pt x="306" y="560"/>
                    <a:pt x="306" y="559"/>
                    <a:pt x="305" y="559"/>
                  </a:cubicBezTo>
                  <a:cubicBezTo>
                    <a:pt x="306" y="559"/>
                    <a:pt x="306" y="559"/>
                    <a:pt x="306" y="559"/>
                  </a:cubicBezTo>
                  <a:cubicBezTo>
                    <a:pt x="307" y="558"/>
                    <a:pt x="307" y="557"/>
                    <a:pt x="307" y="556"/>
                  </a:cubicBezTo>
                  <a:cubicBezTo>
                    <a:pt x="307" y="556"/>
                    <a:pt x="308" y="556"/>
                    <a:pt x="308" y="556"/>
                  </a:cubicBezTo>
                  <a:cubicBezTo>
                    <a:pt x="308" y="555"/>
                    <a:pt x="308" y="555"/>
                    <a:pt x="308" y="555"/>
                  </a:cubicBezTo>
                  <a:cubicBezTo>
                    <a:pt x="308" y="555"/>
                    <a:pt x="308" y="555"/>
                    <a:pt x="308" y="555"/>
                  </a:cubicBezTo>
                  <a:cubicBezTo>
                    <a:pt x="308" y="554"/>
                    <a:pt x="308" y="553"/>
                    <a:pt x="308" y="552"/>
                  </a:cubicBezTo>
                  <a:cubicBezTo>
                    <a:pt x="308" y="552"/>
                    <a:pt x="308" y="552"/>
                    <a:pt x="309" y="552"/>
                  </a:cubicBezTo>
                  <a:cubicBezTo>
                    <a:pt x="309" y="551"/>
                    <a:pt x="309" y="551"/>
                    <a:pt x="309" y="550"/>
                  </a:cubicBezTo>
                  <a:cubicBezTo>
                    <a:pt x="309" y="550"/>
                    <a:pt x="309" y="550"/>
                    <a:pt x="309" y="550"/>
                  </a:cubicBezTo>
                  <a:cubicBezTo>
                    <a:pt x="310" y="549"/>
                    <a:pt x="311" y="546"/>
                    <a:pt x="313" y="546"/>
                  </a:cubicBezTo>
                  <a:cubicBezTo>
                    <a:pt x="313" y="546"/>
                    <a:pt x="314" y="546"/>
                    <a:pt x="315" y="546"/>
                  </a:cubicBezTo>
                  <a:cubicBezTo>
                    <a:pt x="315" y="545"/>
                    <a:pt x="315" y="544"/>
                    <a:pt x="315" y="544"/>
                  </a:cubicBezTo>
                  <a:cubicBezTo>
                    <a:pt x="316" y="544"/>
                    <a:pt x="316" y="543"/>
                    <a:pt x="317" y="543"/>
                  </a:cubicBezTo>
                  <a:cubicBezTo>
                    <a:pt x="317" y="543"/>
                    <a:pt x="317" y="542"/>
                    <a:pt x="317" y="542"/>
                  </a:cubicBezTo>
                  <a:cubicBezTo>
                    <a:pt x="317" y="542"/>
                    <a:pt x="317" y="542"/>
                    <a:pt x="317" y="542"/>
                  </a:cubicBezTo>
                  <a:cubicBezTo>
                    <a:pt x="317" y="542"/>
                    <a:pt x="317" y="542"/>
                    <a:pt x="317" y="542"/>
                  </a:cubicBezTo>
                  <a:cubicBezTo>
                    <a:pt x="318" y="542"/>
                    <a:pt x="318" y="542"/>
                    <a:pt x="320" y="541"/>
                  </a:cubicBezTo>
                  <a:cubicBezTo>
                    <a:pt x="320" y="541"/>
                    <a:pt x="320" y="540"/>
                    <a:pt x="320" y="539"/>
                  </a:cubicBezTo>
                  <a:cubicBezTo>
                    <a:pt x="320" y="539"/>
                    <a:pt x="320" y="539"/>
                    <a:pt x="321" y="539"/>
                  </a:cubicBezTo>
                  <a:cubicBezTo>
                    <a:pt x="321" y="538"/>
                    <a:pt x="321" y="538"/>
                    <a:pt x="321" y="537"/>
                  </a:cubicBezTo>
                  <a:cubicBezTo>
                    <a:pt x="321" y="537"/>
                    <a:pt x="322" y="536"/>
                    <a:pt x="323" y="536"/>
                  </a:cubicBezTo>
                  <a:cubicBezTo>
                    <a:pt x="323" y="535"/>
                    <a:pt x="323" y="535"/>
                    <a:pt x="322" y="534"/>
                  </a:cubicBezTo>
                  <a:cubicBezTo>
                    <a:pt x="323" y="534"/>
                    <a:pt x="323" y="534"/>
                    <a:pt x="324" y="534"/>
                  </a:cubicBezTo>
                  <a:cubicBezTo>
                    <a:pt x="324" y="533"/>
                    <a:pt x="324" y="533"/>
                    <a:pt x="324" y="533"/>
                  </a:cubicBezTo>
                  <a:cubicBezTo>
                    <a:pt x="324" y="533"/>
                    <a:pt x="324" y="533"/>
                    <a:pt x="325" y="533"/>
                  </a:cubicBezTo>
                  <a:cubicBezTo>
                    <a:pt x="325" y="532"/>
                    <a:pt x="325" y="531"/>
                    <a:pt x="325" y="531"/>
                  </a:cubicBezTo>
                  <a:cubicBezTo>
                    <a:pt x="325" y="531"/>
                    <a:pt x="326" y="530"/>
                    <a:pt x="327" y="530"/>
                  </a:cubicBezTo>
                  <a:cubicBezTo>
                    <a:pt x="327" y="529"/>
                    <a:pt x="327" y="529"/>
                    <a:pt x="327" y="529"/>
                  </a:cubicBezTo>
                  <a:cubicBezTo>
                    <a:pt x="327" y="529"/>
                    <a:pt x="327" y="529"/>
                    <a:pt x="327" y="529"/>
                  </a:cubicBezTo>
                  <a:cubicBezTo>
                    <a:pt x="327" y="528"/>
                    <a:pt x="327" y="528"/>
                    <a:pt x="328" y="528"/>
                  </a:cubicBezTo>
                  <a:cubicBezTo>
                    <a:pt x="328" y="528"/>
                    <a:pt x="328" y="528"/>
                    <a:pt x="328" y="528"/>
                  </a:cubicBezTo>
                  <a:cubicBezTo>
                    <a:pt x="329" y="528"/>
                    <a:pt x="330" y="526"/>
                    <a:pt x="330" y="525"/>
                  </a:cubicBezTo>
                  <a:cubicBezTo>
                    <a:pt x="331" y="525"/>
                    <a:pt x="331" y="525"/>
                    <a:pt x="332" y="524"/>
                  </a:cubicBezTo>
                  <a:cubicBezTo>
                    <a:pt x="332" y="524"/>
                    <a:pt x="332" y="524"/>
                    <a:pt x="332" y="524"/>
                  </a:cubicBezTo>
                  <a:cubicBezTo>
                    <a:pt x="332" y="524"/>
                    <a:pt x="333" y="524"/>
                    <a:pt x="333" y="523"/>
                  </a:cubicBezTo>
                  <a:cubicBezTo>
                    <a:pt x="333" y="523"/>
                    <a:pt x="334" y="523"/>
                    <a:pt x="334" y="523"/>
                  </a:cubicBezTo>
                  <a:cubicBezTo>
                    <a:pt x="334" y="523"/>
                    <a:pt x="334" y="522"/>
                    <a:pt x="334" y="522"/>
                  </a:cubicBezTo>
                  <a:cubicBezTo>
                    <a:pt x="334" y="522"/>
                    <a:pt x="334" y="522"/>
                    <a:pt x="334" y="522"/>
                  </a:cubicBezTo>
                  <a:cubicBezTo>
                    <a:pt x="335" y="522"/>
                    <a:pt x="335" y="521"/>
                    <a:pt x="335" y="521"/>
                  </a:cubicBezTo>
                  <a:cubicBezTo>
                    <a:pt x="336" y="521"/>
                    <a:pt x="336" y="521"/>
                    <a:pt x="336" y="521"/>
                  </a:cubicBezTo>
                  <a:cubicBezTo>
                    <a:pt x="336" y="521"/>
                    <a:pt x="336" y="521"/>
                    <a:pt x="337" y="520"/>
                  </a:cubicBezTo>
                  <a:cubicBezTo>
                    <a:pt x="337" y="520"/>
                    <a:pt x="337" y="520"/>
                    <a:pt x="337" y="520"/>
                  </a:cubicBezTo>
                  <a:cubicBezTo>
                    <a:pt x="338" y="520"/>
                    <a:pt x="338" y="520"/>
                    <a:pt x="338" y="519"/>
                  </a:cubicBezTo>
                  <a:cubicBezTo>
                    <a:pt x="339" y="519"/>
                    <a:pt x="340" y="519"/>
                    <a:pt x="340" y="519"/>
                  </a:cubicBezTo>
                  <a:cubicBezTo>
                    <a:pt x="340" y="519"/>
                    <a:pt x="340" y="519"/>
                    <a:pt x="340" y="519"/>
                  </a:cubicBezTo>
                  <a:cubicBezTo>
                    <a:pt x="341" y="519"/>
                    <a:pt x="341" y="518"/>
                    <a:pt x="341" y="518"/>
                  </a:cubicBezTo>
                  <a:cubicBezTo>
                    <a:pt x="341" y="518"/>
                    <a:pt x="341" y="518"/>
                    <a:pt x="341" y="518"/>
                  </a:cubicBezTo>
                  <a:cubicBezTo>
                    <a:pt x="343" y="516"/>
                    <a:pt x="345" y="514"/>
                    <a:pt x="347" y="513"/>
                  </a:cubicBezTo>
                  <a:cubicBezTo>
                    <a:pt x="347" y="513"/>
                    <a:pt x="347" y="512"/>
                    <a:pt x="347" y="512"/>
                  </a:cubicBezTo>
                  <a:cubicBezTo>
                    <a:pt x="348" y="511"/>
                    <a:pt x="348" y="512"/>
                    <a:pt x="349" y="511"/>
                  </a:cubicBezTo>
                  <a:cubicBezTo>
                    <a:pt x="349" y="511"/>
                    <a:pt x="349" y="511"/>
                    <a:pt x="349" y="511"/>
                  </a:cubicBezTo>
                  <a:cubicBezTo>
                    <a:pt x="350" y="511"/>
                    <a:pt x="351" y="510"/>
                    <a:pt x="351" y="510"/>
                  </a:cubicBezTo>
                  <a:cubicBezTo>
                    <a:pt x="351" y="509"/>
                    <a:pt x="351" y="508"/>
                    <a:pt x="351" y="507"/>
                  </a:cubicBezTo>
                  <a:cubicBezTo>
                    <a:pt x="351" y="507"/>
                    <a:pt x="352" y="507"/>
                    <a:pt x="352" y="506"/>
                  </a:cubicBezTo>
                  <a:cubicBezTo>
                    <a:pt x="353" y="506"/>
                    <a:pt x="354" y="506"/>
                    <a:pt x="354" y="506"/>
                  </a:cubicBezTo>
                  <a:cubicBezTo>
                    <a:pt x="354" y="506"/>
                    <a:pt x="354" y="506"/>
                    <a:pt x="354" y="506"/>
                  </a:cubicBezTo>
                  <a:cubicBezTo>
                    <a:pt x="357" y="505"/>
                    <a:pt x="355" y="505"/>
                    <a:pt x="356" y="504"/>
                  </a:cubicBezTo>
                  <a:cubicBezTo>
                    <a:pt x="356" y="503"/>
                    <a:pt x="356" y="503"/>
                    <a:pt x="357" y="503"/>
                  </a:cubicBezTo>
                  <a:cubicBezTo>
                    <a:pt x="357" y="503"/>
                    <a:pt x="357" y="503"/>
                    <a:pt x="357" y="502"/>
                  </a:cubicBezTo>
                  <a:cubicBezTo>
                    <a:pt x="357" y="502"/>
                    <a:pt x="357" y="502"/>
                    <a:pt x="357" y="502"/>
                  </a:cubicBezTo>
                  <a:cubicBezTo>
                    <a:pt x="357" y="502"/>
                    <a:pt x="357" y="502"/>
                    <a:pt x="357" y="502"/>
                  </a:cubicBezTo>
                  <a:cubicBezTo>
                    <a:pt x="357" y="501"/>
                    <a:pt x="358" y="501"/>
                    <a:pt x="358" y="501"/>
                  </a:cubicBezTo>
                  <a:cubicBezTo>
                    <a:pt x="358" y="501"/>
                    <a:pt x="358" y="501"/>
                    <a:pt x="358" y="500"/>
                  </a:cubicBezTo>
                  <a:cubicBezTo>
                    <a:pt x="358" y="500"/>
                    <a:pt x="359" y="500"/>
                    <a:pt x="359" y="500"/>
                  </a:cubicBezTo>
                  <a:cubicBezTo>
                    <a:pt x="360" y="499"/>
                    <a:pt x="359" y="497"/>
                    <a:pt x="360" y="496"/>
                  </a:cubicBezTo>
                  <a:cubicBezTo>
                    <a:pt x="360" y="496"/>
                    <a:pt x="361" y="496"/>
                    <a:pt x="362" y="495"/>
                  </a:cubicBezTo>
                  <a:cubicBezTo>
                    <a:pt x="362" y="494"/>
                    <a:pt x="362" y="493"/>
                    <a:pt x="362" y="492"/>
                  </a:cubicBezTo>
                  <a:cubicBezTo>
                    <a:pt x="362" y="492"/>
                    <a:pt x="362" y="492"/>
                    <a:pt x="363" y="492"/>
                  </a:cubicBezTo>
                  <a:cubicBezTo>
                    <a:pt x="363" y="491"/>
                    <a:pt x="363" y="490"/>
                    <a:pt x="363" y="490"/>
                  </a:cubicBezTo>
                  <a:cubicBezTo>
                    <a:pt x="363" y="490"/>
                    <a:pt x="363" y="490"/>
                    <a:pt x="363" y="490"/>
                  </a:cubicBezTo>
                  <a:cubicBezTo>
                    <a:pt x="364" y="489"/>
                    <a:pt x="364" y="489"/>
                    <a:pt x="364" y="489"/>
                  </a:cubicBezTo>
                  <a:cubicBezTo>
                    <a:pt x="364" y="489"/>
                    <a:pt x="364" y="489"/>
                    <a:pt x="364" y="489"/>
                  </a:cubicBezTo>
                  <a:cubicBezTo>
                    <a:pt x="364" y="487"/>
                    <a:pt x="365" y="486"/>
                    <a:pt x="365" y="485"/>
                  </a:cubicBezTo>
                  <a:cubicBezTo>
                    <a:pt x="365" y="485"/>
                    <a:pt x="366" y="485"/>
                    <a:pt x="366" y="484"/>
                  </a:cubicBezTo>
                  <a:cubicBezTo>
                    <a:pt x="366" y="484"/>
                    <a:pt x="366" y="483"/>
                    <a:pt x="366" y="483"/>
                  </a:cubicBezTo>
                  <a:cubicBezTo>
                    <a:pt x="367" y="482"/>
                    <a:pt x="367" y="482"/>
                    <a:pt x="368" y="482"/>
                  </a:cubicBezTo>
                  <a:cubicBezTo>
                    <a:pt x="368" y="481"/>
                    <a:pt x="368" y="481"/>
                    <a:pt x="368" y="480"/>
                  </a:cubicBezTo>
                  <a:cubicBezTo>
                    <a:pt x="369" y="480"/>
                    <a:pt x="369" y="480"/>
                    <a:pt x="370" y="479"/>
                  </a:cubicBezTo>
                  <a:cubicBezTo>
                    <a:pt x="370" y="478"/>
                    <a:pt x="370" y="477"/>
                    <a:pt x="370" y="476"/>
                  </a:cubicBezTo>
                  <a:cubicBezTo>
                    <a:pt x="371" y="476"/>
                    <a:pt x="371" y="476"/>
                    <a:pt x="371" y="476"/>
                  </a:cubicBezTo>
                  <a:cubicBezTo>
                    <a:pt x="372" y="475"/>
                    <a:pt x="372" y="473"/>
                    <a:pt x="372" y="472"/>
                  </a:cubicBezTo>
                  <a:cubicBezTo>
                    <a:pt x="372" y="472"/>
                    <a:pt x="372" y="472"/>
                    <a:pt x="372" y="472"/>
                  </a:cubicBezTo>
                  <a:cubicBezTo>
                    <a:pt x="372" y="472"/>
                    <a:pt x="372" y="471"/>
                    <a:pt x="372" y="471"/>
                  </a:cubicBezTo>
                  <a:cubicBezTo>
                    <a:pt x="373" y="471"/>
                    <a:pt x="373" y="471"/>
                    <a:pt x="373" y="471"/>
                  </a:cubicBezTo>
                  <a:cubicBezTo>
                    <a:pt x="373" y="470"/>
                    <a:pt x="373" y="470"/>
                    <a:pt x="373" y="470"/>
                  </a:cubicBezTo>
                  <a:cubicBezTo>
                    <a:pt x="373" y="470"/>
                    <a:pt x="373" y="470"/>
                    <a:pt x="373" y="470"/>
                  </a:cubicBezTo>
                  <a:cubicBezTo>
                    <a:pt x="373" y="469"/>
                    <a:pt x="373" y="468"/>
                    <a:pt x="373" y="468"/>
                  </a:cubicBezTo>
                  <a:cubicBezTo>
                    <a:pt x="374" y="468"/>
                    <a:pt x="374" y="468"/>
                    <a:pt x="374" y="468"/>
                  </a:cubicBezTo>
                  <a:cubicBezTo>
                    <a:pt x="374" y="466"/>
                    <a:pt x="374" y="464"/>
                    <a:pt x="374" y="462"/>
                  </a:cubicBezTo>
                  <a:cubicBezTo>
                    <a:pt x="374" y="462"/>
                    <a:pt x="374" y="462"/>
                    <a:pt x="375" y="462"/>
                  </a:cubicBezTo>
                  <a:cubicBezTo>
                    <a:pt x="375" y="462"/>
                    <a:pt x="375" y="461"/>
                    <a:pt x="375" y="461"/>
                  </a:cubicBezTo>
                  <a:cubicBezTo>
                    <a:pt x="375" y="461"/>
                    <a:pt x="374" y="460"/>
                    <a:pt x="374" y="460"/>
                  </a:cubicBezTo>
                  <a:cubicBezTo>
                    <a:pt x="373" y="460"/>
                    <a:pt x="372" y="460"/>
                    <a:pt x="372" y="461"/>
                  </a:cubicBezTo>
                  <a:cubicBezTo>
                    <a:pt x="372" y="461"/>
                    <a:pt x="372" y="461"/>
                    <a:pt x="372" y="461"/>
                  </a:cubicBezTo>
                  <a:cubicBezTo>
                    <a:pt x="371" y="461"/>
                    <a:pt x="371" y="461"/>
                    <a:pt x="370" y="461"/>
                  </a:cubicBezTo>
                  <a:cubicBezTo>
                    <a:pt x="370" y="461"/>
                    <a:pt x="370" y="461"/>
                    <a:pt x="370" y="461"/>
                  </a:cubicBezTo>
                  <a:cubicBezTo>
                    <a:pt x="370" y="461"/>
                    <a:pt x="370" y="461"/>
                    <a:pt x="370" y="461"/>
                  </a:cubicBezTo>
                  <a:cubicBezTo>
                    <a:pt x="370" y="461"/>
                    <a:pt x="370" y="462"/>
                    <a:pt x="370" y="462"/>
                  </a:cubicBezTo>
                  <a:cubicBezTo>
                    <a:pt x="369" y="462"/>
                    <a:pt x="368" y="462"/>
                    <a:pt x="367" y="462"/>
                  </a:cubicBezTo>
                  <a:cubicBezTo>
                    <a:pt x="367" y="462"/>
                    <a:pt x="367" y="462"/>
                    <a:pt x="367" y="462"/>
                  </a:cubicBezTo>
                  <a:cubicBezTo>
                    <a:pt x="367" y="462"/>
                    <a:pt x="367" y="462"/>
                    <a:pt x="366" y="462"/>
                  </a:cubicBezTo>
                  <a:cubicBezTo>
                    <a:pt x="366" y="462"/>
                    <a:pt x="366" y="463"/>
                    <a:pt x="366" y="463"/>
                  </a:cubicBezTo>
                  <a:cubicBezTo>
                    <a:pt x="364" y="463"/>
                    <a:pt x="362" y="462"/>
                    <a:pt x="360" y="462"/>
                  </a:cubicBezTo>
                  <a:cubicBezTo>
                    <a:pt x="360" y="463"/>
                    <a:pt x="360" y="463"/>
                    <a:pt x="360" y="463"/>
                  </a:cubicBezTo>
                  <a:cubicBezTo>
                    <a:pt x="360" y="463"/>
                    <a:pt x="360" y="463"/>
                    <a:pt x="359" y="463"/>
                  </a:cubicBezTo>
                  <a:cubicBezTo>
                    <a:pt x="359" y="463"/>
                    <a:pt x="359" y="463"/>
                    <a:pt x="359" y="463"/>
                  </a:cubicBezTo>
                  <a:cubicBezTo>
                    <a:pt x="358" y="463"/>
                    <a:pt x="357" y="463"/>
                    <a:pt x="356" y="463"/>
                  </a:cubicBezTo>
                  <a:cubicBezTo>
                    <a:pt x="356" y="463"/>
                    <a:pt x="356" y="464"/>
                    <a:pt x="356" y="464"/>
                  </a:cubicBezTo>
                  <a:cubicBezTo>
                    <a:pt x="356" y="464"/>
                    <a:pt x="355" y="464"/>
                    <a:pt x="354" y="464"/>
                  </a:cubicBezTo>
                  <a:cubicBezTo>
                    <a:pt x="354" y="464"/>
                    <a:pt x="354" y="465"/>
                    <a:pt x="353" y="465"/>
                  </a:cubicBezTo>
                  <a:cubicBezTo>
                    <a:pt x="353" y="465"/>
                    <a:pt x="353" y="465"/>
                    <a:pt x="353" y="465"/>
                  </a:cubicBezTo>
                  <a:cubicBezTo>
                    <a:pt x="353" y="465"/>
                    <a:pt x="353" y="465"/>
                    <a:pt x="353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65"/>
                    <a:pt x="352" y="466"/>
                    <a:pt x="352" y="466"/>
                  </a:cubicBezTo>
                  <a:cubicBezTo>
                    <a:pt x="351" y="466"/>
                    <a:pt x="351" y="466"/>
                    <a:pt x="350" y="466"/>
                  </a:cubicBezTo>
                  <a:cubicBezTo>
                    <a:pt x="350" y="466"/>
                    <a:pt x="350" y="466"/>
                    <a:pt x="350" y="466"/>
                  </a:cubicBezTo>
                  <a:cubicBezTo>
                    <a:pt x="348" y="467"/>
                    <a:pt x="348" y="465"/>
                    <a:pt x="347" y="465"/>
                  </a:cubicBezTo>
                  <a:cubicBezTo>
                    <a:pt x="345" y="464"/>
                    <a:pt x="340" y="466"/>
                    <a:pt x="339" y="466"/>
                  </a:cubicBezTo>
                  <a:cubicBezTo>
                    <a:pt x="339" y="466"/>
                    <a:pt x="338" y="466"/>
                    <a:pt x="338" y="466"/>
                  </a:cubicBezTo>
                  <a:cubicBezTo>
                    <a:pt x="338" y="466"/>
                    <a:pt x="338" y="466"/>
                    <a:pt x="337" y="465"/>
                  </a:cubicBezTo>
                  <a:cubicBezTo>
                    <a:pt x="337" y="465"/>
                    <a:pt x="337" y="465"/>
                    <a:pt x="337" y="465"/>
                  </a:cubicBezTo>
                  <a:cubicBezTo>
                    <a:pt x="337" y="465"/>
                    <a:pt x="337" y="465"/>
                    <a:pt x="337" y="465"/>
                  </a:cubicBezTo>
                  <a:cubicBezTo>
                    <a:pt x="336" y="465"/>
                    <a:pt x="336" y="465"/>
                    <a:pt x="335" y="465"/>
                  </a:cubicBezTo>
                  <a:cubicBezTo>
                    <a:pt x="335" y="465"/>
                    <a:pt x="335" y="465"/>
                    <a:pt x="335" y="465"/>
                  </a:cubicBezTo>
                  <a:cubicBezTo>
                    <a:pt x="335" y="464"/>
                    <a:pt x="335" y="464"/>
                    <a:pt x="334" y="464"/>
                  </a:cubicBezTo>
                  <a:cubicBezTo>
                    <a:pt x="334" y="463"/>
                    <a:pt x="334" y="463"/>
                    <a:pt x="334" y="462"/>
                  </a:cubicBezTo>
                  <a:cubicBezTo>
                    <a:pt x="333" y="462"/>
                    <a:pt x="333" y="462"/>
                    <a:pt x="333" y="461"/>
                  </a:cubicBezTo>
                  <a:cubicBezTo>
                    <a:pt x="333" y="461"/>
                    <a:pt x="333" y="461"/>
                    <a:pt x="333" y="460"/>
                  </a:cubicBezTo>
                  <a:cubicBezTo>
                    <a:pt x="332" y="459"/>
                    <a:pt x="332" y="459"/>
                    <a:pt x="330" y="459"/>
                  </a:cubicBezTo>
                  <a:cubicBezTo>
                    <a:pt x="330" y="458"/>
                    <a:pt x="330" y="458"/>
                    <a:pt x="331" y="458"/>
                  </a:cubicBezTo>
                  <a:cubicBezTo>
                    <a:pt x="331" y="458"/>
                    <a:pt x="331" y="457"/>
                    <a:pt x="331" y="457"/>
                  </a:cubicBezTo>
                  <a:cubicBezTo>
                    <a:pt x="331" y="457"/>
                    <a:pt x="332" y="457"/>
                    <a:pt x="332" y="457"/>
                  </a:cubicBezTo>
                  <a:cubicBezTo>
                    <a:pt x="332" y="457"/>
                    <a:pt x="332" y="456"/>
                    <a:pt x="333" y="456"/>
                  </a:cubicBezTo>
                  <a:cubicBezTo>
                    <a:pt x="333" y="456"/>
                    <a:pt x="333" y="456"/>
                    <a:pt x="333" y="456"/>
                  </a:cubicBezTo>
                  <a:cubicBezTo>
                    <a:pt x="333" y="455"/>
                    <a:pt x="333" y="454"/>
                    <a:pt x="333" y="454"/>
                  </a:cubicBezTo>
                  <a:cubicBezTo>
                    <a:pt x="333" y="454"/>
                    <a:pt x="333" y="454"/>
                    <a:pt x="333" y="454"/>
                  </a:cubicBezTo>
                  <a:cubicBezTo>
                    <a:pt x="333" y="453"/>
                    <a:pt x="333" y="453"/>
                    <a:pt x="333" y="452"/>
                  </a:cubicBezTo>
                  <a:cubicBezTo>
                    <a:pt x="333" y="452"/>
                    <a:pt x="332" y="452"/>
                    <a:pt x="332" y="452"/>
                  </a:cubicBezTo>
                  <a:cubicBezTo>
                    <a:pt x="332" y="452"/>
                    <a:pt x="332" y="452"/>
                    <a:pt x="332" y="452"/>
                  </a:cubicBezTo>
                  <a:cubicBezTo>
                    <a:pt x="331" y="451"/>
                    <a:pt x="329" y="449"/>
                    <a:pt x="328" y="448"/>
                  </a:cubicBezTo>
                  <a:cubicBezTo>
                    <a:pt x="328" y="448"/>
                    <a:pt x="327" y="447"/>
                    <a:pt x="327" y="446"/>
                  </a:cubicBezTo>
                  <a:cubicBezTo>
                    <a:pt x="327" y="446"/>
                    <a:pt x="327" y="446"/>
                    <a:pt x="327" y="446"/>
                  </a:cubicBezTo>
                  <a:cubicBezTo>
                    <a:pt x="326" y="444"/>
                    <a:pt x="327" y="445"/>
                    <a:pt x="325" y="445"/>
                  </a:cubicBezTo>
                  <a:cubicBezTo>
                    <a:pt x="325" y="444"/>
                    <a:pt x="325" y="444"/>
                    <a:pt x="324" y="443"/>
                  </a:cubicBezTo>
                  <a:cubicBezTo>
                    <a:pt x="324" y="443"/>
                    <a:pt x="324" y="443"/>
                    <a:pt x="323" y="443"/>
                  </a:cubicBezTo>
                  <a:cubicBezTo>
                    <a:pt x="323" y="442"/>
                    <a:pt x="322" y="440"/>
                    <a:pt x="321" y="438"/>
                  </a:cubicBezTo>
                  <a:cubicBezTo>
                    <a:pt x="320" y="438"/>
                    <a:pt x="320" y="438"/>
                    <a:pt x="318" y="438"/>
                  </a:cubicBezTo>
                  <a:cubicBezTo>
                    <a:pt x="318" y="438"/>
                    <a:pt x="318" y="438"/>
                    <a:pt x="318" y="438"/>
                  </a:cubicBezTo>
                  <a:cubicBezTo>
                    <a:pt x="318" y="438"/>
                    <a:pt x="318" y="438"/>
                    <a:pt x="318" y="438"/>
                  </a:cubicBezTo>
                  <a:cubicBezTo>
                    <a:pt x="318" y="437"/>
                    <a:pt x="318" y="437"/>
                    <a:pt x="318" y="436"/>
                  </a:cubicBezTo>
                  <a:cubicBezTo>
                    <a:pt x="315" y="436"/>
                    <a:pt x="317" y="435"/>
                    <a:pt x="315" y="434"/>
                  </a:cubicBezTo>
                  <a:cubicBezTo>
                    <a:pt x="315" y="433"/>
                    <a:pt x="315" y="433"/>
                    <a:pt x="315" y="433"/>
                  </a:cubicBezTo>
                  <a:cubicBezTo>
                    <a:pt x="315" y="433"/>
                    <a:pt x="315" y="434"/>
                    <a:pt x="315" y="434"/>
                  </a:cubicBezTo>
                  <a:cubicBezTo>
                    <a:pt x="314" y="434"/>
                    <a:pt x="314" y="434"/>
                    <a:pt x="314" y="434"/>
                  </a:cubicBezTo>
                  <a:cubicBezTo>
                    <a:pt x="313" y="433"/>
                    <a:pt x="313" y="433"/>
                    <a:pt x="312" y="432"/>
                  </a:cubicBezTo>
                  <a:cubicBezTo>
                    <a:pt x="312" y="431"/>
                    <a:pt x="312" y="430"/>
                    <a:pt x="312" y="428"/>
                  </a:cubicBezTo>
                  <a:cubicBezTo>
                    <a:pt x="312" y="427"/>
                    <a:pt x="312" y="426"/>
                    <a:pt x="312" y="425"/>
                  </a:cubicBezTo>
                  <a:cubicBezTo>
                    <a:pt x="312" y="425"/>
                    <a:pt x="311" y="425"/>
                    <a:pt x="311" y="425"/>
                  </a:cubicBezTo>
                  <a:cubicBezTo>
                    <a:pt x="311" y="424"/>
                    <a:pt x="312" y="423"/>
                    <a:pt x="312" y="423"/>
                  </a:cubicBezTo>
                  <a:cubicBezTo>
                    <a:pt x="312" y="423"/>
                    <a:pt x="311" y="423"/>
                    <a:pt x="311" y="423"/>
                  </a:cubicBezTo>
                  <a:cubicBezTo>
                    <a:pt x="311" y="422"/>
                    <a:pt x="311" y="422"/>
                    <a:pt x="311" y="422"/>
                  </a:cubicBezTo>
                  <a:cubicBezTo>
                    <a:pt x="311" y="422"/>
                    <a:pt x="311" y="422"/>
                    <a:pt x="311" y="422"/>
                  </a:cubicBezTo>
                  <a:cubicBezTo>
                    <a:pt x="311" y="421"/>
                    <a:pt x="311" y="421"/>
                    <a:pt x="311" y="421"/>
                  </a:cubicBezTo>
                  <a:cubicBezTo>
                    <a:pt x="311" y="421"/>
                    <a:pt x="311" y="421"/>
                    <a:pt x="311" y="421"/>
                  </a:cubicBezTo>
                  <a:cubicBezTo>
                    <a:pt x="311" y="420"/>
                    <a:pt x="311" y="420"/>
                    <a:pt x="311" y="420"/>
                  </a:cubicBezTo>
                  <a:cubicBezTo>
                    <a:pt x="310" y="420"/>
                    <a:pt x="310" y="420"/>
                    <a:pt x="310" y="420"/>
                  </a:cubicBezTo>
                  <a:cubicBezTo>
                    <a:pt x="310" y="419"/>
                    <a:pt x="310" y="419"/>
                    <a:pt x="310" y="418"/>
                  </a:cubicBezTo>
                  <a:cubicBezTo>
                    <a:pt x="310" y="418"/>
                    <a:pt x="310" y="418"/>
                    <a:pt x="310" y="418"/>
                  </a:cubicBezTo>
                  <a:cubicBezTo>
                    <a:pt x="309" y="416"/>
                    <a:pt x="309" y="418"/>
                    <a:pt x="308" y="416"/>
                  </a:cubicBezTo>
                  <a:cubicBezTo>
                    <a:pt x="306" y="415"/>
                    <a:pt x="307" y="413"/>
                    <a:pt x="303" y="413"/>
                  </a:cubicBezTo>
                  <a:cubicBezTo>
                    <a:pt x="303" y="412"/>
                    <a:pt x="302" y="410"/>
                    <a:pt x="302" y="410"/>
                  </a:cubicBezTo>
                  <a:cubicBezTo>
                    <a:pt x="302" y="409"/>
                    <a:pt x="301" y="409"/>
                    <a:pt x="301" y="409"/>
                  </a:cubicBezTo>
                  <a:cubicBezTo>
                    <a:pt x="301" y="408"/>
                    <a:pt x="301" y="407"/>
                    <a:pt x="301" y="406"/>
                  </a:cubicBezTo>
                  <a:cubicBezTo>
                    <a:pt x="301" y="406"/>
                    <a:pt x="302" y="406"/>
                    <a:pt x="302" y="406"/>
                  </a:cubicBezTo>
                  <a:cubicBezTo>
                    <a:pt x="302" y="405"/>
                    <a:pt x="301" y="404"/>
                    <a:pt x="301" y="404"/>
                  </a:cubicBezTo>
                  <a:cubicBezTo>
                    <a:pt x="302" y="404"/>
                    <a:pt x="302" y="404"/>
                    <a:pt x="302" y="404"/>
                  </a:cubicBezTo>
                  <a:cubicBezTo>
                    <a:pt x="302" y="403"/>
                    <a:pt x="302" y="401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399"/>
                    <a:pt x="302" y="399"/>
                    <a:pt x="302" y="399"/>
                  </a:cubicBezTo>
                  <a:cubicBezTo>
                    <a:pt x="302" y="399"/>
                    <a:pt x="302" y="399"/>
                    <a:pt x="302" y="399"/>
                  </a:cubicBezTo>
                  <a:cubicBezTo>
                    <a:pt x="302" y="398"/>
                    <a:pt x="302" y="397"/>
                    <a:pt x="302" y="397"/>
                  </a:cubicBezTo>
                  <a:cubicBezTo>
                    <a:pt x="302" y="397"/>
                    <a:pt x="302" y="397"/>
                    <a:pt x="302" y="397"/>
                  </a:cubicBezTo>
                  <a:cubicBezTo>
                    <a:pt x="302" y="397"/>
                    <a:pt x="302" y="396"/>
                    <a:pt x="302" y="396"/>
                  </a:cubicBezTo>
                  <a:cubicBezTo>
                    <a:pt x="301" y="396"/>
                    <a:pt x="301" y="396"/>
                    <a:pt x="300" y="395"/>
                  </a:cubicBezTo>
                  <a:cubicBezTo>
                    <a:pt x="300" y="395"/>
                    <a:pt x="300" y="394"/>
                    <a:pt x="300" y="394"/>
                  </a:cubicBezTo>
                  <a:cubicBezTo>
                    <a:pt x="300" y="394"/>
                    <a:pt x="300" y="394"/>
                    <a:pt x="300" y="394"/>
                  </a:cubicBezTo>
                  <a:cubicBezTo>
                    <a:pt x="300" y="393"/>
                    <a:pt x="300" y="393"/>
                    <a:pt x="300" y="393"/>
                  </a:cubicBezTo>
                  <a:cubicBezTo>
                    <a:pt x="300" y="393"/>
                    <a:pt x="300" y="393"/>
                    <a:pt x="300" y="393"/>
                  </a:cubicBezTo>
                  <a:cubicBezTo>
                    <a:pt x="300" y="392"/>
                    <a:pt x="300" y="392"/>
                    <a:pt x="300" y="391"/>
                  </a:cubicBezTo>
                  <a:cubicBezTo>
                    <a:pt x="300" y="391"/>
                    <a:pt x="299" y="391"/>
                    <a:pt x="299" y="391"/>
                  </a:cubicBezTo>
                  <a:cubicBezTo>
                    <a:pt x="299" y="391"/>
                    <a:pt x="299" y="390"/>
                    <a:pt x="298" y="390"/>
                  </a:cubicBezTo>
                  <a:cubicBezTo>
                    <a:pt x="298" y="390"/>
                    <a:pt x="298" y="390"/>
                    <a:pt x="298" y="390"/>
                  </a:cubicBezTo>
                  <a:cubicBezTo>
                    <a:pt x="297" y="390"/>
                    <a:pt x="297" y="389"/>
                    <a:pt x="297" y="389"/>
                  </a:cubicBezTo>
                  <a:cubicBezTo>
                    <a:pt x="296" y="388"/>
                    <a:pt x="296" y="388"/>
                    <a:pt x="295" y="387"/>
                  </a:cubicBezTo>
                  <a:cubicBezTo>
                    <a:pt x="295" y="387"/>
                    <a:pt x="294" y="386"/>
                    <a:pt x="294" y="386"/>
                  </a:cubicBezTo>
                  <a:cubicBezTo>
                    <a:pt x="294" y="386"/>
                    <a:pt x="294" y="386"/>
                    <a:pt x="294" y="386"/>
                  </a:cubicBezTo>
                  <a:cubicBezTo>
                    <a:pt x="294" y="385"/>
                    <a:pt x="294" y="385"/>
                    <a:pt x="294" y="384"/>
                  </a:cubicBezTo>
                  <a:cubicBezTo>
                    <a:pt x="294" y="384"/>
                    <a:pt x="293" y="384"/>
                    <a:pt x="293" y="384"/>
                  </a:cubicBezTo>
                  <a:cubicBezTo>
                    <a:pt x="293" y="382"/>
                    <a:pt x="293" y="381"/>
                    <a:pt x="292" y="379"/>
                  </a:cubicBezTo>
                  <a:cubicBezTo>
                    <a:pt x="293" y="379"/>
                    <a:pt x="294" y="379"/>
                    <a:pt x="294" y="379"/>
                  </a:cubicBezTo>
                  <a:cubicBezTo>
                    <a:pt x="294" y="379"/>
                    <a:pt x="293" y="378"/>
                    <a:pt x="293" y="378"/>
                  </a:cubicBezTo>
                  <a:cubicBezTo>
                    <a:pt x="293" y="378"/>
                    <a:pt x="293" y="378"/>
                    <a:pt x="292" y="378"/>
                  </a:cubicBezTo>
                  <a:cubicBezTo>
                    <a:pt x="292" y="377"/>
                    <a:pt x="292" y="377"/>
                    <a:pt x="292" y="376"/>
                  </a:cubicBezTo>
                  <a:cubicBezTo>
                    <a:pt x="292" y="376"/>
                    <a:pt x="292" y="376"/>
                    <a:pt x="292" y="376"/>
                  </a:cubicBezTo>
                  <a:cubicBezTo>
                    <a:pt x="292" y="375"/>
                    <a:pt x="292" y="375"/>
                    <a:pt x="291" y="374"/>
                  </a:cubicBezTo>
                  <a:cubicBezTo>
                    <a:pt x="291" y="374"/>
                    <a:pt x="291" y="374"/>
                    <a:pt x="291" y="374"/>
                  </a:cubicBezTo>
                  <a:cubicBezTo>
                    <a:pt x="291" y="374"/>
                    <a:pt x="291" y="373"/>
                    <a:pt x="291" y="373"/>
                  </a:cubicBezTo>
                  <a:cubicBezTo>
                    <a:pt x="291" y="373"/>
                    <a:pt x="291" y="373"/>
                    <a:pt x="290" y="373"/>
                  </a:cubicBezTo>
                  <a:cubicBezTo>
                    <a:pt x="290" y="373"/>
                    <a:pt x="290" y="373"/>
                    <a:pt x="290" y="372"/>
                  </a:cubicBezTo>
                  <a:cubicBezTo>
                    <a:pt x="290" y="372"/>
                    <a:pt x="290" y="372"/>
                    <a:pt x="290" y="372"/>
                  </a:cubicBezTo>
                  <a:cubicBezTo>
                    <a:pt x="290" y="372"/>
                    <a:pt x="290" y="371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88" y="369"/>
                    <a:pt x="289" y="369"/>
                    <a:pt x="288" y="369"/>
                  </a:cubicBezTo>
                  <a:cubicBezTo>
                    <a:pt x="287" y="368"/>
                    <a:pt x="286" y="367"/>
                    <a:pt x="286" y="366"/>
                  </a:cubicBezTo>
                  <a:cubicBezTo>
                    <a:pt x="285" y="364"/>
                    <a:pt x="284" y="361"/>
                    <a:pt x="284" y="359"/>
                  </a:cubicBezTo>
                  <a:cubicBezTo>
                    <a:pt x="283" y="358"/>
                    <a:pt x="283" y="358"/>
                    <a:pt x="282" y="358"/>
                  </a:cubicBezTo>
                  <a:cubicBezTo>
                    <a:pt x="282" y="357"/>
                    <a:pt x="282" y="357"/>
                    <a:pt x="282" y="356"/>
                  </a:cubicBezTo>
                  <a:cubicBezTo>
                    <a:pt x="282" y="356"/>
                    <a:pt x="282" y="356"/>
                    <a:pt x="282" y="356"/>
                  </a:cubicBezTo>
                  <a:cubicBezTo>
                    <a:pt x="282" y="355"/>
                    <a:pt x="282" y="355"/>
                    <a:pt x="282" y="354"/>
                  </a:cubicBezTo>
                  <a:cubicBezTo>
                    <a:pt x="282" y="354"/>
                    <a:pt x="281" y="353"/>
                    <a:pt x="281" y="353"/>
                  </a:cubicBezTo>
                  <a:cubicBezTo>
                    <a:pt x="281" y="353"/>
                    <a:pt x="281" y="353"/>
                    <a:pt x="281" y="352"/>
                  </a:cubicBezTo>
                  <a:cubicBezTo>
                    <a:pt x="280" y="352"/>
                    <a:pt x="280" y="352"/>
                    <a:pt x="279" y="352"/>
                  </a:cubicBezTo>
                  <a:cubicBezTo>
                    <a:pt x="279" y="351"/>
                    <a:pt x="279" y="350"/>
                    <a:pt x="278" y="349"/>
                  </a:cubicBezTo>
                  <a:cubicBezTo>
                    <a:pt x="278" y="348"/>
                    <a:pt x="278" y="348"/>
                    <a:pt x="277" y="347"/>
                  </a:cubicBezTo>
                  <a:cubicBezTo>
                    <a:pt x="278" y="347"/>
                    <a:pt x="278" y="347"/>
                    <a:pt x="278" y="347"/>
                  </a:cubicBezTo>
                  <a:cubicBezTo>
                    <a:pt x="278" y="346"/>
                    <a:pt x="278" y="346"/>
                    <a:pt x="278" y="346"/>
                  </a:cubicBezTo>
                  <a:cubicBezTo>
                    <a:pt x="278" y="346"/>
                    <a:pt x="278" y="346"/>
                    <a:pt x="278" y="346"/>
                  </a:cubicBezTo>
                  <a:cubicBezTo>
                    <a:pt x="279" y="346"/>
                    <a:pt x="279" y="347"/>
                    <a:pt x="280" y="348"/>
                  </a:cubicBezTo>
                  <a:cubicBezTo>
                    <a:pt x="280" y="348"/>
                    <a:pt x="280" y="348"/>
                    <a:pt x="280" y="348"/>
                  </a:cubicBezTo>
                  <a:cubicBezTo>
                    <a:pt x="280" y="348"/>
                    <a:pt x="280" y="348"/>
                    <a:pt x="280" y="348"/>
                  </a:cubicBezTo>
                  <a:cubicBezTo>
                    <a:pt x="280" y="348"/>
                    <a:pt x="281" y="349"/>
                    <a:pt x="281" y="349"/>
                  </a:cubicBezTo>
                  <a:cubicBezTo>
                    <a:pt x="281" y="349"/>
                    <a:pt x="281" y="350"/>
                    <a:pt x="281" y="350"/>
                  </a:cubicBezTo>
                  <a:cubicBezTo>
                    <a:pt x="281" y="350"/>
                    <a:pt x="282" y="350"/>
                    <a:pt x="282" y="350"/>
                  </a:cubicBezTo>
                  <a:cubicBezTo>
                    <a:pt x="282" y="351"/>
                    <a:pt x="282" y="351"/>
                    <a:pt x="282" y="352"/>
                  </a:cubicBezTo>
                  <a:cubicBezTo>
                    <a:pt x="282" y="352"/>
                    <a:pt x="282" y="352"/>
                    <a:pt x="282" y="352"/>
                  </a:cubicBezTo>
                  <a:cubicBezTo>
                    <a:pt x="283" y="353"/>
                    <a:pt x="284" y="354"/>
                    <a:pt x="285" y="355"/>
                  </a:cubicBezTo>
                  <a:cubicBezTo>
                    <a:pt x="286" y="355"/>
                    <a:pt x="286" y="355"/>
                    <a:pt x="287" y="355"/>
                  </a:cubicBezTo>
                  <a:cubicBezTo>
                    <a:pt x="288" y="354"/>
                    <a:pt x="288" y="353"/>
                    <a:pt x="289" y="352"/>
                  </a:cubicBezTo>
                  <a:cubicBezTo>
                    <a:pt x="289" y="352"/>
                    <a:pt x="289" y="352"/>
                    <a:pt x="289" y="352"/>
                  </a:cubicBezTo>
                  <a:cubicBezTo>
                    <a:pt x="289" y="352"/>
                    <a:pt x="289" y="351"/>
                    <a:pt x="289" y="351"/>
                  </a:cubicBezTo>
                  <a:cubicBezTo>
                    <a:pt x="289" y="351"/>
                    <a:pt x="289" y="351"/>
                    <a:pt x="289" y="351"/>
                  </a:cubicBezTo>
                  <a:cubicBezTo>
                    <a:pt x="289" y="352"/>
                    <a:pt x="289" y="353"/>
                    <a:pt x="289" y="354"/>
                  </a:cubicBezTo>
                  <a:cubicBezTo>
                    <a:pt x="290" y="354"/>
                    <a:pt x="291" y="354"/>
                    <a:pt x="293" y="354"/>
                  </a:cubicBezTo>
                  <a:cubicBezTo>
                    <a:pt x="293" y="355"/>
                    <a:pt x="293" y="355"/>
                    <a:pt x="293" y="356"/>
                  </a:cubicBezTo>
                  <a:cubicBezTo>
                    <a:pt x="293" y="356"/>
                    <a:pt x="294" y="356"/>
                    <a:pt x="294" y="356"/>
                  </a:cubicBezTo>
                  <a:cubicBezTo>
                    <a:pt x="294" y="357"/>
                    <a:pt x="294" y="357"/>
                    <a:pt x="294" y="357"/>
                  </a:cubicBezTo>
                  <a:cubicBezTo>
                    <a:pt x="294" y="357"/>
                    <a:pt x="294" y="358"/>
                    <a:pt x="294" y="358"/>
                  </a:cubicBezTo>
                  <a:cubicBezTo>
                    <a:pt x="294" y="358"/>
                    <a:pt x="295" y="359"/>
                    <a:pt x="295" y="359"/>
                  </a:cubicBezTo>
                  <a:cubicBezTo>
                    <a:pt x="295" y="359"/>
                    <a:pt x="295" y="360"/>
                    <a:pt x="295" y="360"/>
                  </a:cubicBezTo>
                  <a:cubicBezTo>
                    <a:pt x="295" y="360"/>
                    <a:pt x="295" y="360"/>
                    <a:pt x="296" y="360"/>
                  </a:cubicBezTo>
                  <a:cubicBezTo>
                    <a:pt x="296" y="360"/>
                    <a:pt x="296" y="361"/>
                    <a:pt x="296" y="361"/>
                  </a:cubicBezTo>
                  <a:cubicBezTo>
                    <a:pt x="296" y="361"/>
                    <a:pt x="297" y="362"/>
                    <a:pt x="297" y="362"/>
                  </a:cubicBezTo>
                  <a:cubicBezTo>
                    <a:pt x="297" y="363"/>
                    <a:pt x="297" y="363"/>
                    <a:pt x="298" y="364"/>
                  </a:cubicBezTo>
                  <a:cubicBezTo>
                    <a:pt x="298" y="365"/>
                    <a:pt x="299" y="365"/>
                    <a:pt x="299" y="365"/>
                  </a:cubicBezTo>
                  <a:cubicBezTo>
                    <a:pt x="299" y="366"/>
                    <a:pt x="299" y="366"/>
                    <a:pt x="299" y="367"/>
                  </a:cubicBezTo>
                  <a:cubicBezTo>
                    <a:pt x="300" y="367"/>
                    <a:pt x="301" y="368"/>
                    <a:pt x="302" y="368"/>
                  </a:cubicBezTo>
                  <a:cubicBezTo>
                    <a:pt x="302" y="368"/>
                    <a:pt x="302" y="369"/>
                    <a:pt x="302" y="369"/>
                  </a:cubicBezTo>
                  <a:cubicBezTo>
                    <a:pt x="302" y="369"/>
                    <a:pt x="302" y="369"/>
                    <a:pt x="303" y="369"/>
                  </a:cubicBezTo>
                  <a:cubicBezTo>
                    <a:pt x="303" y="370"/>
                    <a:pt x="303" y="370"/>
                    <a:pt x="303" y="371"/>
                  </a:cubicBezTo>
                  <a:cubicBezTo>
                    <a:pt x="303" y="371"/>
                    <a:pt x="303" y="371"/>
                    <a:pt x="303" y="371"/>
                  </a:cubicBezTo>
                  <a:cubicBezTo>
                    <a:pt x="303" y="372"/>
                    <a:pt x="303" y="373"/>
                    <a:pt x="303" y="374"/>
                  </a:cubicBezTo>
                  <a:cubicBezTo>
                    <a:pt x="304" y="375"/>
                    <a:pt x="304" y="375"/>
                    <a:pt x="304" y="377"/>
                  </a:cubicBezTo>
                  <a:cubicBezTo>
                    <a:pt x="305" y="377"/>
                    <a:pt x="305" y="377"/>
                    <a:pt x="305" y="377"/>
                  </a:cubicBezTo>
                  <a:cubicBezTo>
                    <a:pt x="305" y="377"/>
                    <a:pt x="305" y="377"/>
                    <a:pt x="305" y="377"/>
                  </a:cubicBezTo>
                  <a:cubicBezTo>
                    <a:pt x="307" y="378"/>
                    <a:pt x="308" y="379"/>
                    <a:pt x="309" y="380"/>
                  </a:cubicBezTo>
                  <a:cubicBezTo>
                    <a:pt x="309" y="380"/>
                    <a:pt x="309" y="380"/>
                    <a:pt x="309" y="381"/>
                  </a:cubicBezTo>
                  <a:cubicBezTo>
                    <a:pt x="309" y="381"/>
                    <a:pt x="310" y="381"/>
                    <a:pt x="310" y="381"/>
                  </a:cubicBezTo>
                  <a:cubicBezTo>
                    <a:pt x="310" y="381"/>
                    <a:pt x="310" y="382"/>
                    <a:pt x="310" y="382"/>
                  </a:cubicBezTo>
                  <a:cubicBezTo>
                    <a:pt x="310" y="382"/>
                    <a:pt x="310" y="382"/>
                    <a:pt x="310" y="382"/>
                  </a:cubicBezTo>
                  <a:cubicBezTo>
                    <a:pt x="310" y="382"/>
                    <a:pt x="310" y="383"/>
                    <a:pt x="310" y="383"/>
                  </a:cubicBezTo>
                  <a:cubicBezTo>
                    <a:pt x="310" y="383"/>
                    <a:pt x="311" y="383"/>
                    <a:pt x="311" y="383"/>
                  </a:cubicBezTo>
                  <a:cubicBezTo>
                    <a:pt x="311" y="383"/>
                    <a:pt x="311" y="384"/>
                    <a:pt x="311" y="384"/>
                  </a:cubicBezTo>
                  <a:cubicBezTo>
                    <a:pt x="311" y="384"/>
                    <a:pt x="311" y="384"/>
                    <a:pt x="311" y="384"/>
                  </a:cubicBezTo>
                  <a:cubicBezTo>
                    <a:pt x="311" y="385"/>
                    <a:pt x="311" y="387"/>
                    <a:pt x="311" y="388"/>
                  </a:cubicBezTo>
                  <a:cubicBezTo>
                    <a:pt x="311" y="388"/>
                    <a:pt x="312" y="391"/>
                    <a:pt x="312" y="391"/>
                  </a:cubicBezTo>
                  <a:cubicBezTo>
                    <a:pt x="311" y="391"/>
                    <a:pt x="311" y="391"/>
                    <a:pt x="311" y="391"/>
                  </a:cubicBezTo>
                  <a:cubicBezTo>
                    <a:pt x="310" y="392"/>
                    <a:pt x="310" y="393"/>
                    <a:pt x="310" y="394"/>
                  </a:cubicBezTo>
                  <a:cubicBezTo>
                    <a:pt x="310" y="394"/>
                    <a:pt x="311" y="394"/>
                    <a:pt x="312" y="394"/>
                  </a:cubicBezTo>
                  <a:cubicBezTo>
                    <a:pt x="312" y="395"/>
                    <a:pt x="311" y="395"/>
                    <a:pt x="311" y="395"/>
                  </a:cubicBezTo>
                  <a:cubicBezTo>
                    <a:pt x="312" y="395"/>
                    <a:pt x="312" y="395"/>
                    <a:pt x="312" y="395"/>
                  </a:cubicBezTo>
                  <a:cubicBezTo>
                    <a:pt x="312" y="397"/>
                    <a:pt x="312" y="398"/>
                    <a:pt x="312" y="400"/>
                  </a:cubicBezTo>
                  <a:cubicBezTo>
                    <a:pt x="312" y="400"/>
                    <a:pt x="312" y="400"/>
                    <a:pt x="312" y="400"/>
                  </a:cubicBezTo>
                  <a:cubicBezTo>
                    <a:pt x="312" y="400"/>
                    <a:pt x="312" y="401"/>
                    <a:pt x="312" y="401"/>
                  </a:cubicBezTo>
                  <a:cubicBezTo>
                    <a:pt x="312" y="402"/>
                    <a:pt x="313" y="403"/>
                    <a:pt x="313" y="404"/>
                  </a:cubicBezTo>
                  <a:cubicBezTo>
                    <a:pt x="314" y="405"/>
                    <a:pt x="314" y="405"/>
                    <a:pt x="315" y="405"/>
                  </a:cubicBezTo>
                  <a:cubicBezTo>
                    <a:pt x="315" y="405"/>
                    <a:pt x="315" y="405"/>
                    <a:pt x="315" y="405"/>
                  </a:cubicBezTo>
                  <a:cubicBezTo>
                    <a:pt x="315" y="405"/>
                    <a:pt x="315" y="406"/>
                    <a:pt x="315" y="406"/>
                  </a:cubicBezTo>
                  <a:cubicBezTo>
                    <a:pt x="315" y="406"/>
                    <a:pt x="316" y="406"/>
                    <a:pt x="316" y="407"/>
                  </a:cubicBezTo>
                  <a:cubicBezTo>
                    <a:pt x="316" y="407"/>
                    <a:pt x="316" y="407"/>
                    <a:pt x="316" y="407"/>
                  </a:cubicBezTo>
                  <a:cubicBezTo>
                    <a:pt x="317" y="407"/>
                    <a:pt x="317" y="407"/>
                    <a:pt x="317" y="407"/>
                  </a:cubicBezTo>
                  <a:cubicBezTo>
                    <a:pt x="317" y="407"/>
                    <a:pt x="317" y="407"/>
                    <a:pt x="317" y="407"/>
                  </a:cubicBezTo>
                  <a:cubicBezTo>
                    <a:pt x="318" y="407"/>
                    <a:pt x="318" y="407"/>
                    <a:pt x="318" y="407"/>
                  </a:cubicBezTo>
                  <a:cubicBezTo>
                    <a:pt x="318" y="407"/>
                    <a:pt x="319" y="408"/>
                    <a:pt x="319" y="408"/>
                  </a:cubicBezTo>
                  <a:cubicBezTo>
                    <a:pt x="319" y="408"/>
                    <a:pt x="319" y="408"/>
                    <a:pt x="319" y="409"/>
                  </a:cubicBezTo>
                  <a:cubicBezTo>
                    <a:pt x="320" y="409"/>
                    <a:pt x="320" y="409"/>
                    <a:pt x="320" y="409"/>
                  </a:cubicBezTo>
                  <a:cubicBezTo>
                    <a:pt x="320" y="409"/>
                    <a:pt x="321" y="409"/>
                    <a:pt x="321" y="409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2" y="411"/>
                    <a:pt x="322" y="411"/>
                    <a:pt x="322" y="412"/>
                  </a:cubicBezTo>
                  <a:cubicBezTo>
                    <a:pt x="322" y="412"/>
                    <a:pt x="322" y="412"/>
                    <a:pt x="322" y="412"/>
                  </a:cubicBezTo>
                  <a:cubicBezTo>
                    <a:pt x="322" y="412"/>
                    <a:pt x="322" y="413"/>
                    <a:pt x="322" y="414"/>
                  </a:cubicBezTo>
                  <a:cubicBezTo>
                    <a:pt x="322" y="414"/>
                    <a:pt x="323" y="414"/>
                    <a:pt x="323" y="414"/>
                  </a:cubicBezTo>
                  <a:cubicBezTo>
                    <a:pt x="323" y="415"/>
                    <a:pt x="323" y="414"/>
                    <a:pt x="323" y="415"/>
                  </a:cubicBezTo>
                  <a:cubicBezTo>
                    <a:pt x="325" y="416"/>
                    <a:pt x="324" y="418"/>
                    <a:pt x="324" y="419"/>
                  </a:cubicBezTo>
                  <a:cubicBezTo>
                    <a:pt x="325" y="420"/>
                    <a:pt x="325" y="420"/>
                    <a:pt x="325" y="420"/>
                  </a:cubicBezTo>
                  <a:cubicBezTo>
                    <a:pt x="326" y="420"/>
                    <a:pt x="326" y="421"/>
                    <a:pt x="326" y="421"/>
                  </a:cubicBezTo>
                  <a:cubicBezTo>
                    <a:pt x="326" y="421"/>
                    <a:pt x="327" y="421"/>
                    <a:pt x="327" y="421"/>
                  </a:cubicBezTo>
                  <a:cubicBezTo>
                    <a:pt x="327" y="421"/>
                    <a:pt x="327" y="422"/>
                    <a:pt x="327" y="422"/>
                  </a:cubicBezTo>
                  <a:cubicBezTo>
                    <a:pt x="327" y="422"/>
                    <a:pt x="327" y="423"/>
                    <a:pt x="328" y="423"/>
                  </a:cubicBezTo>
                  <a:cubicBezTo>
                    <a:pt x="328" y="423"/>
                    <a:pt x="328" y="424"/>
                    <a:pt x="328" y="424"/>
                  </a:cubicBezTo>
                  <a:cubicBezTo>
                    <a:pt x="328" y="424"/>
                    <a:pt x="329" y="425"/>
                    <a:pt x="329" y="425"/>
                  </a:cubicBezTo>
                  <a:cubicBezTo>
                    <a:pt x="330" y="426"/>
                    <a:pt x="330" y="426"/>
                    <a:pt x="330" y="426"/>
                  </a:cubicBezTo>
                  <a:cubicBezTo>
                    <a:pt x="330" y="427"/>
                    <a:pt x="330" y="427"/>
                    <a:pt x="331" y="427"/>
                  </a:cubicBezTo>
                  <a:cubicBezTo>
                    <a:pt x="331" y="429"/>
                    <a:pt x="330" y="431"/>
                    <a:pt x="330" y="433"/>
                  </a:cubicBezTo>
                  <a:cubicBezTo>
                    <a:pt x="330" y="433"/>
                    <a:pt x="330" y="433"/>
                    <a:pt x="330" y="433"/>
                  </a:cubicBezTo>
                  <a:cubicBezTo>
                    <a:pt x="330" y="433"/>
                    <a:pt x="330" y="433"/>
                    <a:pt x="330" y="433"/>
                  </a:cubicBezTo>
                  <a:cubicBezTo>
                    <a:pt x="330" y="433"/>
                    <a:pt x="331" y="433"/>
                    <a:pt x="331" y="434"/>
                  </a:cubicBezTo>
                  <a:cubicBezTo>
                    <a:pt x="331" y="435"/>
                    <a:pt x="331" y="436"/>
                    <a:pt x="331" y="437"/>
                  </a:cubicBezTo>
                  <a:cubicBezTo>
                    <a:pt x="330" y="437"/>
                    <a:pt x="330" y="437"/>
                    <a:pt x="330" y="438"/>
                  </a:cubicBezTo>
                  <a:cubicBezTo>
                    <a:pt x="330" y="438"/>
                    <a:pt x="330" y="438"/>
                    <a:pt x="330" y="438"/>
                  </a:cubicBezTo>
                  <a:cubicBezTo>
                    <a:pt x="330" y="439"/>
                    <a:pt x="330" y="439"/>
                    <a:pt x="330" y="440"/>
                  </a:cubicBezTo>
                  <a:cubicBezTo>
                    <a:pt x="331" y="440"/>
                    <a:pt x="331" y="440"/>
                    <a:pt x="331" y="440"/>
                  </a:cubicBezTo>
                  <a:cubicBezTo>
                    <a:pt x="331" y="441"/>
                    <a:pt x="331" y="441"/>
                    <a:pt x="331" y="441"/>
                  </a:cubicBezTo>
                  <a:cubicBezTo>
                    <a:pt x="331" y="441"/>
                    <a:pt x="331" y="441"/>
                    <a:pt x="331" y="441"/>
                  </a:cubicBezTo>
                  <a:cubicBezTo>
                    <a:pt x="331" y="442"/>
                    <a:pt x="331" y="443"/>
                    <a:pt x="331" y="443"/>
                  </a:cubicBezTo>
                  <a:cubicBezTo>
                    <a:pt x="331" y="443"/>
                    <a:pt x="331" y="444"/>
                    <a:pt x="332" y="444"/>
                  </a:cubicBezTo>
                  <a:cubicBezTo>
                    <a:pt x="332" y="444"/>
                    <a:pt x="332" y="444"/>
                    <a:pt x="332" y="445"/>
                  </a:cubicBezTo>
                  <a:cubicBezTo>
                    <a:pt x="332" y="445"/>
                    <a:pt x="332" y="445"/>
                    <a:pt x="333" y="445"/>
                  </a:cubicBezTo>
                  <a:cubicBezTo>
                    <a:pt x="333" y="447"/>
                    <a:pt x="332" y="448"/>
                    <a:pt x="332" y="449"/>
                  </a:cubicBezTo>
                  <a:cubicBezTo>
                    <a:pt x="332" y="449"/>
                    <a:pt x="333" y="449"/>
                    <a:pt x="333" y="449"/>
                  </a:cubicBezTo>
                  <a:cubicBezTo>
                    <a:pt x="333" y="450"/>
                    <a:pt x="333" y="451"/>
                    <a:pt x="333" y="451"/>
                  </a:cubicBezTo>
                  <a:cubicBezTo>
                    <a:pt x="335" y="452"/>
                    <a:pt x="337" y="452"/>
                    <a:pt x="339" y="453"/>
                  </a:cubicBezTo>
                  <a:cubicBezTo>
                    <a:pt x="339" y="453"/>
                    <a:pt x="340" y="452"/>
                    <a:pt x="340" y="452"/>
                  </a:cubicBezTo>
                  <a:cubicBezTo>
                    <a:pt x="340" y="452"/>
                    <a:pt x="341" y="452"/>
                    <a:pt x="342" y="452"/>
                  </a:cubicBezTo>
                  <a:cubicBezTo>
                    <a:pt x="342" y="452"/>
                    <a:pt x="342" y="452"/>
                    <a:pt x="342" y="452"/>
                  </a:cubicBezTo>
                  <a:cubicBezTo>
                    <a:pt x="342" y="452"/>
                    <a:pt x="343" y="452"/>
                    <a:pt x="343" y="452"/>
                  </a:cubicBezTo>
                  <a:cubicBezTo>
                    <a:pt x="344" y="451"/>
                    <a:pt x="344" y="450"/>
                    <a:pt x="345" y="449"/>
                  </a:cubicBezTo>
                  <a:cubicBezTo>
                    <a:pt x="345" y="449"/>
                    <a:pt x="346" y="449"/>
                    <a:pt x="347" y="449"/>
                  </a:cubicBezTo>
                  <a:cubicBezTo>
                    <a:pt x="347" y="449"/>
                    <a:pt x="347" y="449"/>
                    <a:pt x="347" y="449"/>
                  </a:cubicBezTo>
                  <a:cubicBezTo>
                    <a:pt x="348" y="449"/>
                    <a:pt x="349" y="449"/>
                    <a:pt x="350" y="449"/>
                  </a:cubicBezTo>
                  <a:cubicBezTo>
                    <a:pt x="350" y="449"/>
                    <a:pt x="350" y="449"/>
                    <a:pt x="350" y="449"/>
                  </a:cubicBezTo>
                  <a:cubicBezTo>
                    <a:pt x="351" y="449"/>
                    <a:pt x="351" y="449"/>
                    <a:pt x="352" y="449"/>
                  </a:cubicBezTo>
                  <a:cubicBezTo>
                    <a:pt x="352" y="449"/>
                    <a:pt x="352" y="449"/>
                    <a:pt x="352" y="449"/>
                  </a:cubicBezTo>
                  <a:cubicBezTo>
                    <a:pt x="353" y="449"/>
                    <a:pt x="353" y="449"/>
                    <a:pt x="354" y="449"/>
                  </a:cubicBezTo>
                  <a:cubicBezTo>
                    <a:pt x="354" y="448"/>
                    <a:pt x="354" y="448"/>
                    <a:pt x="354" y="448"/>
                  </a:cubicBezTo>
                  <a:cubicBezTo>
                    <a:pt x="354" y="448"/>
                    <a:pt x="355" y="448"/>
                    <a:pt x="355" y="448"/>
                  </a:cubicBezTo>
                  <a:cubicBezTo>
                    <a:pt x="355" y="448"/>
                    <a:pt x="355" y="447"/>
                    <a:pt x="356" y="447"/>
                  </a:cubicBezTo>
                  <a:cubicBezTo>
                    <a:pt x="356" y="447"/>
                    <a:pt x="356" y="447"/>
                    <a:pt x="357" y="447"/>
                  </a:cubicBezTo>
                  <a:cubicBezTo>
                    <a:pt x="357" y="447"/>
                    <a:pt x="357" y="446"/>
                    <a:pt x="357" y="446"/>
                  </a:cubicBezTo>
                  <a:cubicBezTo>
                    <a:pt x="358" y="446"/>
                    <a:pt x="359" y="446"/>
                    <a:pt x="359" y="446"/>
                  </a:cubicBezTo>
                  <a:cubicBezTo>
                    <a:pt x="360" y="446"/>
                    <a:pt x="359" y="446"/>
                    <a:pt x="360" y="446"/>
                  </a:cubicBezTo>
                  <a:cubicBezTo>
                    <a:pt x="360" y="446"/>
                    <a:pt x="360" y="446"/>
                    <a:pt x="360" y="446"/>
                  </a:cubicBezTo>
                  <a:cubicBezTo>
                    <a:pt x="361" y="446"/>
                    <a:pt x="361" y="446"/>
                    <a:pt x="362" y="446"/>
                  </a:cubicBezTo>
                  <a:cubicBezTo>
                    <a:pt x="363" y="444"/>
                    <a:pt x="364" y="444"/>
                    <a:pt x="365" y="443"/>
                  </a:cubicBezTo>
                  <a:cubicBezTo>
                    <a:pt x="365" y="443"/>
                    <a:pt x="365" y="443"/>
                    <a:pt x="365" y="443"/>
                  </a:cubicBezTo>
                  <a:cubicBezTo>
                    <a:pt x="366" y="443"/>
                    <a:pt x="366" y="443"/>
                    <a:pt x="366" y="443"/>
                  </a:cubicBezTo>
                  <a:cubicBezTo>
                    <a:pt x="366" y="443"/>
                    <a:pt x="367" y="443"/>
                    <a:pt x="367" y="442"/>
                  </a:cubicBezTo>
                  <a:cubicBezTo>
                    <a:pt x="367" y="442"/>
                    <a:pt x="368" y="442"/>
                    <a:pt x="368" y="442"/>
                  </a:cubicBezTo>
                  <a:cubicBezTo>
                    <a:pt x="368" y="442"/>
                    <a:pt x="368" y="442"/>
                    <a:pt x="368" y="442"/>
                  </a:cubicBezTo>
                  <a:cubicBezTo>
                    <a:pt x="369" y="442"/>
                    <a:pt x="370" y="442"/>
                    <a:pt x="371" y="441"/>
                  </a:cubicBezTo>
                  <a:cubicBezTo>
                    <a:pt x="371" y="441"/>
                    <a:pt x="371" y="441"/>
                    <a:pt x="371" y="441"/>
                  </a:cubicBezTo>
                  <a:cubicBezTo>
                    <a:pt x="371" y="441"/>
                    <a:pt x="372" y="441"/>
                    <a:pt x="372" y="441"/>
                  </a:cubicBezTo>
                  <a:cubicBezTo>
                    <a:pt x="372" y="441"/>
                    <a:pt x="372" y="441"/>
                    <a:pt x="372" y="441"/>
                  </a:cubicBezTo>
                  <a:cubicBezTo>
                    <a:pt x="373" y="441"/>
                    <a:pt x="373" y="441"/>
                    <a:pt x="373" y="441"/>
                  </a:cubicBezTo>
                  <a:cubicBezTo>
                    <a:pt x="373" y="441"/>
                    <a:pt x="373" y="441"/>
                    <a:pt x="373" y="440"/>
                  </a:cubicBezTo>
                  <a:cubicBezTo>
                    <a:pt x="374" y="440"/>
                    <a:pt x="374" y="441"/>
                    <a:pt x="374" y="441"/>
                  </a:cubicBezTo>
                  <a:cubicBezTo>
                    <a:pt x="375" y="440"/>
                    <a:pt x="375" y="440"/>
                    <a:pt x="375" y="440"/>
                  </a:cubicBezTo>
                  <a:cubicBezTo>
                    <a:pt x="375" y="440"/>
                    <a:pt x="376" y="440"/>
                    <a:pt x="376" y="439"/>
                  </a:cubicBezTo>
                  <a:cubicBezTo>
                    <a:pt x="376" y="439"/>
                    <a:pt x="376" y="439"/>
                    <a:pt x="376" y="439"/>
                  </a:cubicBezTo>
                  <a:cubicBezTo>
                    <a:pt x="376" y="439"/>
                    <a:pt x="377" y="439"/>
                    <a:pt x="377" y="439"/>
                  </a:cubicBezTo>
                  <a:cubicBezTo>
                    <a:pt x="379" y="438"/>
                    <a:pt x="381" y="437"/>
                    <a:pt x="381" y="436"/>
                  </a:cubicBezTo>
                  <a:cubicBezTo>
                    <a:pt x="382" y="436"/>
                    <a:pt x="382" y="436"/>
                    <a:pt x="383" y="436"/>
                  </a:cubicBezTo>
                  <a:cubicBezTo>
                    <a:pt x="383" y="436"/>
                    <a:pt x="383" y="435"/>
                    <a:pt x="383" y="435"/>
                  </a:cubicBezTo>
                  <a:cubicBezTo>
                    <a:pt x="383" y="435"/>
                    <a:pt x="383" y="435"/>
                    <a:pt x="383" y="435"/>
                  </a:cubicBezTo>
                  <a:cubicBezTo>
                    <a:pt x="383" y="435"/>
                    <a:pt x="383" y="435"/>
                    <a:pt x="383" y="434"/>
                  </a:cubicBezTo>
                  <a:cubicBezTo>
                    <a:pt x="383" y="434"/>
                    <a:pt x="383" y="434"/>
                    <a:pt x="382" y="434"/>
                  </a:cubicBezTo>
                  <a:cubicBezTo>
                    <a:pt x="382" y="434"/>
                    <a:pt x="382" y="434"/>
                    <a:pt x="382" y="434"/>
                  </a:cubicBezTo>
                  <a:cubicBezTo>
                    <a:pt x="383" y="434"/>
                    <a:pt x="383" y="434"/>
                    <a:pt x="383" y="434"/>
                  </a:cubicBezTo>
                  <a:cubicBezTo>
                    <a:pt x="383" y="433"/>
                    <a:pt x="383" y="433"/>
                    <a:pt x="383" y="432"/>
                  </a:cubicBezTo>
                  <a:cubicBezTo>
                    <a:pt x="383" y="432"/>
                    <a:pt x="384" y="432"/>
                    <a:pt x="384" y="432"/>
                  </a:cubicBezTo>
                  <a:cubicBezTo>
                    <a:pt x="384" y="432"/>
                    <a:pt x="384" y="432"/>
                    <a:pt x="385" y="431"/>
                  </a:cubicBezTo>
                  <a:cubicBezTo>
                    <a:pt x="385" y="431"/>
                    <a:pt x="385" y="431"/>
                    <a:pt x="385" y="431"/>
                  </a:cubicBezTo>
                  <a:cubicBezTo>
                    <a:pt x="386" y="431"/>
                    <a:pt x="386" y="431"/>
                    <a:pt x="386" y="431"/>
                  </a:cubicBezTo>
                  <a:cubicBezTo>
                    <a:pt x="386" y="431"/>
                    <a:pt x="387" y="431"/>
                    <a:pt x="387" y="431"/>
                  </a:cubicBezTo>
                  <a:cubicBezTo>
                    <a:pt x="388" y="431"/>
                    <a:pt x="388" y="430"/>
                    <a:pt x="388" y="430"/>
                  </a:cubicBezTo>
                  <a:cubicBezTo>
                    <a:pt x="389" y="430"/>
                    <a:pt x="391" y="430"/>
                    <a:pt x="392" y="430"/>
                  </a:cubicBezTo>
                  <a:cubicBezTo>
                    <a:pt x="392" y="430"/>
                    <a:pt x="392" y="429"/>
                    <a:pt x="392" y="429"/>
                  </a:cubicBezTo>
                  <a:cubicBezTo>
                    <a:pt x="393" y="429"/>
                    <a:pt x="393" y="429"/>
                    <a:pt x="394" y="429"/>
                  </a:cubicBezTo>
                  <a:cubicBezTo>
                    <a:pt x="394" y="429"/>
                    <a:pt x="394" y="429"/>
                    <a:pt x="394" y="428"/>
                  </a:cubicBezTo>
                  <a:cubicBezTo>
                    <a:pt x="395" y="428"/>
                    <a:pt x="396" y="429"/>
                    <a:pt x="397" y="429"/>
                  </a:cubicBezTo>
                  <a:cubicBezTo>
                    <a:pt x="397" y="428"/>
                    <a:pt x="397" y="428"/>
                    <a:pt x="397" y="428"/>
                  </a:cubicBezTo>
                  <a:cubicBezTo>
                    <a:pt x="397" y="428"/>
                    <a:pt x="398" y="428"/>
                    <a:pt x="398" y="428"/>
                  </a:cubicBezTo>
                  <a:cubicBezTo>
                    <a:pt x="398" y="428"/>
                    <a:pt x="398" y="428"/>
                    <a:pt x="398" y="428"/>
                  </a:cubicBezTo>
                  <a:cubicBezTo>
                    <a:pt x="398" y="427"/>
                    <a:pt x="399" y="427"/>
                    <a:pt x="399" y="427"/>
                  </a:cubicBezTo>
                  <a:cubicBezTo>
                    <a:pt x="399" y="427"/>
                    <a:pt x="399" y="426"/>
                    <a:pt x="399" y="426"/>
                  </a:cubicBezTo>
                  <a:cubicBezTo>
                    <a:pt x="399" y="426"/>
                    <a:pt x="400" y="425"/>
                    <a:pt x="400" y="425"/>
                  </a:cubicBezTo>
                  <a:cubicBezTo>
                    <a:pt x="400" y="425"/>
                    <a:pt x="400" y="424"/>
                    <a:pt x="400" y="424"/>
                  </a:cubicBezTo>
                  <a:cubicBezTo>
                    <a:pt x="402" y="424"/>
                    <a:pt x="405" y="424"/>
                    <a:pt x="406" y="423"/>
                  </a:cubicBezTo>
                  <a:cubicBezTo>
                    <a:pt x="407" y="423"/>
                    <a:pt x="406" y="423"/>
                    <a:pt x="407" y="422"/>
                  </a:cubicBezTo>
                  <a:cubicBezTo>
                    <a:pt x="407" y="422"/>
                    <a:pt x="407" y="421"/>
                    <a:pt x="408" y="421"/>
                  </a:cubicBezTo>
                  <a:cubicBezTo>
                    <a:pt x="408" y="421"/>
                    <a:pt x="408" y="421"/>
                    <a:pt x="408" y="421"/>
                  </a:cubicBezTo>
                  <a:cubicBezTo>
                    <a:pt x="408" y="420"/>
                    <a:pt x="408" y="420"/>
                    <a:pt x="409" y="420"/>
                  </a:cubicBezTo>
                  <a:cubicBezTo>
                    <a:pt x="409" y="420"/>
                    <a:pt x="409" y="420"/>
                    <a:pt x="409" y="419"/>
                  </a:cubicBezTo>
                  <a:cubicBezTo>
                    <a:pt x="411" y="419"/>
                    <a:pt x="413" y="419"/>
                    <a:pt x="414" y="419"/>
                  </a:cubicBezTo>
                  <a:cubicBezTo>
                    <a:pt x="414" y="418"/>
                    <a:pt x="415" y="418"/>
                    <a:pt x="415" y="417"/>
                  </a:cubicBezTo>
                  <a:cubicBezTo>
                    <a:pt x="415" y="417"/>
                    <a:pt x="414" y="417"/>
                    <a:pt x="414" y="417"/>
                  </a:cubicBezTo>
                  <a:cubicBezTo>
                    <a:pt x="414" y="416"/>
                    <a:pt x="415" y="414"/>
                    <a:pt x="415" y="413"/>
                  </a:cubicBezTo>
                  <a:cubicBezTo>
                    <a:pt x="415" y="413"/>
                    <a:pt x="415" y="413"/>
                    <a:pt x="415" y="413"/>
                  </a:cubicBezTo>
                  <a:cubicBezTo>
                    <a:pt x="415" y="413"/>
                    <a:pt x="415" y="413"/>
                    <a:pt x="415" y="412"/>
                  </a:cubicBezTo>
                  <a:cubicBezTo>
                    <a:pt x="415" y="412"/>
                    <a:pt x="416" y="412"/>
                    <a:pt x="416" y="412"/>
                  </a:cubicBezTo>
                  <a:cubicBezTo>
                    <a:pt x="416" y="412"/>
                    <a:pt x="416" y="411"/>
                    <a:pt x="416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6" y="410"/>
                    <a:pt x="416" y="410"/>
                    <a:pt x="416" y="410"/>
                  </a:cubicBezTo>
                  <a:cubicBezTo>
                    <a:pt x="417" y="410"/>
                    <a:pt x="418" y="411"/>
                    <a:pt x="418" y="411"/>
                  </a:cubicBezTo>
                  <a:cubicBezTo>
                    <a:pt x="418" y="409"/>
                    <a:pt x="418" y="409"/>
                    <a:pt x="419" y="408"/>
                  </a:cubicBezTo>
                  <a:cubicBezTo>
                    <a:pt x="419" y="408"/>
                    <a:pt x="420" y="408"/>
                    <a:pt x="420" y="407"/>
                  </a:cubicBezTo>
                  <a:cubicBezTo>
                    <a:pt x="421" y="407"/>
                    <a:pt x="421" y="405"/>
                    <a:pt x="421" y="404"/>
                  </a:cubicBezTo>
                  <a:cubicBezTo>
                    <a:pt x="422" y="404"/>
                    <a:pt x="422" y="404"/>
                    <a:pt x="423" y="403"/>
                  </a:cubicBezTo>
                  <a:cubicBezTo>
                    <a:pt x="423" y="403"/>
                    <a:pt x="423" y="403"/>
                    <a:pt x="423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24" y="401"/>
                    <a:pt x="424" y="401"/>
                    <a:pt x="424" y="401"/>
                  </a:cubicBezTo>
                  <a:cubicBezTo>
                    <a:pt x="424" y="401"/>
                    <a:pt x="424" y="400"/>
                    <a:pt x="424" y="400"/>
                  </a:cubicBezTo>
                  <a:cubicBezTo>
                    <a:pt x="425" y="400"/>
                    <a:pt x="425" y="400"/>
                    <a:pt x="425" y="400"/>
                  </a:cubicBezTo>
                  <a:cubicBezTo>
                    <a:pt x="425" y="400"/>
                    <a:pt x="425" y="399"/>
                    <a:pt x="425" y="399"/>
                  </a:cubicBezTo>
                  <a:cubicBezTo>
                    <a:pt x="426" y="398"/>
                    <a:pt x="426" y="398"/>
                    <a:pt x="426" y="396"/>
                  </a:cubicBezTo>
                  <a:cubicBezTo>
                    <a:pt x="426" y="396"/>
                    <a:pt x="426" y="396"/>
                    <a:pt x="426" y="396"/>
                  </a:cubicBezTo>
                  <a:cubicBezTo>
                    <a:pt x="425" y="396"/>
                    <a:pt x="425" y="396"/>
                    <a:pt x="425" y="395"/>
                  </a:cubicBezTo>
                  <a:cubicBezTo>
                    <a:pt x="425" y="395"/>
                    <a:pt x="424" y="395"/>
                    <a:pt x="424" y="395"/>
                  </a:cubicBezTo>
                  <a:cubicBezTo>
                    <a:pt x="424" y="394"/>
                    <a:pt x="424" y="394"/>
                    <a:pt x="424" y="393"/>
                  </a:cubicBezTo>
                  <a:cubicBezTo>
                    <a:pt x="424" y="393"/>
                    <a:pt x="423" y="392"/>
                    <a:pt x="423" y="392"/>
                  </a:cubicBezTo>
                  <a:cubicBezTo>
                    <a:pt x="422" y="392"/>
                    <a:pt x="423" y="391"/>
                    <a:pt x="422" y="391"/>
                  </a:cubicBezTo>
                  <a:cubicBezTo>
                    <a:pt x="422" y="391"/>
                    <a:pt x="422" y="391"/>
                    <a:pt x="421" y="391"/>
                  </a:cubicBezTo>
                  <a:cubicBezTo>
                    <a:pt x="420" y="390"/>
                    <a:pt x="420" y="389"/>
                    <a:pt x="419" y="388"/>
                  </a:cubicBezTo>
                  <a:cubicBezTo>
                    <a:pt x="419" y="388"/>
                    <a:pt x="418" y="388"/>
                    <a:pt x="418" y="388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17" y="387"/>
                    <a:pt x="416" y="387"/>
                    <a:pt x="415" y="387"/>
                  </a:cubicBezTo>
                  <a:cubicBezTo>
                    <a:pt x="415" y="387"/>
                    <a:pt x="415" y="387"/>
                    <a:pt x="415" y="386"/>
                  </a:cubicBezTo>
                  <a:cubicBezTo>
                    <a:pt x="415" y="386"/>
                    <a:pt x="414" y="386"/>
                    <a:pt x="414" y="386"/>
                  </a:cubicBezTo>
                  <a:cubicBezTo>
                    <a:pt x="414" y="386"/>
                    <a:pt x="414" y="386"/>
                    <a:pt x="414" y="386"/>
                  </a:cubicBezTo>
                  <a:cubicBezTo>
                    <a:pt x="413" y="385"/>
                    <a:pt x="412" y="385"/>
                    <a:pt x="411" y="384"/>
                  </a:cubicBezTo>
                  <a:cubicBezTo>
                    <a:pt x="411" y="384"/>
                    <a:pt x="411" y="383"/>
                    <a:pt x="411" y="383"/>
                  </a:cubicBezTo>
                  <a:cubicBezTo>
                    <a:pt x="411" y="383"/>
                    <a:pt x="410" y="383"/>
                    <a:pt x="410" y="382"/>
                  </a:cubicBezTo>
                  <a:cubicBezTo>
                    <a:pt x="410" y="382"/>
                    <a:pt x="410" y="382"/>
                    <a:pt x="410" y="382"/>
                  </a:cubicBezTo>
                  <a:cubicBezTo>
                    <a:pt x="410" y="382"/>
                    <a:pt x="410" y="382"/>
                    <a:pt x="409" y="382"/>
                  </a:cubicBezTo>
                  <a:cubicBezTo>
                    <a:pt x="409" y="382"/>
                    <a:pt x="409" y="381"/>
                    <a:pt x="409" y="381"/>
                  </a:cubicBezTo>
                  <a:cubicBezTo>
                    <a:pt x="409" y="381"/>
                    <a:pt x="408" y="380"/>
                    <a:pt x="408" y="380"/>
                  </a:cubicBezTo>
                  <a:cubicBezTo>
                    <a:pt x="408" y="380"/>
                    <a:pt x="408" y="379"/>
                    <a:pt x="408" y="379"/>
                  </a:cubicBezTo>
                  <a:cubicBezTo>
                    <a:pt x="408" y="379"/>
                    <a:pt x="407" y="379"/>
                    <a:pt x="407" y="379"/>
                  </a:cubicBezTo>
                  <a:cubicBezTo>
                    <a:pt x="407" y="377"/>
                    <a:pt x="408" y="374"/>
                    <a:pt x="408" y="372"/>
                  </a:cubicBezTo>
                  <a:cubicBezTo>
                    <a:pt x="405" y="372"/>
                    <a:pt x="407" y="373"/>
                    <a:pt x="405" y="375"/>
                  </a:cubicBezTo>
                  <a:cubicBezTo>
                    <a:pt x="404" y="375"/>
                    <a:pt x="403" y="376"/>
                    <a:pt x="401" y="377"/>
                  </a:cubicBezTo>
                  <a:cubicBezTo>
                    <a:pt x="401" y="378"/>
                    <a:pt x="401" y="378"/>
                    <a:pt x="401" y="378"/>
                  </a:cubicBezTo>
                  <a:cubicBezTo>
                    <a:pt x="401" y="378"/>
                    <a:pt x="400" y="378"/>
                    <a:pt x="400" y="379"/>
                  </a:cubicBezTo>
                  <a:cubicBezTo>
                    <a:pt x="400" y="379"/>
                    <a:pt x="400" y="379"/>
                    <a:pt x="400" y="379"/>
                  </a:cubicBezTo>
                  <a:cubicBezTo>
                    <a:pt x="400" y="380"/>
                    <a:pt x="399" y="380"/>
                    <a:pt x="399" y="380"/>
                  </a:cubicBezTo>
                  <a:cubicBezTo>
                    <a:pt x="399" y="380"/>
                    <a:pt x="398" y="380"/>
                    <a:pt x="398" y="380"/>
                  </a:cubicBezTo>
                  <a:cubicBezTo>
                    <a:pt x="398" y="380"/>
                    <a:pt x="398" y="381"/>
                    <a:pt x="397" y="381"/>
                  </a:cubicBezTo>
                  <a:cubicBezTo>
                    <a:pt x="396" y="382"/>
                    <a:pt x="395" y="382"/>
                    <a:pt x="395" y="383"/>
                  </a:cubicBezTo>
                  <a:cubicBezTo>
                    <a:pt x="394" y="383"/>
                    <a:pt x="394" y="383"/>
                    <a:pt x="393" y="382"/>
                  </a:cubicBezTo>
                  <a:cubicBezTo>
                    <a:pt x="393" y="383"/>
                    <a:pt x="393" y="383"/>
                    <a:pt x="393" y="384"/>
                  </a:cubicBezTo>
                  <a:cubicBezTo>
                    <a:pt x="392" y="383"/>
                    <a:pt x="391" y="383"/>
                    <a:pt x="390" y="383"/>
                  </a:cubicBezTo>
                  <a:cubicBezTo>
                    <a:pt x="390" y="383"/>
                    <a:pt x="390" y="383"/>
                    <a:pt x="390" y="382"/>
                  </a:cubicBezTo>
                  <a:cubicBezTo>
                    <a:pt x="389" y="382"/>
                    <a:pt x="388" y="382"/>
                    <a:pt x="387" y="381"/>
                  </a:cubicBezTo>
                  <a:cubicBezTo>
                    <a:pt x="386" y="381"/>
                    <a:pt x="386" y="382"/>
                    <a:pt x="385" y="383"/>
                  </a:cubicBezTo>
                  <a:cubicBezTo>
                    <a:pt x="384" y="383"/>
                    <a:pt x="383" y="382"/>
                    <a:pt x="382" y="382"/>
                  </a:cubicBezTo>
                  <a:cubicBezTo>
                    <a:pt x="381" y="381"/>
                    <a:pt x="381" y="381"/>
                    <a:pt x="379" y="381"/>
                  </a:cubicBezTo>
                  <a:cubicBezTo>
                    <a:pt x="379" y="379"/>
                    <a:pt x="380" y="379"/>
                    <a:pt x="380" y="378"/>
                  </a:cubicBezTo>
                  <a:cubicBezTo>
                    <a:pt x="380" y="378"/>
                    <a:pt x="381" y="378"/>
                    <a:pt x="381" y="378"/>
                  </a:cubicBezTo>
                  <a:cubicBezTo>
                    <a:pt x="381" y="378"/>
                    <a:pt x="381" y="375"/>
                    <a:pt x="380" y="374"/>
                  </a:cubicBezTo>
                  <a:cubicBezTo>
                    <a:pt x="380" y="374"/>
                    <a:pt x="380" y="374"/>
                    <a:pt x="380" y="374"/>
                  </a:cubicBezTo>
                  <a:cubicBezTo>
                    <a:pt x="380" y="374"/>
                    <a:pt x="381" y="374"/>
                    <a:pt x="381" y="374"/>
                  </a:cubicBezTo>
                  <a:cubicBezTo>
                    <a:pt x="381" y="373"/>
                    <a:pt x="380" y="372"/>
                    <a:pt x="380" y="371"/>
                  </a:cubicBezTo>
                  <a:cubicBezTo>
                    <a:pt x="380" y="371"/>
                    <a:pt x="379" y="371"/>
                    <a:pt x="379" y="371"/>
                  </a:cubicBezTo>
                  <a:cubicBezTo>
                    <a:pt x="379" y="372"/>
                    <a:pt x="378" y="374"/>
                    <a:pt x="378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6" y="374"/>
                    <a:pt x="376" y="375"/>
                    <a:pt x="376" y="375"/>
                  </a:cubicBezTo>
                  <a:cubicBezTo>
                    <a:pt x="376" y="375"/>
                    <a:pt x="376" y="375"/>
                    <a:pt x="376" y="376"/>
                  </a:cubicBezTo>
                  <a:cubicBezTo>
                    <a:pt x="375" y="376"/>
                    <a:pt x="375" y="376"/>
                    <a:pt x="374" y="375"/>
                  </a:cubicBezTo>
                  <a:cubicBezTo>
                    <a:pt x="374" y="375"/>
                    <a:pt x="374" y="375"/>
                    <a:pt x="374" y="375"/>
                  </a:cubicBezTo>
                  <a:cubicBezTo>
                    <a:pt x="374" y="372"/>
                    <a:pt x="374" y="370"/>
                    <a:pt x="374" y="367"/>
                  </a:cubicBezTo>
                  <a:cubicBezTo>
                    <a:pt x="372" y="367"/>
                    <a:pt x="373" y="366"/>
                    <a:pt x="372" y="365"/>
                  </a:cubicBezTo>
                  <a:cubicBezTo>
                    <a:pt x="370" y="364"/>
                    <a:pt x="370" y="364"/>
                    <a:pt x="369" y="363"/>
                  </a:cubicBezTo>
                  <a:cubicBezTo>
                    <a:pt x="369" y="363"/>
                    <a:pt x="369" y="363"/>
                    <a:pt x="369" y="363"/>
                  </a:cubicBezTo>
                  <a:cubicBezTo>
                    <a:pt x="369" y="362"/>
                    <a:pt x="369" y="361"/>
                    <a:pt x="370" y="361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7" y="360"/>
                    <a:pt x="370" y="359"/>
                    <a:pt x="367" y="359"/>
                  </a:cubicBezTo>
                  <a:cubicBezTo>
                    <a:pt x="367" y="357"/>
                    <a:pt x="366" y="357"/>
                    <a:pt x="366" y="356"/>
                  </a:cubicBezTo>
                  <a:cubicBezTo>
                    <a:pt x="366" y="356"/>
                    <a:pt x="366" y="355"/>
                    <a:pt x="366" y="355"/>
                  </a:cubicBezTo>
                  <a:cubicBezTo>
                    <a:pt x="365" y="355"/>
                    <a:pt x="365" y="355"/>
                    <a:pt x="365" y="355"/>
                  </a:cubicBezTo>
                  <a:cubicBezTo>
                    <a:pt x="365" y="355"/>
                    <a:pt x="365" y="355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5" y="353"/>
                    <a:pt x="365" y="353"/>
                  </a:cubicBezTo>
                  <a:cubicBezTo>
                    <a:pt x="365" y="353"/>
                    <a:pt x="364" y="352"/>
                    <a:pt x="364" y="352"/>
                  </a:cubicBezTo>
                  <a:cubicBezTo>
                    <a:pt x="364" y="352"/>
                    <a:pt x="364" y="352"/>
                    <a:pt x="364" y="351"/>
                  </a:cubicBezTo>
                  <a:cubicBezTo>
                    <a:pt x="364" y="351"/>
                    <a:pt x="363" y="351"/>
                    <a:pt x="363" y="351"/>
                  </a:cubicBezTo>
                  <a:cubicBezTo>
                    <a:pt x="363" y="350"/>
                    <a:pt x="363" y="350"/>
                    <a:pt x="363" y="349"/>
                  </a:cubicBezTo>
                  <a:cubicBezTo>
                    <a:pt x="363" y="349"/>
                    <a:pt x="362" y="349"/>
                    <a:pt x="362" y="349"/>
                  </a:cubicBezTo>
                  <a:cubicBezTo>
                    <a:pt x="362" y="348"/>
                    <a:pt x="362" y="346"/>
                    <a:pt x="363" y="345"/>
                  </a:cubicBezTo>
                  <a:cubicBezTo>
                    <a:pt x="364" y="345"/>
                    <a:pt x="365" y="346"/>
                    <a:pt x="366" y="346"/>
                  </a:cubicBezTo>
                  <a:cubicBezTo>
                    <a:pt x="366" y="346"/>
                    <a:pt x="366" y="346"/>
                    <a:pt x="366" y="346"/>
                  </a:cubicBezTo>
                  <a:cubicBezTo>
                    <a:pt x="366" y="346"/>
                    <a:pt x="366" y="345"/>
                    <a:pt x="366" y="345"/>
                  </a:cubicBezTo>
                  <a:cubicBezTo>
                    <a:pt x="366" y="345"/>
                    <a:pt x="365" y="345"/>
                    <a:pt x="365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365" y="345"/>
                    <a:pt x="365" y="345"/>
                    <a:pt x="364" y="344"/>
                  </a:cubicBezTo>
                  <a:cubicBezTo>
                    <a:pt x="364" y="344"/>
                    <a:pt x="364" y="343"/>
                    <a:pt x="364" y="343"/>
                  </a:cubicBezTo>
                  <a:cubicBezTo>
                    <a:pt x="364" y="343"/>
                    <a:pt x="364" y="343"/>
                    <a:pt x="364" y="343"/>
                  </a:cubicBezTo>
                  <a:cubicBezTo>
                    <a:pt x="364" y="342"/>
                    <a:pt x="364" y="342"/>
                    <a:pt x="364" y="342"/>
                  </a:cubicBezTo>
                  <a:cubicBezTo>
                    <a:pt x="364" y="342"/>
                    <a:pt x="364" y="342"/>
                    <a:pt x="365" y="342"/>
                  </a:cubicBezTo>
                  <a:cubicBezTo>
                    <a:pt x="365" y="343"/>
                    <a:pt x="365" y="343"/>
                    <a:pt x="366" y="344"/>
                  </a:cubicBezTo>
                  <a:cubicBezTo>
                    <a:pt x="367" y="344"/>
                    <a:pt x="366" y="344"/>
                    <a:pt x="367" y="344"/>
                  </a:cubicBezTo>
                  <a:cubicBezTo>
                    <a:pt x="368" y="344"/>
                    <a:pt x="368" y="344"/>
                    <a:pt x="368" y="343"/>
                  </a:cubicBezTo>
                  <a:cubicBezTo>
                    <a:pt x="369" y="344"/>
                    <a:pt x="371" y="345"/>
                    <a:pt x="373" y="345"/>
                  </a:cubicBezTo>
                  <a:cubicBezTo>
                    <a:pt x="373" y="345"/>
                    <a:pt x="373" y="345"/>
                    <a:pt x="373" y="345"/>
                  </a:cubicBezTo>
                  <a:cubicBezTo>
                    <a:pt x="374" y="345"/>
                    <a:pt x="375" y="345"/>
                    <a:pt x="376" y="345"/>
                  </a:cubicBezTo>
                  <a:cubicBezTo>
                    <a:pt x="376" y="346"/>
                    <a:pt x="377" y="347"/>
                    <a:pt x="377" y="348"/>
                  </a:cubicBezTo>
                  <a:cubicBezTo>
                    <a:pt x="377" y="348"/>
                    <a:pt x="377" y="348"/>
                    <a:pt x="377" y="348"/>
                  </a:cubicBezTo>
                  <a:cubicBezTo>
                    <a:pt x="377" y="348"/>
                    <a:pt x="377" y="348"/>
                    <a:pt x="378" y="348"/>
                  </a:cubicBezTo>
                  <a:cubicBezTo>
                    <a:pt x="378" y="349"/>
                    <a:pt x="377" y="350"/>
                    <a:pt x="378" y="351"/>
                  </a:cubicBezTo>
                  <a:cubicBezTo>
                    <a:pt x="378" y="351"/>
                    <a:pt x="379" y="352"/>
                    <a:pt x="380" y="352"/>
                  </a:cubicBezTo>
                  <a:cubicBezTo>
                    <a:pt x="380" y="353"/>
                    <a:pt x="379" y="353"/>
                    <a:pt x="379" y="353"/>
                  </a:cubicBezTo>
                  <a:cubicBezTo>
                    <a:pt x="379" y="354"/>
                    <a:pt x="380" y="354"/>
                    <a:pt x="380" y="354"/>
                  </a:cubicBezTo>
                  <a:cubicBezTo>
                    <a:pt x="380" y="355"/>
                    <a:pt x="380" y="355"/>
                    <a:pt x="380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1" y="356"/>
                    <a:pt x="381" y="357"/>
                    <a:pt x="381" y="357"/>
                  </a:cubicBezTo>
                  <a:cubicBezTo>
                    <a:pt x="382" y="358"/>
                    <a:pt x="382" y="358"/>
                    <a:pt x="383" y="358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3" y="360"/>
                    <a:pt x="383" y="360"/>
                    <a:pt x="383" y="360"/>
                  </a:cubicBezTo>
                  <a:cubicBezTo>
                    <a:pt x="384" y="361"/>
                    <a:pt x="384" y="361"/>
                    <a:pt x="385" y="361"/>
                  </a:cubicBezTo>
                  <a:cubicBezTo>
                    <a:pt x="385" y="362"/>
                    <a:pt x="385" y="363"/>
                    <a:pt x="387" y="363"/>
                  </a:cubicBezTo>
                  <a:cubicBezTo>
                    <a:pt x="387" y="366"/>
                    <a:pt x="388" y="365"/>
                    <a:pt x="389" y="366"/>
                  </a:cubicBezTo>
                  <a:cubicBezTo>
                    <a:pt x="389" y="367"/>
                    <a:pt x="390" y="367"/>
                    <a:pt x="390" y="368"/>
                  </a:cubicBezTo>
                  <a:cubicBezTo>
                    <a:pt x="391" y="368"/>
                    <a:pt x="392" y="368"/>
                    <a:pt x="393" y="369"/>
                  </a:cubicBezTo>
                  <a:cubicBezTo>
                    <a:pt x="393" y="369"/>
                    <a:pt x="393" y="369"/>
                    <a:pt x="393" y="369"/>
                  </a:cubicBezTo>
                  <a:cubicBezTo>
                    <a:pt x="394" y="369"/>
                    <a:pt x="394" y="369"/>
                    <a:pt x="395" y="369"/>
                  </a:cubicBezTo>
                  <a:cubicBezTo>
                    <a:pt x="395" y="370"/>
                    <a:pt x="395" y="370"/>
                    <a:pt x="395" y="370"/>
                  </a:cubicBezTo>
                  <a:cubicBezTo>
                    <a:pt x="396" y="370"/>
                    <a:pt x="396" y="370"/>
                    <a:pt x="397" y="370"/>
                  </a:cubicBezTo>
                  <a:cubicBezTo>
                    <a:pt x="397" y="370"/>
                    <a:pt x="397" y="371"/>
                    <a:pt x="397" y="371"/>
                  </a:cubicBezTo>
                  <a:cubicBezTo>
                    <a:pt x="399" y="371"/>
                    <a:pt x="400" y="371"/>
                    <a:pt x="401" y="370"/>
                  </a:cubicBezTo>
                  <a:cubicBezTo>
                    <a:pt x="401" y="370"/>
                    <a:pt x="401" y="370"/>
                    <a:pt x="401" y="370"/>
                  </a:cubicBezTo>
                  <a:cubicBezTo>
                    <a:pt x="402" y="370"/>
                    <a:pt x="402" y="370"/>
                    <a:pt x="403" y="369"/>
                  </a:cubicBezTo>
                  <a:cubicBezTo>
                    <a:pt x="403" y="369"/>
                    <a:pt x="403" y="369"/>
                    <a:pt x="403" y="369"/>
                  </a:cubicBezTo>
                  <a:cubicBezTo>
                    <a:pt x="403" y="369"/>
                    <a:pt x="404" y="369"/>
                    <a:pt x="404" y="369"/>
                  </a:cubicBezTo>
                  <a:cubicBezTo>
                    <a:pt x="405" y="369"/>
                    <a:pt x="405" y="368"/>
                    <a:pt x="405" y="368"/>
                  </a:cubicBezTo>
                  <a:cubicBezTo>
                    <a:pt x="405" y="368"/>
                    <a:pt x="405" y="368"/>
                    <a:pt x="406" y="368"/>
                  </a:cubicBezTo>
                  <a:cubicBezTo>
                    <a:pt x="406" y="368"/>
                    <a:pt x="406" y="368"/>
                    <a:pt x="406" y="367"/>
                  </a:cubicBezTo>
                  <a:cubicBezTo>
                    <a:pt x="408" y="367"/>
                    <a:pt x="408" y="368"/>
                    <a:pt x="409" y="366"/>
                  </a:cubicBezTo>
                  <a:cubicBezTo>
                    <a:pt x="409" y="366"/>
                    <a:pt x="409" y="366"/>
                    <a:pt x="410" y="366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367"/>
                    <a:pt x="411" y="367"/>
                    <a:pt x="411" y="367"/>
                  </a:cubicBezTo>
                  <a:cubicBezTo>
                    <a:pt x="411" y="368"/>
                    <a:pt x="412" y="368"/>
                    <a:pt x="412" y="369"/>
                  </a:cubicBezTo>
                  <a:cubicBezTo>
                    <a:pt x="412" y="369"/>
                    <a:pt x="412" y="369"/>
                    <a:pt x="413" y="369"/>
                  </a:cubicBezTo>
                  <a:cubicBezTo>
                    <a:pt x="413" y="369"/>
                    <a:pt x="413" y="370"/>
                    <a:pt x="413" y="370"/>
                  </a:cubicBezTo>
                  <a:cubicBezTo>
                    <a:pt x="413" y="370"/>
                    <a:pt x="413" y="370"/>
                    <a:pt x="413" y="370"/>
                  </a:cubicBezTo>
                  <a:cubicBezTo>
                    <a:pt x="413" y="371"/>
                    <a:pt x="413" y="371"/>
                    <a:pt x="413" y="372"/>
                  </a:cubicBezTo>
                  <a:cubicBezTo>
                    <a:pt x="413" y="372"/>
                    <a:pt x="414" y="372"/>
                    <a:pt x="414" y="372"/>
                  </a:cubicBezTo>
                  <a:cubicBezTo>
                    <a:pt x="414" y="373"/>
                    <a:pt x="414" y="374"/>
                    <a:pt x="414" y="375"/>
                  </a:cubicBezTo>
                  <a:cubicBezTo>
                    <a:pt x="414" y="375"/>
                    <a:pt x="414" y="375"/>
                    <a:pt x="414" y="375"/>
                  </a:cubicBezTo>
                  <a:cubicBezTo>
                    <a:pt x="415" y="377"/>
                    <a:pt x="417" y="377"/>
                    <a:pt x="419" y="378"/>
                  </a:cubicBezTo>
                  <a:cubicBezTo>
                    <a:pt x="421" y="378"/>
                    <a:pt x="422" y="378"/>
                    <a:pt x="424" y="378"/>
                  </a:cubicBezTo>
                  <a:cubicBezTo>
                    <a:pt x="424" y="378"/>
                    <a:pt x="424" y="379"/>
                    <a:pt x="425" y="379"/>
                  </a:cubicBezTo>
                  <a:cubicBezTo>
                    <a:pt x="426" y="379"/>
                    <a:pt x="428" y="379"/>
                    <a:pt x="430" y="379"/>
                  </a:cubicBezTo>
                  <a:cubicBezTo>
                    <a:pt x="430" y="379"/>
                    <a:pt x="430" y="379"/>
                    <a:pt x="431" y="379"/>
                  </a:cubicBezTo>
                  <a:cubicBezTo>
                    <a:pt x="431" y="379"/>
                    <a:pt x="431" y="379"/>
                    <a:pt x="431" y="379"/>
                  </a:cubicBezTo>
                  <a:cubicBezTo>
                    <a:pt x="432" y="380"/>
                    <a:pt x="433" y="380"/>
                    <a:pt x="433" y="380"/>
                  </a:cubicBezTo>
                  <a:cubicBezTo>
                    <a:pt x="433" y="381"/>
                    <a:pt x="433" y="381"/>
                    <a:pt x="433" y="381"/>
                  </a:cubicBezTo>
                  <a:cubicBezTo>
                    <a:pt x="434" y="381"/>
                    <a:pt x="435" y="381"/>
                    <a:pt x="436" y="381"/>
                  </a:cubicBezTo>
                  <a:cubicBezTo>
                    <a:pt x="436" y="381"/>
                    <a:pt x="436" y="381"/>
                    <a:pt x="436" y="381"/>
                  </a:cubicBezTo>
                  <a:cubicBezTo>
                    <a:pt x="436" y="381"/>
                    <a:pt x="437" y="381"/>
                    <a:pt x="438" y="381"/>
                  </a:cubicBezTo>
                  <a:cubicBezTo>
                    <a:pt x="438" y="381"/>
                    <a:pt x="438" y="381"/>
                    <a:pt x="438" y="381"/>
                  </a:cubicBezTo>
                  <a:cubicBezTo>
                    <a:pt x="439" y="381"/>
                    <a:pt x="440" y="381"/>
                    <a:pt x="440" y="381"/>
                  </a:cubicBezTo>
                  <a:cubicBezTo>
                    <a:pt x="441" y="381"/>
                    <a:pt x="441" y="381"/>
                    <a:pt x="441" y="380"/>
                  </a:cubicBezTo>
                  <a:cubicBezTo>
                    <a:pt x="442" y="380"/>
                    <a:pt x="442" y="380"/>
                    <a:pt x="442" y="381"/>
                  </a:cubicBezTo>
                  <a:cubicBezTo>
                    <a:pt x="442" y="381"/>
                    <a:pt x="442" y="381"/>
                    <a:pt x="442" y="381"/>
                  </a:cubicBezTo>
                  <a:cubicBezTo>
                    <a:pt x="444" y="381"/>
                    <a:pt x="445" y="381"/>
                    <a:pt x="446" y="382"/>
                  </a:cubicBezTo>
                  <a:cubicBezTo>
                    <a:pt x="447" y="381"/>
                    <a:pt x="446" y="381"/>
                    <a:pt x="447" y="381"/>
                  </a:cubicBezTo>
                  <a:cubicBezTo>
                    <a:pt x="448" y="380"/>
                    <a:pt x="449" y="382"/>
                    <a:pt x="451" y="381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52" y="381"/>
                    <a:pt x="453" y="381"/>
                    <a:pt x="454" y="381"/>
                  </a:cubicBezTo>
                  <a:cubicBezTo>
                    <a:pt x="454" y="381"/>
                    <a:pt x="454" y="381"/>
                    <a:pt x="454" y="381"/>
                  </a:cubicBezTo>
                  <a:cubicBezTo>
                    <a:pt x="455" y="381"/>
                    <a:pt x="455" y="381"/>
                    <a:pt x="456" y="380"/>
                  </a:cubicBezTo>
                  <a:cubicBezTo>
                    <a:pt x="456" y="380"/>
                    <a:pt x="456" y="380"/>
                    <a:pt x="456" y="380"/>
                  </a:cubicBezTo>
                  <a:cubicBezTo>
                    <a:pt x="456" y="380"/>
                    <a:pt x="457" y="380"/>
                    <a:pt x="457" y="380"/>
                  </a:cubicBezTo>
                  <a:cubicBezTo>
                    <a:pt x="457" y="380"/>
                    <a:pt x="457" y="380"/>
                    <a:pt x="457" y="380"/>
                  </a:cubicBezTo>
                  <a:cubicBezTo>
                    <a:pt x="458" y="380"/>
                    <a:pt x="459" y="380"/>
                    <a:pt x="460" y="380"/>
                  </a:cubicBezTo>
                  <a:cubicBezTo>
                    <a:pt x="461" y="380"/>
                    <a:pt x="462" y="380"/>
                    <a:pt x="464" y="380"/>
                  </a:cubicBezTo>
                  <a:cubicBezTo>
                    <a:pt x="463" y="380"/>
                    <a:pt x="463" y="381"/>
                    <a:pt x="463" y="382"/>
                  </a:cubicBezTo>
                  <a:cubicBezTo>
                    <a:pt x="464" y="382"/>
                    <a:pt x="464" y="382"/>
                    <a:pt x="464" y="382"/>
                  </a:cubicBezTo>
                  <a:cubicBezTo>
                    <a:pt x="464" y="382"/>
                    <a:pt x="465" y="384"/>
                    <a:pt x="464" y="384"/>
                  </a:cubicBezTo>
                  <a:cubicBezTo>
                    <a:pt x="464" y="384"/>
                    <a:pt x="464" y="384"/>
                    <a:pt x="464" y="384"/>
                  </a:cubicBezTo>
                  <a:cubicBezTo>
                    <a:pt x="464" y="385"/>
                    <a:pt x="464" y="385"/>
                    <a:pt x="464" y="386"/>
                  </a:cubicBezTo>
                  <a:cubicBezTo>
                    <a:pt x="465" y="386"/>
                    <a:pt x="466" y="386"/>
                    <a:pt x="467" y="386"/>
                  </a:cubicBezTo>
                  <a:cubicBezTo>
                    <a:pt x="467" y="386"/>
                    <a:pt x="467" y="386"/>
                    <a:pt x="466" y="386"/>
                  </a:cubicBezTo>
                  <a:cubicBezTo>
                    <a:pt x="467" y="386"/>
                    <a:pt x="467" y="386"/>
                    <a:pt x="467" y="386"/>
                  </a:cubicBezTo>
                  <a:cubicBezTo>
                    <a:pt x="467" y="386"/>
                    <a:pt x="467" y="386"/>
                    <a:pt x="467" y="387"/>
                  </a:cubicBezTo>
                  <a:cubicBezTo>
                    <a:pt x="468" y="387"/>
                    <a:pt x="468" y="387"/>
                    <a:pt x="469" y="387"/>
                  </a:cubicBezTo>
                  <a:cubicBezTo>
                    <a:pt x="469" y="388"/>
                    <a:pt x="469" y="389"/>
                    <a:pt x="470" y="390"/>
                  </a:cubicBezTo>
                  <a:cubicBezTo>
                    <a:pt x="470" y="391"/>
                    <a:pt x="470" y="391"/>
                    <a:pt x="470" y="391"/>
                  </a:cubicBezTo>
                  <a:cubicBezTo>
                    <a:pt x="470" y="391"/>
                    <a:pt x="470" y="391"/>
                    <a:pt x="470" y="391"/>
                  </a:cubicBezTo>
                  <a:cubicBezTo>
                    <a:pt x="471" y="391"/>
                    <a:pt x="471" y="391"/>
                    <a:pt x="472" y="391"/>
                  </a:cubicBezTo>
                  <a:cubicBezTo>
                    <a:pt x="472" y="391"/>
                    <a:pt x="472" y="391"/>
                    <a:pt x="472" y="392"/>
                  </a:cubicBezTo>
                  <a:cubicBezTo>
                    <a:pt x="472" y="392"/>
                    <a:pt x="472" y="392"/>
                    <a:pt x="473" y="392"/>
                  </a:cubicBezTo>
                  <a:cubicBezTo>
                    <a:pt x="473" y="392"/>
                    <a:pt x="472" y="392"/>
                    <a:pt x="472" y="392"/>
                  </a:cubicBezTo>
                  <a:cubicBezTo>
                    <a:pt x="474" y="392"/>
                    <a:pt x="475" y="392"/>
                    <a:pt x="476" y="392"/>
                  </a:cubicBezTo>
                  <a:cubicBezTo>
                    <a:pt x="476" y="392"/>
                    <a:pt x="476" y="392"/>
                    <a:pt x="476" y="392"/>
                  </a:cubicBezTo>
                  <a:cubicBezTo>
                    <a:pt x="476" y="392"/>
                    <a:pt x="475" y="392"/>
                    <a:pt x="475" y="393"/>
                  </a:cubicBezTo>
                  <a:cubicBezTo>
                    <a:pt x="475" y="395"/>
                    <a:pt x="476" y="395"/>
                    <a:pt x="475" y="397"/>
                  </a:cubicBezTo>
                  <a:cubicBezTo>
                    <a:pt x="476" y="397"/>
                    <a:pt x="478" y="398"/>
                    <a:pt x="478" y="399"/>
                  </a:cubicBezTo>
                  <a:cubicBezTo>
                    <a:pt x="480" y="399"/>
                    <a:pt x="482" y="399"/>
                    <a:pt x="484" y="399"/>
                  </a:cubicBezTo>
                  <a:cubicBezTo>
                    <a:pt x="484" y="399"/>
                    <a:pt x="484" y="399"/>
                    <a:pt x="484" y="399"/>
                  </a:cubicBezTo>
                  <a:cubicBezTo>
                    <a:pt x="485" y="399"/>
                    <a:pt x="485" y="399"/>
                    <a:pt x="485" y="398"/>
                  </a:cubicBezTo>
                  <a:cubicBezTo>
                    <a:pt x="485" y="398"/>
                    <a:pt x="485" y="398"/>
                    <a:pt x="485" y="398"/>
                  </a:cubicBezTo>
                  <a:cubicBezTo>
                    <a:pt x="485" y="398"/>
                    <a:pt x="486" y="398"/>
                    <a:pt x="486" y="398"/>
                  </a:cubicBezTo>
                  <a:cubicBezTo>
                    <a:pt x="486" y="397"/>
                    <a:pt x="486" y="397"/>
                    <a:pt x="487" y="397"/>
                  </a:cubicBezTo>
                  <a:cubicBezTo>
                    <a:pt x="487" y="397"/>
                    <a:pt x="488" y="397"/>
                    <a:pt x="488" y="397"/>
                  </a:cubicBezTo>
                  <a:cubicBezTo>
                    <a:pt x="487" y="398"/>
                    <a:pt x="486" y="398"/>
                    <a:pt x="486" y="400"/>
                  </a:cubicBezTo>
                  <a:cubicBezTo>
                    <a:pt x="484" y="400"/>
                    <a:pt x="485" y="401"/>
                    <a:pt x="483" y="402"/>
                  </a:cubicBezTo>
                  <a:cubicBezTo>
                    <a:pt x="483" y="402"/>
                    <a:pt x="483" y="402"/>
                    <a:pt x="483" y="402"/>
                  </a:cubicBezTo>
                  <a:cubicBezTo>
                    <a:pt x="483" y="402"/>
                    <a:pt x="482" y="402"/>
                    <a:pt x="481" y="402"/>
                  </a:cubicBezTo>
                  <a:cubicBezTo>
                    <a:pt x="481" y="402"/>
                    <a:pt x="481" y="402"/>
                    <a:pt x="481" y="402"/>
                  </a:cubicBezTo>
                  <a:cubicBezTo>
                    <a:pt x="481" y="402"/>
                    <a:pt x="481" y="402"/>
                    <a:pt x="480" y="402"/>
                  </a:cubicBezTo>
                  <a:cubicBezTo>
                    <a:pt x="480" y="402"/>
                    <a:pt x="480" y="403"/>
                    <a:pt x="480" y="403"/>
                  </a:cubicBezTo>
                  <a:cubicBezTo>
                    <a:pt x="479" y="403"/>
                    <a:pt x="479" y="403"/>
                    <a:pt x="478" y="402"/>
                  </a:cubicBezTo>
                  <a:cubicBezTo>
                    <a:pt x="478" y="403"/>
                    <a:pt x="478" y="403"/>
                    <a:pt x="478" y="403"/>
                  </a:cubicBezTo>
                  <a:cubicBezTo>
                    <a:pt x="478" y="403"/>
                    <a:pt x="477" y="403"/>
                    <a:pt x="477" y="403"/>
                  </a:cubicBezTo>
                  <a:cubicBezTo>
                    <a:pt x="478" y="407"/>
                    <a:pt x="483" y="410"/>
                    <a:pt x="485" y="413"/>
                  </a:cubicBezTo>
                  <a:cubicBezTo>
                    <a:pt x="486" y="414"/>
                    <a:pt x="487" y="414"/>
                    <a:pt x="488" y="413"/>
                  </a:cubicBezTo>
                  <a:cubicBezTo>
                    <a:pt x="488" y="413"/>
                    <a:pt x="488" y="413"/>
                    <a:pt x="488" y="413"/>
                  </a:cubicBezTo>
                  <a:cubicBezTo>
                    <a:pt x="489" y="413"/>
                    <a:pt x="489" y="412"/>
                    <a:pt x="490" y="41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1" y="412"/>
                    <a:pt x="491" y="412"/>
                    <a:pt x="492" y="412"/>
                  </a:cubicBezTo>
                  <a:cubicBezTo>
                    <a:pt x="492" y="412"/>
                    <a:pt x="492" y="411"/>
                    <a:pt x="492" y="411"/>
                  </a:cubicBezTo>
                  <a:cubicBezTo>
                    <a:pt x="493" y="410"/>
                    <a:pt x="494" y="409"/>
                    <a:pt x="494" y="409"/>
                  </a:cubicBezTo>
                  <a:cubicBezTo>
                    <a:pt x="494" y="407"/>
                    <a:pt x="494" y="406"/>
                    <a:pt x="494" y="405"/>
                  </a:cubicBezTo>
                  <a:cubicBezTo>
                    <a:pt x="494" y="405"/>
                    <a:pt x="494" y="405"/>
                    <a:pt x="494" y="405"/>
                  </a:cubicBezTo>
                  <a:cubicBezTo>
                    <a:pt x="494" y="404"/>
                    <a:pt x="495" y="404"/>
                    <a:pt x="495" y="403"/>
                  </a:cubicBezTo>
                  <a:cubicBezTo>
                    <a:pt x="495" y="403"/>
                    <a:pt x="496" y="403"/>
                    <a:pt x="496" y="404"/>
                  </a:cubicBezTo>
                  <a:cubicBezTo>
                    <a:pt x="496" y="404"/>
                    <a:pt x="496" y="404"/>
                    <a:pt x="496" y="405"/>
                  </a:cubicBezTo>
                  <a:cubicBezTo>
                    <a:pt x="496" y="405"/>
                    <a:pt x="496" y="405"/>
                    <a:pt x="497" y="405"/>
                  </a:cubicBezTo>
                  <a:cubicBezTo>
                    <a:pt x="497" y="406"/>
                    <a:pt x="496" y="405"/>
                    <a:pt x="496" y="406"/>
                  </a:cubicBezTo>
                  <a:cubicBezTo>
                    <a:pt x="496" y="407"/>
                    <a:pt x="496" y="407"/>
                    <a:pt x="497" y="407"/>
                  </a:cubicBezTo>
                  <a:cubicBezTo>
                    <a:pt x="497" y="408"/>
                    <a:pt x="497" y="408"/>
                    <a:pt x="496" y="408"/>
                  </a:cubicBezTo>
                  <a:cubicBezTo>
                    <a:pt x="496" y="409"/>
                    <a:pt x="496" y="410"/>
                    <a:pt x="496" y="411"/>
                  </a:cubicBezTo>
                  <a:cubicBezTo>
                    <a:pt x="497" y="411"/>
                    <a:pt x="497" y="411"/>
                    <a:pt x="498" y="412"/>
                  </a:cubicBezTo>
                  <a:cubicBezTo>
                    <a:pt x="497" y="412"/>
                    <a:pt x="497" y="412"/>
                    <a:pt x="497" y="412"/>
                  </a:cubicBezTo>
                  <a:cubicBezTo>
                    <a:pt x="498" y="412"/>
                    <a:pt x="498" y="412"/>
                    <a:pt x="498" y="412"/>
                  </a:cubicBezTo>
                  <a:cubicBezTo>
                    <a:pt x="498" y="413"/>
                    <a:pt x="498" y="413"/>
                    <a:pt x="497" y="414"/>
                  </a:cubicBezTo>
                  <a:cubicBezTo>
                    <a:pt x="497" y="414"/>
                    <a:pt x="497" y="414"/>
                    <a:pt x="497" y="414"/>
                  </a:cubicBezTo>
                  <a:cubicBezTo>
                    <a:pt x="497" y="414"/>
                    <a:pt x="497" y="415"/>
                    <a:pt x="497" y="415"/>
                  </a:cubicBezTo>
                  <a:cubicBezTo>
                    <a:pt x="496" y="415"/>
                    <a:pt x="496" y="415"/>
                    <a:pt x="496" y="416"/>
                  </a:cubicBezTo>
                  <a:cubicBezTo>
                    <a:pt x="495" y="417"/>
                    <a:pt x="496" y="418"/>
                    <a:pt x="494" y="419"/>
                  </a:cubicBezTo>
                  <a:cubicBezTo>
                    <a:pt x="494" y="420"/>
                    <a:pt x="494" y="420"/>
                    <a:pt x="495" y="420"/>
                  </a:cubicBezTo>
                  <a:cubicBezTo>
                    <a:pt x="495" y="420"/>
                    <a:pt x="495" y="420"/>
                    <a:pt x="495" y="420"/>
                  </a:cubicBezTo>
                  <a:cubicBezTo>
                    <a:pt x="495" y="421"/>
                    <a:pt x="495" y="421"/>
                    <a:pt x="495" y="421"/>
                  </a:cubicBezTo>
                  <a:cubicBezTo>
                    <a:pt x="495" y="422"/>
                    <a:pt x="496" y="422"/>
                    <a:pt x="496" y="422"/>
                  </a:cubicBezTo>
                  <a:cubicBezTo>
                    <a:pt x="496" y="423"/>
                    <a:pt x="496" y="423"/>
                    <a:pt x="496" y="423"/>
                  </a:cubicBezTo>
                  <a:cubicBezTo>
                    <a:pt x="496" y="423"/>
                    <a:pt x="496" y="423"/>
                    <a:pt x="496" y="423"/>
                  </a:cubicBezTo>
                  <a:cubicBezTo>
                    <a:pt x="496" y="424"/>
                    <a:pt x="496" y="425"/>
                    <a:pt x="496" y="426"/>
                  </a:cubicBezTo>
                  <a:cubicBezTo>
                    <a:pt x="496" y="426"/>
                    <a:pt x="496" y="426"/>
                    <a:pt x="495" y="426"/>
                  </a:cubicBezTo>
                  <a:cubicBezTo>
                    <a:pt x="495" y="426"/>
                    <a:pt x="495" y="427"/>
                    <a:pt x="495" y="427"/>
                  </a:cubicBezTo>
                  <a:cubicBezTo>
                    <a:pt x="496" y="427"/>
                    <a:pt x="496" y="427"/>
                    <a:pt x="496" y="427"/>
                  </a:cubicBezTo>
                  <a:cubicBezTo>
                    <a:pt x="496" y="428"/>
                    <a:pt x="496" y="429"/>
                    <a:pt x="496" y="431"/>
                  </a:cubicBezTo>
                  <a:cubicBezTo>
                    <a:pt x="496" y="431"/>
                    <a:pt x="496" y="431"/>
                    <a:pt x="496" y="431"/>
                  </a:cubicBezTo>
                  <a:cubicBezTo>
                    <a:pt x="496" y="431"/>
                    <a:pt x="496" y="431"/>
                    <a:pt x="496" y="432"/>
                  </a:cubicBezTo>
                  <a:cubicBezTo>
                    <a:pt x="496" y="432"/>
                    <a:pt x="496" y="432"/>
                    <a:pt x="496" y="432"/>
                  </a:cubicBezTo>
                  <a:cubicBezTo>
                    <a:pt x="496" y="432"/>
                    <a:pt x="496" y="433"/>
                    <a:pt x="496" y="433"/>
                  </a:cubicBezTo>
                  <a:cubicBezTo>
                    <a:pt x="496" y="433"/>
                    <a:pt x="496" y="433"/>
                    <a:pt x="497" y="433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97" y="433"/>
                    <a:pt x="496" y="433"/>
                    <a:pt x="496" y="434"/>
                  </a:cubicBezTo>
                  <a:cubicBezTo>
                    <a:pt x="496" y="434"/>
                    <a:pt x="496" y="434"/>
                    <a:pt x="497" y="434"/>
                  </a:cubicBezTo>
                  <a:cubicBezTo>
                    <a:pt x="496" y="434"/>
                    <a:pt x="496" y="435"/>
                    <a:pt x="496" y="435"/>
                  </a:cubicBezTo>
                  <a:cubicBezTo>
                    <a:pt x="497" y="435"/>
                    <a:pt x="497" y="435"/>
                    <a:pt x="497" y="435"/>
                  </a:cubicBezTo>
                  <a:cubicBezTo>
                    <a:pt x="497" y="435"/>
                    <a:pt x="497" y="436"/>
                    <a:pt x="497" y="436"/>
                  </a:cubicBezTo>
                  <a:cubicBezTo>
                    <a:pt x="497" y="436"/>
                    <a:pt x="497" y="436"/>
                    <a:pt x="497" y="436"/>
                  </a:cubicBezTo>
                  <a:cubicBezTo>
                    <a:pt x="497" y="437"/>
                    <a:pt x="497" y="437"/>
                    <a:pt x="497" y="438"/>
                  </a:cubicBezTo>
                  <a:cubicBezTo>
                    <a:pt x="497" y="438"/>
                    <a:pt x="497" y="438"/>
                    <a:pt x="497" y="438"/>
                  </a:cubicBezTo>
                  <a:cubicBezTo>
                    <a:pt x="497" y="439"/>
                    <a:pt x="497" y="440"/>
                    <a:pt x="497" y="441"/>
                  </a:cubicBezTo>
                  <a:cubicBezTo>
                    <a:pt x="497" y="441"/>
                    <a:pt x="498" y="441"/>
                    <a:pt x="498" y="441"/>
                  </a:cubicBezTo>
                  <a:cubicBezTo>
                    <a:pt x="498" y="441"/>
                    <a:pt x="498" y="442"/>
                    <a:pt x="498" y="442"/>
                  </a:cubicBezTo>
                  <a:cubicBezTo>
                    <a:pt x="498" y="442"/>
                    <a:pt x="498" y="442"/>
                    <a:pt x="498" y="442"/>
                  </a:cubicBezTo>
                  <a:cubicBezTo>
                    <a:pt x="498" y="443"/>
                    <a:pt x="498" y="443"/>
                    <a:pt x="498" y="444"/>
                  </a:cubicBezTo>
                  <a:cubicBezTo>
                    <a:pt x="498" y="444"/>
                    <a:pt x="498" y="444"/>
                    <a:pt x="498" y="444"/>
                  </a:cubicBezTo>
                  <a:cubicBezTo>
                    <a:pt x="498" y="444"/>
                    <a:pt x="498" y="445"/>
                    <a:pt x="498" y="445"/>
                  </a:cubicBezTo>
                  <a:cubicBezTo>
                    <a:pt x="498" y="445"/>
                    <a:pt x="498" y="445"/>
                    <a:pt x="499" y="445"/>
                  </a:cubicBezTo>
                  <a:cubicBezTo>
                    <a:pt x="499" y="446"/>
                    <a:pt x="499" y="446"/>
                    <a:pt x="499" y="447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499" y="447"/>
                    <a:pt x="499" y="448"/>
                    <a:pt x="499" y="448"/>
                  </a:cubicBezTo>
                  <a:cubicBezTo>
                    <a:pt x="499" y="448"/>
                    <a:pt x="499" y="448"/>
                    <a:pt x="500" y="448"/>
                  </a:cubicBezTo>
                  <a:cubicBezTo>
                    <a:pt x="500" y="448"/>
                    <a:pt x="500" y="448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50"/>
                    <a:pt x="500" y="450"/>
                    <a:pt x="500" y="451"/>
                  </a:cubicBezTo>
                  <a:cubicBezTo>
                    <a:pt x="500" y="451"/>
                    <a:pt x="501" y="451"/>
                    <a:pt x="501" y="451"/>
                  </a:cubicBezTo>
                  <a:cubicBezTo>
                    <a:pt x="501" y="451"/>
                    <a:pt x="501" y="451"/>
                    <a:pt x="501" y="452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501" y="452"/>
                    <a:pt x="501" y="453"/>
                    <a:pt x="501" y="453"/>
                  </a:cubicBezTo>
                  <a:cubicBezTo>
                    <a:pt x="501" y="453"/>
                    <a:pt x="501" y="453"/>
                    <a:pt x="501" y="453"/>
                  </a:cubicBezTo>
                  <a:cubicBezTo>
                    <a:pt x="501" y="454"/>
                    <a:pt x="501" y="454"/>
                    <a:pt x="501" y="455"/>
                  </a:cubicBezTo>
                  <a:cubicBezTo>
                    <a:pt x="501" y="455"/>
                    <a:pt x="501" y="455"/>
                    <a:pt x="502" y="455"/>
                  </a:cubicBezTo>
                  <a:cubicBezTo>
                    <a:pt x="502" y="456"/>
                    <a:pt x="502" y="457"/>
                    <a:pt x="502" y="458"/>
                  </a:cubicBezTo>
                  <a:cubicBezTo>
                    <a:pt x="502" y="458"/>
                    <a:pt x="502" y="458"/>
                    <a:pt x="502" y="458"/>
                  </a:cubicBezTo>
                  <a:cubicBezTo>
                    <a:pt x="502" y="459"/>
                    <a:pt x="502" y="461"/>
                    <a:pt x="502" y="462"/>
                  </a:cubicBezTo>
                  <a:cubicBezTo>
                    <a:pt x="502" y="462"/>
                    <a:pt x="502" y="462"/>
                    <a:pt x="502" y="462"/>
                  </a:cubicBezTo>
                  <a:cubicBezTo>
                    <a:pt x="502" y="462"/>
                    <a:pt x="502" y="462"/>
                    <a:pt x="502" y="463"/>
                  </a:cubicBezTo>
                  <a:cubicBezTo>
                    <a:pt x="502" y="463"/>
                    <a:pt x="502" y="463"/>
                    <a:pt x="503" y="463"/>
                  </a:cubicBezTo>
                  <a:cubicBezTo>
                    <a:pt x="503" y="463"/>
                    <a:pt x="503" y="463"/>
                    <a:pt x="503" y="464"/>
                  </a:cubicBezTo>
                  <a:cubicBezTo>
                    <a:pt x="503" y="464"/>
                    <a:pt x="503" y="464"/>
                    <a:pt x="503" y="464"/>
                  </a:cubicBezTo>
                  <a:cubicBezTo>
                    <a:pt x="503" y="465"/>
                    <a:pt x="503" y="465"/>
                    <a:pt x="503" y="466"/>
                  </a:cubicBezTo>
                  <a:cubicBezTo>
                    <a:pt x="503" y="466"/>
                    <a:pt x="503" y="466"/>
                    <a:pt x="504" y="466"/>
                  </a:cubicBezTo>
                  <a:cubicBezTo>
                    <a:pt x="504" y="467"/>
                    <a:pt x="504" y="467"/>
                    <a:pt x="504" y="467"/>
                  </a:cubicBezTo>
                  <a:cubicBezTo>
                    <a:pt x="504" y="467"/>
                    <a:pt x="505" y="468"/>
                    <a:pt x="505" y="468"/>
                  </a:cubicBezTo>
                  <a:cubicBezTo>
                    <a:pt x="505" y="469"/>
                    <a:pt x="505" y="469"/>
                    <a:pt x="505" y="470"/>
                  </a:cubicBezTo>
                  <a:cubicBezTo>
                    <a:pt x="506" y="470"/>
                    <a:pt x="506" y="470"/>
                    <a:pt x="506" y="470"/>
                  </a:cubicBezTo>
                  <a:cubicBezTo>
                    <a:pt x="506" y="471"/>
                    <a:pt x="506" y="471"/>
                    <a:pt x="506" y="471"/>
                  </a:cubicBezTo>
                  <a:cubicBezTo>
                    <a:pt x="506" y="471"/>
                    <a:pt x="506" y="471"/>
                    <a:pt x="507" y="471"/>
                  </a:cubicBezTo>
                  <a:cubicBezTo>
                    <a:pt x="507" y="472"/>
                    <a:pt x="507" y="472"/>
                    <a:pt x="507" y="473"/>
                  </a:cubicBezTo>
                  <a:cubicBezTo>
                    <a:pt x="507" y="473"/>
                    <a:pt x="507" y="473"/>
                    <a:pt x="507" y="473"/>
                  </a:cubicBezTo>
                  <a:cubicBezTo>
                    <a:pt x="507" y="474"/>
                    <a:pt x="508" y="475"/>
                    <a:pt x="508" y="476"/>
                  </a:cubicBezTo>
                  <a:cubicBezTo>
                    <a:pt x="508" y="477"/>
                    <a:pt x="508" y="477"/>
                    <a:pt x="509" y="477"/>
                  </a:cubicBezTo>
                  <a:cubicBezTo>
                    <a:pt x="509" y="477"/>
                    <a:pt x="509" y="478"/>
                    <a:pt x="509" y="478"/>
                  </a:cubicBezTo>
                  <a:cubicBezTo>
                    <a:pt x="509" y="479"/>
                    <a:pt x="509" y="479"/>
                    <a:pt x="510" y="479"/>
                  </a:cubicBezTo>
                  <a:cubicBezTo>
                    <a:pt x="510" y="479"/>
                    <a:pt x="510" y="479"/>
                    <a:pt x="510" y="480"/>
                  </a:cubicBezTo>
                  <a:cubicBezTo>
                    <a:pt x="510" y="480"/>
                    <a:pt x="510" y="480"/>
                    <a:pt x="510" y="480"/>
                  </a:cubicBezTo>
                  <a:cubicBezTo>
                    <a:pt x="510" y="480"/>
                    <a:pt x="510" y="481"/>
                    <a:pt x="510" y="482"/>
                  </a:cubicBezTo>
                  <a:cubicBezTo>
                    <a:pt x="509" y="482"/>
                    <a:pt x="510" y="482"/>
                    <a:pt x="509" y="482"/>
                  </a:cubicBezTo>
                  <a:cubicBezTo>
                    <a:pt x="509" y="482"/>
                    <a:pt x="509" y="482"/>
                    <a:pt x="509" y="482"/>
                  </a:cubicBezTo>
                  <a:cubicBezTo>
                    <a:pt x="509" y="482"/>
                    <a:pt x="509" y="482"/>
                    <a:pt x="509" y="482"/>
                  </a:cubicBezTo>
                  <a:cubicBezTo>
                    <a:pt x="510" y="483"/>
                    <a:pt x="509" y="483"/>
                    <a:pt x="510" y="484"/>
                  </a:cubicBezTo>
                  <a:cubicBezTo>
                    <a:pt x="510" y="484"/>
                    <a:pt x="510" y="484"/>
                    <a:pt x="510" y="484"/>
                  </a:cubicBezTo>
                  <a:cubicBezTo>
                    <a:pt x="511" y="485"/>
                    <a:pt x="511" y="485"/>
                    <a:pt x="511" y="485"/>
                  </a:cubicBezTo>
                  <a:cubicBezTo>
                    <a:pt x="511" y="485"/>
                    <a:pt x="511" y="485"/>
                    <a:pt x="511" y="485"/>
                  </a:cubicBezTo>
                  <a:cubicBezTo>
                    <a:pt x="511" y="486"/>
                    <a:pt x="511" y="486"/>
                    <a:pt x="511" y="486"/>
                  </a:cubicBezTo>
                  <a:cubicBezTo>
                    <a:pt x="511" y="486"/>
                    <a:pt x="512" y="487"/>
                    <a:pt x="512" y="487"/>
                  </a:cubicBezTo>
                  <a:cubicBezTo>
                    <a:pt x="512" y="487"/>
                    <a:pt x="512" y="488"/>
                    <a:pt x="512" y="488"/>
                  </a:cubicBezTo>
                  <a:cubicBezTo>
                    <a:pt x="512" y="488"/>
                    <a:pt x="512" y="488"/>
                    <a:pt x="512" y="488"/>
                  </a:cubicBezTo>
                  <a:cubicBezTo>
                    <a:pt x="512" y="488"/>
                    <a:pt x="512" y="488"/>
                    <a:pt x="512" y="489"/>
                  </a:cubicBezTo>
                  <a:cubicBezTo>
                    <a:pt x="512" y="489"/>
                    <a:pt x="513" y="489"/>
                    <a:pt x="513" y="489"/>
                  </a:cubicBezTo>
                  <a:cubicBezTo>
                    <a:pt x="513" y="489"/>
                    <a:pt x="513" y="489"/>
                    <a:pt x="513" y="489"/>
                  </a:cubicBezTo>
                  <a:cubicBezTo>
                    <a:pt x="513" y="489"/>
                    <a:pt x="513" y="490"/>
                    <a:pt x="513" y="490"/>
                  </a:cubicBezTo>
                  <a:cubicBezTo>
                    <a:pt x="513" y="490"/>
                    <a:pt x="513" y="490"/>
                    <a:pt x="513" y="491"/>
                  </a:cubicBezTo>
                  <a:cubicBezTo>
                    <a:pt x="513" y="491"/>
                    <a:pt x="514" y="491"/>
                    <a:pt x="514" y="491"/>
                  </a:cubicBezTo>
                  <a:cubicBezTo>
                    <a:pt x="514" y="491"/>
                    <a:pt x="514" y="491"/>
                    <a:pt x="514" y="491"/>
                  </a:cubicBezTo>
                  <a:cubicBezTo>
                    <a:pt x="514" y="492"/>
                    <a:pt x="514" y="492"/>
                    <a:pt x="514" y="492"/>
                  </a:cubicBezTo>
                  <a:cubicBezTo>
                    <a:pt x="515" y="492"/>
                    <a:pt x="516" y="492"/>
                    <a:pt x="516" y="492"/>
                  </a:cubicBezTo>
                  <a:cubicBezTo>
                    <a:pt x="516" y="492"/>
                    <a:pt x="516" y="492"/>
                    <a:pt x="516" y="492"/>
                  </a:cubicBezTo>
                  <a:cubicBezTo>
                    <a:pt x="518" y="492"/>
                    <a:pt x="518" y="491"/>
                    <a:pt x="519" y="490"/>
                  </a:cubicBezTo>
                  <a:cubicBezTo>
                    <a:pt x="519" y="490"/>
                    <a:pt x="519" y="489"/>
                    <a:pt x="519" y="489"/>
                  </a:cubicBezTo>
                  <a:cubicBezTo>
                    <a:pt x="520" y="488"/>
                    <a:pt x="521" y="488"/>
                    <a:pt x="522" y="488"/>
                  </a:cubicBezTo>
                  <a:cubicBezTo>
                    <a:pt x="522" y="487"/>
                    <a:pt x="522" y="487"/>
                    <a:pt x="522" y="486"/>
                  </a:cubicBezTo>
                  <a:cubicBezTo>
                    <a:pt x="522" y="486"/>
                    <a:pt x="522" y="486"/>
                    <a:pt x="522" y="486"/>
                  </a:cubicBezTo>
                  <a:cubicBezTo>
                    <a:pt x="523" y="486"/>
                    <a:pt x="523" y="486"/>
                    <a:pt x="523" y="486"/>
                  </a:cubicBezTo>
                  <a:cubicBezTo>
                    <a:pt x="523" y="485"/>
                    <a:pt x="523" y="485"/>
                    <a:pt x="523" y="485"/>
                  </a:cubicBezTo>
                  <a:cubicBezTo>
                    <a:pt x="523" y="485"/>
                    <a:pt x="524" y="485"/>
                    <a:pt x="524" y="484"/>
                  </a:cubicBezTo>
                  <a:cubicBezTo>
                    <a:pt x="524" y="484"/>
                    <a:pt x="524" y="484"/>
                    <a:pt x="525" y="484"/>
                  </a:cubicBezTo>
                  <a:cubicBezTo>
                    <a:pt x="525" y="483"/>
                    <a:pt x="525" y="483"/>
                    <a:pt x="526" y="482"/>
                  </a:cubicBezTo>
                  <a:cubicBezTo>
                    <a:pt x="526" y="482"/>
                    <a:pt x="526" y="482"/>
                    <a:pt x="526" y="482"/>
                  </a:cubicBezTo>
                  <a:cubicBezTo>
                    <a:pt x="527" y="482"/>
                    <a:pt x="527" y="482"/>
                    <a:pt x="528" y="482"/>
                  </a:cubicBezTo>
                  <a:cubicBezTo>
                    <a:pt x="529" y="482"/>
                    <a:pt x="528" y="482"/>
                    <a:pt x="528" y="482"/>
                  </a:cubicBezTo>
                  <a:cubicBezTo>
                    <a:pt x="528" y="481"/>
                    <a:pt x="529" y="480"/>
                    <a:pt x="529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7"/>
                    <a:pt x="528" y="476"/>
                    <a:pt x="528" y="475"/>
                  </a:cubicBezTo>
                  <a:cubicBezTo>
                    <a:pt x="528" y="475"/>
                    <a:pt x="528" y="475"/>
                    <a:pt x="528" y="475"/>
                  </a:cubicBezTo>
                  <a:cubicBezTo>
                    <a:pt x="528" y="475"/>
                    <a:pt x="528" y="475"/>
                    <a:pt x="528" y="474"/>
                  </a:cubicBezTo>
                  <a:cubicBezTo>
                    <a:pt x="528" y="474"/>
                    <a:pt x="528" y="474"/>
                    <a:pt x="528" y="474"/>
                  </a:cubicBezTo>
                  <a:cubicBezTo>
                    <a:pt x="529" y="473"/>
                    <a:pt x="529" y="472"/>
                    <a:pt x="529" y="472"/>
                  </a:cubicBezTo>
                  <a:cubicBezTo>
                    <a:pt x="530" y="471"/>
                    <a:pt x="530" y="471"/>
                    <a:pt x="531" y="471"/>
                  </a:cubicBezTo>
                  <a:cubicBezTo>
                    <a:pt x="531" y="470"/>
                    <a:pt x="531" y="469"/>
                    <a:pt x="531" y="468"/>
                  </a:cubicBezTo>
                  <a:cubicBezTo>
                    <a:pt x="532" y="468"/>
                    <a:pt x="532" y="468"/>
                    <a:pt x="532" y="468"/>
                  </a:cubicBezTo>
                  <a:cubicBezTo>
                    <a:pt x="532" y="465"/>
                    <a:pt x="532" y="463"/>
                    <a:pt x="532" y="460"/>
                  </a:cubicBezTo>
                  <a:cubicBezTo>
                    <a:pt x="532" y="458"/>
                    <a:pt x="532" y="456"/>
                    <a:pt x="533" y="454"/>
                  </a:cubicBezTo>
                  <a:cubicBezTo>
                    <a:pt x="533" y="454"/>
                    <a:pt x="533" y="454"/>
                    <a:pt x="533" y="454"/>
                  </a:cubicBezTo>
                  <a:cubicBezTo>
                    <a:pt x="533" y="454"/>
                    <a:pt x="533" y="453"/>
                    <a:pt x="533" y="453"/>
                  </a:cubicBezTo>
                  <a:cubicBezTo>
                    <a:pt x="533" y="453"/>
                    <a:pt x="533" y="453"/>
                    <a:pt x="534" y="453"/>
                  </a:cubicBezTo>
                  <a:cubicBezTo>
                    <a:pt x="534" y="452"/>
                    <a:pt x="533" y="452"/>
                    <a:pt x="533" y="452"/>
                  </a:cubicBezTo>
                  <a:cubicBezTo>
                    <a:pt x="533" y="451"/>
                    <a:pt x="533" y="450"/>
                    <a:pt x="533" y="449"/>
                  </a:cubicBezTo>
                  <a:cubicBezTo>
                    <a:pt x="534" y="448"/>
                    <a:pt x="534" y="448"/>
                    <a:pt x="535" y="447"/>
                  </a:cubicBezTo>
                  <a:cubicBezTo>
                    <a:pt x="535" y="447"/>
                    <a:pt x="535" y="447"/>
                    <a:pt x="535" y="447"/>
                  </a:cubicBezTo>
                  <a:cubicBezTo>
                    <a:pt x="536" y="446"/>
                    <a:pt x="538" y="447"/>
                    <a:pt x="539" y="447"/>
                  </a:cubicBezTo>
                  <a:cubicBezTo>
                    <a:pt x="539" y="446"/>
                    <a:pt x="540" y="446"/>
                    <a:pt x="540" y="445"/>
                  </a:cubicBezTo>
                  <a:cubicBezTo>
                    <a:pt x="542" y="445"/>
                    <a:pt x="543" y="445"/>
                    <a:pt x="544" y="444"/>
                  </a:cubicBezTo>
                  <a:cubicBezTo>
                    <a:pt x="544" y="443"/>
                    <a:pt x="545" y="443"/>
                    <a:pt x="545" y="443"/>
                  </a:cubicBezTo>
                  <a:cubicBezTo>
                    <a:pt x="545" y="443"/>
                    <a:pt x="545" y="442"/>
                    <a:pt x="545" y="442"/>
                  </a:cubicBezTo>
                  <a:cubicBezTo>
                    <a:pt x="545" y="442"/>
                    <a:pt x="545" y="442"/>
                    <a:pt x="546" y="442"/>
                  </a:cubicBezTo>
                  <a:cubicBezTo>
                    <a:pt x="546" y="441"/>
                    <a:pt x="546" y="441"/>
                    <a:pt x="546" y="441"/>
                  </a:cubicBezTo>
                  <a:cubicBezTo>
                    <a:pt x="546" y="441"/>
                    <a:pt x="546" y="441"/>
                    <a:pt x="546" y="441"/>
                  </a:cubicBezTo>
                  <a:cubicBezTo>
                    <a:pt x="546" y="440"/>
                    <a:pt x="546" y="440"/>
                    <a:pt x="546" y="440"/>
                  </a:cubicBezTo>
                  <a:cubicBezTo>
                    <a:pt x="546" y="440"/>
                    <a:pt x="546" y="440"/>
                    <a:pt x="547" y="440"/>
                  </a:cubicBezTo>
                  <a:cubicBezTo>
                    <a:pt x="547" y="440"/>
                    <a:pt x="547" y="440"/>
                    <a:pt x="547" y="440"/>
                  </a:cubicBezTo>
                  <a:cubicBezTo>
                    <a:pt x="547" y="440"/>
                    <a:pt x="547" y="439"/>
                    <a:pt x="547" y="439"/>
                  </a:cubicBezTo>
                  <a:cubicBezTo>
                    <a:pt x="547" y="439"/>
                    <a:pt x="548" y="439"/>
                    <a:pt x="548" y="439"/>
                  </a:cubicBezTo>
                  <a:cubicBezTo>
                    <a:pt x="548" y="439"/>
                    <a:pt x="548" y="439"/>
                    <a:pt x="548" y="439"/>
                  </a:cubicBezTo>
                  <a:cubicBezTo>
                    <a:pt x="549" y="439"/>
                    <a:pt x="550" y="439"/>
                    <a:pt x="551" y="439"/>
                  </a:cubicBezTo>
                  <a:cubicBezTo>
                    <a:pt x="552" y="439"/>
                    <a:pt x="552" y="438"/>
                    <a:pt x="552" y="438"/>
                  </a:cubicBezTo>
                  <a:cubicBezTo>
                    <a:pt x="553" y="437"/>
                    <a:pt x="555" y="437"/>
                    <a:pt x="557" y="437"/>
                  </a:cubicBezTo>
                  <a:cubicBezTo>
                    <a:pt x="558" y="434"/>
                    <a:pt x="560" y="434"/>
                    <a:pt x="561" y="431"/>
                  </a:cubicBezTo>
                  <a:cubicBezTo>
                    <a:pt x="561" y="431"/>
                    <a:pt x="562" y="431"/>
                    <a:pt x="562" y="431"/>
                  </a:cubicBezTo>
                  <a:cubicBezTo>
                    <a:pt x="563" y="430"/>
                    <a:pt x="563" y="430"/>
                    <a:pt x="564" y="430"/>
                  </a:cubicBezTo>
                  <a:cubicBezTo>
                    <a:pt x="564" y="430"/>
                    <a:pt x="564" y="430"/>
                    <a:pt x="564" y="430"/>
                  </a:cubicBezTo>
                  <a:cubicBezTo>
                    <a:pt x="564" y="429"/>
                    <a:pt x="564" y="429"/>
                    <a:pt x="564" y="428"/>
                  </a:cubicBezTo>
                  <a:cubicBezTo>
                    <a:pt x="565" y="428"/>
                    <a:pt x="565" y="428"/>
                    <a:pt x="565" y="428"/>
                  </a:cubicBezTo>
                  <a:cubicBezTo>
                    <a:pt x="565" y="428"/>
                    <a:pt x="565" y="428"/>
                    <a:pt x="565" y="428"/>
                  </a:cubicBezTo>
                  <a:cubicBezTo>
                    <a:pt x="565" y="428"/>
                    <a:pt x="565" y="428"/>
                    <a:pt x="565" y="427"/>
                  </a:cubicBezTo>
                  <a:cubicBezTo>
                    <a:pt x="566" y="428"/>
                    <a:pt x="567" y="428"/>
                    <a:pt x="568" y="428"/>
                  </a:cubicBezTo>
                  <a:cubicBezTo>
                    <a:pt x="568" y="427"/>
                    <a:pt x="569" y="427"/>
                    <a:pt x="569" y="427"/>
                  </a:cubicBezTo>
                  <a:cubicBezTo>
                    <a:pt x="569" y="427"/>
                    <a:pt x="570" y="427"/>
                    <a:pt x="571" y="427"/>
                  </a:cubicBezTo>
                  <a:cubicBezTo>
                    <a:pt x="571" y="427"/>
                    <a:pt x="571" y="426"/>
                    <a:pt x="571" y="426"/>
                  </a:cubicBezTo>
                  <a:cubicBezTo>
                    <a:pt x="571" y="426"/>
                    <a:pt x="572" y="426"/>
                    <a:pt x="572" y="426"/>
                  </a:cubicBezTo>
                  <a:cubicBezTo>
                    <a:pt x="572" y="426"/>
                    <a:pt x="573" y="426"/>
                    <a:pt x="573" y="426"/>
                  </a:cubicBezTo>
                  <a:cubicBezTo>
                    <a:pt x="574" y="425"/>
                    <a:pt x="575" y="425"/>
                    <a:pt x="575" y="424"/>
                  </a:cubicBezTo>
                  <a:cubicBezTo>
                    <a:pt x="575" y="424"/>
                    <a:pt x="575" y="423"/>
                    <a:pt x="575" y="423"/>
                  </a:cubicBezTo>
                  <a:cubicBezTo>
                    <a:pt x="575" y="423"/>
                    <a:pt x="575" y="423"/>
                    <a:pt x="576" y="423"/>
                  </a:cubicBezTo>
                  <a:cubicBezTo>
                    <a:pt x="576" y="422"/>
                    <a:pt x="576" y="421"/>
                    <a:pt x="575" y="420"/>
                  </a:cubicBezTo>
                  <a:cubicBezTo>
                    <a:pt x="576" y="420"/>
                    <a:pt x="576" y="420"/>
                    <a:pt x="576" y="420"/>
                  </a:cubicBezTo>
                  <a:cubicBezTo>
                    <a:pt x="576" y="420"/>
                    <a:pt x="576" y="420"/>
                    <a:pt x="576" y="419"/>
                  </a:cubicBezTo>
                  <a:cubicBezTo>
                    <a:pt x="576" y="419"/>
                    <a:pt x="576" y="419"/>
                    <a:pt x="576" y="419"/>
                  </a:cubicBezTo>
                  <a:cubicBezTo>
                    <a:pt x="576" y="419"/>
                    <a:pt x="576" y="419"/>
                    <a:pt x="576" y="419"/>
                  </a:cubicBezTo>
                  <a:cubicBezTo>
                    <a:pt x="577" y="419"/>
                    <a:pt x="577" y="419"/>
                    <a:pt x="577" y="419"/>
                  </a:cubicBezTo>
                  <a:cubicBezTo>
                    <a:pt x="577" y="418"/>
                    <a:pt x="577" y="418"/>
                    <a:pt x="577" y="417"/>
                  </a:cubicBezTo>
                  <a:cubicBezTo>
                    <a:pt x="579" y="417"/>
                    <a:pt x="580" y="417"/>
                    <a:pt x="581" y="417"/>
                  </a:cubicBezTo>
                  <a:cubicBezTo>
                    <a:pt x="581" y="416"/>
                    <a:pt x="581" y="417"/>
                    <a:pt x="581" y="416"/>
                  </a:cubicBezTo>
                  <a:cubicBezTo>
                    <a:pt x="581" y="416"/>
                    <a:pt x="581" y="416"/>
                    <a:pt x="581" y="416"/>
                  </a:cubicBezTo>
                  <a:cubicBezTo>
                    <a:pt x="582" y="416"/>
                    <a:pt x="582" y="416"/>
                    <a:pt x="582" y="416"/>
                  </a:cubicBezTo>
                  <a:cubicBezTo>
                    <a:pt x="582" y="416"/>
                    <a:pt x="582" y="416"/>
                    <a:pt x="582" y="417"/>
                  </a:cubicBezTo>
                  <a:cubicBezTo>
                    <a:pt x="583" y="417"/>
                    <a:pt x="584" y="417"/>
                    <a:pt x="585" y="417"/>
                  </a:cubicBezTo>
                  <a:cubicBezTo>
                    <a:pt x="585" y="417"/>
                    <a:pt x="585" y="418"/>
                    <a:pt x="585" y="418"/>
                  </a:cubicBezTo>
                  <a:cubicBezTo>
                    <a:pt x="587" y="418"/>
                    <a:pt x="587" y="418"/>
                    <a:pt x="588" y="417"/>
                  </a:cubicBezTo>
                  <a:cubicBezTo>
                    <a:pt x="589" y="417"/>
                    <a:pt x="589" y="417"/>
                    <a:pt x="590" y="417"/>
                  </a:cubicBezTo>
                  <a:cubicBezTo>
                    <a:pt x="590" y="417"/>
                    <a:pt x="590" y="417"/>
                    <a:pt x="590" y="416"/>
                  </a:cubicBezTo>
                  <a:cubicBezTo>
                    <a:pt x="590" y="416"/>
                    <a:pt x="590" y="417"/>
                    <a:pt x="590" y="417"/>
                  </a:cubicBezTo>
                  <a:cubicBezTo>
                    <a:pt x="591" y="417"/>
                    <a:pt x="591" y="417"/>
                    <a:pt x="592" y="416"/>
                  </a:cubicBezTo>
                  <a:cubicBezTo>
                    <a:pt x="592" y="416"/>
                    <a:pt x="592" y="416"/>
                    <a:pt x="592" y="416"/>
                  </a:cubicBezTo>
                  <a:cubicBezTo>
                    <a:pt x="593" y="416"/>
                    <a:pt x="593" y="416"/>
                    <a:pt x="593" y="417"/>
                  </a:cubicBezTo>
                  <a:cubicBezTo>
                    <a:pt x="595" y="417"/>
                    <a:pt x="595" y="416"/>
                    <a:pt x="596" y="416"/>
                  </a:cubicBezTo>
                  <a:cubicBezTo>
                    <a:pt x="596" y="414"/>
                    <a:pt x="595" y="413"/>
                    <a:pt x="595" y="412"/>
                  </a:cubicBezTo>
                  <a:cubicBezTo>
                    <a:pt x="595" y="412"/>
                    <a:pt x="596" y="412"/>
                    <a:pt x="597" y="411"/>
                  </a:cubicBezTo>
                  <a:cubicBezTo>
                    <a:pt x="597" y="410"/>
                    <a:pt x="597" y="410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8"/>
                    <a:pt x="596" y="408"/>
                    <a:pt x="596" y="408"/>
                  </a:cubicBezTo>
                  <a:cubicBezTo>
                    <a:pt x="597" y="409"/>
                    <a:pt x="597" y="409"/>
                    <a:pt x="598" y="410"/>
                  </a:cubicBezTo>
                  <a:cubicBezTo>
                    <a:pt x="599" y="410"/>
                    <a:pt x="599" y="411"/>
                    <a:pt x="599" y="411"/>
                  </a:cubicBezTo>
                  <a:cubicBezTo>
                    <a:pt x="599" y="411"/>
                    <a:pt x="600" y="411"/>
                    <a:pt x="601" y="411"/>
                  </a:cubicBezTo>
                  <a:cubicBezTo>
                    <a:pt x="601" y="412"/>
                    <a:pt x="601" y="412"/>
                    <a:pt x="601" y="413"/>
                  </a:cubicBezTo>
                  <a:cubicBezTo>
                    <a:pt x="601" y="413"/>
                    <a:pt x="602" y="413"/>
                    <a:pt x="602" y="413"/>
                  </a:cubicBezTo>
                  <a:cubicBezTo>
                    <a:pt x="602" y="413"/>
                    <a:pt x="602" y="414"/>
                    <a:pt x="602" y="414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603" y="416"/>
                    <a:pt x="603" y="416"/>
                    <a:pt x="603" y="417"/>
                  </a:cubicBezTo>
                  <a:cubicBezTo>
                    <a:pt x="604" y="417"/>
                    <a:pt x="604" y="417"/>
                    <a:pt x="604" y="417"/>
                  </a:cubicBezTo>
                  <a:cubicBezTo>
                    <a:pt x="605" y="418"/>
                    <a:pt x="603" y="422"/>
                    <a:pt x="604" y="423"/>
                  </a:cubicBezTo>
                  <a:cubicBezTo>
                    <a:pt x="604" y="423"/>
                    <a:pt x="604" y="423"/>
                    <a:pt x="604" y="423"/>
                  </a:cubicBezTo>
                  <a:cubicBezTo>
                    <a:pt x="604" y="423"/>
                    <a:pt x="604" y="424"/>
                    <a:pt x="604" y="424"/>
                  </a:cubicBezTo>
                  <a:cubicBezTo>
                    <a:pt x="604" y="424"/>
                    <a:pt x="605" y="424"/>
                    <a:pt x="605" y="424"/>
                  </a:cubicBezTo>
                  <a:cubicBezTo>
                    <a:pt x="605" y="425"/>
                    <a:pt x="605" y="426"/>
                    <a:pt x="605" y="426"/>
                  </a:cubicBezTo>
                  <a:cubicBezTo>
                    <a:pt x="605" y="426"/>
                    <a:pt x="606" y="426"/>
                    <a:pt x="606" y="426"/>
                  </a:cubicBezTo>
                  <a:cubicBezTo>
                    <a:pt x="606" y="427"/>
                    <a:pt x="606" y="427"/>
                    <a:pt x="606" y="427"/>
                  </a:cubicBezTo>
                  <a:cubicBezTo>
                    <a:pt x="606" y="427"/>
                    <a:pt x="606" y="427"/>
                    <a:pt x="606" y="428"/>
                  </a:cubicBezTo>
                  <a:cubicBezTo>
                    <a:pt x="606" y="428"/>
                    <a:pt x="606" y="428"/>
                    <a:pt x="606" y="429"/>
                  </a:cubicBezTo>
                  <a:cubicBezTo>
                    <a:pt x="606" y="429"/>
                    <a:pt x="607" y="429"/>
                    <a:pt x="607" y="429"/>
                  </a:cubicBezTo>
                  <a:cubicBezTo>
                    <a:pt x="607" y="429"/>
                    <a:pt x="607" y="429"/>
                    <a:pt x="607" y="430"/>
                  </a:cubicBezTo>
                  <a:cubicBezTo>
                    <a:pt x="607" y="430"/>
                    <a:pt x="608" y="430"/>
                    <a:pt x="608" y="430"/>
                  </a:cubicBezTo>
                  <a:cubicBezTo>
                    <a:pt x="608" y="429"/>
                    <a:pt x="608" y="430"/>
                    <a:pt x="608" y="429"/>
                  </a:cubicBezTo>
                  <a:cubicBezTo>
                    <a:pt x="608" y="429"/>
                    <a:pt x="608" y="429"/>
                    <a:pt x="608" y="429"/>
                  </a:cubicBezTo>
                  <a:cubicBezTo>
                    <a:pt x="609" y="429"/>
                    <a:pt x="609" y="429"/>
                    <a:pt x="610" y="429"/>
                  </a:cubicBezTo>
                  <a:cubicBezTo>
                    <a:pt x="610" y="429"/>
                    <a:pt x="610" y="428"/>
                    <a:pt x="610" y="428"/>
                  </a:cubicBezTo>
                  <a:cubicBezTo>
                    <a:pt x="610" y="428"/>
                    <a:pt x="611" y="428"/>
                    <a:pt x="611" y="428"/>
                  </a:cubicBezTo>
                  <a:cubicBezTo>
                    <a:pt x="611" y="430"/>
                    <a:pt x="611" y="431"/>
                    <a:pt x="612" y="432"/>
                  </a:cubicBezTo>
                  <a:cubicBezTo>
                    <a:pt x="612" y="433"/>
                    <a:pt x="612" y="434"/>
                    <a:pt x="612" y="435"/>
                  </a:cubicBezTo>
                  <a:cubicBezTo>
                    <a:pt x="613" y="435"/>
                    <a:pt x="613" y="435"/>
                    <a:pt x="613" y="435"/>
                  </a:cubicBezTo>
                  <a:cubicBezTo>
                    <a:pt x="613" y="435"/>
                    <a:pt x="613" y="435"/>
                    <a:pt x="613" y="435"/>
                  </a:cubicBezTo>
                  <a:cubicBezTo>
                    <a:pt x="613" y="437"/>
                    <a:pt x="613" y="438"/>
                    <a:pt x="613" y="440"/>
                  </a:cubicBezTo>
                  <a:cubicBezTo>
                    <a:pt x="613" y="440"/>
                    <a:pt x="614" y="440"/>
                    <a:pt x="614" y="440"/>
                  </a:cubicBezTo>
                  <a:cubicBezTo>
                    <a:pt x="615" y="440"/>
                    <a:pt x="615" y="441"/>
                    <a:pt x="615" y="441"/>
                  </a:cubicBezTo>
                  <a:cubicBezTo>
                    <a:pt x="615" y="441"/>
                    <a:pt x="614" y="441"/>
                    <a:pt x="614" y="442"/>
                  </a:cubicBezTo>
                  <a:cubicBezTo>
                    <a:pt x="614" y="442"/>
                    <a:pt x="615" y="442"/>
                    <a:pt x="615" y="442"/>
                  </a:cubicBezTo>
                  <a:cubicBezTo>
                    <a:pt x="615" y="442"/>
                    <a:pt x="615" y="443"/>
                    <a:pt x="615" y="443"/>
                  </a:cubicBezTo>
                  <a:cubicBezTo>
                    <a:pt x="615" y="443"/>
                    <a:pt x="615" y="443"/>
                    <a:pt x="615" y="443"/>
                  </a:cubicBezTo>
                  <a:cubicBezTo>
                    <a:pt x="615" y="444"/>
                    <a:pt x="614" y="446"/>
                    <a:pt x="614" y="447"/>
                  </a:cubicBezTo>
                  <a:cubicBezTo>
                    <a:pt x="614" y="447"/>
                    <a:pt x="614" y="447"/>
                    <a:pt x="614" y="447"/>
                  </a:cubicBezTo>
                  <a:cubicBezTo>
                    <a:pt x="613" y="447"/>
                    <a:pt x="613" y="448"/>
                    <a:pt x="613" y="448"/>
                  </a:cubicBezTo>
                  <a:cubicBezTo>
                    <a:pt x="613" y="448"/>
                    <a:pt x="613" y="448"/>
                    <a:pt x="613" y="448"/>
                  </a:cubicBezTo>
                  <a:cubicBezTo>
                    <a:pt x="613" y="449"/>
                    <a:pt x="613" y="449"/>
                    <a:pt x="613" y="449"/>
                  </a:cubicBezTo>
                  <a:cubicBezTo>
                    <a:pt x="612" y="449"/>
                    <a:pt x="612" y="449"/>
                    <a:pt x="612" y="449"/>
                  </a:cubicBezTo>
                  <a:cubicBezTo>
                    <a:pt x="612" y="450"/>
                    <a:pt x="612" y="451"/>
                    <a:pt x="612" y="452"/>
                  </a:cubicBezTo>
                  <a:cubicBezTo>
                    <a:pt x="612" y="452"/>
                    <a:pt x="612" y="452"/>
                    <a:pt x="611" y="452"/>
                  </a:cubicBezTo>
                  <a:cubicBezTo>
                    <a:pt x="612" y="453"/>
                    <a:pt x="612" y="453"/>
                    <a:pt x="612" y="454"/>
                  </a:cubicBezTo>
                  <a:cubicBezTo>
                    <a:pt x="613" y="454"/>
                    <a:pt x="614" y="454"/>
                    <a:pt x="614" y="454"/>
                  </a:cubicBezTo>
                  <a:cubicBezTo>
                    <a:pt x="614" y="454"/>
                    <a:pt x="614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6" y="455"/>
                    <a:pt x="618" y="455"/>
                    <a:pt x="619" y="455"/>
                  </a:cubicBezTo>
                  <a:cubicBezTo>
                    <a:pt x="619" y="455"/>
                    <a:pt x="619" y="454"/>
                    <a:pt x="620" y="454"/>
                  </a:cubicBezTo>
                  <a:cubicBezTo>
                    <a:pt x="620" y="454"/>
                    <a:pt x="621" y="454"/>
                    <a:pt x="621" y="454"/>
                  </a:cubicBezTo>
                  <a:cubicBezTo>
                    <a:pt x="621" y="454"/>
                    <a:pt x="621" y="453"/>
                    <a:pt x="621" y="453"/>
                  </a:cubicBezTo>
                  <a:cubicBezTo>
                    <a:pt x="622" y="453"/>
                    <a:pt x="622" y="453"/>
                    <a:pt x="623" y="453"/>
                  </a:cubicBezTo>
                  <a:cubicBezTo>
                    <a:pt x="623" y="451"/>
                    <a:pt x="624" y="450"/>
                    <a:pt x="625" y="449"/>
                  </a:cubicBezTo>
                  <a:cubicBezTo>
                    <a:pt x="625" y="449"/>
                    <a:pt x="625" y="449"/>
                    <a:pt x="625" y="449"/>
                  </a:cubicBezTo>
                  <a:cubicBezTo>
                    <a:pt x="626" y="449"/>
                    <a:pt x="626" y="450"/>
                    <a:pt x="626" y="450"/>
                  </a:cubicBezTo>
                  <a:cubicBezTo>
                    <a:pt x="626" y="450"/>
                    <a:pt x="627" y="450"/>
                    <a:pt x="627" y="450"/>
                  </a:cubicBezTo>
                  <a:cubicBezTo>
                    <a:pt x="627" y="450"/>
                    <a:pt x="627" y="450"/>
                    <a:pt x="627" y="451"/>
                  </a:cubicBezTo>
                  <a:cubicBezTo>
                    <a:pt x="627" y="451"/>
                    <a:pt x="628" y="451"/>
                    <a:pt x="628" y="451"/>
                  </a:cubicBezTo>
                  <a:cubicBezTo>
                    <a:pt x="628" y="452"/>
                    <a:pt x="628" y="453"/>
                    <a:pt x="628" y="453"/>
                  </a:cubicBezTo>
                  <a:cubicBezTo>
                    <a:pt x="629" y="453"/>
                    <a:pt x="629" y="453"/>
                    <a:pt x="630" y="453"/>
                  </a:cubicBezTo>
                  <a:cubicBezTo>
                    <a:pt x="630" y="453"/>
                    <a:pt x="630" y="453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29" y="456"/>
                    <a:pt x="631" y="455"/>
                    <a:pt x="629" y="456"/>
                  </a:cubicBezTo>
                  <a:cubicBezTo>
                    <a:pt x="629" y="458"/>
                    <a:pt x="630" y="458"/>
                    <a:pt x="631" y="459"/>
                  </a:cubicBezTo>
                  <a:cubicBezTo>
                    <a:pt x="631" y="459"/>
                    <a:pt x="631" y="459"/>
                    <a:pt x="631" y="459"/>
                  </a:cubicBezTo>
                  <a:cubicBezTo>
                    <a:pt x="631" y="459"/>
                    <a:pt x="631" y="460"/>
                    <a:pt x="631" y="460"/>
                  </a:cubicBezTo>
                  <a:cubicBezTo>
                    <a:pt x="631" y="460"/>
                    <a:pt x="631" y="460"/>
                    <a:pt x="631" y="460"/>
                  </a:cubicBezTo>
                  <a:cubicBezTo>
                    <a:pt x="631" y="460"/>
                    <a:pt x="631" y="461"/>
                    <a:pt x="631" y="461"/>
                  </a:cubicBezTo>
                  <a:cubicBezTo>
                    <a:pt x="631" y="461"/>
                    <a:pt x="632" y="461"/>
                    <a:pt x="632" y="461"/>
                  </a:cubicBezTo>
                  <a:cubicBezTo>
                    <a:pt x="632" y="462"/>
                    <a:pt x="631" y="463"/>
                    <a:pt x="631" y="464"/>
                  </a:cubicBezTo>
                  <a:cubicBezTo>
                    <a:pt x="631" y="464"/>
                    <a:pt x="632" y="464"/>
                    <a:pt x="632" y="464"/>
                  </a:cubicBezTo>
                  <a:cubicBezTo>
                    <a:pt x="632" y="465"/>
                    <a:pt x="632" y="465"/>
                    <a:pt x="632" y="466"/>
                  </a:cubicBezTo>
                  <a:cubicBezTo>
                    <a:pt x="632" y="466"/>
                    <a:pt x="632" y="466"/>
                    <a:pt x="632" y="466"/>
                  </a:cubicBezTo>
                  <a:cubicBezTo>
                    <a:pt x="632" y="467"/>
                    <a:pt x="632" y="467"/>
                    <a:pt x="632" y="468"/>
                  </a:cubicBezTo>
                  <a:cubicBezTo>
                    <a:pt x="632" y="468"/>
                    <a:pt x="632" y="468"/>
                    <a:pt x="632" y="468"/>
                  </a:cubicBezTo>
                  <a:cubicBezTo>
                    <a:pt x="632" y="468"/>
                    <a:pt x="632" y="469"/>
                    <a:pt x="632" y="470"/>
                  </a:cubicBezTo>
                  <a:cubicBezTo>
                    <a:pt x="632" y="470"/>
                    <a:pt x="633" y="470"/>
                    <a:pt x="634" y="471"/>
                  </a:cubicBezTo>
                  <a:cubicBezTo>
                    <a:pt x="634" y="472"/>
                    <a:pt x="634" y="473"/>
                    <a:pt x="634" y="474"/>
                  </a:cubicBezTo>
                  <a:cubicBezTo>
                    <a:pt x="634" y="474"/>
                    <a:pt x="634" y="474"/>
                    <a:pt x="634" y="474"/>
                  </a:cubicBezTo>
                  <a:cubicBezTo>
                    <a:pt x="634" y="475"/>
                    <a:pt x="634" y="476"/>
                    <a:pt x="634" y="476"/>
                  </a:cubicBezTo>
                  <a:cubicBezTo>
                    <a:pt x="634" y="476"/>
                    <a:pt x="634" y="476"/>
                    <a:pt x="634" y="476"/>
                  </a:cubicBezTo>
                  <a:cubicBezTo>
                    <a:pt x="634" y="477"/>
                    <a:pt x="634" y="477"/>
                    <a:pt x="634" y="477"/>
                  </a:cubicBezTo>
                  <a:cubicBezTo>
                    <a:pt x="634" y="477"/>
                    <a:pt x="634" y="477"/>
                    <a:pt x="634" y="477"/>
                  </a:cubicBezTo>
                  <a:cubicBezTo>
                    <a:pt x="635" y="479"/>
                    <a:pt x="634" y="481"/>
                    <a:pt x="633" y="481"/>
                  </a:cubicBezTo>
                  <a:cubicBezTo>
                    <a:pt x="633" y="482"/>
                    <a:pt x="634" y="482"/>
                    <a:pt x="634" y="482"/>
                  </a:cubicBezTo>
                  <a:cubicBezTo>
                    <a:pt x="634" y="482"/>
                    <a:pt x="634" y="483"/>
                    <a:pt x="634" y="483"/>
                  </a:cubicBezTo>
                  <a:cubicBezTo>
                    <a:pt x="634" y="483"/>
                    <a:pt x="634" y="483"/>
                    <a:pt x="635" y="483"/>
                  </a:cubicBezTo>
                  <a:cubicBezTo>
                    <a:pt x="635" y="484"/>
                    <a:pt x="634" y="484"/>
                    <a:pt x="634" y="485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5"/>
                    <a:pt x="635" y="486"/>
                    <a:pt x="635" y="486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5" y="487"/>
                    <a:pt x="634" y="490"/>
                    <a:pt x="634" y="490"/>
                  </a:cubicBezTo>
                  <a:cubicBezTo>
                    <a:pt x="634" y="490"/>
                    <a:pt x="633" y="491"/>
                    <a:pt x="633" y="491"/>
                  </a:cubicBezTo>
                  <a:cubicBezTo>
                    <a:pt x="633" y="491"/>
                    <a:pt x="633" y="492"/>
                    <a:pt x="633" y="493"/>
                  </a:cubicBezTo>
                  <a:cubicBezTo>
                    <a:pt x="633" y="493"/>
                    <a:pt x="634" y="493"/>
                    <a:pt x="634" y="493"/>
                  </a:cubicBezTo>
                  <a:cubicBezTo>
                    <a:pt x="634" y="494"/>
                    <a:pt x="634" y="494"/>
                    <a:pt x="634" y="495"/>
                  </a:cubicBezTo>
                  <a:cubicBezTo>
                    <a:pt x="633" y="495"/>
                    <a:pt x="633" y="495"/>
                    <a:pt x="632" y="495"/>
                  </a:cubicBezTo>
                  <a:cubicBezTo>
                    <a:pt x="632" y="496"/>
                    <a:pt x="630" y="499"/>
                    <a:pt x="631" y="500"/>
                  </a:cubicBezTo>
                  <a:cubicBezTo>
                    <a:pt x="631" y="500"/>
                    <a:pt x="631" y="500"/>
                    <a:pt x="631" y="500"/>
                  </a:cubicBezTo>
                  <a:cubicBezTo>
                    <a:pt x="631" y="501"/>
                    <a:pt x="631" y="501"/>
                    <a:pt x="631" y="502"/>
                  </a:cubicBezTo>
                  <a:cubicBezTo>
                    <a:pt x="631" y="502"/>
                    <a:pt x="631" y="502"/>
                    <a:pt x="632" y="503"/>
                  </a:cubicBezTo>
                  <a:cubicBezTo>
                    <a:pt x="631" y="503"/>
                    <a:pt x="631" y="504"/>
                    <a:pt x="631" y="504"/>
                  </a:cubicBezTo>
                  <a:cubicBezTo>
                    <a:pt x="633" y="505"/>
                    <a:pt x="634" y="507"/>
                    <a:pt x="635" y="508"/>
                  </a:cubicBezTo>
                  <a:cubicBezTo>
                    <a:pt x="635" y="508"/>
                    <a:pt x="635" y="508"/>
                    <a:pt x="635" y="509"/>
                  </a:cubicBezTo>
                  <a:cubicBezTo>
                    <a:pt x="636" y="509"/>
                    <a:pt x="636" y="510"/>
                    <a:pt x="637" y="510"/>
                  </a:cubicBezTo>
                  <a:cubicBezTo>
                    <a:pt x="637" y="511"/>
                    <a:pt x="637" y="511"/>
                    <a:pt x="637" y="512"/>
                  </a:cubicBezTo>
                  <a:cubicBezTo>
                    <a:pt x="637" y="513"/>
                    <a:pt x="637" y="513"/>
                    <a:pt x="638" y="513"/>
                  </a:cubicBezTo>
                  <a:cubicBezTo>
                    <a:pt x="638" y="515"/>
                    <a:pt x="638" y="517"/>
                    <a:pt x="638" y="519"/>
                  </a:cubicBezTo>
                  <a:cubicBezTo>
                    <a:pt x="638" y="519"/>
                    <a:pt x="638" y="519"/>
                    <a:pt x="638" y="519"/>
                  </a:cubicBezTo>
                  <a:cubicBezTo>
                    <a:pt x="638" y="519"/>
                    <a:pt x="638" y="520"/>
                    <a:pt x="638" y="520"/>
                  </a:cubicBezTo>
                  <a:cubicBezTo>
                    <a:pt x="638" y="520"/>
                    <a:pt x="638" y="520"/>
                    <a:pt x="638" y="520"/>
                  </a:cubicBezTo>
                  <a:cubicBezTo>
                    <a:pt x="638" y="520"/>
                    <a:pt x="638" y="521"/>
                    <a:pt x="638" y="521"/>
                  </a:cubicBezTo>
                  <a:cubicBezTo>
                    <a:pt x="638" y="521"/>
                    <a:pt x="638" y="521"/>
                    <a:pt x="639" y="521"/>
                  </a:cubicBezTo>
                  <a:cubicBezTo>
                    <a:pt x="639" y="522"/>
                    <a:pt x="638" y="522"/>
                    <a:pt x="638" y="523"/>
                  </a:cubicBezTo>
                  <a:cubicBezTo>
                    <a:pt x="639" y="523"/>
                    <a:pt x="639" y="523"/>
                    <a:pt x="639" y="523"/>
                  </a:cubicBezTo>
                  <a:cubicBezTo>
                    <a:pt x="639" y="523"/>
                    <a:pt x="638" y="524"/>
                    <a:pt x="638" y="525"/>
                  </a:cubicBezTo>
                  <a:cubicBezTo>
                    <a:pt x="638" y="525"/>
                    <a:pt x="638" y="525"/>
                    <a:pt x="639" y="525"/>
                  </a:cubicBezTo>
                  <a:cubicBezTo>
                    <a:pt x="639" y="526"/>
                    <a:pt x="638" y="526"/>
                    <a:pt x="638" y="526"/>
                  </a:cubicBezTo>
                  <a:cubicBezTo>
                    <a:pt x="639" y="526"/>
                    <a:pt x="639" y="526"/>
                    <a:pt x="639" y="526"/>
                  </a:cubicBezTo>
                  <a:cubicBezTo>
                    <a:pt x="639" y="526"/>
                    <a:pt x="639" y="527"/>
                    <a:pt x="639" y="527"/>
                  </a:cubicBezTo>
                  <a:cubicBezTo>
                    <a:pt x="639" y="527"/>
                    <a:pt x="639" y="527"/>
                    <a:pt x="639" y="527"/>
                  </a:cubicBezTo>
                  <a:cubicBezTo>
                    <a:pt x="639" y="529"/>
                    <a:pt x="639" y="531"/>
                    <a:pt x="639" y="533"/>
                  </a:cubicBezTo>
                  <a:cubicBezTo>
                    <a:pt x="640" y="533"/>
                    <a:pt x="640" y="533"/>
                    <a:pt x="640" y="533"/>
                  </a:cubicBezTo>
                  <a:cubicBezTo>
                    <a:pt x="641" y="534"/>
                    <a:pt x="641" y="535"/>
                    <a:pt x="641" y="535"/>
                  </a:cubicBezTo>
                  <a:cubicBezTo>
                    <a:pt x="641" y="535"/>
                    <a:pt x="641" y="535"/>
                    <a:pt x="642" y="536"/>
                  </a:cubicBezTo>
                  <a:cubicBezTo>
                    <a:pt x="642" y="537"/>
                    <a:pt x="641" y="538"/>
                    <a:pt x="642" y="539"/>
                  </a:cubicBezTo>
                  <a:cubicBezTo>
                    <a:pt x="642" y="540"/>
                    <a:pt x="644" y="542"/>
                    <a:pt x="646" y="542"/>
                  </a:cubicBezTo>
                  <a:cubicBezTo>
                    <a:pt x="646" y="543"/>
                    <a:pt x="646" y="543"/>
                    <a:pt x="646" y="544"/>
                  </a:cubicBezTo>
                  <a:cubicBezTo>
                    <a:pt x="646" y="544"/>
                    <a:pt x="646" y="544"/>
                    <a:pt x="646" y="544"/>
                  </a:cubicBezTo>
                  <a:cubicBezTo>
                    <a:pt x="647" y="544"/>
                    <a:pt x="647" y="544"/>
                    <a:pt x="647" y="544"/>
                  </a:cubicBezTo>
                  <a:cubicBezTo>
                    <a:pt x="647" y="545"/>
                    <a:pt x="648" y="545"/>
                    <a:pt x="648" y="545"/>
                  </a:cubicBezTo>
                  <a:cubicBezTo>
                    <a:pt x="648" y="545"/>
                    <a:pt x="648" y="545"/>
                    <a:pt x="649" y="545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50" y="547"/>
                    <a:pt x="650" y="547"/>
                    <a:pt x="651" y="548"/>
                  </a:cubicBezTo>
                  <a:cubicBezTo>
                    <a:pt x="652" y="547"/>
                    <a:pt x="652" y="547"/>
                    <a:pt x="653" y="546"/>
                  </a:cubicBezTo>
                  <a:cubicBezTo>
                    <a:pt x="654" y="546"/>
                    <a:pt x="655" y="546"/>
                    <a:pt x="656" y="546"/>
                  </a:cubicBezTo>
                  <a:cubicBezTo>
                    <a:pt x="656" y="545"/>
                    <a:pt x="656" y="544"/>
                    <a:pt x="655" y="543"/>
                  </a:cubicBezTo>
                  <a:cubicBezTo>
                    <a:pt x="655" y="543"/>
                    <a:pt x="655" y="543"/>
                    <a:pt x="655" y="543"/>
                  </a:cubicBezTo>
                  <a:cubicBezTo>
                    <a:pt x="655" y="543"/>
                    <a:pt x="655" y="542"/>
                    <a:pt x="655" y="542"/>
                  </a:cubicBezTo>
                  <a:cubicBezTo>
                    <a:pt x="654" y="542"/>
                    <a:pt x="654" y="542"/>
                    <a:pt x="654" y="542"/>
                  </a:cubicBezTo>
                  <a:cubicBezTo>
                    <a:pt x="654" y="541"/>
                    <a:pt x="654" y="541"/>
                    <a:pt x="654" y="540"/>
                  </a:cubicBezTo>
                  <a:cubicBezTo>
                    <a:pt x="654" y="540"/>
                    <a:pt x="654" y="540"/>
                    <a:pt x="653" y="540"/>
                  </a:cubicBezTo>
                  <a:cubicBezTo>
                    <a:pt x="653" y="539"/>
                    <a:pt x="653" y="539"/>
                    <a:pt x="653" y="538"/>
                  </a:cubicBezTo>
                  <a:cubicBezTo>
                    <a:pt x="653" y="538"/>
                    <a:pt x="653" y="538"/>
                    <a:pt x="653" y="538"/>
                  </a:cubicBezTo>
                  <a:cubicBezTo>
                    <a:pt x="653" y="536"/>
                    <a:pt x="653" y="533"/>
                    <a:pt x="654" y="531"/>
                  </a:cubicBezTo>
                  <a:cubicBezTo>
                    <a:pt x="654" y="531"/>
                    <a:pt x="653" y="531"/>
                    <a:pt x="654" y="530"/>
                  </a:cubicBezTo>
                  <a:cubicBezTo>
                    <a:pt x="654" y="530"/>
                    <a:pt x="654" y="530"/>
                    <a:pt x="654" y="530"/>
                  </a:cubicBezTo>
                  <a:cubicBezTo>
                    <a:pt x="654" y="529"/>
                    <a:pt x="654" y="529"/>
                    <a:pt x="654" y="528"/>
                  </a:cubicBezTo>
                  <a:cubicBezTo>
                    <a:pt x="654" y="528"/>
                    <a:pt x="654" y="528"/>
                    <a:pt x="654" y="528"/>
                  </a:cubicBezTo>
                  <a:cubicBezTo>
                    <a:pt x="654" y="528"/>
                    <a:pt x="654" y="528"/>
                    <a:pt x="654" y="528"/>
                  </a:cubicBezTo>
                  <a:cubicBezTo>
                    <a:pt x="654" y="528"/>
                    <a:pt x="654" y="527"/>
                    <a:pt x="653" y="527"/>
                  </a:cubicBezTo>
                  <a:cubicBezTo>
                    <a:pt x="653" y="527"/>
                    <a:pt x="653" y="527"/>
                    <a:pt x="654" y="526"/>
                  </a:cubicBezTo>
                  <a:cubicBezTo>
                    <a:pt x="653" y="526"/>
                    <a:pt x="653" y="526"/>
                    <a:pt x="652" y="525"/>
                  </a:cubicBezTo>
                  <a:cubicBezTo>
                    <a:pt x="652" y="524"/>
                    <a:pt x="652" y="523"/>
                    <a:pt x="652" y="522"/>
                  </a:cubicBezTo>
                  <a:cubicBezTo>
                    <a:pt x="651" y="522"/>
                    <a:pt x="651" y="521"/>
                    <a:pt x="650" y="521"/>
                  </a:cubicBezTo>
                  <a:cubicBezTo>
                    <a:pt x="650" y="521"/>
                    <a:pt x="650" y="521"/>
                    <a:pt x="650" y="521"/>
                  </a:cubicBezTo>
                  <a:cubicBezTo>
                    <a:pt x="650" y="521"/>
                    <a:pt x="650" y="521"/>
                    <a:pt x="650" y="521"/>
                  </a:cubicBezTo>
                  <a:cubicBezTo>
                    <a:pt x="649" y="520"/>
                    <a:pt x="649" y="520"/>
                    <a:pt x="649" y="520"/>
                  </a:cubicBezTo>
                  <a:cubicBezTo>
                    <a:pt x="649" y="519"/>
                    <a:pt x="648" y="519"/>
                    <a:pt x="648" y="518"/>
                  </a:cubicBezTo>
                  <a:cubicBezTo>
                    <a:pt x="648" y="518"/>
                    <a:pt x="648" y="517"/>
                    <a:pt x="648" y="517"/>
                  </a:cubicBezTo>
                  <a:cubicBezTo>
                    <a:pt x="647" y="517"/>
                    <a:pt x="647" y="517"/>
                    <a:pt x="647" y="517"/>
                  </a:cubicBezTo>
                  <a:cubicBezTo>
                    <a:pt x="647" y="517"/>
                    <a:pt x="647" y="516"/>
                    <a:pt x="647" y="516"/>
                  </a:cubicBezTo>
                  <a:cubicBezTo>
                    <a:pt x="647" y="516"/>
                    <a:pt x="647" y="516"/>
                    <a:pt x="646" y="516"/>
                  </a:cubicBezTo>
                  <a:cubicBezTo>
                    <a:pt x="646" y="515"/>
                    <a:pt x="645" y="514"/>
                    <a:pt x="645" y="512"/>
                  </a:cubicBezTo>
                  <a:cubicBezTo>
                    <a:pt x="644" y="512"/>
                    <a:pt x="643" y="512"/>
                    <a:pt x="643" y="512"/>
                  </a:cubicBezTo>
                  <a:cubicBezTo>
                    <a:pt x="643" y="512"/>
                    <a:pt x="643" y="512"/>
                    <a:pt x="643" y="511"/>
                  </a:cubicBezTo>
                  <a:cubicBezTo>
                    <a:pt x="640" y="511"/>
                    <a:pt x="639" y="507"/>
                    <a:pt x="640" y="504"/>
                  </a:cubicBezTo>
                  <a:cubicBezTo>
                    <a:pt x="639" y="504"/>
                    <a:pt x="639" y="504"/>
                    <a:pt x="638" y="504"/>
                  </a:cubicBezTo>
                  <a:cubicBezTo>
                    <a:pt x="638" y="503"/>
                    <a:pt x="638" y="501"/>
                    <a:pt x="637" y="500"/>
                  </a:cubicBezTo>
                  <a:cubicBezTo>
                    <a:pt x="637" y="500"/>
                    <a:pt x="637" y="500"/>
                    <a:pt x="637" y="500"/>
                  </a:cubicBezTo>
                  <a:cubicBezTo>
                    <a:pt x="637" y="500"/>
                    <a:pt x="637" y="500"/>
                    <a:pt x="636" y="500"/>
                  </a:cubicBezTo>
                  <a:cubicBezTo>
                    <a:pt x="636" y="499"/>
                    <a:pt x="636" y="496"/>
                    <a:pt x="636" y="495"/>
                  </a:cubicBezTo>
                  <a:cubicBezTo>
                    <a:pt x="636" y="495"/>
                    <a:pt x="637" y="495"/>
                    <a:pt x="637" y="495"/>
                  </a:cubicBezTo>
                  <a:cubicBezTo>
                    <a:pt x="637" y="494"/>
                    <a:pt x="637" y="494"/>
                    <a:pt x="637" y="494"/>
                  </a:cubicBezTo>
                  <a:cubicBezTo>
                    <a:pt x="637" y="494"/>
                    <a:pt x="637" y="494"/>
                    <a:pt x="637" y="494"/>
                  </a:cubicBezTo>
                  <a:cubicBezTo>
                    <a:pt x="637" y="493"/>
                    <a:pt x="638" y="492"/>
                    <a:pt x="638" y="491"/>
                  </a:cubicBezTo>
                  <a:cubicBezTo>
                    <a:pt x="638" y="491"/>
                    <a:pt x="638" y="491"/>
                    <a:pt x="638" y="491"/>
                  </a:cubicBezTo>
                  <a:cubicBezTo>
                    <a:pt x="638" y="491"/>
                    <a:pt x="638" y="490"/>
                    <a:pt x="638" y="490"/>
                  </a:cubicBezTo>
                  <a:cubicBezTo>
                    <a:pt x="639" y="490"/>
                    <a:pt x="639" y="490"/>
                    <a:pt x="639" y="490"/>
                  </a:cubicBezTo>
                  <a:cubicBezTo>
                    <a:pt x="639" y="489"/>
                    <a:pt x="639" y="488"/>
                    <a:pt x="639" y="486"/>
                  </a:cubicBezTo>
                  <a:cubicBezTo>
                    <a:pt x="639" y="486"/>
                    <a:pt x="640" y="486"/>
                    <a:pt x="640" y="486"/>
                  </a:cubicBezTo>
                  <a:cubicBezTo>
                    <a:pt x="640" y="486"/>
                    <a:pt x="640" y="485"/>
                    <a:pt x="640" y="484"/>
                  </a:cubicBezTo>
                  <a:cubicBezTo>
                    <a:pt x="640" y="484"/>
                    <a:pt x="640" y="484"/>
                    <a:pt x="640" y="484"/>
                  </a:cubicBezTo>
                  <a:cubicBezTo>
                    <a:pt x="641" y="484"/>
                    <a:pt x="641" y="483"/>
                    <a:pt x="641" y="483"/>
                  </a:cubicBezTo>
                  <a:cubicBezTo>
                    <a:pt x="641" y="483"/>
                    <a:pt x="641" y="483"/>
                    <a:pt x="641" y="483"/>
                  </a:cubicBezTo>
                  <a:cubicBezTo>
                    <a:pt x="641" y="482"/>
                    <a:pt x="641" y="481"/>
                    <a:pt x="641" y="479"/>
                  </a:cubicBezTo>
                  <a:cubicBezTo>
                    <a:pt x="642" y="479"/>
                    <a:pt x="643" y="477"/>
                    <a:pt x="643" y="477"/>
                  </a:cubicBezTo>
                  <a:cubicBezTo>
                    <a:pt x="642" y="477"/>
                    <a:pt x="642" y="477"/>
                    <a:pt x="642" y="477"/>
                  </a:cubicBezTo>
                  <a:cubicBezTo>
                    <a:pt x="642" y="476"/>
                    <a:pt x="642" y="475"/>
                    <a:pt x="642" y="475"/>
                  </a:cubicBezTo>
                  <a:cubicBezTo>
                    <a:pt x="642" y="475"/>
                    <a:pt x="643" y="475"/>
                    <a:pt x="643" y="475"/>
                  </a:cubicBezTo>
                  <a:cubicBezTo>
                    <a:pt x="643" y="474"/>
                    <a:pt x="643" y="474"/>
                    <a:pt x="643" y="474"/>
                  </a:cubicBezTo>
                  <a:cubicBezTo>
                    <a:pt x="644" y="474"/>
                    <a:pt x="644" y="474"/>
                    <a:pt x="645" y="474"/>
                  </a:cubicBezTo>
                  <a:cubicBezTo>
                    <a:pt x="645" y="474"/>
                    <a:pt x="645" y="474"/>
                    <a:pt x="645" y="475"/>
                  </a:cubicBezTo>
                  <a:cubicBezTo>
                    <a:pt x="646" y="475"/>
                    <a:pt x="646" y="475"/>
                    <a:pt x="647" y="475"/>
                  </a:cubicBezTo>
                  <a:cubicBezTo>
                    <a:pt x="647" y="475"/>
                    <a:pt x="647" y="475"/>
                    <a:pt x="647" y="475"/>
                  </a:cubicBezTo>
                  <a:cubicBezTo>
                    <a:pt x="648" y="476"/>
                    <a:pt x="648" y="478"/>
                    <a:pt x="648" y="479"/>
                  </a:cubicBezTo>
                  <a:cubicBezTo>
                    <a:pt x="649" y="479"/>
                    <a:pt x="650" y="479"/>
                    <a:pt x="650" y="479"/>
                  </a:cubicBezTo>
                  <a:cubicBezTo>
                    <a:pt x="650" y="479"/>
                    <a:pt x="650" y="479"/>
                    <a:pt x="650" y="479"/>
                  </a:cubicBezTo>
                  <a:cubicBezTo>
                    <a:pt x="652" y="480"/>
                    <a:pt x="652" y="483"/>
                    <a:pt x="653" y="484"/>
                  </a:cubicBezTo>
                  <a:cubicBezTo>
                    <a:pt x="653" y="484"/>
                    <a:pt x="653" y="484"/>
                    <a:pt x="653" y="484"/>
                  </a:cubicBezTo>
                  <a:cubicBezTo>
                    <a:pt x="654" y="484"/>
                    <a:pt x="654" y="484"/>
                    <a:pt x="654" y="484"/>
                  </a:cubicBezTo>
                  <a:cubicBezTo>
                    <a:pt x="654" y="487"/>
                    <a:pt x="656" y="488"/>
                    <a:pt x="656" y="490"/>
                  </a:cubicBezTo>
                  <a:cubicBezTo>
                    <a:pt x="657" y="490"/>
                    <a:pt x="657" y="490"/>
                    <a:pt x="657" y="490"/>
                  </a:cubicBezTo>
                  <a:cubicBezTo>
                    <a:pt x="657" y="491"/>
                    <a:pt x="657" y="492"/>
                    <a:pt x="658" y="493"/>
                  </a:cubicBezTo>
                  <a:cubicBezTo>
                    <a:pt x="659" y="493"/>
                    <a:pt x="659" y="492"/>
                    <a:pt x="660" y="492"/>
                  </a:cubicBezTo>
                  <a:cubicBezTo>
                    <a:pt x="660" y="493"/>
                    <a:pt x="660" y="494"/>
                    <a:pt x="660" y="494"/>
                  </a:cubicBezTo>
                  <a:cubicBezTo>
                    <a:pt x="660" y="494"/>
                    <a:pt x="661" y="495"/>
                    <a:pt x="661" y="495"/>
                  </a:cubicBezTo>
                  <a:cubicBezTo>
                    <a:pt x="661" y="495"/>
                    <a:pt x="662" y="494"/>
                    <a:pt x="662" y="495"/>
                  </a:cubicBezTo>
                  <a:cubicBezTo>
                    <a:pt x="662" y="495"/>
                    <a:pt x="662" y="495"/>
                    <a:pt x="662" y="495"/>
                  </a:cubicBezTo>
                  <a:cubicBezTo>
                    <a:pt x="663" y="496"/>
                    <a:pt x="665" y="498"/>
                    <a:pt x="664" y="500"/>
                  </a:cubicBezTo>
                  <a:cubicBezTo>
                    <a:pt x="664" y="500"/>
                    <a:pt x="664" y="500"/>
                    <a:pt x="664" y="500"/>
                  </a:cubicBezTo>
                  <a:cubicBezTo>
                    <a:pt x="664" y="500"/>
                    <a:pt x="664" y="500"/>
                    <a:pt x="664" y="500"/>
                  </a:cubicBezTo>
                  <a:cubicBezTo>
                    <a:pt x="664" y="500"/>
                    <a:pt x="664" y="500"/>
                    <a:pt x="663" y="500"/>
                  </a:cubicBezTo>
                  <a:cubicBezTo>
                    <a:pt x="663" y="502"/>
                    <a:pt x="663" y="503"/>
                    <a:pt x="663" y="504"/>
                  </a:cubicBezTo>
                  <a:cubicBezTo>
                    <a:pt x="664" y="505"/>
                    <a:pt x="664" y="505"/>
                    <a:pt x="665" y="505"/>
                  </a:cubicBezTo>
                  <a:cubicBezTo>
                    <a:pt x="664" y="506"/>
                    <a:pt x="664" y="506"/>
                    <a:pt x="663" y="507"/>
                  </a:cubicBezTo>
                  <a:cubicBezTo>
                    <a:pt x="666" y="507"/>
                    <a:pt x="667" y="506"/>
                    <a:pt x="668" y="504"/>
                  </a:cubicBezTo>
                  <a:cubicBezTo>
                    <a:pt x="668" y="504"/>
                    <a:pt x="669" y="504"/>
                    <a:pt x="669" y="504"/>
                  </a:cubicBezTo>
                  <a:cubicBezTo>
                    <a:pt x="669" y="504"/>
                    <a:pt x="669" y="504"/>
                    <a:pt x="669" y="504"/>
                  </a:cubicBezTo>
                  <a:cubicBezTo>
                    <a:pt x="669" y="504"/>
                    <a:pt x="670" y="504"/>
                    <a:pt x="670" y="504"/>
                  </a:cubicBezTo>
                  <a:cubicBezTo>
                    <a:pt x="670" y="504"/>
                    <a:pt x="670" y="504"/>
                    <a:pt x="670" y="503"/>
                  </a:cubicBezTo>
                  <a:cubicBezTo>
                    <a:pt x="670" y="503"/>
                    <a:pt x="670" y="503"/>
                    <a:pt x="669" y="503"/>
                  </a:cubicBezTo>
                  <a:cubicBezTo>
                    <a:pt x="669" y="502"/>
                    <a:pt x="669" y="501"/>
                    <a:pt x="669" y="499"/>
                  </a:cubicBezTo>
                  <a:cubicBezTo>
                    <a:pt x="669" y="499"/>
                    <a:pt x="669" y="499"/>
                    <a:pt x="669" y="499"/>
                  </a:cubicBezTo>
                  <a:cubicBezTo>
                    <a:pt x="669" y="499"/>
                    <a:pt x="669" y="499"/>
                    <a:pt x="669" y="498"/>
                  </a:cubicBezTo>
                  <a:cubicBezTo>
                    <a:pt x="669" y="498"/>
                    <a:pt x="668" y="498"/>
                    <a:pt x="668" y="498"/>
                  </a:cubicBezTo>
                  <a:cubicBezTo>
                    <a:pt x="668" y="498"/>
                    <a:pt x="668" y="498"/>
                    <a:pt x="668" y="498"/>
                  </a:cubicBezTo>
                  <a:cubicBezTo>
                    <a:pt x="670" y="498"/>
                    <a:pt x="669" y="499"/>
                    <a:pt x="670" y="500"/>
                  </a:cubicBezTo>
                  <a:cubicBezTo>
                    <a:pt x="670" y="500"/>
                    <a:pt x="670" y="500"/>
                    <a:pt x="670" y="500"/>
                  </a:cubicBezTo>
                  <a:cubicBezTo>
                    <a:pt x="671" y="501"/>
                    <a:pt x="671" y="501"/>
                    <a:pt x="671" y="502"/>
                  </a:cubicBezTo>
                  <a:cubicBezTo>
                    <a:pt x="672" y="502"/>
                    <a:pt x="672" y="502"/>
                    <a:pt x="673" y="502"/>
                  </a:cubicBezTo>
                  <a:cubicBezTo>
                    <a:pt x="673" y="501"/>
                    <a:pt x="673" y="501"/>
                    <a:pt x="673" y="500"/>
                  </a:cubicBezTo>
                  <a:cubicBezTo>
                    <a:pt x="671" y="499"/>
                    <a:pt x="671" y="497"/>
                    <a:pt x="669" y="496"/>
                  </a:cubicBezTo>
                  <a:cubicBezTo>
                    <a:pt x="669" y="496"/>
                    <a:pt x="669" y="496"/>
                    <a:pt x="669" y="496"/>
                  </a:cubicBezTo>
                  <a:cubicBezTo>
                    <a:pt x="670" y="496"/>
                    <a:pt x="671" y="496"/>
                    <a:pt x="672" y="497"/>
                  </a:cubicBezTo>
                  <a:cubicBezTo>
                    <a:pt x="672" y="497"/>
                    <a:pt x="672" y="497"/>
                    <a:pt x="672" y="498"/>
                  </a:cubicBezTo>
                  <a:cubicBezTo>
                    <a:pt x="672" y="498"/>
                    <a:pt x="673" y="498"/>
                    <a:pt x="673" y="498"/>
                  </a:cubicBezTo>
                  <a:cubicBezTo>
                    <a:pt x="674" y="498"/>
                    <a:pt x="674" y="498"/>
                    <a:pt x="674" y="497"/>
                  </a:cubicBezTo>
                  <a:cubicBezTo>
                    <a:pt x="674" y="497"/>
                    <a:pt x="674" y="498"/>
                    <a:pt x="674" y="498"/>
                  </a:cubicBezTo>
                  <a:cubicBezTo>
                    <a:pt x="675" y="498"/>
                    <a:pt x="675" y="498"/>
                    <a:pt x="676" y="498"/>
                  </a:cubicBezTo>
                  <a:cubicBezTo>
                    <a:pt x="676" y="498"/>
                    <a:pt x="676" y="497"/>
                    <a:pt x="676" y="497"/>
                  </a:cubicBezTo>
                  <a:cubicBezTo>
                    <a:pt x="676" y="497"/>
                    <a:pt x="676" y="497"/>
                    <a:pt x="676" y="498"/>
                  </a:cubicBezTo>
                  <a:cubicBezTo>
                    <a:pt x="676" y="498"/>
                    <a:pt x="677" y="498"/>
                    <a:pt x="677" y="498"/>
                  </a:cubicBezTo>
                  <a:cubicBezTo>
                    <a:pt x="677" y="498"/>
                    <a:pt x="677" y="497"/>
                    <a:pt x="677" y="497"/>
                  </a:cubicBezTo>
                  <a:cubicBezTo>
                    <a:pt x="678" y="497"/>
                    <a:pt x="679" y="498"/>
                    <a:pt x="679" y="498"/>
                  </a:cubicBezTo>
                  <a:cubicBezTo>
                    <a:pt x="679" y="498"/>
                    <a:pt x="679" y="497"/>
                    <a:pt x="679" y="497"/>
                  </a:cubicBezTo>
                  <a:cubicBezTo>
                    <a:pt x="679" y="497"/>
                    <a:pt x="680" y="497"/>
                    <a:pt x="680" y="497"/>
                  </a:cubicBezTo>
                  <a:cubicBezTo>
                    <a:pt x="681" y="496"/>
                    <a:pt x="681" y="497"/>
                    <a:pt x="681" y="496"/>
                  </a:cubicBezTo>
                  <a:cubicBezTo>
                    <a:pt x="681" y="496"/>
                    <a:pt x="681" y="496"/>
                    <a:pt x="681" y="496"/>
                  </a:cubicBezTo>
                  <a:cubicBezTo>
                    <a:pt x="682" y="496"/>
                    <a:pt x="682" y="496"/>
                    <a:pt x="682" y="496"/>
                  </a:cubicBezTo>
                  <a:cubicBezTo>
                    <a:pt x="682" y="496"/>
                    <a:pt x="682" y="496"/>
                    <a:pt x="682" y="495"/>
                  </a:cubicBezTo>
                  <a:cubicBezTo>
                    <a:pt x="683" y="496"/>
                    <a:pt x="683" y="496"/>
                    <a:pt x="683" y="496"/>
                  </a:cubicBezTo>
                  <a:cubicBezTo>
                    <a:pt x="684" y="495"/>
                    <a:pt x="684" y="495"/>
                    <a:pt x="684" y="495"/>
                  </a:cubicBezTo>
                  <a:cubicBezTo>
                    <a:pt x="684" y="495"/>
                    <a:pt x="685" y="495"/>
                    <a:pt x="685" y="495"/>
                  </a:cubicBezTo>
                  <a:cubicBezTo>
                    <a:pt x="685" y="495"/>
                    <a:pt x="685" y="495"/>
                    <a:pt x="685" y="494"/>
                  </a:cubicBezTo>
                  <a:cubicBezTo>
                    <a:pt x="686" y="494"/>
                    <a:pt x="686" y="494"/>
                    <a:pt x="687" y="494"/>
                  </a:cubicBezTo>
                  <a:cubicBezTo>
                    <a:pt x="687" y="493"/>
                    <a:pt x="688" y="493"/>
                    <a:pt x="689" y="492"/>
                  </a:cubicBezTo>
                  <a:cubicBezTo>
                    <a:pt x="689" y="492"/>
                    <a:pt x="689" y="492"/>
                    <a:pt x="689" y="492"/>
                  </a:cubicBezTo>
                  <a:cubicBezTo>
                    <a:pt x="689" y="491"/>
                    <a:pt x="690" y="491"/>
                    <a:pt x="690" y="490"/>
                  </a:cubicBezTo>
                  <a:cubicBezTo>
                    <a:pt x="690" y="490"/>
                    <a:pt x="691" y="490"/>
                    <a:pt x="691" y="490"/>
                  </a:cubicBezTo>
                  <a:cubicBezTo>
                    <a:pt x="691" y="488"/>
                    <a:pt x="691" y="487"/>
                    <a:pt x="691" y="487"/>
                  </a:cubicBezTo>
                  <a:cubicBezTo>
                    <a:pt x="691" y="485"/>
                    <a:pt x="691" y="485"/>
                    <a:pt x="693" y="485"/>
                  </a:cubicBezTo>
                  <a:cubicBezTo>
                    <a:pt x="693" y="484"/>
                    <a:pt x="693" y="484"/>
                    <a:pt x="692" y="483"/>
                  </a:cubicBezTo>
                  <a:cubicBezTo>
                    <a:pt x="692" y="483"/>
                    <a:pt x="692" y="483"/>
                    <a:pt x="692" y="483"/>
                  </a:cubicBezTo>
                  <a:cubicBezTo>
                    <a:pt x="692" y="482"/>
                    <a:pt x="692" y="482"/>
                    <a:pt x="692" y="481"/>
                  </a:cubicBezTo>
                  <a:cubicBezTo>
                    <a:pt x="692" y="481"/>
                    <a:pt x="691" y="481"/>
                    <a:pt x="691" y="481"/>
                  </a:cubicBezTo>
                  <a:cubicBezTo>
                    <a:pt x="691" y="481"/>
                    <a:pt x="691" y="480"/>
                    <a:pt x="692" y="480"/>
                  </a:cubicBezTo>
                  <a:cubicBezTo>
                    <a:pt x="691" y="480"/>
                    <a:pt x="691" y="480"/>
                    <a:pt x="691" y="480"/>
                  </a:cubicBezTo>
                  <a:cubicBezTo>
                    <a:pt x="691" y="478"/>
                    <a:pt x="691" y="477"/>
                    <a:pt x="692" y="476"/>
                  </a:cubicBezTo>
                  <a:cubicBezTo>
                    <a:pt x="691" y="476"/>
                    <a:pt x="691" y="476"/>
                    <a:pt x="691" y="476"/>
                  </a:cubicBezTo>
                  <a:cubicBezTo>
                    <a:pt x="690" y="475"/>
                    <a:pt x="691" y="474"/>
                    <a:pt x="691" y="473"/>
                  </a:cubicBezTo>
                  <a:cubicBezTo>
                    <a:pt x="690" y="473"/>
                    <a:pt x="690" y="473"/>
                    <a:pt x="690" y="473"/>
                  </a:cubicBezTo>
                  <a:cubicBezTo>
                    <a:pt x="690" y="472"/>
                    <a:pt x="690" y="471"/>
                    <a:pt x="690" y="470"/>
                  </a:cubicBezTo>
                  <a:cubicBezTo>
                    <a:pt x="690" y="470"/>
                    <a:pt x="690" y="470"/>
                    <a:pt x="689" y="470"/>
                  </a:cubicBezTo>
                  <a:cubicBezTo>
                    <a:pt x="689" y="469"/>
                    <a:pt x="689" y="469"/>
                    <a:pt x="690" y="469"/>
                  </a:cubicBezTo>
                  <a:cubicBezTo>
                    <a:pt x="688" y="468"/>
                    <a:pt x="689" y="467"/>
                    <a:pt x="687" y="466"/>
                  </a:cubicBezTo>
                  <a:cubicBezTo>
                    <a:pt x="687" y="465"/>
                    <a:pt x="687" y="464"/>
                    <a:pt x="687" y="463"/>
                  </a:cubicBezTo>
                  <a:cubicBezTo>
                    <a:pt x="686" y="463"/>
                    <a:pt x="686" y="463"/>
                    <a:pt x="686" y="462"/>
                  </a:cubicBezTo>
                  <a:cubicBezTo>
                    <a:pt x="686" y="462"/>
                    <a:pt x="685" y="462"/>
                    <a:pt x="685" y="462"/>
                  </a:cubicBezTo>
                  <a:cubicBezTo>
                    <a:pt x="685" y="461"/>
                    <a:pt x="685" y="461"/>
                    <a:pt x="685" y="461"/>
                  </a:cubicBezTo>
                  <a:cubicBezTo>
                    <a:pt x="684" y="461"/>
                    <a:pt x="684" y="461"/>
                    <a:pt x="684" y="461"/>
                  </a:cubicBezTo>
                  <a:cubicBezTo>
                    <a:pt x="684" y="460"/>
                    <a:pt x="684" y="460"/>
                    <a:pt x="684" y="460"/>
                  </a:cubicBezTo>
                  <a:cubicBezTo>
                    <a:pt x="684" y="460"/>
                    <a:pt x="684" y="460"/>
                    <a:pt x="684" y="460"/>
                  </a:cubicBezTo>
                  <a:cubicBezTo>
                    <a:pt x="684" y="459"/>
                    <a:pt x="684" y="459"/>
                    <a:pt x="684" y="459"/>
                  </a:cubicBezTo>
                  <a:cubicBezTo>
                    <a:pt x="684" y="459"/>
                    <a:pt x="683" y="459"/>
                    <a:pt x="683" y="458"/>
                  </a:cubicBezTo>
                  <a:cubicBezTo>
                    <a:pt x="683" y="458"/>
                    <a:pt x="683" y="458"/>
                    <a:pt x="683" y="458"/>
                  </a:cubicBezTo>
                  <a:cubicBezTo>
                    <a:pt x="683" y="458"/>
                    <a:pt x="683" y="458"/>
                    <a:pt x="683" y="458"/>
                  </a:cubicBezTo>
                  <a:cubicBezTo>
                    <a:pt x="683" y="457"/>
                    <a:pt x="683" y="457"/>
                    <a:pt x="683" y="457"/>
                  </a:cubicBezTo>
                  <a:cubicBezTo>
                    <a:pt x="683" y="457"/>
                    <a:pt x="683" y="457"/>
                    <a:pt x="683" y="457"/>
                  </a:cubicBezTo>
                  <a:cubicBezTo>
                    <a:pt x="682" y="456"/>
                    <a:pt x="682" y="456"/>
                    <a:pt x="682" y="456"/>
                  </a:cubicBezTo>
                  <a:cubicBezTo>
                    <a:pt x="682" y="456"/>
                    <a:pt x="682" y="456"/>
                    <a:pt x="681" y="456"/>
                  </a:cubicBezTo>
                  <a:cubicBezTo>
                    <a:pt x="681" y="455"/>
                    <a:pt x="681" y="455"/>
                    <a:pt x="680" y="454"/>
                  </a:cubicBezTo>
                  <a:cubicBezTo>
                    <a:pt x="680" y="454"/>
                    <a:pt x="680" y="454"/>
                    <a:pt x="679" y="454"/>
                  </a:cubicBezTo>
                  <a:cubicBezTo>
                    <a:pt x="679" y="454"/>
                    <a:pt x="680" y="454"/>
                    <a:pt x="680" y="453"/>
                  </a:cubicBezTo>
                  <a:cubicBezTo>
                    <a:pt x="679" y="453"/>
                    <a:pt x="679" y="453"/>
                    <a:pt x="678" y="453"/>
                  </a:cubicBezTo>
                  <a:cubicBezTo>
                    <a:pt x="678" y="452"/>
                    <a:pt x="678" y="452"/>
                    <a:pt x="678" y="452"/>
                  </a:cubicBezTo>
                  <a:cubicBezTo>
                    <a:pt x="678" y="452"/>
                    <a:pt x="678" y="452"/>
                    <a:pt x="678" y="452"/>
                  </a:cubicBezTo>
                  <a:cubicBezTo>
                    <a:pt x="678" y="451"/>
                    <a:pt x="678" y="451"/>
                    <a:pt x="678" y="451"/>
                  </a:cubicBezTo>
                  <a:cubicBezTo>
                    <a:pt x="678" y="450"/>
                    <a:pt x="677" y="450"/>
                    <a:pt x="677" y="449"/>
                  </a:cubicBezTo>
                  <a:cubicBezTo>
                    <a:pt x="677" y="449"/>
                    <a:pt x="677" y="449"/>
                    <a:pt x="677" y="449"/>
                  </a:cubicBezTo>
                  <a:cubicBezTo>
                    <a:pt x="677" y="449"/>
                    <a:pt x="676" y="449"/>
                    <a:pt x="676" y="449"/>
                  </a:cubicBezTo>
                  <a:cubicBezTo>
                    <a:pt x="676" y="448"/>
                    <a:pt x="676" y="448"/>
                    <a:pt x="676" y="448"/>
                  </a:cubicBezTo>
                  <a:cubicBezTo>
                    <a:pt x="676" y="448"/>
                    <a:pt x="676" y="447"/>
                    <a:pt x="676" y="447"/>
                  </a:cubicBezTo>
                  <a:cubicBezTo>
                    <a:pt x="676" y="447"/>
                    <a:pt x="676" y="447"/>
                    <a:pt x="676" y="446"/>
                  </a:cubicBezTo>
                  <a:cubicBezTo>
                    <a:pt x="676" y="446"/>
                    <a:pt x="675" y="446"/>
                    <a:pt x="675" y="446"/>
                  </a:cubicBezTo>
                  <a:cubicBezTo>
                    <a:pt x="675" y="446"/>
                    <a:pt x="675" y="446"/>
                    <a:pt x="675" y="445"/>
                  </a:cubicBezTo>
                  <a:cubicBezTo>
                    <a:pt x="675" y="445"/>
                    <a:pt x="675" y="445"/>
                    <a:pt x="675" y="445"/>
                  </a:cubicBezTo>
                  <a:cubicBezTo>
                    <a:pt x="675" y="444"/>
                    <a:pt x="676" y="443"/>
                    <a:pt x="676" y="442"/>
                  </a:cubicBezTo>
                  <a:cubicBezTo>
                    <a:pt x="676" y="441"/>
                    <a:pt x="676" y="440"/>
                    <a:pt x="677" y="439"/>
                  </a:cubicBezTo>
                  <a:cubicBezTo>
                    <a:pt x="677" y="439"/>
                    <a:pt x="677" y="439"/>
                    <a:pt x="677" y="439"/>
                  </a:cubicBezTo>
                  <a:cubicBezTo>
                    <a:pt x="677" y="439"/>
                    <a:pt x="678" y="438"/>
                    <a:pt x="678" y="438"/>
                  </a:cubicBezTo>
                  <a:cubicBezTo>
                    <a:pt x="678" y="438"/>
                    <a:pt x="679" y="438"/>
                    <a:pt x="679" y="438"/>
                  </a:cubicBezTo>
                  <a:cubicBezTo>
                    <a:pt x="679" y="438"/>
                    <a:pt x="679" y="438"/>
                    <a:pt x="679" y="438"/>
                  </a:cubicBezTo>
                  <a:cubicBezTo>
                    <a:pt x="679" y="438"/>
                    <a:pt x="679" y="438"/>
                    <a:pt x="680" y="438"/>
                  </a:cubicBezTo>
                  <a:cubicBezTo>
                    <a:pt x="680" y="437"/>
                    <a:pt x="680" y="437"/>
                    <a:pt x="681" y="437"/>
                  </a:cubicBezTo>
                  <a:cubicBezTo>
                    <a:pt x="681" y="437"/>
                    <a:pt x="681" y="437"/>
                    <a:pt x="681" y="437"/>
                  </a:cubicBezTo>
                  <a:cubicBezTo>
                    <a:pt x="681" y="436"/>
                    <a:pt x="682" y="436"/>
                    <a:pt x="682" y="436"/>
                  </a:cubicBezTo>
                  <a:cubicBezTo>
                    <a:pt x="682" y="435"/>
                    <a:pt x="682" y="435"/>
                    <a:pt x="683" y="435"/>
                  </a:cubicBezTo>
                  <a:cubicBezTo>
                    <a:pt x="683" y="435"/>
                    <a:pt x="683" y="435"/>
                    <a:pt x="683" y="435"/>
                  </a:cubicBezTo>
                  <a:cubicBezTo>
                    <a:pt x="683" y="434"/>
                    <a:pt x="684" y="434"/>
                    <a:pt x="684" y="434"/>
                  </a:cubicBezTo>
                  <a:cubicBezTo>
                    <a:pt x="685" y="433"/>
                    <a:pt x="684" y="433"/>
                    <a:pt x="685" y="433"/>
                  </a:cubicBezTo>
                  <a:cubicBezTo>
                    <a:pt x="686" y="433"/>
                    <a:pt x="686" y="433"/>
                    <a:pt x="687" y="433"/>
                  </a:cubicBezTo>
                  <a:cubicBezTo>
                    <a:pt x="688" y="432"/>
                    <a:pt x="688" y="431"/>
                    <a:pt x="689" y="431"/>
                  </a:cubicBezTo>
                  <a:cubicBezTo>
                    <a:pt x="691" y="430"/>
                    <a:pt x="692" y="431"/>
                    <a:pt x="693" y="429"/>
                  </a:cubicBezTo>
                  <a:cubicBezTo>
                    <a:pt x="693" y="429"/>
                    <a:pt x="694" y="429"/>
                    <a:pt x="695" y="429"/>
                  </a:cubicBezTo>
                  <a:cubicBezTo>
                    <a:pt x="695" y="429"/>
                    <a:pt x="695" y="429"/>
                    <a:pt x="695" y="429"/>
                  </a:cubicBezTo>
                  <a:cubicBezTo>
                    <a:pt x="696" y="429"/>
                    <a:pt x="697" y="429"/>
                    <a:pt x="697" y="429"/>
                  </a:cubicBezTo>
                  <a:cubicBezTo>
                    <a:pt x="697" y="429"/>
                    <a:pt x="697" y="430"/>
                    <a:pt x="697" y="430"/>
                  </a:cubicBezTo>
                  <a:cubicBezTo>
                    <a:pt x="698" y="430"/>
                    <a:pt x="699" y="430"/>
                    <a:pt x="699" y="430"/>
                  </a:cubicBezTo>
                  <a:cubicBezTo>
                    <a:pt x="699" y="430"/>
                    <a:pt x="699" y="430"/>
                    <a:pt x="699" y="430"/>
                  </a:cubicBezTo>
                  <a:cubicBezTo>
                    <a:pt x="699" y="430"/>
                    <a:pt x="700" y="430"/>
                    <a:pt x="700" y="430"/>
                  </a:cubicBezTo>
                  <a:cubicBezTo>
                    <a:pt x="699" y="432"/>
                    <a:pt x="698" y="432"/>
                    <a:pt x="698" y="435"/>
                  </a:cubicBezTo>
                  <a:cubicBezTo>
                    <a:pt x="699" y="435"/>
                    <a:pt x="699" y="435"/>
                    <a:pt x="699" y="436"/>
                  </a:cubicBezTo>
                  <a:cubicBezTo>
                    <a:pt x="699" y="436"/>
                    <a:pt x="700" y="438"/>
                    <a:pt x="700" y="439"/>
                  </a:cubicBezTo>
                  <a:cubicBezTo>
                    <a:pt x="701" y="439"/>
                    <a:pt x="702" y="439"/>
                    <a:pt x="703" y="439"/>
                  </a:cubicBezTo>
                  <a:cubicBezTo>
                    <a:pt x="703" y="438"/>
                    <a:pt x="703" y="438"/>
                    <a:pt x="703" y="438"/>
                  </a:cubicBezTo>
                  <a:cubicBezTo>
                    <a:pt x="703" y="436"/>
                    <a:pt x="703" y="437"/>
                    <a:pt x="702" y="436"/>
                  </a:cubicBezTo>
                  <a:cubicBezTo>
                    <a:pt x="702" y="436"/>
                    <a:pt x="702" y="436"/>
                    <a:pt x="702" y="435"/>
                  </a:cubicBezTo>
                  <a:cubicBezTo>
                    <a:pt x="702" y="435"/>
                    <a:pt x="702" y="435"/>
                    <a:pt x="702" y="435"/>
                  </a:cubicBezTo>
                  <a:cubicBezTo>
                    <a:pt x="702" y="435"/>
                    <a:pt x="702" y="435"/>
                    <a:pt x="703" y="435"/>
                  </a:cubicBezTo>
                  <a:cubicBezTo>
                    <a:pt x="703" y="435"/>
                    <a:pt x="703" y="435"/>
                    <a:pt x="703" y="435"/>
                  </a:cubicBezTo>
                  <a:cubicBezTo>
                    <a:pt x="703" y="435"/>
                    <a:pt x="703" y="435"/>
                    <a:pt x="703" y="435"/>
                  </a:cubicBezTo>
                  <a:cubicBezTo>
                    <a:pt x="703" y="435"/>
                    <a:pt x="703" y="434"/>
                    <a:pt x="703" y="434"/>
                  </a:cubicBezTo>
                  <a:cubicBezTo>
                    <a:pt x="706" y="434"/>
                    <a:pt x="708" y="433"/>
                    <a:pt x="709" y="431"/>
                  </a:cubicBezTo>
                  <a:cubicBezTo>
                    <a:pt x="709" y="431"/>
                    <a:pt x="710" y="431"/>
                    <a:pt x="710" y="431"/>
                  </a:cubicBezTo>
                  <a:cubicBezTo>
                    <a:pt x="710" y="431"/>
                    <a:pt x="710" y="431"/>
                    <a:pt x="710" y="431"/>
                  </a:cubicBezTo>
                  <a:cubicBezTo>
                    <a:pt x="711" y="431"/>
                    <a:pt x="711" y="431"/>
                    <a:pt x="712" y="431"/>
                  </a:cubicBezTo>
                  <a:cubicBezTo>
                    <a:pt x="712" y="431"/>
                    <a:pt x="712" y="430"/>
                    <a:pt x="713" y="430"/>
                  </a:cubicBezTo>
                  <a:cubicBezTo>
                    <a:pt x="713" y="430"/>
                    <a:pt x="713" y="430"/>
                    <a:pt x="713" y="430"/>
                  </a:cubicBezTo>
                  <a:cubicBezTo>
                    <a:pt x="713" y="430"/>
                    <a:pt x="713" y="430"/>
                    <a:pt x="714" y="430"/>
                  </a:cubicBezTo>
                  <a:cubicBezTo>
                    <a:pt x="714" y="430"/>
                    <a:pt x="714" y="430"/>
                    <a:pt x="714" y="430"/>
                  </a:cubicBezTo>
                  <a:cubicBezTo>
                    <a:pt x="714" y="430"/>
                    <a:pt x="714" y="430"/>
                    <a:pt x="715" y="430"/>
                  </a:cubicBezTo>
                  <a:cubicBezTo>
                    <a:pt x="715" y="430"/>
                    <a:pt x="715" y="430"/>
                    <a:pt x="715" y="430"/>
                  </a:cubicBezTo>
                  <a:cubicBezTo>
                    <a:pt x="716" y="430"/>
                    <a:pt x="717" y="430"/>
                    <a:pt x="718" y="430"/>
                  </a:cubicBezTo>
                  <a:cubicBezTo>
                    <a:pt x="718" y="430"/>
                    <a:pt x="718" y="430"/>
                    <a:pt x="718" y="430"/>
                  </a:cubicBezTo>
                  <a:cubicBezTo>
                    <a:pt x="718" y="430"/>
                    <a:pt x="718" y="430"/>
                    <a:pt x="719" y="430"/>
                  </a:cubicBezTo>
                  <a:cubicBezTo>
                    <a:pt x="719" y="430"/>
                    <a:pt x="719" y="430"/>
                    <a:pt x="719" y="430"/>
                  </a:cubicBezTo>
                  <a:cubicBezTo>
                    <a:pt x="720" y="430"/>
                    <a:pt x="721" y="430"/>
                    <a:pt x="721" y="428"/>
                  </a:cubicBezTo>
                  <a:cubicBezTo>
                    <a:pt x="723" y="428"/>
                    <a:pt x="723" y="428"/>
                    <a:pt x="724" y="426"/>
                  </a:cubicBezTo>
                  <a:cubicBezTo>
                    <a:pt x="724" y="426"/>
                    <a:pt x="724" y="426"/>
                    <a:pt x="725" y="426"/>
                  </a:cubicBezTo>
                  <a:cubicBezTo>
                    <a:pt x="725" y="426"/>
                    <a:pt x="725" y="426"/>
                    <a:pt x="725" y="425"/>
                  </a:cubicBezTo>
                  <a:cubicBezTo>
                    <a:pt x="725" y="425"/>
                    <a:pt x="724" y="425"/>
                    <a:pt x="724" y="425"/>
                  </a:cubicBezTo>
                  <a:cubicBezTo>
                    <a:pt x="724" y="425"/>
                    <a:pt x="724" y="425"/>
                    <a:pt x="724" y="424"/>
                  </a:cubicBezTo>
                  <a:cubicBezTo>
                    <a:pt x="724" y="425"/>
                    <a:pt x="725" y="425"/>
                    <a:pt x="725" y="425"/>
                  </a:cubicBezTo>
                  <a:cubicBezTo>
                    <a:pt x="725" y="425"/>
                    <a:pt x="725" y="425"/>
                    <a:pt x="725" y="426"/>
                  </a:cubicBezTo>
                  <a:cubicBezTo>
                    <a:pt x="726" y="426"/>
                    <a:pt x="726" y="426"/>
                    <a:pt x="726" y="426"/>
                  </a:cubicBezTo>
                  <a:cubicBezTo>
                    <a:pt x="726" y="427"/>
                    <a:pt x="726" y="427"/>
                    <a:pt x="727" y="427"/>
                  </a:cubicBezTo>
                  <a:cubicBezTo>
                    <a:pt x="727" y="428"/>
                    <a:pt x="727" y="428"/>
                    <a:pt x="727" y="428"/>
                  </a:cubicBezTo>
                  <a:cubicBezTo>
                    <a:pt x="727" y="428"/>
                    <a:pt x="728" y="428"/>
                    <a:pt x="728" y="428"/>
                  </a:cubicBezTo>
                  <a:cubicBezTo>
                    <a:pt x="728" y="428"/>
                    <a:pt x="728" y="428"/>
                    <a:pt x="728" y="428"/>
                  </a:cubicBezTo>
                  <a:cubicBezTo>
                    <a:pt x="729" y="428"/>
                    <a:pt x="729" y="428"/>
                    <a:pt x="730" y="428"/>
                  </a:cubicBezTo>
                  <a:cubicBezTo>
                    <a:pt x="730" y="428"/>
                    <a:pt x="730" y="427"/>
                    <a:pt x="730" y="427"/>
                  </a:cubicBezTo>
                  <a:cubicBezTo>
                    <a:pt x="732" y="427"/>
                    <a:pt x="733" y="427"/>
                    <a:pt x="734" y="427"/>
                  </a:cubicBezTo>
                  <a:cubicBezTo>
                    <a:pt x="735" y="427"/>
                    <a:pt x="736" y="427"/>
                    <a:pt x="737" y="428"/>
                  </a:cubicBezTo>
                  <a:cubicBezTo>
                    <a:pt x="737" y="427"/>
                    <a:pt x="737" y="427"/>
                    <a:pt x="738" y="426"/>
                  </a:cubicBezTo>
                  <a:cubicBezTo>
                    <a:pt x="738" y="426"/>
                    <a:pt x="738" y="426"/>
                    <a:pt x="739" y="426"/>
                  </a:cubicBezTo>
                  <a:cubicBezTo>
                    <a:pt x="739" y="426"/>
                    <a:pt x="739" y="424"/>
                    <a:pt x="739" y="423"/>
                  </a:cubicBezTo>
                  <a:cubicBezTo>
                    <a:pt x="740" y="423"/>
                    <a:pt x="741" y="423"/>
                    <a:pt x="742" y="423"/>
                  </a:cubicBezTo>
                  <a:cubicBezTo>
                    <a:pt x="742" y="422"/>
                    <a:pt x="742" y="422"/>
                    <a:pt x="742" y="422"/>
                  </a:cubicBezTo>
                  <a:cubicBezTo>
                    <a:pt x="743" y="422"/>
                    <a:pt x="743" y="422"/>
                    <a:pt x="743" y="422"/>
                  </a:cubicBezTo>
                  <a:cubicBezTo>
                    <a:pt x="744" y="422"/>
                    <a:pt x="744" y="421"/>
                    <a:pt x="745" y="421"/>
                  </a:cubicBezTo>
                  <a:cubicBezTo>
                    <a:pt x="745" y="421"/>
                    <a:pt x="745" y="421"/>
                    <a:pt x="745" y="420"/>
                  </a:cubicBezTo>
                  <a:cubicBezTo>
                    <a:pt x="746" y="420"/>
                    <a:pt x="746" y="420"/>
                    <a:pt x="747" y="420"/>
                  </a:cubicBezTo>
                  <a:cubicBezTo>
                    <a:pt x="747" y="420"/>
                    <a:pt x="747" y="420"/>
                    <a:pt x="747" y="420"/>
                  </a:cubicBezTo>
                  <a:cubicBezTo>
                    <a:pt x="748" y="420"/>
                    <a:pt x="748" y="420"/>
                    <a:pt x="748" y="419"/>
                  </a:cubicBezTo>
                  <a:cubicBezTo>
                    <a:pt x="748" y="419"/>
                    <a:pt x="749" y="419"/>
                    <a:pt x="749" y="419"/>
                  </a:cubicBezTo>
                  <a:cubicBezTo>
                    <a:pt x="749" y="418"/>
                    <a:pt x="748" y="418"/>
                    <a:pt x="748" y="418"/>
                  </a:cubicBezTo>
                  <a:cubicBezTo>
                    <a:pt x="749" y="417"/>
                    <a:pt x="750" y="417"/>
                    <a:pt x="752" y="417"/>
                  </a:cubicBezTo>
                  <a:cubicBezTo>
                    <a:pt x="752" y="417"/>
                    <a:pt x="752" y="417"/>
                    <a:pt x="753" y="417"/>
                  </a:cubicBezTo>
                  <a:cubicBezTo>
                    <a:pt x="753" y="417"/>
                    <a:pt x="754" y="417"/>
                    <a:pt x="755" y="417"/>
                  </a:cubicBezTo>
                  <a:cubicBezTo>
                    <a:pt x="755" y="416"/>
                    <a:pt x="755" y="415"/>
                    <a:pt x="755" y="415"/>
                  </a:cubicBezTo>
                  <a:cubicBezTo>
                    <a:pt x="755" y="415"/>
                    <a:pt x="755" y="415"/>
                    <a:pt x="756" y="415"/>
                  </a:cubicBezTo>
                  <a:cubicBezTo>
                    <a:pt x="756" y="414"/>
                    <a:pt x="755" y="414"/>
                    <a:pt x="755" y="413"/>
                  </a:cubicBezTo>
                  <a:cubicBezTo>
                    <a:pt x="756" y="413"/>
                    <a:pt x="757" y="413"/>
                    <a:pt x="759" y="413"/>
                  </a:cubicBezTo>
                  <a:cubicBezTo>
                    <a:pt x="759" y="413"/>
                    <a:pt x="759" y="412"/>
                    <a:pt x="759" y="412"/>
                  </a:cubicBezTo>
                  <a:cubicBezTo>
                    <a:pt x="759" y="412"/>
                    <a:pt x="759" y="412"/>
                    <a:pt x="759" y="412"/>
                  </a:cubicBezTo>
                  <a:cubicBezTo>
                    <a:pt x="759" y="412"/>
                    <a:pt x="759" y="410"/>
                    <a:pt x="759" y="409"/>
                  </a:cubicBezTo>
                  <a:cubicBezTo>
                    <a:pt x="759" y="409"/>
                    <a:pt x="758" y="408"/>
                    <a:pt x="757" y="408"/>
                  </a:cubicBezTo>
                  <a:cubicBezTo>
                    <a:pt x="758" y="408"/>
                    <a:pt x="757" y="408"/>
                    <a:pt x="758" y="408"/>
                  </a:cubicBezTo>
                  <a:cubicBezTo>
                    <a:pt x="758" y="407"/>
                    <a:pt x="758" y="407"/>
                    <a:pt x="758" y="407"/>
                  </a:cubicBezTo>
                  <a:cubicBezTo>
                    <a:pt x="758" y="407"/>
                    <a:pt x="759" y="407"/>
                    <a:pt x="759" y="407"/>
                  </a:cubicBezTo>
                  <a:cubicBezTo>
                    <a:pt x="759" y="406"/>
                    <a:pt x="759" y="404"/>
                    <a:pt x="760" y="404"/>
                  </a:cubicBezTo>
                  <a:cubicBezTo>
                    <a:pt x="761" y="404"/>
                    <a:pt x="762" y="404"/>
                    <a:pt x="762" y="404"/>
                  </a:cubicBezTo>
                  <a:cubicBezTo>
                    <a:pt x="763" y="404"/>
                    <a:pt x="762" y="404"/>
                    <a:pt x="763" y="404"/>
                  </a:cubicBezTo>
                  <a:cubicBezTo>
                    <a:pt x="764" y="403"/>
                    <a:pt x="764" y="403"/>
                    <a:pt x="764" y="403"/>
                  </a:cubicBezTo>
                  <a:cubicBezTo>
                    <a:pt x="765" y="403"/>
                    <a:pt x="765" y="402"/>
                    <a:pt x="765" y="402"/>
                  </a:cubicBezTo>
                  <a:cubicBezTo>
                    <a:pt x="765" y="402"/>
                    <a:pt x="765" y="402"/>
                    <a:pt x="765" y="402"/>
                  </a:cubicBezTo>
                  <a:cubicBezTo>
                    <a:pt x="766" y="402"/>
                    <a:pt x="766" y="402"/>
                    <a:pt x="766" y="402"/>
                  </a:cubicBezTo>
                  <a:cubicBezTo>
                    <a:pt x="766" y="401"/>
                    <a:pt x="766" y="400"/>
                    <a:pt x="766" y="399"/>
                  </a:cubicBezTo>
                  <a:cubicBezTo>
                    <a:pt x="767" y="399"/>
                    <a:pt x="767" y="399"/>
                    <a:pt x="768" y="399"/>
                  </a:cubicBezTo>
                  <a:cubicBezTo>
                    <a:pt x="768" y="399"/>
                    <a:pt x="767" y="398"/>
                    <a:pt x="767" y="398"/>
                  </a:cubicBezTo>
                  <a:cubicBezTo>
                    <a:pt x="767" y="398"/>
                    <a:pt x="767" y="398"/>
                    <a:pt x="767" y="398"/>
                  </a:cubicBezTo>
                  <a:cubicBezTo>
                    <a:pt x="768" y="398"/>
                    <a:pt x="768" y="398"/>
                    <a:pt x="769" y="398"/>
                  </a:cubicBezTo>
                  <a:cubicBezTo>
                    <a:pt x="770" y="398"/>
                    <a:pt x="769" y="397"/>
                    <a:pt x="770" y="397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70" y="397"/>
                    <a:pt x="770" y="397"/>
                    <a:pt x="770" y="396"/>
                  </a:cubicBezTo>
                  <a:cubicBezTo>
                    <a:pt x="771" y="397"/>
                    <a:pt x="771" y="397"/>
                    <a:pt x="772" y="397"/>
                  </a:cubicBezTo>
                  <a:cubicBezTo>
                    <a:pt x="772" y="395"/>
                    <a:pt x="772" y="396"/>
                    <a:pt x="771" y="394"/>
                  </a:cubicBezTo>
                  <a:cubicBezTo>
                    <a:pt x="771" y="394"/>
                    <a:pt x="771" y="394"/>
                    <a:pt x="771" y="394"/>
                  </a:cubicBezTo>
                  <a:cubicBezTo>
                    <a:pt x="771" y="393"/>
                    <a:pt x="772" y="393"/>
                    <a:pt x="772" y="393"/>
                  </a:cubicBezTo>
                  <a:cubicBezTo>
                    <a:pt x="772" y="393"/>
                    <a:pt x="772" y="391"/>
                    <a:pt x="772" y="391"/>
                  </a:cubicBezTo>
                  <a:cubicBezTo>
                    <a:pt x="773" y="391"/>
                    <a:pt x="775" y="391"/>
                    <a:pt x="775" y="391"/>
                  </a:cubicBezTo>
                  <a:cubicBezTo>
                    <a:pt x="775" y="391"/>
                    <a:pt x="775" y="391"/>
                    <a:pt x="775" y="391"/>
                  </a:cubicBezTo>
                  <a:cubicBezTo>
                    <a:pt x="775" y="391"/>
                    <a:pt x="775" y="391"/>
                    <a:pt x="775" y="391"/>
                  </a:cubicBezTo>
                  <a:cubicBezTo>
                    <a:pt x="775" y="390"/>
                    <a:pt x="774" y="390"/>
                    <a:pt x="775" y="389"/>
                  </a:cubicBezTo>
                  <a:cubicBezTo>
                    <a:pt x="775" y="389"/>
                    <a:pt x="776" y="389"/>
                    <a:pt x="776" y="389"/>
                  </a:cubicBezTo>
                  <a:cubicBezTo>
                    <a:pt x="775" y="388"/>
                    <a:pt x="775" y="388"/>
                    <a:pt x="775" y="388"/>
                  </a:cubicBezTo>
                  <a:cubicBezTo>
                    <a:pt x="775" y="388"/>
                    <a:pt x="775" y="388"/>
                    <a:pt x="775" y="387"/>
                  </a:cubicBezTo>
                  <a:cubicBezTo>
                    <a:pt x="776" y="387"/>
                    <a:pt x="776" y="387"/>
                    <a:pt x="777" y="387"/>
                  </a:cubicBezTo>
                  <a:cubicBezTo>
                    <a:pt x="777" y="386"/>
                    <a:pt x="777" y="387"/>
                    <a:pt x="777" y="386"/>
                  </a:cubicBezTo>
                  <a:cubicBezTo>
                    <a:pt x="777" y="386"/>
                    <a:pt x="777" y="386"/>
                    <a:pt x="777" y="386"/>
                  </a:cubicBezTo>
                  <a:cubicBezTo>
                    <a:pt x="776" y="385"/>
                    <a:pt x="776" y="385"/>
                    <a:pt x="775" y="385"/>
                  </a:cubicBezTo>
                  <a:cubicBezTo>
                    <a:pt x="775" y="385"/>
                    <a:pt x="775" y="384"/>
                    <a:pt x="775" y="384"/>
                  </a:cubicBezTo>
                  <a:cubicBezTo>
                    <a:pt x="773" y="383"/>
                    <a:pt x="771" y="385"/>
                    <a:pt x="770" y="383"/>
                  </a:cubicBezTo>
                  <a:cubicBezTo>
                    <a:pt x="769" y="383"/>
                    <a:pt x="770" y="383"/>
                    <a:pt x="770" y="383"/>
                  </a:cubicBezTo>
                  <a:cubicBezTo>
                    <a:pt x="771" y="382"/>
                    <a:pt x="772" y="382"/>
                    <a:pt x="772" y="381"/>
                  </a:cubicBezTo>
                  <a:cubicBezTo>
                    <a:pt x="774" y="381"/>
                    <a:pt x="774" y="381"/>
                    <a:pt x="775" y="380"/>
                  </a:cubicBezTo>
                  <a:cubicBezTo>
                    <a:pt x="775" y="379"/>
                    <a:pt x="774" y="378"/>
                    <a:pt x="774" y="376"/>
                  </a:cubicBezTo>
                  <a:cubicBezTo>
                    <a:pt x="774" y="376"/>
                    <a:pt x="773" y="376"/>
                    <a:pt x="773" y="376"/>
                  </a:cubicBezTo>
                  <a:cubicBezTo>
                    <a:pt x="773" y="376"/>
                    <a:pt x="773" y="375"/>
                    <a:pt x="773" y="375"/>
                  </a:cubicBezTo>
                  <a:cubicBezTo>
                    <a:pt x="772" y="375"/>
                    <a:pt x="771" y="374"/>
                    <a:pt x="770" y="374"/>
                  </a:cubicBezTo>
                  <a:cubicBezTo>
                    <a:pt x="770" y="374"/>
                    <a:pt x="770" y="374"/>
                    <a:pt x="770" y="374"/>
                  </a:cubicBezTo>
                  <a:cubicBezTo>
                    <a:pt x="770" y="374"/>
                    <a:pt x="770" y="374"/>
                    <a:pt x="769" y="374"/>
                  </a:cubicBezTo>
                  <a:cubicBezTo>
                    <a:pt x="769" y="374"/>
                    <a:pt x="769" y="375"/>
                    <a:pt x="769" y="375"/>
                  </a:cubicBezTo>
                  <a:cubicBezTo>
                    <a:pt x="769" y="375"/>
                    <a:pt x="769" y="375"/>
                    <a:pt x="769" y="375"/>
                  </a:cubicBezTo>
                  <a:cubicBezTo>
                    <a:pt x="769" y="373"/>
                    <a:pt x="769" y="373"/>
                    <a:pt x="769" y="373"/>
                  </a:cubicBezTo>
                  <a:cubicBezTo>
                    <a:pt x="770" y="373"/>
                    <a:pt x="770" y="373"/>
                    <a:pt x="771" y="373"/>
                  </a:cubicBezTo>
                  <a:cubicBezTo>
                    <a:pt x="771" y="373"/>
                    <a:pt x="771" y="373"/>
                    <a:pt x="771" y="373"/>
                  </a:cubicBezTo>
                  <a:cubicBezTo>
                    <a:pt x="771" y="373"/>
                    <a:pt x="772" y="373"/>
                    <a:pt x="772" y="373"/>
                  </a:cubicBezTo>
                  <a:cubicBezTo>
                    <a:pt x="772" y="374"/>
                    <a:pt x="772" y="374"/>
                    <a:pt x="772" y="374"/>
                  </a:cubicBezTo>
                  <a:cubicBezTo>
                    <a:pt x="772" y="374"/>
                    <a:pt x="773" y="374"/>
                    <a:pt x="773" y="374"/>
                  </a:cubicBezTo>
                  <a:cubicBezTo>
                    <a:pt x="774" y="373"/>
                    <a:pt x="774" y="373"/>
                    <a:pt x="774" y="372"/>
                  </a:cubicBezTo>
                  <a:cubicBezTo>
                    <a:pt x="773" y="372"/>
                    <a:pt x="773" y="372"/>
                    <a:pt x="773" y="371"/>
                  </a:cubicBezTo>
                  <a:cubicBezTo>
                    <a:pt x="772" y="370"/>
                    <a:pt x="772" y="369"/>
                    <a:pt x="771" y="368"/>
                  </a:cubicBezTo>
                  <a:cubicBezTo>
                    <a:pt x="771" y="368"/>
                    <a:pt x="770" y="368"/>
                    <a:pt x="770" y="368"/>
                  </a:cubicBezTo>
                  <a:cubicBezTo>
                    <a:pt x="769" y="366"/>
                    <a:pt x="769" y="364"/>
                    <a:pt x="768" y="362"/>
                  </a:cubicBezTo>
                  <a:cubicBezTo>
                    <a:pt x="768" y="362"/>
                    <a:pt x="767" y="361"/>
                    <a:pt x="767" y="361"/>
                  </a:cubicBezTo>
                  <a:cubicBezTo>
                    <a:pt x="767" y="362"/>
                    <a:pt x="767" y="362"/>
                    <a:pt x="767" y="362"/>
                  </a:cubicBezTo>
                  <a:cubicBezTo>
                    <a:pt x="766" y="362"/>
                    <a:pt x="766" y="362"/>
                    <a:pt x="766" y="362"/>
                  </a:cubicBezTo>
                  <a:cubicBezTo>
                    <a:pt x="766" y="361"/>
                    <a:pt x="767" y="361"/>
                    <a:pt x="767" y="360"/>
                  </a:cubicBezTo>
                  <a:cubicBezTo>
                    <a:pt x="765" y="358"/>
                    <a:pt x="764" y="352"/>
                    <a:pt x="766" y="350"/>
                  </a:cubicBezTo>
                  <a:cubicBezTo>
                    <a:pt x="768" y="349"/>
                    <a:pt x="769" y="349"/>
                    <a:pt x="770" y="348"/>
                  </a:cubicBezTo>
                  <a:cubicBezTo>
                    <a:pt x="770" y="348"/>
                    <a:pt x="770" y="347"/>
                    <a:pt x="770" y="346"/>
                  </a:cubicBezTo>
                  <a:cubicBezTo>
                    <a:pt x="770" y="346"/>
                    <a:pt x="772" y="346"/>
                    <a:pt x="772" y="345"/>
                  </a:cubicBezTo>
                  <a:cubicBezTo>
                    <a:pt x="772" y="345"/>
                    <a:pt x="772" y="345"/>
                    <a:pt x="772" y="345"/>
                  </a:cubicBezTo>
                  <a:cubicBezTo>
                    <a:pt x="773" y="345"/>
                    <a:pt x="773" y="344"/>
                    <a:pt x="774" y="344"/>
                  </a:cubicBezTo>
                  <a:cubicBezTo>
                    <a:pt x="774" y="344"/>
                    <a:pt x="774" y="343"/>
                    <a:pt x="774" y="343"/>
                  </a:cubicBezTo>
                  <a:cubicBezTo>
                    <a:pt x="775" y="343"/>
                    <a:pt x="776" y="343"/>
                    <a:pt x="777" y="343"/>
                  </a:cubicBezTo>
                  <a:cubicBezTo>
                    <a:pt x="778" y="342"/>
                    <a:pt x="778" y="342"/>
                    <a:pt x="778" y="342"/>
                  </a:cubicBezTo>
                  <a:cubicBezTo>
                    <a:pt x="779" y="342"/>
                    <a:pt x="780" y="342"/>
                    <a:pt x="780" y="342"/>
                  </a:cubicBezTo>
                  <a:cubicBezTo>
                    <a:pt x="781" y="342"/>
                    <a:pt x="781" y="341"/>
                    <a:pt x="782" y="341"/>
                  </a:cubicBezTo>
                  <a:cubicBezTo>
                    <a:pt x="782" y="340"/>
                    <a:pt x="782" y="341"/>
                    <a:pt x="783" y="341"/>
                  </a:cubicBezTo>
                  <a:cubicBezTo>
                    <a:pt x="783" y="341"/>
                    <a:pt x="783" y="341"/>
                    <a:pt x="783" y="341"/>
                  </a:cubicBezTo>
                  <a:cubicBezTo>
                    <a:pt x="784" y="341"/>
                    <a:pt x="784" y="341"/>
                    <a:pt x="785" y="341"/>
                  </a:cubicBezTo>
                  <a:cubicBezTo>
                    <a:pt x="786" y="340"/>
                    <a:pt x="787" y="340"/>
                    <a:pt x="787" y="338"/>
                  </a:cubicBezTo>
                  <a:cubicBezTo>
                    <a:pt x="785" y="337"/>
                    <a:pt x="784" y="336"/>
                    <a:pt x="782" y="337"/>
                  </a:cubicBezTo>
                  <a:cubicBezTo>
                    <a:pt x="781" y="337"/>
                    <a:pt x="780" y="337"/>
                    <a:pt x="779" y="337"/>
                  </a:cubicBezTo>
                  <a:cubicBezTo>
                    <a:pt x="779" y="336"/>
                    <a:pt x="779" y="336"/>
                    <a:pt x="778" y="335"/>
                  </a:cubicBezTo>
                  <a:cubicBezTo>
                    <a:pt x="776" y="335"/>
                    <a:pt x="775" y="334"/>
                    <a:pt x="773" y="334"/>
                  </a:cubicBezTo>
                  <a:cubicBezTo>
                    <a:pt x="772" y="334"/>
                    <a:pt x="772" y="335"/>
                    <a:pt x="772" y="335"/>
                  </a:cubicBezTo>
                  <a:cubicBezTo>
                    <a:pt x="771" y="335"/>
                    <a:pt x="770" y="335"/>
                    <a:pt x="769" y="336"/>
                  </a:cubicBezTo>
                  <a:cubicBezTo>
                    <a:pt x="769" y="336"/>
                    <a:pt x="769" y="337"/>
                    <a:pt x="768" y="337"/>
                  </a:cubicBezTo>
                  <a:cubicBezTo>
                    <a:pt x="768" y="337"/>
                    <a:pt x="768" y="337"/>
                    <a:pt x="768" y="337"/>
                  </a:cubicBezTo>
                  <a:cubicBezTo>
                    <a:pt x="768" y="337"/>
                    <a:pt x="767" y="337"/>
                    <a:pt x="766" y="337"/>
                  </a:cubicBezTo>
                  <a:cubicBezTo>
                    <a:pt x="766" y="337"/>
                    <a:pt x="766" y="337"/>
                    <a:pt x="766" y="337"/>
                  </a:cubicBezTo>
                  <a:cubicBezTo>
                    <a:pt x="766" y="337"/>
                    <a:pt x="765" y="337"/>
                    <a:pt x="765" y="337"/>
                  </a:cubicBezTo>
                  <a:cubicBezTo>
                    <a:pt x="765" y="337"/>
                    <a:pt x="765" y="337"/>
                    <a:pt x="765" y="338"/>
                  </a:cubicBezTo>
                  <a:cubicBezTo>
                    <a:pt x="764" y="337"/>
                    <a:pt x="765" y="338"/>
                    <a:pt x="765" y="337"/>
                  </a:cubicBezTo>
                  <a:cubicBezTo>
                    <a:pt x="762" y="336"/>
                    <a:pt x="764" y="333"/>
                    <a:pt x="761" y="331"/>
                  </a:cubicBezTo>
                  <a:cubicBezTo>
                    <a:pt x="761" y="331"/>
                    <a:pt x="761" y="330"/>
                    <a:pt x="760" y="330"/>
                  </a:cubicBezTo>
                  <a:cubicBezTo>
                    <a:pt x="760" y="330"/>
                    <a:pt x="760" y="330"/>
                    <a:pt x="760" y="330"/>
                  </a:cubicBezTo>
                  <a:cubicBezTo>
                    <a:pt x="760" y="330"/>
                    <a:pt x="760" y="329"/>
                    <a:pt x="760" y="329"/>
                  </a:cubicBezTo>
                  <a:cubicBezTo>
                    <a:pt x="760" y="329"/>
                    <a:pt x="760" y="329"/>
                    <a:pt x="760" y="329"/>
                  </a:cubicBezTo>
                  <a:cubicBezTo>
                    <a:pt x="760" y="328"/>
                    <a:pt x="760" y="328"/>
                    <a:pt x="760" y="327"/>
                  </a:cubicBezTo>
                  <a:cubicBezTo>
                    <a:pt x="760" y="327"/>
                    <a:pt x="760" y="327"/>
                    <a:pt x="759" y="327"/>
                  </a:cubicBezTo>
                  <a:cubicBezTo>
                    <a:pt x="759" y="327"/>
                    <a:pt x="759" y="327"/>
                    <a:pt x="759" y="326"/>
                  </a:cubicBezTo>
                  <a:cubicBezTo>
                    <a:pt x="759" y="326"/>
                    <a:pt x="759" y="326"/>
                    <a:pt x="759" y="326"/>
                  </a:cubicBezTo>
                  <a:cubicBezTo>
                    <a:pt x="759" y="325"/>
                    <a:pt x="759" y="326"/>
                    <a:pt x="759" y="325"/>
                  </a:cubicBezTo>
                  <a:cubicBezTo>
                    <a:pt x="760" y="324"/>
                    <a:pt x="760" y="324"/>
                    <a:pt x="761" y="323"/>
                  </a:cubicBezTo>
                  <a:cubicBezTo>
                    <a:pt x="762" y="324"/>
                    <a:pt x="764" y="324"/>
                    <a:pt x="766" y="324"/>
                  </a:cubicBezTo>
                  <a:cubicBezTo>
                    <a:pt x="767" y="323"/>
                    <a:pt x="769" y="322"/>
                    <a:pt x="770" y="320"/>
                  </a:cubicBezTo>
                  <a:cubicBezTo>
                    <a:pt x="770" y="320"/>
                    <a:pt x="770" y="321"/>
                    <a:pt x="771" y="321"/>
                  </a:cubicBezTo>
                  <a:cubicBezTo>
                    <a:pt x="771" y="320"/>
                    <a:pt x="771" y="320"/>
                    <a:pt x="772" y="320"/>
                  </a:cubicBezTo>
                  <a:cubicBezTo>
                    <a:pt x="772" y="320"/>
                    <a:pt x="773" y="320"/>
                    <a:pt x="774" y="320"/>
                  </a:cubicBezTo>
                  <a:cubicBezTo>
                    <a:pt x="775" y="319"/>
                    <a:pt x="775" y="318"/>
                    <a:pt x="776" y="318"/>
                  </a:cubicBezTo>
                  <a:cubicBezTo>
                    <a:pt x="776" y="318"/>
                    <a:pt x="776" y="318"/>
                    <a:pt x="777" y="318"/>
                  </a:cubicBezTo>
                  <a:cubicBezTo>
                    <a:pt x="777" y="317"/>
                    <a:pt x="778" y="316"/>
                    <a:pt x="779" y="315"/>
                  </a:cubicBezTo>
                  <a:cubicBezTo>
                    <a:pt x="779" y="315"/>
                    <a:pt x="779" y="315"/>
                    <a:pt x="779" y="315"/>
                  </a:cubicBezTo>
                  <a:cubicBezTo>
                    <a:pt x="780" y="314"/>
                    <a:pt x="781" y="313"/>
                    <a:pt x="782" y="313"/>
                  </a:cubicBezTo>
                  <a:cubicBezTo>
                    <a:pt x="784" y="314"/>
                    <a:pt x="786" y="315"/>
                    <a:pt x="789" y="316"/>
                  </a:cubicBezTo>
                  <a:cubicBezTo>
                    <a:pt x="788" y="317"/>
                    <a:pt x="788" y="317"/>
                    <a:pt x="787" y="317"/>
                  </a:cubicBezTo>
                  <a:cubicBezTo>
                    <a:pt x="787" y="317"/>
                    <a:pt x="787" y="317"/>
                    <a:pt x="787" y="317"/>
                  </a:cubicBezTo>
                  <a:cubicBezTo>
                    <a:pt x="786" y="318"/>
                    <a:pt x="786" y="318"/>
                    <a:pt x="786" y="319"/>
                  </a:cubicBezTo>
                  <a:cubicBezTo>
                    <a:pt x="786" y="319"/>
                    <a:pt x="785" y="319"/>
                    <a:pt x="785" y="319"/>
                  </a:cubicBezTo>
                  <a:cubicBezTo>
                    <a:pt x="785" y="320"/>
                    <a:pt x="785" y="320"/>
                    <a:pt x="785" y="320"/>
                  </a:cubicBezTo>
                  <a:cubicBezTo>
                    <a:pt x="784" y="321"/>
                    <a:pt x="783" y="321"/>
                    <a:pt x="782" y="322"/>
                  </a:cubicBezTo>
                  <a:cubicBezTo>
                    <a:pt x="782" y="322"/>
                    <a:pt x="782" y="323"/>
                    <a:pt x="782" y="323"/>
                  </a:cubicBezTo>
                  <a:cubicBezTo>
                    <a:pt x="782" y="323"/>
                    <a:pt x="782" y="323"/>
                    <a:pt x="782" y="323"/>
                  </a:cubicBezTo>
                  <a:cubicBezTo>
                    <a:pt x="782" y="323"/>
                    <a:pt x="782" y="324"/>
                    <a:pt x="782" y="324"/>
                  </a:cubicBezTo>
                  <a:cubicBezTo>
                    <a:pt x="782" y="324"/>
                    <a:pt x="782" y="324"/>
                    <a:pt x="782" y="324"/>
                  </a:cubicBezTo>
                  <a:cubicBezTo>
                    <a:pt x="783" y="325"/>
                    <a:pt x="782" y="325"/>
                    <a:pt x="783" y="324"/>
                  </a:cubicBezTo>
                  <a:cubicBezTo>
                    <a:pt x="783" y="324"/>
                    <a:pt x="784" y="324"/>
                    <a:pt x="784" y="324"/>
                  </a:cubicBezTo>
                  <a:cubicBezTo>
                    <a:pt x="784" y="325"/>
                    <a:pt x="783" y="325"/>
                    <a:pt x="783" y="325"/>
                  </a:cubicBezTo>
                  <a:cubicBezTo>
                    <a:pt x="782" y="326"/>
                    <a:pt x="783" y="326"/>
                    <a:pt x="781" y="326"/>
                  </a:cubicBezTo>
                  <a:cubicBezTo>
                    <a:pt x="781" y="327"/>
                    <a:pt x="781" y="327"/>
                    <a:pt x="781" y="327"/>
                  </a:cubicBezTo>
                  <a:cubicBezTo>
                    <a:pt x="781" y="328"/>
                    <a:pt x="781" y="327"/>
                    <a:pt x="781" y="328"/>
                  </a:cubicBezTo>
                  <a:cubicBezTo>
                    <a:pt x="781" y="328"/>
                    <a:pt x="781" y="328"/>
                    <a:pt x="781" y="328"/>
                  </a:cubicBezTo>
                  <a:cubicBezTo>
                    <a:pt x="782" y="328"/>
                    <a:pt x="783" y="328"/>
                    <a:pt x="783" y="328"/>
                  </a:cubicBezTo>
                  <a:cubicBezTo>
                    <a:pt x="783" y="328"/>
                    <a:pt x="783" y="328"/>
                    <a:pt x="783" y="328"/>
                  </a:cubicBezTo>
                  <a:cubicBezTo>
                    <a:pt x="784" y="328"/>
                    <a:pt x="784" y="328"/>
                    <a:pt x="784" y="328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4" y="327"/>
                    <a:pt x="784" y="326"/>
                    <a:pt x="785" y="326"/>
                  </a:cubicBezTo>
                  <a:cubicBezTo>
                    <a:pt x="785" y="326"/>
                    <a:pt x="785" y="326"/>
                    <a:pt x="785" y="326"/>
                  </a:cubicBezTo>
                  <a:cubicBezTo>
                    <a:pt x="785" y="326"/>
                    <a:pt x="786" y="326"/>
                    <a:pt x="786" y="326"/>
                  </a:cubicBezTo>
                  <a:cubicBezTo>
                    <a:pt x="787" y="326"/>
                    <a:pt x="787" y="325"/>
                    <a:pt x="788" y="324"/>
                  </a:cubicBezTo>
                  <a:cubicBezTo>
                    <a:pt x="789" y="324"/>
                    <a:pt x="789" y="324"/>
                    <a:pt x="789" y="324"/>
                  </a:cubicBezTo>
                  <a:cubicBezTo>
                    <a:pt x="789" y="324"/>
                    <a:pt x="790" y="324"/>
                    <a:pt x="790" y="324"/>
                  </a:cubicBezTo>
                  <a:cubicBezTo>
                    <a:pt x="790" y="324"/>
                    <a:pt x="790" y="324"/>
                    <a:pt x="791" y="324"/>
                  </a:cubicBezTo>
                  <a:cubicBezTo>
                    <a:pt x="791" y="324"/>
                    <a:pt x="791" y="323"/>
                    <a:pt x="792" y="323"/>
                  </a:cubicBezTo>
                  <a:cubicBezTo>
                    <a:pt x="792" y="323"/>
                    <a:pt x="792" y="323"/>
                    <a:pt x="792" y="323"/>
                  </a:cubicBezTo>
                  <a:cubicBezTo>
                    <a:pt x="792" y="323"/>
                    <a:pt x="792" y="323"/>
                    <a:pt x="792" y="323"/>
                  </a:cubicBezTo>
                  <a:cubicBezTo>
                    <a:pt x="793" y="323"/>
                    <a:pt x="793" y="323"/>
                    <a:pt x="793" y="323"/>
                  </a:cubicBezTo>
                  <a:cubicBezTo>
                    <a:pt x="793" y="323"/>
                    <a:pt x="793" y="323"/>
                    <a:pt x="793" y="323"/>
                  </a:cubicBezTo>
                  <a:cubicBezTo>
                    <a:pt x="794" y="323"/>
                    <a:pt x="794" y="323"/>
                    <a:pt x="794" y="323"/>
                  </a:cubicBezTo>
                  <a:cubicBezTo>
                    <a:pt x="794" y="323"/>
                    <a:pt x="794" y="323"/>
                    <a:pt x="794" y="323"/>
                  </a:cubicBezTo>
                  <a:cubicBezTo>
                    <a:pt x="796" y="322"/>
                    <a:pt x="798" y="323"/>
                    <a:pt x="798" y="323"/>
                  </a:cubicBezTo>
                  <a:cubicBezTo>
                    <a:pt x="798" y="324"/>
                    <a:pt x="798" y="324"/>
                    <a:pt x="799" y="324"/>
                  </a:cubicBezTo>
                  <a:cubicBezTo>
                    <a:pt x="800" y="325"/>
                    <a:pt x="800" y="324"/>
                    <a:pt x="800" y="324"/>
                  </a:cubicBezTo>
                  <a:cubicBezTo>
                    <a:pt x="800" y="324"/>
                    <a:pt x="801" y="324"/>
                    <a:pt x="801" y="324"/>
                  </a:cubicBezTo>
                  <a:cubicBezTo>
                    <a:pt x="801" y="324"/>
                    <a:pt x="801" y="325"/>
                    <a:pt x="801" y="325"/>
                  </a:cubicBezTo>
                  <a:cubicBezTo>
                    <a:pt x="802" y="326"/>
                    <a:pt x="802" y="326"/>
                    <a:pt x="804" y="327"/>
                  </a:cubicBezTo>
                  <a:cubicBezTo>
                    <a:pt x="803" y="328"/>
                    <a:pt x="803" y="329"/>
                    <a:pt x="803" y="331"/>
                  </a:cubicBezTo>
                  <a:cubicBezTo>
                    <a:pt x="803" y="331"/>
                    <a:pt x="804" y="331"/>
                    <a:pt x="804" y="331"/>
                  </a:cubicBezTo>
                  <a:cubicBezTo>
                    <a:pt x="803" y="332"/>
                    <a:pt x="802" y="331"/>
                    <a:pt x="801" y="331"/>
                  </a:cubicBezTo>
                  <a:cubicBezTo>
                    <a:pt x="801" y="332"/>
                    <a:pt x="801" y="332"/>
                    <a:pt x="801" y="332"/>
                  </a:cubicBezTo>
                  <a:cubicBezTo>
                    <a:pt x="800" y="332"/>
                    <a:pt x="800" y="333"/>
                    <a:pt x="799" y="333"/>
                  </a:cubicBezTo>
                  <a:cubicBezTo>
                    <a:pt x="799" y="335"/>
                    <a:pt x="799" y="336"/>
                    <a:pt x="800" y="336"/>
                  </a:cubicBezTo>
                  <a:cubicBezTo>
                    <a:pt x="800" y="336"/>
                    <a:pt x="801" y="335"/>
                    <a:pt x="801" y="336"/>
                  </a:cubicBezTo>
                  <a:cubicBezTo>
                    <a:pt x="801" y="336"/>
                    <a:pt x="802" y="336"/>
                    <a:pt x="802" y="337"/>
                  </a:cubicBezTo>
                  <a:cubicBezTo>
                    <a:pt x="802" y="337"/>
                    <a:pt x="801" y="337"/>
                    <a:pt x="801" y="337"/>
                  </a:cubicBezTo>
                  <a:cubicBezTo>
                    <a:pt x="801" y="338"/>
                    <a:pt x="802" y="339"/>
                    <a:pt x="803" y="339"/>
                  </a:cubicBezTo>
                  <a:cubicBezTo>
                    <a:pt x="803" y="340"/>
                    <a:pt x="803" y="340"/>
                    <a:pt x="803" y="340"/>
                  </a:cubicBezTo>
                  <a:cubicBezTo>
                    <a:pt x="803" y="340"/>
                    <a:pt x="803" y="340"/>
                    <a:pt x="803" y="339"/>
                  </a:cubicBezTo>
                  <a:cubicBezTo>
                    <a:pt x="804" y="339"/>
                    <a:pt x="805" y="339"/>
                    <a:pt x="805" y="339"/>
                  </a:cubicBezTo>
                  <a:cubicBezTo>
                    <a:pt x="805" y="339"/>
                    <a:pt x="805" y="339"/>
                    <a:pt x="805" y="339"/>
                  </a:cubicBezTo>
                  <a:cubicBezTo>
                    <a:pt x="806" y="339"/>
                    <a:pt x="807" y="339"/>
                    <a:pt x="808" y="340"/>
                  </a:cubicBezTo>
                  <a:cubicBezTo>
                    <a:pt x="808" y="340"/>
                    <a:pt x="808" y="339"/>
                    <a:pt x="808" y="339"/>
                  </a:cubicBezTo>
                  <a:cubicBezTo>
                    <a:pt x="809" y="340"/>
                    <a:pt x="809" y="340"/>
                    <a:pt x="810" y="340"/>
                  </a:cubicBezTo>
                  <a:cubicBezTo>
                    <a:pt x="810" y="341"/>
                    <a:pt x="810" y="342"/>
                    <a:pt x="810" y="343"/>
                  </a:cubicBezTo>
                  <a:cubicBezTo>
                    <a:pt x="810" y="344"/>
                    <a:pt x="810" y="344"/>
                    <a:pt x="811" y="344"/>
                  </a:cubicBezTo>
                  <a:cubicBezTo>
                    <a:pt x="811" y="344"/>
                    <a:pt x="811" y="344"/>
                    <a:pt x="810" y="345"/>
                  </a:cubicBezTo>
                  <a:cubicBezTo>
                    <a:pt x="810" y="345"/>
                    <a:pt x="810" y="345"/>
                    <a:pt x="810" y="345"/>
                  </a:cubicBezTo>
                  <a:cubicBezTo>
                    <a:pt x="809" y="345"/>
                    <a:pt x="809" y="345"/>
                    <a:pt x="808" y="345"/>
                  </a:cubicBezTo>
                  <a:cubicBezTo>
                    <a:pt x="808" y="346"/>
                    <a:pt x="809" y="347"/>
                    <a:pt x="810" y="348"/>
                  </a:cubicBezTo>
                  <a:cubicBezTo>
                    <a:pt x="810" y="348"/>
                    <a:pt x="809" y="348"/>
                    <a:pt x="809" y="348"/>
                  </a:cubicBezTo>
                  <a:cubicBezTo>
                    <a:pt x="809" y="348"/>
                    <a:pt x="809" y="348"/>
                    <a:pt x="808" y="349"/>
                  </a:cubicBezTo>
                  <a:cubicBezTo>
                    <a:pt x="808" y="350"/>
                    <a:pt x="808" y="350"/>
                    <a:pt x="809" y="352"/>
                  </a:cubicBezTo>
                  <a:cubicBezTo>
                    <a:pt x="809" y="352"/>
                    <a:pt x="809" y="352"/>
                    <a:pt x="809" y="352"/>
                  </a:cubicBezTo>
                  <a:cubicBezTo>
                    <a:pt x="809" y="352"/>
                    <a:pt x="809" y="352"/>
                    <a:pt x="808" y="352"/>
                  </a:cubicBezTo>
                  <a:cubicBezTo>
                    <a:pt x="809" y="353"/>
                    <a:pt x="809" y="353"/>
                    <a:pt x="809" y="353"/>
                  </a:cubicBezTo>
                  <a:cubicBezTo>
                    <a:pt x="808" y="354"/>
                    <a:pt x="807" y="354"/>
                    <a:pt x="806" y="354"/>
                  </a:cubicBezTo>
                  <a:cubicBezTo>
                    <a:pt x="806" y="355"/>
                    <a:pt x="806" y="356"/>
                    <a:pt x="806" y="357"/>
                  </a:cubicBezTo>
                  <a:cubicBezTo>
                    <a:pt x="806" y="357"/>
                    <a:pt x="806" y="357"/>
                    <a:pt x="806" y="357"/>
                  </a:cubicBezTo>
                  <a:cubicBezTo>
                    <a:pt x="806" y="358"/>
                    <a:pt x="806" y="358"/>
                    <a:pt x="806" y="358"/>
                  </a:cubicBezTo>
                  <a:cubicBezTo>
                    <a:pt x="806" y="358"/>
                    <a:pt x="805" y="358"/>
                    <a:pt x="805" y="358"/>
                  </a:cubicBezTo>
                  <a:cubicBezTo>
                    <a:pt x="805" y="359"/>
                    <a:pt x="805" y="359"/>
                    <a:pt x="805" y="359"/>
                  </a:cubicBezTo>
                  <a:cubicBezTo>
                    <a:pt x="805" y="359"/>
                    <a:pt x="805" y="359"/>
                    <a:pt x="805" y="359"/>
                  </a:cubicBezTo>
                  <a:cubicBezTo>
                    <a:pt x="804" y="360"/>
                    <a:pt x="805" y="361"/>
                    <a:pt x="805" y="361"/>
                  </a:cubicBezTo>
                  <a:cubicBezTo>
                    <a:pt x="805" y="361"/>
                    <a:pt x="804" y="361"/>
                    <a:pt x="804" y="362"/>
                  </a:cubicBezTo>
                  <a:cubicBezTo>
                    <a:pt x="805" y="362"/>
                    <a:pt x="805" y="362"/>
                    <a:pt x="805" y="363"/>
                  </a:cubicBezTo>
                  <a:cubicBezTo>
                    <a:pt x="807" y="363"/>
                    <a:pt x="807" y="362"/>
                    <a:pt x="809" y="362"/>
                  </a:cubicBezTo>
                  <a:cubicBezTo>
                    <a:pt x="809" y="362"/>
                    <a:pt x="810" y="361"/>
                    <a:pt x="810" y="361"/>
                  </a:cubicBezTo>
                  <a:cubicBezTo>
                    <a:pt x="810" y="361"/>
                    <a:pt x="811" y="361"/>
                    <a:pt x="812" y="360"/>
                  </a:cubicBezTo>
                  <a:cubicBezTo>
                    <a:pt x="812" y="360"/>
                    <a:pt x="812" y="360"/>
                    <a:pt x="812" y="360"/>
                  </a:cubicBezTo>
                  <a:cubicBezTo>
                    <a:pt x="813" y="360"/>
                    <a:pt x="815" y="360"/>
                    <a:pt x="816" y="360"/>
                  </a:cubicBezTo>
                  <a:cubicBezTo>
                    <a:pt x="817" y="360"/>
                    <a:pt x="817" y="359"/>
                    <a:pt x="817" y="359"/>
                  </a:cubicBezTo>
                  <a:cubicBezTo>
                    <a:pt x="819" y="359"/>
                    <a:pt x="819" y="359"/>
                    <a:pt x="821" y="358"/>
                  </a:cubicBezTo>
                  <a:cubicBezTo>
                    <a:pt x="821" y="357"/>
                    <a:pt x="822" y="355"/>
                    <a:pt x="823" y="353"/>
                  </a:cubicBezTo>
                  <a:cubicBezTo>
                    <a:pt x="823" y="353"/>
                    <a:pt x="822" y="353"/>
                    <a:pt x="822" y="353"/>
                  </a:cubicBezTo>
                  <a:cubicBezTo>
                    <a:pt x="822" y="352"/>
                    <a:pt x="822" y="351"/>
                    <a:pt x="822" y="351"/>
                  </a:cubicBezTo>
                  <a:cubicBezTo>
                    <a:pt x="822" y="351"/>
                    <a:pt x="823" y="351"/>
                    <a:pt x="823" y="350"/>
                  </a:cubicBezTo>
                  <a:cubicBezTo>
                    <a:pt x="823" y="350"/>
                    <a:pt x="823" y="350"/>
                    <a:pt x="822" y="350"/>
                  </a:cubicBezTo>
                  <a:cubicBezTo>
                    <a:pt x="823" y="349"/>
                    <a:pt x="823" y="349"/>
                    <a:pt x="823" y="348"/>
                  </a:cubicBezTo>
                  <a:cubicBezTo>
                    <a:pt x="823" y="348"/>
                    <a:pt x="824" y="348"/>
                    <a:pt x="823" y="347"/>
                  </a:cubicBezTo>
                  <a:cubicBezTo>
                    <a:pt x="823" y="347"/>
                    <a:pt x="823" y="347"/>
                    <a:pt x="823" y="347"/>
                  </a:cubicBezTo>
                  <a:cubicBezTo>
                    <a:pt x="823" y="347"/>
                    <a:pt x="823" y="346"/>
                    <a:pt x="823" y="345"/>
                  </a:cubicBezTo>
                  <a:cubicBezTo>
                    <a:pt x="822" y="345"/>
                    <a:pt x="822" y="345"/>
                    <a:pt x="822" y="345"/>
                  </a:cubicBezTo>
                  <a:cubicBezTo>
                    <a:pt x="822" y="344"/>
                    <a:pt x="822" y="343"/>
                    <a:pt x="821" y="342"/>
                  </a:cubicBezTo>
                  <a:cubicBezTo>
                    <a:pt x="821" y="342"/>
                    <a:pt x="821" y="342"/>
                    <a:pt x="821" y="342"/>
                  </a:cubicBezTo>
                  <a:cubicBezTo>
                    <a:pt x="821" y="342"/>
                    <a:pt x="821" y="342"/>
                    <a:pt x="821" y="342"/>
                  </a:cubicBezTo>
                  <a:cubicBezTo>
                    <a:pt x="821" y="342"/>
                    <a:pt x="820" y="342"/>
                    <a:pt x="820" y="342"/>
                  </a:cubicBezTo>
                  <a:cubicBezTo>
                    <a:pt x="820" y="341"/>
                    <a:pt x="820" y="341"/>
                    <a:pt x="820" y="340"/>
                  </a:cubicBezTo>
                  <a:cubicBezTo>
                    <a:pt x="820" y="340"/>
                    <a:pt x="820" y="340"/>
                    <a:pt x="820" y="339"/>
                  </a:cubicBezTo>
                  <a:cubicBezTo>
                    <a:pt x="820" y="339"/>
                    <a:pt x="819" y="338"/>
                    <a:pt x="819" y="338"/>
                  </a:cubicBezTo>
                  <a:cubicBezTo>
                    <a:pt x="819" y="338"/>
                    <a:pt x="819" y="338"/>
                    <a:pt x="819" y="337"/>
                  </a:cubicBezTo>
                  <a:cubicBezTo>
                    <a:pt x="819" y="337"/>
                    <a:pt x="819" y="337"/>
                    <a:pt x="819" y="337"/>
                  </a:cubicBezTo>
                  <a:cubicBezTo>
                    <a:pt x="819" y="337"/>
                    <a:pt x="819" y="337"/>
                    <a:pt x="819" y="337"/>
                  </a:cubicBezTo>
                  <a:cubicBezTo>
                    <a:pt x="819" y="336"/>
                    <a:pt x="819" y="336"/>
                    <a:pt x="818" y="336"/>
                  </a:cubicBezTo>
                  <a:cubicBezTo>
                    <a:pt x="818" y="336"/>
                    <a:pt x="819" y="336"/>
                    <a:pt x="819" y="335"/>
                  </a:cubicBezTo>
                  <a:cubicBezTo>
                    <a:pt x="818" y="335"/>
                    <a:pt x="818" y="335"/>
                    <a:pt x="818" y="335"/>
                  </a:cubicBezTo>
                  <a:cubicBezTo>
                    <a:pt x="818" y="335"/>
                    <a:pt x="818" y="335"/>
                    <a:pt x="818" y="335"/>
                  </a:cubicBezTo>
                  <a:cubicBezTo>
                    <a:pt x="818" y="335"/>
                    <a:pt x="819" y="335"/>
                    <a:pt x="819" y="334"/>
                  </a:cubicBezTo>
                  <a:cubicBezTo>
                    <a:pt x="819" y="334"/>
                    <a:pt x="819" y="334"/>
                    <a:pt x="818" y="334"/>
                  </a:cubicBezTo>
                  <a:cubicBezTo>
                    <a:pt x="818" y="333"/>
                    <a:pt x="817" y="333"/>
                    <a:pt x="816" y="332"/>
                  </a:cubicBezTo>
                  <a:cubicBezTo>
                    <a:pt x="816" y="331"/>
                    <a:pt x="815" y="331"/>
                    <a:pt x="815" y="331"/>
                  </a:cubicBezTo>
                  <a:cubicBezTo>
                    <a:pt x="815" y="331"/>
                    <a:pt x="815" y="331"/>
                    <a:pt x="815" y="331"/>
                  </a:cubicBezTo>
                  <a:cubicBezTo>
                    <a:pt x="814" y="330"/>
                    <a:pt x="814" y="331"/>
                    <a:pt x="814" y="330"/>
                  </a:cubicBezTo>
                  <a:cubicBezTo>
                    <a:pt x="814" y="330"/>
                    <a:pt x="815" y="330"/>
                    <a:pt x="815" y="330"/>
                  </a:cubicBezTo>
                  <a:cubicBezTo>
                    <a:pt x="815" y="329"/>
                    <a:pt x="816" y="327"/>
                    <a:pt x="816" y="326"/>
                  </a:cubicBezTo>
                  <a:cubicBezTo>
                    <a:pt x="816" y="326"/>
                    <a:pt x="818" y="326"/>
                    <a:pt x="818" y="326"/>
                  </a:cubicBezTo>
                  <a:cubicBezTo>
                    <a:pt x="818" y="326"/>
                    <a:pt x="819" y="325"/>
                    <a:pt x="819" y="325"/>
                  </a:cubicBezTo>
                  <a:cubicBezTo>
                    <a:pt x="819" y="325"/>
                    <a:pt x="820" y="325"/>
                    <a:pt x="820" y="325"/>
                  </a:cubicBezTo>
                  <a:cubicBezTo>
                    <a:pt x="820" y="325"/>
                    <a:pt x="821" y="325"/>
                    <a:pt x="821" y="324"/>
                  </a:cubicBezTo>
                  <a:cubicBezTo>
                    <a:pt x="822" y="324"/>
                    <a:pt x="822" y="323"/>
                    <a:pt x="823" y="323"/>
                  </a:cubicBezTo>
                  <a:cubicBezTo>
                    <a:pt x="823" y="323"/>
                    <a:pt x="823" y="323"/>
                    <a:pt x="823" y="322"/>
                  </a:cubicBezTo>
                  <a:cubicBezTo>
                    <a:pt x="823" y="322"/>
                    <a:pt x="824" y="322"/>
                    <a:pt x="824" y="322"/>
                  </a:cubicBezTo>
                  <a:cubicBezTo>
                    <a:pt x="824" y="322"/>
                    <a:pt x="824" y="322"/>
                    <a:pt x="824" y="322"/>
                  </a:cubicBezTo>
                  <a:cubicBezTo>
                    <a:pt x="825" y="322"/>
                    <a:pt x="826" y="322"/>
                    <a:pt x="826" y="322"/>
                  </a:cubicBezTo>
                  <a:cubicBezTo>
                    <a:pt x="826" y="322"/>
                    <a:pt x="826" y="322"/>
                    <a:pt x="826" y="322"/>
                  </a:cubicBezTo>
                  <a:cubicBezTo>
                    <a:pt x="827" y="322"/>
                    <a:pt x="827" y="322"/>
                    <a:pt x="827" y="321"/>
                  </a:cubicBezTo>
                  <a:cubicBezTo>
                    <a:pt x="827" y="321"/>
                    <a:pt x="827" y="321"/>
                    <a:pt x="828" y="321"/>
                  </a:cubicBezTo>
                  <a:cubicBezTo>
                    <a:pt x="828" y="321"/>
                    <a:pt x="829" y="320"/>
                    <a:pt x="829" y="320"/>
                  </a:cubicBezTo>
                  <a:cubicBezTo>
                    <a:pt x="830" y="319"/>
                    <a:pt x="830" y="317"/>
                    <a:pt x="829" y="316"/>
                  </a:cubicBezTo>
                  <a:cubicBezTo>
                    <a:pt x="829" y="315"/>
                    <a:pt x="829" y="314"/>
                    <a:pt x="831" y="314"/>
                  </a:cubicBezTo>
                  <a:cubicBezTo>
                    <a:pt x="831" y="313"/>
                    <a:pt x="831" y="313"/>
                    <a:pt x="832" y="312"/>
                  </a:cubicBezTo>
                  <a:cubicBezTo>
                    <a:pt x="832" y="312"/>
                    <a:pt x="833" y="312"/>
                    <a:pt x="834" y="312"/>
                  </a:cubicBezTo>
                  <a:cubicBezTo>
                    <a:pt x="834" y="312"/>
                    <a:pt x="834" y="312"/>
                    <a:pt x="834" y="311"/>
                  </a:cubicBezTo>
                  <a:cubicBezTo>
                    <a:pt x="834" y="311"/>
                    <a:pt x="835" y="311"/>
                    <a:pt x="835" y="311"/>
                  </a:cubicBezTo>
                  <a:cubicBezTo>
                    <a:pt x="836" y="311"/>
                    <a:pt x="837" y="310"/>
                    <a:pt x="837" y="309"/>
                  </a:cubicBezTo>
                  <a:cubicBezTo>
                    <a:pt x="838" y="309"/>
                    <a:pt x="838" y="309"/>
                    <a:pt x="839" y="310"/>
                  </a:cubicBezTo>
                  <a:cubicBezTo>
                    <a:pt x="839" y="309"/>
                    <a:pt x="839" y="309"/>
                    <a:pt x="839" y="309"/>
                  </a:cubicBezTo>
                  <a:cubicBezTo>
                    <a:pt x="839" y="309"/>
                    <a:pt x="840" y="309"/>
                    <a:pt x="840" y="309"/>
                  </a:cubicBezTo>
                  <a:cubicBezTo>
                    <a:pt x="840" y="309"/>
                    <a:pt x="840" y="308"/>
                    <a:pt x="840" y="308"/>
                  </a:cubicBezTo>
                  <a:cubicBezTo>
                    <a:pt x="841" y="308"/>
                    <a:pt x="841" y="308"/>
                    <a:pt x="842" y="307"/>
                  </a:cubicBezTo>
                  <a:cubicBezTo>
                    <a:pt x="842" y="307"/>
                    <a:pt x="842" y="307"/>
                    <a:pt x="842" y="307"/>
                  </a:cubicBezTo>
                  <a:cubicBezTo>
                    <a:pt x="842" y="307"/>
                    <a:pt x="843" y="307"/>
                    <a:pt x="843" y="307"/>
                  </a:cubicBezTo>
                  <a:cubicBezTo>
                    <a:pt x="844" y="306"/>
                    <a:pt x="844" y="306"/>
                    <a:pt x="845" y="305"/>
                  </a:cubicBezTo>
                  <a:cubicBezTo>
                    <a:pt x="845" y="305"/>
                    <a:pt x="846" y="305"/>
                    <a:pt x="846" y="305"/>
                  </a:cubicBezTo>
                  <a:cubicBezTo>
                    <a:pt x="846" y="305"/>
                    <a:pt x="846" y="305"/>
                    <a:pt x="846" y="305"/>
                  </a:cubicBezTo>
                  <a:cubicBezTo>
                    <a:pt x="846" y="305"/>
                    <a:pt x="846" y="305"/>
                    <a:pt x="846" y="305"/>
                  </a:cubicBezTo>
                  <a:cubicBezTo>
                    <a:pt x="846" y="306"/>
                    <a:pt x="846" y="306"/>
                    <a:pt x="846" y="307"/>
                  </a:cubicBezTo>
                  <a:cubicBezTo>
                    <a:pt x="848" y="307"/>
                    <a:pt x="848" y="306"/>
                    <a:pt x="849" y="306"/>
                  </a:cubicBezTo>
                  <a:cubicBezTo>
                    <a:pt x="849" y="307"/>
                    <a:pt x="848" y="307"/>
                    <a:pt x="848" y="308"/>
                  </a:cubicBezTo>
                  <a:cubicBezTo>
                    <a:pt x="849" y="309"/>
                    <a:pt x="848" y="309"/>
                    <a:pt x="850" y="310"/>
                  </a:cubicBezTo>
                  <a:cubicBezTo>
                    <a:pt x="850" y="310"/>
                    <a:pt x="850" y="311"/>
                    <a:pt x="850" y="311"/>
                  </a:cubicBezTo>
                  <a:cubicBezTo>
                    <a:pt x="851" y="312"/>
                    <a:pt x="851" y="311"/>
                    <a:pt x="852" y="311"/>
                  </a:cubicBezTo>
                  <a:cubicBezTo>
                    <a:pt x="852" y="312"/>
                    <a:pt x="853" y="313"/>
                    <a:pt x="854" y="313"/>
                  </a:cubicBezTo>
                  <a:cubicBezTo>
                    <a:pt x="854" y="313"/>
                    <a:pt x="854" y="313"/>
                    <a:pt x="854" y="313"/>
                  </a:cubicBezTo>
                  <a:cubicBezTo>
                    <a:pt x="856" y="313"/>
                    <a:pt x="855" y="313"/>
                    <a:pt x="857" y="312"/>
                  </a:cubicBezTo>
                  <a:cubicBezTo>
                    <a:pt x="857" y="312"/>
                    <a:pt x="857" y="312"/>
                    <a:pt x="858" y="312"/>
                  </a:cubicBezTo>
                  <a:cubicBezTo>
                    <a:pt x="858" y="311"/>
                    <a:pt x="858" y="311"/>
                    <a:pt x="858" y="311"/>
                  </a:cubicBezTo>
                  <a:cubicBezTo>
                    <a:pt x="858" y="311"/>
                    <a:pt x="858" y="311"/>
                    <a:pt x="858" y="311"/>
                  </a:cubicBezTo>
                  <a:cubicBezTo>
                    <a:pt x="858" y="311"/>
                    <a:pt x="859" y="310"/>
                    <a:pt x="859" y="310"/>
                  </a:cubicBezTo>
                  <a:cubicBezTo>
                    <a:pt x="859" y="310"/>
                    <a:pt x="859" y="310"/>
                    <a:pt x="860" y="310"/>
                  </a:cubicBezTo>
                  <a:cubicBezTo>
                    <a:pt x="860" y="310"/>
                    <a:pt x="860" y="310"/>
                    <a:pt x="860" y="309"/>
                  </a:cubicBezTo>
                  <a:cubicBezTo>
                    <a:pt x="860" y="309"/>
                    <a:pt x="860" y="309"/>
                    <a:pt x="861" y="309"/>
                  </a:cubicBezTo>
                  <a:cubicBezTo>
                    <a:pt x="861" y="309"/>
                    <a:pt x="862" y="309"/>
                    <a:pt x="862" y="308"/>
                  </a:cubicBezTo>
                  <a:cubicBezTo>
                    <a:pt x="862" y="308"/>
                    <a:pt x="863" y="308"/>
                    <a:pt x="863" y="308"/>
                  </a:cubicBezTo>
                  <a:cubicBezTo>
                    <a:pt x="863" y="307"/>
                    <a:pt x="863" y="307"/>
                    <a:pt x="863" y="307"/>
                  </a:cubicBezTo>
                  <a:cubicBezTo>
                    <a:pt x="863" y="307"/>
                    <a:pt x="864" y="307"/>
                    <a:pt x="864" y="307"/>
                  </a:cubicBezTo>
                  <a:cubicBezTo>
                    <a:pt x="864" y="307"/>
                    <a:pt x="864" y="307"/>
                    <a:pt x="864" y="307"/>
                  </a:cubicBezTo>
                  <a:cubicBezTo>
                    <a:pt x="864" y="307"/>
                    <a:pt x="865" y="307"/>
                    <a:pt x="865" y="307"/>
                  </a:cubicBezTo>
                  <a:cubicBezTo>
                    <a:pt x="866" y="303"/>
                    <a:pt x="868" y="304"/>
                    <a:pt x="869" y="301"/>
                  </a:cubicBezTo>
                  <a:cubicBezTo>
                    <a:pt x="870" y="302"/>
                    <a:pt x="870" y="301"/>
                    <a:pt x="871" y="301"/>
                  </a:cubicBezTo>
                  <a:cubicBezTo>
                    <a:pt x="871" y="301"/>
                    <a:pt x="871" y="301"/>
                    <a:pt x="871" y="301"/>
                  </a:cubicBezTo>
                  <a:cubicBezTo>
                    <a:pt x="872" y="300"/>
                    <a:pt x="872" y="300"/>
                    <a:pt x="872" y="299"/>
                  </a:cubicBezTo>
                  <a:cubicBezTo>
                    <a:pt x="873" y="299"/>
                    <a:pt x="873" y="299"/>
                    <a:pt x="874" y="298"/>
                  </a:cubicBezTo>
                  <a:cubicBezTo>
                    <a:pt x="874" y="298"/>
                    <a:pt x="875" y="298"/>
                    <a:pt x="875" y="297"/>
                  </a:cubicBezTo>
                  <a:cubicBezTo>
                    <a:pt x="875" y="297"/>
                    <a:pt x="875" y="297"/>
                    <a:pt x="875" y="297"/>
                  </a:cubicBezTo>
                  <a:cubicBezTo>
                    <a:pt x="875" y="297"/>
                    <a:pt x="876" y="297"/>
                    <a:pt x="876" y="297"/>
                  </a:cubicBezTo>
                  <a:cubicBezTo>
                    <a:pt x="876" y="297"/>
                    <a:pt x="876" y="297"/>
                    <a:pt x="877" y="297"/>
                  </a:cubicBezTo>
                  <a:cubicBezTo>
                    <a:pt x="877" y="297"/>
                    <a:pt x="877" y="296"/>
                    <a:pt x="877" y="296"/>
                  </a:cubicBezTo>
                  <a:cubicBezTo>
                    <a:pt x="877" y="296"/>
                    <a:pt x="877" y="296"/>
                    <a:pt x="878" y="297"/>
                  </a:cubicBezTo>
                  <a:cubicBezTo>
                    <a:pt x="878" y="296"/>
                    <a:pt x="878" y="295"/>
                    <a:pt x="879" y="295"/>
                  </a:cubicBezTo>
                  <a:cubicBezTo>
                    <a:pt x="880" y="294"/>
                    <a:pt x="881" y="294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2" y="292"/>
                    <a:pt x="882" y="292"/>
                    <a:pt x="883" y="292"/>
                  </a:cubicBezTo>
                  <a:cubicBezTo>
                    <a:pt x="883" y="292"/>
                    <a:pt x="883" y="292"/>
                    <a:pt x="883" y="291"/>
                  </a:cubicBezTo>
                  <a:cubicBezTo>
                    <a:pt x="883" y="291"/>
                    <a:pt x="883" y="291"/>
                    <a:pt x="883" y="291"/>
                  </a:cubicBezTo>
                  <a:cubicBezTo>
                    <a:pt x="883" y="291"/>
                    <a:pt x="883" y="291"/>
                    <a:pt x="884" y="291"/>
                  </a:cubicBezTo>
                  <a:cubicBezTo>
                    <a:pt x="884" y="291"/>
                    <a:pt x="884" y="290"/>
                    <a:pt x="884" y="290"/>
                  </a:cubicBezTo>
                  <a:cubicBezTo>
                    <a:pt x="885" y="289"/>
                    <a:pt x="884" y="289"/>
                    <a:pt x="885" y="288"/>
                  </a:cubicBezTo>
                  <a:cubicBezTo>
                    <a:pt x="885" y="288"/>
                    <a:pt x="885" y="288"/>
                    <a:pt x="885" y="288"/>
                  </a:cubicBezTo>
                  <a:cubicBezTo>
                    <a:pt x="885" y="288"/>
                    <a:pt x="885" y="288"/>
                    <a:pt x="885" y="288"/>
                  </a:cubicBezTo>
                  <a:cubicBezTo>
                    <a:pt x="886" y="288"/>
                    <a:pt x="886" y="288"/>
                    <a:pt x="886" y="288"/>
                  </a:cubicBezTo>
                  <a:cubicBezTo>
                    <a:pt x="886" y="287"/>
                    <a:pt x="886" y="287"/>
                    <a:pt x="886" y="287"/>
                  </a:cubicBezTo>
                  <a:cubicBezTo>
                    <a:pt x="886" y="287"/>
                    <a:pt x="886" y="287"/>
                    <a:pt x="886" y="287"/>
                  </a:cubicBezTo>
                  <a:cubicBezTo>
                    <a:pt x="886" y="287"/>
                    <a:pt x="887" y="286"/>
                    <a:pt x="887" y="286"/>
                  </a:cubicBezTo>
                  <a:cubicBezTo>
                    <a:pt x="887" y="286"/>
                    <a:pt x="887" y="286"/>
                    <a:pt x="887" y="286"/>
                  </a:cubicBezTo>
                  <a:cubicBezTo>
                    <a:pt x="887" y="286"/>
                    <a:pt x="887" y="285"/>
                    <a:pt x="887" y="285"/>
                  </a:cubicBezTo>
                  <a:cubicBezTo>
                    <a:pt x="888" y="285"/>
                    <a:pt x="888" y="285"/>
                    <a:pt x="889" y="285"/>
                  </a:cubicBezTo>
                  <a:cubicBezTo>
                    <a:pt x="889" y="285"/>
                    <a:pt x="889" y="284"/>
                    <a:pt x="889" y="284"/>
                  </a:cubicBezTo>
                  <a:cubicBezTo>
                    <a:pt x="889" y="284"/>
                    <a:pt x="890" y="284"/>
                    <a:pt x="890" y="284"/>
                  </a:cubicBezTo>
                  <a:cubicBezTo>
                    <a:pt x="890" y="283"/>
                    <a:pt x="891" y="283"/>
                    <a:pt x="891" y="282"/>
                  </a:cubicBezTo>
                  <a:cubicBezTo>
                    <a:pt x="891" y="282"/>
                    <a:pt x="891" y="282"/>
                    <a:pt x="891" y="282"/>
                  </a:cubicBezTo>
                  <a:cubicBezTo>
                    <a:pt x="891" y="282"/>
                    <a:pt x="891" y="282"/>
                    <a:pt x="891" y="281"/>
                  </a:cubicBezTo>
                  <a:cubicBezTo>
                    <a:pt x="892" y="281"/>
                    <a:pt x="892" y="281"/>
                    <a:pt x="893" y="281"/>
                  </a:cubicBezTo>
                  <a:cubicBezTo>
                    <a:pt x="893" y="281"/>
                    <a:pt x="893" y="280"/>
                    <a:pt x="893" y="280"/>
                  </a:cubicBezTo>
                  <a:cubicBezTo>
                    <a:pt x="894" y="280"/>
                    <a:pt x="896" y="279"/>
                    <a:pt x="897" y="278"/>
                  </a:cubicBezTo>
                  <a:cubicBezTo>
                    <a:pt x="897" y="277"/>
                    <a:pt x="898" y="277"/>
                    <a:pt x="898" y="276"/>
                  </a:cubicBezTo>
                  <a:cubicBezTo>
                    <a:pt x="899" y="275"/>
                    <a:pt x="898" y="276"/>
                    <a:pt x="899" y="275"/>
                  </a:cubicBezTo>
                  <a:cubicBezTo>
                    <a:pt x="899" y="275"/>
                    <a:pt x="899" y="275"/>
                    <a:pt x="899" y="275"/>
                  </a:cubicBezTo>
                  <a:cubicBezTo>
                    <a:pt x="899" y="274"/>
                    <a:pt x="898" y="274"/>
                    <a:pt x="898" y="274"/>
                  </a:cubicBezTo>
                  <a:cubicBezTo>
                    <a:pt x="898" y="274"/>
                    <a:pt x="898" y="273"/>
                    <a:pt x="899" y="273"/>
                  </a:cubicBezTo>
                  <a:cubicBezTo>
                    <a:pt x="899" y="273"/>
                    <a:pt x="899" y="273"/>
                    <a:pt x="899" y="273"/>
                  </a:cubicBezTo>
                  <a:cubicBezTo>
                    <a:pt x="899" y="273"/>
                    <a:pt x="899" y="273"/>
                    <a:pt x="899" y="272"/>
                  </a:cubicBezTo>
                  <a:cubicBezTo>
                    <a:pt x="899" y="272"/>
                    <a:pt x="900" y="272"/>
                    <a:pt x="900" y="272"/>
                  </a:cubicBezTo>
                  <a:cubicBezTo>
                    <a:pt x="900" y="272"/>
                    <a:pt x="900" y="272"/>
                    <a:pt x="900" y="271"/>
                  </a:cubicBezTo>
                  <a:cubicBezTo>
                    <a:pt x="900" y="271"/>
                    <a:pt x="900" y="271"/>
                    <a:pt x="900" y="271"/>
                  </a:cubicBezTo>
                  <a:cubicBezTo>
                    <a:pt x="900" y="271"/>
                    <a:pt x="900" y="271"/>
                    <a:pt x="900" y="271"/>
                  </a:cubicBezTo>
                  <a:cubicBezTo>
                    <a:pt x="901" y="271"/>
                    <a:pt x="901" y="271"/>
                    <a:pt x="901" y="271"/>
                  </a:cubicBezTo>
                  <a:cubicBezTo>
                    <a:pt x="901" y="270"/>
                    <a:pt x="901" y="268"/>
                    <a:pt x="901" y="268"/>
                  </a:cubicBezTo>
                  <a:cubicBezTo>
                    <a:pt x="901" y="268"/>
                    <a:pt x="901" y="268"/>
                    <a:pt x="901" y="268"/>
                  </a:cubicBezTo>
                  <a:cubicBezTo>
                    <a:pt x="901" y="267"/>
                    <a:pt x="901" y="266"/>
                    <a:pt x="902" y="266"/>
                  </a:cubicBezTo>
                  <a:cubicBezTo>
                    <a:pt x="901" y="265"/>
                    <a:pt x="901" y="265"/>
                    <a:pt x="901" y="265"/>
                  </a:cubicBezTo>
                  <a:cubicBezTo>
                    <a:pt x="901" y="264"/>
                    <a:pt x="901" y="263"/>
                    <a:pt x="902" y="263"/>
                  </a:cubicBezTo>
                  <a:cubicBezTo>
                    <a:pt x="902" y="262"/>
                    <a:pt x="903" y="262"/>
                    <a:pt x="903" y="262"/>
                  </a:cubicBezTo>
                  <a:cubicBezTo>
                    <a:pt x="903" y="261"/>
                    <a:pt x="901" y="261"/>
                    <a:pt x="902" y="260"/>
                  </a:cubicBezTo>
                  <a:cubicBezTo>
                    <a:pt x="902" y="260"/>
                    <a:pt x="902" y="259"/>
                    <a:pt x="902" y="259"/>
                  </a:cubicBezTo>
                  <a:cubicBezTo>
                    <a:pt x="903" y="259"/>
                    <a:pt x="903" y="259"/>
                    <a:pt x="903" y="259"/>
                  </a:cubicBezTo>
                  <a:cubicBezTo>
                    <a:pt x="903" y="259"/>
                    <a:pt x="903" y="259"/>
                    <a:pt x="903" y="259"/>
                  </a:cubicBezTo>
                  <a:cubicBezTo>
                    <a:pt x="904" y="259"/>
                    <a:pt x="904" y="258"/>
                    <a:pt x="905" y="258"/>
                  </a:cubicBezTo>
                  <a:cubicBezTo>
                    <a:pt x="905" y="258"/>
                    <a:pt x="905" y="258"/>
                    <a:pt x="905" y="258"/>
                  </a:cubicBezTo>
                  <a:cubicBezTo>
                    <a:pt x="905" y="257"/>
                    <a:pt x="906" y="257"/>
                    <a:pt x="906" y="256"/>
                  </a:cubicBezTo>
                  <a:cubicBezTo>
                    <a:pt x="906" y="256"/>
                    <a:pt x="906" y="256"/>
                    <a:pt x="906" y="256"/>
                  </a:cubicBezTo>
                  <a:cubicBezTo>
                    <a:pt x="907" y="256"/>
                    <a:pt x="907" y="256"/>
                    <a:pt x="907" y="255"/>
                  </a:cubicBezTo>
                  <a:cubicBezTo>
                    <a:pt x="906" y="255"/>
                    <a:pt x="907" y="255"/>
                    <a:pt x="906" y="255"/>
                  </a:cubicBezTo>
                  <a:cubicBezTo>
                    <a:pt x="906" y="255"/>
                    <a:pt x="906" y="254"/>
                    <a:pt x="906" y="254"/>
                  </a:cubicBezTo>
                  <a:cubicBezTo>
                    <a:pt x="906" y="254"/>
                    <a:pt x="906" y="254"/>
                    <a:pt x="907" y="253"/>
                  </a:cubicBezTo>
                  <a:cubicBezTo>
                    <a:pt x="907" y="253"/>
                    <a:pt x="907" y="253"/>
                    <a:pt x="907" y="253"/>
                  </a:cubicBezTo>
                  <a:cubicBezTo>
                    <a:pt x="907" y="253"/>
                    <a:pt x="907" y="252"/>
                    <a:pt x="907" y="252"/>
                  </a:cubicBezTo>
                  <a:cubicBezTo>
                    <a:pt x="907" y="252"/>
                    <a:pt x="906" y="252"/>
                    <a:pt x="906" y="252"/>
                  </a:cubicBezTo>
                  <a:cubicBezTo>
                    <a:pt x="906" y="251"/>
                    <a:pt x="907" y="250"/>
                    <a:pt x="907" y="249"/>
                  </a:cubicBezTo>
                  <a:cubicBezTo>
                    <a:pt x="907" y="249"/>
                    <a:pt x="907" y="249"/>
                    <a:pt x="907" y="249"/>
                  </a:cubicBezTo>
                  <a:cubicBezTo>
                    <a:pt x="907" y="249"/>
                    <a:pt x="907" y="249"/>
                    <a:pt x="907" y="249"/>
                  </a:cubicBezTo>
                  <a:cubicBezTo>
                    <a:pt x="909" y="249"/>
                    <a:pt x="910" y="250"/>
                    <a:pt x="911" y="251"/>
                  </a:cubicBezTo>
                  <a:cubicBezTo>
                    <a:pt x="911" y="251"/>
                    <a:pt x="911" y="251"/>
                    <a:pt x="911" y="250"/>
                  </a:cubicBezTo>
                  <a:cubicBezTo>
                    <a:pt x="911" y="250"/>
                    <a:pt x="912" y="250"/>
                    <a:pt x="912" y="250"/>
                  </a:cubicBezTo>
                  <a:cubicBezTo>
                    <a:pt x="912" y="250"/>
                    <a:pt x="912" y="250"/>
                    <a:pt x="912" y="249"/>
                  </a:cubicBezTo>
                  <a:cubicBezTo>
                    <a:pt x="912" y="249"/>
                    <a:pt x="912" y="249"/>
                    <a:pt x="911" y="249"/>
                  </a:cubicBezTo>
                  <a:cubicBezTo>
                    <a:pt x="911" y="249"/>
                    <a:pt x="912" y="248"/>
                    <a:pt x="911" y="248"/>
                  </a:cubicBezTo>
                  <a:cubicBezTo>
                    <a:pt x="911" y="249"/>
                    <a:pt x="911" y="249"/>
                    <a:pt x="911" y="249"/>
                  </a:cubicBezTo>
                  <a:cubicBezTo>
                    <a:pt x="911" y="249"/>
                    <a:pt x="911" y="249"/>
                    <a:pt x="911" y="249"/>
                  </a:cubicBezTo>
                  <a:cubicBezTo>
                    <a:pt x="910" y="249"/>
                    <a:pt x="909" y="249"/>
                    <a:pt x="909" y="248"/>
                  </a:cubicBezTo>
                  <a:cubicBezTo>
                    <a:pt x="909" y="248"/>
                    <a:pt x="909" y="248"/>
                    <a:pt x="909" y="248"/>
                  </a:cubicBezTo>
                  <a:cubicBezTo>
                    <a:pt x="908" y="248"/>
                    <a:pt x="908" y="248"/>
                    <a:pt x="908" y="247"/>
                  </a:cubicBezTo>
                  <a:cubicBezTo>
                    <a:pt x="908" y="247"/>
                    <a:pt x="908" y="247"/>
                    <a:pt x="908" y="246"/>
                  </a:cubicBezTo>
                  <a:cubicBezTo>
                    <a:pt x="907" y="246"/>
                    <a:pt x="907" y="246"/>
                    <a:pt x="906" y="247"/>
                  </a:cubicBezTo>
                  <a:cubicBezTo>
                    <a:pt x="906" y="246"/>
                    <a:pt x="906" y="246"/>
                    <a:pt x="907" y="246"/>
                  </a:cubicBezTo>
                  <a:cubicBezTo>
                    <a:pt x="906" y="245"/>
                    <a:pt x="905" y="245"/>
                    <a:pt x="904" y="244"/>
                  </a:cubicBezTo>
                  <a:cubicBezTo>
                    <a:pt x="904" y="244"/>
                    <a:pt x="904" y="244"/>
                    <a:pt x="904" y="244"/>
                  </a:cubicBezTo>
                  <a:cubicBezTo>
                    <a:pt x="904" y="243"/>
                    <a:pt x="904" y="243"/>
                    <a:pt x="904" y="242"/>
                  </a:cubicBezTo>
                  <a:cubicBezTo>
                    <a:pt x="903" y="241"/>
                    <a:pt x="902" y="240"/>
                    <a:pt x="900" y="240"/>
                  </a:cubicBezTo>
                  <a:cubicBezTo>
                    <a:pt x="900" y="240"/>
                    <a:pt x="900" y="239"/>
                    <a:pt x="900" y="239"/>
                  </a:cubicBezTo>
                  <a:cubicBezTo>
                    <a:pt x="899" y="239"/>
                    <a:pt x="897" y="238"/>
                    <a:pt x="895" y="238"/>
                  </a:cubicBezTo>
                  <a:cubicBezTo>
                    <a:pt x="895" y="239"/>
                    <a:pt x="894" y="240"/>
                    <a:pt x="894" y="241"/>
                  </a:cubicBezTo>
                  <a:cubicBezTo>
                    <a:pt x="894" y="241"/>
                    <a:pt x="894" y="241"/>
                    <a:pt x="893" y="241"/>
                  </a:cubicBezTo>
                  <a:cubicBezTo>
                    <a:pt x="893" y="241"/>
                    <a:pt x="893" y="240"/>
                    <a:pt x="893" y="240"/>
                  </a:cubicBezTo>
                  <a:cubicBezTo>
                    <a:pt x="893" y="240"/>
                    <a:pt x="893" y="240"/>
                    <a:pt x="892" y="240"/>
                  </a:cubicBezTo>
                  <a:cubicBezTo>
                    <a:pt x="892" y="240"/>
                    <a:pt x="892" y="241"/>
                    <a:pt x="891" y="241"/>
                  </a:cubicBezTo>
                  <a:cubicBezTo>
                    <a:pt x="890" y="241"/>
                    <a:pt x="890" y="242"/>
                    <a:pt x="889" y="242"/>
                  </a:cubicBezTo>
                  <a:cubicBezTo>
                    <a:pt x="888" y="242"/>
                    <a:pt x="888" y="242"/>
                    <a:pt x="887" y="242"/>
                  </a:cubicBezTo>
                  <a:cubicBezTo>
                    <a:pt x="888" y="241"/>
                    <a:pt x="889" y="240"/>
                    <a:pt x="890" y="238"/>
                  </a:cubicBezTo>
                  <a:cubicBezTo>
                    <a:pt x="889" y="238"/>
                    <a:pt x="888" y="238"/>
                    <a:pt x="888" y="237"/>
                  </a:cubicBezTo>
                  <a:cubicBezTo>
                    <a:pt x="887" y="237"/>
                    <a:pt x="886" y="239"/>
                    <a:pt x="886" y="240"/>
                  </a:cubicBezTo>
                  <a:cubicBezTo>
                    <a:pt x="885" y="239"/>
                    <a:pt x="885" y="239"/>
                    <a:pt x="884" y="239"/>
                  </a:cubicBezTo>
                  <a:cubicBezTo>
                    <a:pt x="884" y="238"/>
                    <a:pt x="884" y="237"/>
                    <a:pt x="885" y="236"/>
                  </a:cubicBezTo>
                  <a:cubicBezTo>
                    <a:pt x="885" y="236"/>
                    <a:pt x="885" y="236"/>
                    <a:pt x="885" y="236"/>
                  </a:cubicBezTo>
                  <a:cubicBezTo>
                    <a:pt x="885" y="235"/>
                    <a:pt x="885" y="233"/>
                    <a:pt x="885" y="232"/>
                  </a:cubicBezTo>
                  <a:cubicBezTo>
                    <a:pt x="883" y="232"/>
                    <a:pt x="881" y="232"/>
                    <a:pt x="879" y="232"/>
                  </a:cubicBezTo>
                  <a:cubicBezTo>
                    <a:pt x="879" y="231"/>
                    <a:pt x="879" y="231"/>
                    <a:pt x="879" y="231"/>
                  </a:cubicBezTo>
                  <a:cubicBezTo>
                    <a:pt x="878" y="231"/>
                    <a:pt x="877" y="231"/>
                    <a:pt x="876" y="230"/>
                  </a:cubicBezTo>
                  <a:cubicBezTo>
                    <a:pt x="877" y="230"/>
                    <a:pt x="877" y="229"/>
                    <a:pt x="877" y="229"/>
                  </a:cubicBezTo>
                  <a:cubicBezTo>
                    <a:pt x="877" y="229"/>
                    <a:pt x="878" y="229"/>
                    <a:pt x="878" y="229"/>
                  </a:cubicBezTo>
                  <a:cubicBezTo>
                    <a:pt x="878" y="229"/>
                    <a:pt x="878" y="228"/>
                    <a:pt x="878" y="228"/>
                  </a:cubicBezTo>
                  <a:cubicBezTo>
                    <a:pt x="878" y="228"/>
                    <a:pt x="878" y="228"/>
                    <a:pt x="879" y="228"/>
                  </a:cubicBezTo>
                  <a:cubicBezTo>
                    <a:pt x="879" y="228"/>
                    <a:pt x="879" y="228"/>
                    <a:pt x="879" y="227"/>
                  </a:cubicBezTo>
                  <a:cubicBezTo>
                    <a:pt x="879" y="227"/>
                    <a:pt x="880" y="227"/>
                    <a:pt x="880" y="227"/>
                  </a:cubicBezTo>
                  <a:cubicBezTo>
                    <a:pt x="880" y="227"/>
                    <a:pt x="880" y="227"/>
                    <a:pt x="880" y="226"/>
                  </a:cubicBezTo>
                  <a:cubicBezTo>
                    <a:pt x="881" y="226"/>
                    <a:pt x="881" y="226"/>
                    <a:pt x="882" y="226"/>
                  </a:cubicBezTo>
                  <a:cubicBezTo>
                    <a:pt x="882" y="226"/>
                    <a:pt x="882" y="226"/>
                    <a:pt x="882" y="226"/>
                  </a:cubicBezTo>
                  <a:cubicBezTo>
                    <a:pt x="882" y="225"/>
                    <a:pt x="882" y="225"/>
                    <a:pt x="883" y="225"/>
                  </a:cubicBezTo>
                  <a:cubicBezTo>
                    <a:pt x="883" y="225"/>
                    <a:pt x="884" y="224"/>
                    <a:pt x="885" y="224"/>
                  </a:cubicBezTo>
                  <a:cubicBezTo>
                    <a:pt x="885" y="224"/>
                    <a:pt x="886" y="224"/>
                    <a:pt x="887" y="224"/>
                  </a:cubicBezTo>
                  <a:cubicBezTo>
                    <a:pt x="888" y="223"/>
                    <a:pt x="889" y="222"/>
                    <a:pt x="891" y="221"/>
                  </a:cubicBezTo>
                  <a:cubicBezTo>
                    <a:pt x="891" y="221"/>
                    <a:pt x="892" y="221"/>
                    <a:pt x="893" y="221"/>
                  </a:cubicBezTo>
                  <a:cubicBezTo>
                    <a:pt x="893" y="220"/>
                    <a:pt x="893" y="220"/>
                    <a:pt x="893" y="219"/>
                  </a:cubicBezTo>
                  <a:cubicBezTo>
                    <a:pt x="894" y="219"/>
                    <a:pt x="895" y="218"/>
                    <a:pt x="896" y="218"/>
                  </a:cubicBezTo>
                  <a:cubicBezTo>
                    <a:pt x="896" y="217"/>
                    <a:pt x="896" y="217"/>
                    <a:pt x="897" y="216"/>
                  </a:cubicBezTo>
                  <a:cubicBezTo>
                    <a:pt x="897" y="216"/>
                    <a:pt x="897" y="216"/>
                    <a:pt x="897" y="216"/>
                  </a:cubicBezTo>
                  <a:cubicBezTo>
                    <a:pt x="897" y="216"/>
                    <a:pt x="897" y="215"/>
                    <a:pt x="898" y="215"/>
                  </a:cubicBezTo>
                  <a:cubicBezTo>
                    <a:pt x="898" y="215"/>
                    <a:pt x="898" y="215"/>
                    <a:pt x="898" y="215"/>
                  </a:cubicBezTo>
                  <a:cubicBezTo>
                    <a:pt x="898" y="215"/>
                    <a:pt x="898" y="214"/>
                    <a:pt x="898" y="213"/>
                  </a:cubicBezTo>
                  <a:cubicBezTo>
                    <a:pt x="898" y="213"/>
                    <a:pt x="899" y="213"/>
                    <a:pt x="899" y="213"/>
                  </a:cubicBezTo>
                  <a:cubicBezTo>
                    <a:pt x="899" y="214"/>
                    <a:pt x="899" y="214"/>
                    <a:pt x="900" y="214"/>
                  </a:cubicBezTo>
                  <a:cubicBezTo>
                    <a:pt x="900" y="213"/>
                    <a:pt x="901" y="213"/>
                    <a:pt x="902" y="212"/>
                  </a:cubicBezTo>
                  <a:cubicBezTo>
                    <a:pt x="902" y="212"/>
                    <a:pt x="902" y="212"/>
                    <a:pt x="903" y="212"/>
                  </a:cubicBezTo>
                  <a:cubicBezTo>
                    <a:pt x="903" y="211"/>
                    <a:pt x="903" y="212"/>
                    <a:pt x="904" y="211"/>
                  </a:cubicBezTo>
                  <a:cubicBezTo>
                    <a:pt x="904" y="211"/>
                    <a:pt x="904" y="211"/>
                    <a:pt x="904" y="211"/>
                  </a:cubicBezTo>
                  <a:cubicBezTo>
                    <a:pt x="905" y="211"/>
                    <a:pt x="905" y="211"/>
                    <a:pt x="905" y="211"/>
                  </a:cubicBezTo>
                  <a:cubicBezTo>
                    <a:pt x="906" y="211"/>
                    <a:pt x="907" y="210"/>
                    <a:pt x="907" y="210"/>
                  </a:cubicBezTo>
                  <a:cubicBezTo>
                    <a:pt x="908" y="210"/>
                    <a:pt x="908" y="210"/>
                    <a:pt x="909" y="210"/>
                  </a:cubicBezTo>
                  <a:cubicBezTo>
                    <a:pt x="909" y="209"/>
                    <a:pt x="909" y="209"/>
                    <a:pt x="909" y="208"/>
                  </a:cubicBezTo>
                  <a:cubicBezTo>
                    <a:pt x="910" y="208"/>
                    <a:pt x="911" y="208"/>
                    <a:pt x="911" y="208"/>
                  </a:cubicBezTo>
                  <a:cubicBezTo>
                    <a:pt x="911" y="208"/>
                    <a:pt x="911" y="208"/>
                    <a:pt x="911" y="208"/>
                  </a:cubicBezTo>
                  <a:cubicBezTo>
                    <a:pt x="912" y="208"/>
                    <a:pt x="912" y="208"/>
                    <a:pt x="913" y="208"/>
                  </a:cubicBezTo>
                  <a:cubicBezTo>
                    <a:pt x="914" y="207"/>
                    <a:pt x="915" y="205"/>
                    <a:pt x="916" y="203"/>
                  </a:cubicBezTo>
                  <a:cubicBezTo>
                    <a:pt x="916" y="203"/>
                    <a:pt x="917" y="203"/>
                    <a:pt x="917" y="203"/>
                  </a:cubicBezTo>
                  <a:cubicBezTo>
                    <a:pt x="917" y="202"/>
                    <a:pt x="917" y="202"/>
                    <a:pt x="917" y="202"/>
                  </a:cubicBezTo>
                  <a:cubicBezTo>
                    <a:pt x="918" y="202"/>
                    <a:pt x="918" y="202"/>
                    <a:pt x="918" y="202"/>
                  </a:cubicBezTo>
                  <a:cubicBezTo>
                    <a:pt x="919" y="201"/>
                    <a:pt x="918" y="201"/>
                    <a:pt x="920" y="201"/>
                  </a:cubicBezTo>
                  <a:cubicBezTo>
                    <a:pt x="920" y="200"/>
                    <a:pt x="920" y="200"/>
                    <a:pt x="921" y="199"/>
                  </a:cubicBezTo>
                  <a:cubicBezTo>
                    <a:pt x="921" y="199"/>
                    <a:pt x="921" y="200"/>
                    <a:pt x="921" y="200"/>
                  </a:cubicBezTo>
                  <a:cubicBezTo>
                    <a:pt x="921" y="199"/>
                    <a:pt x="921" y="198"/>
                    <a:pt x="921" y="198"/>
                  </a:cubicBezTo>
                  <a:cubicBezTo>
                    <a:pt x="923" y="198"/>
                    <a:pt x="923" y="198"/>
                    <a:pt x="924" y="198"/>
                  </a:cubicBezTo>
                  <a:cubicBezTo>
                    <a:pt x="925" y="197"/>
                    <a:pt x="927" y="196"/>
                    <a:pt x="930" y="196"/>
                  </a:cubicBezTo>
                  <a:cubicBezTo>
                    <a:pt x="930" y="196"/>
                    <a:pt x="930" y="195"/>
                    <a:pt x="930" y="194"/>
                  </a:cubicBezTo>
                  <a:cubicBezTo>
                    <a:pt x="931" y="195"/>
                    <a:pt x="931" y="195"/>
                    <a:pt x="931" y="195"/>
                  </a:cubicBezTo>
                  <a:cubicBezTo>
                    <a:pt x="932" y="196"/>
                    <a:pt x="932" y="196"/>
                    <a:pt x="933" y="195"/>
                  </a:cubicBezTo>
                  <a:cubicBezTo>
                    <a:pt x="933" y="195"/>
                    <a:pt x="933" y="195"/>
                    <a:pt x="933" y="195"/>
                  </a:cubicBezTo>
                  <a:cubicBezTo>
                    <a:pt x="933" y="196"/>
                    <a:pt x="933" y="196"/>
                    <a:pt x="933" y="197"/>
                  </a:cubicBezTo>
                  <a:cubicBezTo>
                    <a:pt x="933" y="197"/>
                    <a:pt x="933" y="197"/>
                    <a:pt x="933" y="197"/>
                  </a:cubicBezTo>
                  <a:cubicBezTo>
                    <a:pt x="934" y="197"/>
                    <a:pt x="935" y="197"/>
                    <a:pt x="936" y="197"/>
                  </a:cubicBezTo>
                  <a:cubicBezTo>
                    <a:pt x="936" y="197"/>
                    <a:pt x="936" y="197"/>
                    <a:pt x="936" y="197"/>
                  </a:cubicBezTo>
                  <a:cubicBezTo>
                    <a:pt x="938" y="197"/>
                    <a:pt x="940" y="198"/>
                    <a:pt x="943" y="198"/>
                  </a:cubicBezTo>
                  <a:cubicBezTo>
                    <a:pt x="943" y="198"/>
                    <a:pt x="943" y="197"/>
                    <a:pt x="943" y="198"/>
                  </a:cubicBezTo>
                  <a:cubicBezTo>
                    <a:pt x="944" y="198"/>
                    <a:pt x="944" y="198"/>
                    <a:pt x="944" y="199"/>
                  </a:cubicBezTo>
                  <a:cubicBezTo>
                    <a:pt x="944" y="199"/>
                    <a:pt x="945" y="198"/>
                    <a:pt x="946" y="198"/>
                  </a:cubicBezTo>
                  <a:cubicBezTo>
                    <a:pt x="946" y="199"/>
                    <a:pt x="946" y="199"/>
                    <a:pt x="946" y="199"/>
                  </a:cubicBezTo>
                  <a:cubicBezTo>
                    <a:pt x="946" y="199"/>
                    <a:pt x="947" y="199"/>
                    <a:pt x="948" y="200"/>
                  </a:cubicBezTo>
                  <a:cubicBezTo>
                    <a:pt x="948" y="200"/>
                    <a:pt x="948" y="201"/>
                    <a:pt x="948" y="201"/>
                  </a:cubicBezTo>
                  <a:cubicBezTo>
                    <a:pt x="948" y="201"/>
                    <a:pt x="948" y="201"/>
                    <a:pt x="947" y="201"/>
                  </a:cubicBezTo>
                  <a:cubicBezTo>
                    <a:pt x="947" y="202"/>
                    <a:pt x="948" y="202"/>
                    <a:pt x="948" y="203"/>
                  </a:cubicBezTo>
                  <a:cubicBezTo>
                    <a:pt x="948" y="203"/>
                    <a:pt x="949" y="203"/>
                    <a:pt x="950" y="203"/>
                  </a:cubicBezTo>
                  <a:cubicBezTo>
                    <a:pt x="950" y="202"/>
                    <a:pt x="950" y="202"/>
                    <a:pt x="950" y="202"/>
                  </a:cubicBezTo>
                  <a:cubicBezTo>
                    <a:pt x="950" y="202"/>
                    <a:pt x="950" y="202"/>
                    <a:pt x="951" y="202"/>
                  </a:cubicBezTo>
                  <a:cubicBezTo>
                    <a:pt x="951" y="201"/>
                    <a:pt x="951" y="201"/>
                    <a:pt x="953" y="201"/>
                  </a:cubicBezTo>
                  <a:cubicBezTo>
                    <a:pt x="953" y="201"/>
                    <a:pt x="953" y="201"/>
                    <a:pt x="954" y="201"/>
                  </a:cubicBezTo>
                  <a:cubicBezTo>
                    <a:pt x="954" y="203"/>
                    <a:pt x="954" y="202"/>
                    <a:pt x="955" y="202"/>
                  </a:cubicBezTo>
                  <a:cubicBezTo>
                    <a:pt x="955" y="203"/>
                    <a:pt x="955" y="203"/>
                    <a:pt x="955" y="203"/>
                  </a:cubicBezTo>
                  <a:cubicBezTo>
                    <a:pt x="955" y="203"/>
                    <a:pt x="955" y="203"/>
                    <a:pt x="956" y="203"/>
                  </a:cubicBezTo>
                  <a:cubicBezTo>
                    <a:pt x="956" y="203"/>
                    <a:pt x="956" y="204"/>
                    <a:pt x="956" y="204"/>
                  </a:cubicBezTo>
                  <a:cubicBezTo>
                    <a:pt x="958" y="204"/>
                    <a:pt x="960" y="204"/>
                    <a:pt x="963" y="204"/>
                  </a:cubicBezTo>
                  <a:cubicBezTo>
                    <a:pt x="963" y="205"/>
                    <a:pt x="963" y="205"/>
                    <a:pt x="963" y="205"/>
                  </a:cubicBezTo>
                  <a:cubicBezTo>
                    <a:pt x="963" y="206"/>
                    <a:pt x="963" y="206"/>
                    <a:pt x="963" y="206"/>
                  </a:cubicBezTo>
                  <a:cubicBezTo>
                    <a:pt x="964" y="206"/>
                    <a:pt x="965" y="206"/>
                    <a:pt x="966" y="206"/>
                  </a:cubicBezTo>
                  <a:cubicBezTo>
                    <a:pt x="965" y="205"/>
                    <a:pt x="965" y="205"/>
                    <a:pt x="965" y="204"/>
                  </a:cubicBezTo>
                  <a:cubicBezTo>
                    <a:pt x="965" y="204"/>
                    <a:pt x="965" y="204"/>
                    <a:pt x="966" y="204"/>
                  </a:cubicBezTo>
                  <a:cubicBezTo>
                    <a:pt x="966" y="203"/>
                    <a:pt x="966" y="203"/>
                    <a:pt x="966" y="203"/>
                  </a:cubicBezTo>
                  <a:cubicBezTo>
                    <a:pt x="966" y="202"/>
                    <a:pt x="966" y="202"/>
                    <a:pt x="967" y="201"/>
                  </a:cubicBezTo>
                  <a:cubicBezTo>
                    <a:pt x="969" y="202"/>
                    <a:pt x="970" y="202"/>
                    <a:pt x="972" y="203"/>
                  </a:cubicBezTo>
                  <a:cubicBezTo>
                    <a:pt x="972" y="203"/>
                    <a:pt x="972" y="203"/>
                    <a:pt x="972" y="203"/>
                  </a:cubicBezTo>
                  <a:cubicBezTo>
                    <a:pt x="973" y="203"/>
                    <a:pt x="975" y="204"/>
                    <a:pt x="976" y="204"/>
                  </a:cubicBezTo>
                  <a:cubicBezTo>
                    <a:pt x="976" y="204"/>
                    <a:pt x="976" y="204"/>
                    <a:pt x="976" y="205"/>
                  </a:cubicBezTo>
                  <a:cubicBezTo>
                    <a:pt x="978" y="205"/>
                    <a:pt x="978" y="205"/>
                    <a:pt x="979" y="204"/>
                  </a:cubicBezTo>
                  <a:cubicBezTo>
                    <a:pt x="979" y="204"/>
                    <a:pt x="979" y="204"/>
                    <a:pt x="979" y="204"/>
                  </a:cubicBezTo>
                  <a:cubicBezTo>
                    <a:pt x="980" y="204"/>
                    <a:pt x="981" y="204"/>
                    <a:pt x="982" y="204"/>
                  </a:cubicBezTo>
                  <a:cubicBezTo>
                    <a:pt x="982" y="206"/>
                    <a:pt x="983" y="206"/>
                    <a:pt x="983" y="208"/>
                  </a:cubicBezTo>
                  <a:cubicBezTo>
                    <a:pt x="984" y="208"/>
                    <a:pt x="984" y="208"/>
                    <a:pt x="985" y="208"/>
                  </a:cubicBezTo>
                  <a:cubicBezTo>
                    <a:pt x="984" y="209"/>
                    <a:pt x="985" y="209"/>
                    <a:pt x="984" y="209"/>
                  </a:cubicBezTo>
                  <a:cubicBezTo>
                    <a:pt x="982" y="210"/>
                    <a:pt x="980" y="209"/>
                    <a:pt x="978" y="208"/>
                  </a:cubicBezTo>
                  <a:cubicBezTo>
                    <a:pt x="978" y="210"/>
                    <a:pt x="978" y="213"/>
                    <a:pt x="980" y="213"/>
                  </a:cubicBezTo>
                  <a:cubicBezTo>
                    <a:pt x="980" y="213"/>
                    <a:pt x="980" y="212"/>
                    <a:pt x="980" y="212"/>
                  </a:cubicBezTo>
                  <a:cubicBezTo>
                    <a:pt x="981" y="213"/>
                    <a:pt x="983" y="213"/>
                    <a:pt x="985" y="213"/>
                  </a:cubicBezTo>
                  <a:cubicBezTo>
                    <a:pt x="985" y="212"/>
                    <a:pt x="985" y="212"/>
                    <a:pt x="985" y="211"/>
                  </a:cubicBezTo>
                  <a:cubicBezTo>
                    <a:pt x="987" y="212"/>
                    <a:pt x="987" y="213"/>
                    <a:pt x="989" y="213"/>
                  </a:cubicBezTo>
                  <a:cubicBezTo>
                    <a:pt x="989" y="213"/>
                    <a:pt x="989" y="212"/>
                    <a:pt x="989" y="212"/>
                  </a:cubicBezTo>
                  <a:cubicBezTo>
                    <a:pt x="991" y="212"/>
                    <a:pt x="992" y="212"/>
                    <a:pt x="992" y="211"/>
                  </a:cubicBezTo>
                  <a:cubicBezTo>
                    <a:pt x="993" y="211"/>
                    <a:pt x="993" y="211"/>
                    <a:pt x="994" y="211"/>
                  </a:cubicBezTo>
                  <a:cubicBezTo>
                    <a:pt x="994" y="211"/>
                    <a:pt x="994" y="211"/>
                    <a:pt x="994" y="212"/>
                  </a:cubicBezTo>
                  <a:cubicBezTo>
                    <a:pt x="994" y="212"/>
                    <a:pt x="994" y="212"/>
                    <a:pt x="994" y="212"/>
                  </a:cubicBezTo>
                  <a:cubicBezTo>
                    <a:pt x="994" y="212"/>
                    <a:pt x="994" y="212"/>
                    <a:pt x="994" y="213"/>
                  </a:cubicBezTo>
                  <a:cubicBezTo>
                    <a:pt x="995" y="213"/>
                    <a:pt x="995" y="213"/>
                    <a:pt x="996" y="213"/>
                  </a:cubicBezTo>
                  <a:cubicBezTo>
                    <a:pt x="996" y="213"/>
                    <a:pt x="997" y="212"/>
                    <a:pt x="997" y="212"/>
                  </a:cubicBezTo>
                  <a:cubicBezTo>
                    <a:pt x="997" y="212"/>
                    <a:pt x="998" y="213"/>
                    <a:pt x="998" y="213"/>
                  </a:cubicBezTo>
                  <a:cubicBezTo>
                    <a:pt x="998" y="213"/>
                    <a:pt x="998" y="213"/>
                    <a:pt x="998" y="212"/>
                  </a:cubicBezTo>
                  <a:cubicBezTo>
                    <a:pt x="999" y="212"/>
                    <a:pt x="999" y="212"/>
                    <a:pt x="1000" y="212"/>
                  </a:cubicBezTo>
                  <a:cubicBezTo>
                    <a:pt x="1000" y="212"/>
                    <a:pt x="1000" y="211"/>
                    <a:pt x="1000" y="210"/>
                  </a:cubicBezTo>
                  <a:cubicBezTo>
                    <a:pt x="1000" y="210"/>
                    <a:pt x="1000" y="210"/>
                    <a:pt x="1000" y="210"/>
                  </a:cubicBezTo>
                  <a:cubicBezTo>
                    <a:pt x="998" y="209"/>
                    <a:pt x="997" y="209"/>
                    <a:pt x="996" y="210"/>
                  </a:cubicBezTo>
                  <a:cubicBezTo>
                    <a:pt x="995" y="210"/>
                    <a:pt x="995" y="209"/>
                    <a:pt x="994" y="209"/>
                  </a:cubicBezTo>
                  <a:cubicBezTo>
                    <a:pt x="994" y="208"/>
                    <a:pt x="995" y="208"/>
                    <a:pt x="995" y="207"/>
                  </a:cubicBezTo>
                  <a:cubicBezTo>
                    <a:pt x="995" y="207"/>
                    <a:pt x="995" y="207"/>
                    <a:pt x="995" y="207"/>
                  </a:cubicBezTo>
                  <a:cubicBezTo>
                    <a:pt x="995" y="207"/>
                    <a:pt x="995" y="206"/>
                    <a:pt x="995" y="205"/>
                  </a:cubicBezTo>
                  <a:cubicBezTo>
                    <a:pt x="996" y="205"/>
                    <a:pt x="996" y="205"/>
                    <a:pt x="997" y="206"/>
                  </a:cubicBezTo>
                  <a:cubicBezTo>
                    <a:pt x="997" y="206"/>
                    <a:pt x="997" y="205"/>
                    <a:pt x="997" y="205"/>
                  </a:cubicBezTo>
                  <a:cubicBezTo>
                    <a:pt x="997" y="205"/>
                    <a:pt x="997" y="205"/>
                    <a:pt x="998" y="205"/>
                  </a:cubicBezTo>
                  <a:cubicBezTo>
                    <a:pt x="998" y="205"/>
                    <a:pt x="997" y="205"/>
                    <a:pt x="997" y="204"/>
                  </a:cubicBezTo>
                  <a:cubicBezTo>
                    <a:pt x="997" y="204"/>
                    <a:pt x="998" y="204"/>
                    <a:pt x="998" y="204"/>
                  </a:cubicBezTo>
                  <a:cubicBezTo>
                    <a:pt x="998" y="204"/>
                    <a:pt x="998" y="204"/>
                    <a:pt x="998" y="203"/>
                  </a:cubicBezTo>
                  <a:cubicBezTo>
                    <a:pt x="998" y="203"/>
                    <a:pt x="999" y="203"/>
                    <a:pt x="999" y="202"/>
                  </a:cubicBezTo>
                  <a:cubicBezTo>
                    <a:pt x="1000" y="202"/>
                    <a:pt x="1001" y="202"/>
                    <a:pt x="1002" y="202"/>
                  </a:cubicBezTo>
                  <a:cubicBezTo>
                    <a:pt x="1003" y="202"/>
                    <a:pt x="1003" y="201"/>
                    <a:pt x="1004" y="201"/>
                  </a:cubicBezTo>
                  <a:cubicBezTo>
                    <a:pt x="1004" y="201"/>
                    <a:pt x="1004" y="201"/>
                    <a:pt x="1004" y="201"/>
                  </a:cubicBezTo>
                  <a:cubicBezTo>
                    <a:pt x="1005" y="201"/>
                    <a:pt x="1006" y="201"/>
                    <a:pt x="1007" y="201"/>
                  </a:cubicBezTo>
                  <a:cubicBezTo>
                    <a:pt x="1007" y="200"/>
                    <a:pt x="1007" y="200"/>
                    <a:pt x="1009" y="200"/>
                  </a:cubicBezTo>
                  <a:cubicBezTo>
                    <a:pt x="1009" y="199"/>
                    <a:pt x="1009" y="198"/>
                    <a:pt x="1009" y="198"/>
                  </a:cubicBezTo>
                  <a:cubicBezTo>
                    <a:pt x="1010" y="198"/>
                    <a:pt x="1011" y="197"/>
                    <a:pt x="1012" y="197"/>
                  </a:cubicBezTo>
                  <a:cubicBezTo>
                    <a:pt x="1012" y="197"/>
                    <a:pt x="1013" y="196"/>
                    <a:pt x="1013" y="195"/>
                  </a:cubicBezTo>
                  <a:cubicBezTo>
                    <a:pt x="1013" y="196"/>
                    <a:pt x="1014" y="196"/>
                    <a:pt x="1014" y="196"/>
                  </a:cubicBezTo>
                  <a:cubicBezTo>
                    <a:pt x="1014" y="196"/>
                    <a:pt x="1014" y="196"/>
                    <a:pt x="1014" y="196"/>
                  </a:cubicBezTo>
                  <a:cubicBezTo>
                    <a:pt x="1015" y="196"/>
                    <a:pt x="1015" y="196"/>
                    <a:pt x="1015" y="196"/>
                  </a:cubicBezTo>
                  <a:cubicBezTo>
                    <a:pt x="1015" y="196"/>
                    <a:pt x="1016" y="195"/>
                    <a:pt x="1016" y="195"/>
                  </a:cubicBezTo>
                  <a:cubicBezTo>
                    <a:pt x="1017" y="195"/>
                    <a:pt x="1017" y="195"/>
                    <a:pt x="1018" y="195"/>
                  </a:cubicBezTo>
                  <a:cubicBezTo>
                    <a:pt x="1018" y="195"/>
                    <a:pt x="1018" y="195"/>
                    <a:pt x="1018" y="195"/>
                  </a:cubicBezTo>
                  <a:cubicBezTo>
                    <a:pt x="1020" y="195"/>
                    <a:pt x="1021" y="195"/>
                    <a:pt x="1022" y="196"/>
                  </a:cubicBezTo>
                  <a:cubicBezTo>
                    <a:pt x="1022" y="196"/>
                    <a:pt x="1022" y="195"/>
                    <a:pt x="1022" y="195"/>
                  </a:cubicBezTo>
                  <a:cubicBezTo>
                    <a:pt x="1023" y="195"/>
                    <a:pt x="1023" y="195"/>
                    <a:pt x="1023" y="195"/>
                  </a:cubicBezTo>
                  <a:cubicBezTo>
                    <a:pt x="1023" y="195"/>
                    <a:pt x="1023" y="195"/>
                    <a:pt x="1023" y="195"/>
                  </a:cubicBezTo>
                  <a:cubicBezTo>
                    <a:pt x="1025" y="195"/>
                    <a:pt x="1024" y="196"/>
                    <a:pt x="1026" y="195"/>
                  </a:cubicBezTo>
                  <a:cubicBezTo>
                    <a:pt x="1027" y="196"/>
                    <a:pt x="1027" y="196"/>
                    <a:pt x="1028" y="196"/>
                  </a:cubicBezTo>
                  <a:cubicBezTo>
                    <a:pt x="1028" y="197"/>
                    <a:pt x="1028" y="197"/>
                    <a:pt x="1028" y="197"/>
                  </a:cubicBezTo>
                  <a:cubicBezTo>
                    <a:pt x="1029" y="198"/>
                    <a:pt x="1029" y="198"/>
                    <a:pt x="1030" y="199"/>
                  </a:cubicBezTo>
                  <a:cubicBezTo>
                    <a:pt x="1030" y="199"/>
                    <a:pt x="1031" y="199"/>
                    <a:pt x="1032" y="199"/>
                  </a:cubicBezTo>
                  <a:cubicBezTo>
                    <a:pt x="1032" y="199"/>
                    <a:pt x="1032" y="198"/>
                    <a:pt x="1032" y="198"/>
                  </a:cubicBezTo>
                  <a:cubicBezTo>
                    <a:pt x="1033" y="198"/>
                    <a:pt x="1033" y="198"/>
                    <a:pt x="1034" y="198"/>
                  </a:cubicBezTo>
                  <a:cubicBezTo>
                    <a:pt x="1034" y="198"/>
                    <a:pt x="1034" y="198"/>
                    <a:pt x="1034" y="197"/>
                  </a:cubicBezTo>
                  <a:cubicBezTo>
                    <a:pt x="1034" y="199"/>
                    <a:pt x="1034" y="199"/>
                    <a:pt x="1034" y="201"/>
                  </a:cubicBezTo>
                  <a:cubicBezTo>
                    <a:pt x="1033" y="201"/>
                    <a:pt x="1033" y="201"/>
                    <a:pt x="1032" y="201"/>
                  </a:cubicBezTo>
                  <a:cubicBezTo>
                    <a:pt x="1032" y="202"/>
                    <a:pt x="1031" y="202"/>
                    <a:pt x="1030" y="205"/>
                  </a:cubicBezTo>
                  <a:cubicBezTo>
                    <a:pt x="1032" y="205"/>
                    <a:pt x="1033" y="205"/>
                    <a:pt x="1034" y="203"/>
                  </a:cubicBezTo>
                  <a:cubicBezTo>
                    <a:pt x="1034" y="203"/>
                    <a:pt x="1034" y="203"/>
                    <a:pt x="1034" y="203"/>
                  </a:cubicBezTo>
                  <a:cubicBezTo>
                    <a:pt x="1034" y="204"/>
                    <a:pt x="1034" y="205"/>
                    <a:pt x="1033" y="206"/>
                  </a:cubicBezTo>
                  <a:cubicBezTo>
                    <a:pt x="1033" y="206"/>
                    <a:pt x="1032" y="206"/>
                    <a:pt x="1032" y="206"/>
                  </a:cubicBezTo>
                  <a:cubicBezTo>
                    <a:pt x="1032" y="206"/>
                    <a:pt x="1032" y="207"/>
                    <a:pt x="1032" y="208"/>
                  </a:cubicBezTo>
                  <a:cubicBezTo>
                    <a:pt x="1034" y="208"/>
                    <a:pt x="1033" y="207"/>
                    <a:pt x="1035" y="207"/>
                  </a:cubicBezTo>
                  <a:cubicBezTo>
                    <a:pt x="1036" y="205"/>
                    <a:pt x="1036" y="206"/>
                    <a:pt x="1037" y="206"/>
                  </a:cubicBezTo>
                  <a:cubicBezTo>
                    <a:pt x="1038" y="205"/>
                    <a:pt x="1038" y="205"/>
                    <a:pt x="1038" y="205"/>
                  </a:cubicBezTo>
                  <a:cubicBezTo>
                    <a:pt x="1038" y="205"/>
                    <a:pt x="1038" y="205"/>
                    <a:pt x="1039" y="205"/>
                  </a:cubicBezTo>
                  <a:cubicBezTo>
                    <a:pt x="1039" y="205"/>
                    <a:pt x="1039" y="204"/>
                    <a:pt x="1039" y="204"/>
                  </a:cubicBezTo>
                  <a:cubicBezTo>
                    <a:pt x="1039" y="204"/>
                    <a:pt x="1040" y="204"/>
                    <a:pt x="1040" y="204"/>
                  </a:cubicBezTo>
                  <a:cubicBezTo>
                    <a:pt x="1041" y="204"/>
                    <a:pt x="1041" y="203"/>
                    <a:pt x="1041" y="203"/>
                  </a:cubicBezTo>
                  <a:cubicBezTo>
                    <a:pt x="1041" y="203"/>
                    <a:pt x="1041" y="203"/>
                    <a:pt x="1041" y="203"/>
                  </a:cubicBezTo>
                  <a:cubicBezTo>
                    <a:pt x="1042" y="202"/>
                    <a:pt x="1042" y="202"/>
                    <a:pt x="1043" y="202"/>
                  </a:cubicBezTo>
                  <a:cubicBezTo>
                    <a:pt x="1043" y="202"/>
                    <a:pt x="1043" y="202"/>
                    <a:pt x="1043" y="201"/>
                  </a:cubicBezTo>
                  <a:cubicBezTo>
                    <a:pt x="1045" y="202"/>
                    <a:pt x="1045" y="201"/>
                    <a:pt x="1046" y="201"/>
                  </a:cubicBezTo>
                  <a:cubicBezTo>
                    <a:pt x="1046" y="201"/>
                    <a:pt x="1046" y="201"/>
                    <a:pt x="1046" y="200"/>
                  </a:cubicBezTo>
                  <a:cubicBezTo>
                    <a:pt x="1047" y="201"/>
                    <a:pt x="1048" y="201"/>
                    <a:pt x="1049" y="201"/>
                  </a:cubicBezTo>
                  <a:cubicBezTo>
                    <a:pt x="1049" y="201"/>
                    <a:pt x="1049" y="201"/>
                    <a:pt x="1049" y="201"/>
                  </a:cubicBezTo>
                  <a:cubicBezTo>
                    <a:pt x="1049" y="201"/>
                    <a:pt x="1049" y="201"/>
                    <a:pt x="1050" y="201"/>
                  </a:cubicBezTo>
                  <a:cubicBezTo>
                    <a:pt x="1049" y="202"/>
                    <a:pt x="1049" y="202"/>
                    <a:pt x="1049" y="203"/>
                  </a:cubicBezTo>
                  <a:cubicBezTo>
                    <a:pt x="1050" y="203"/>
                    <a:pt x="1050" y="203"/>
                    <a:pt x="1051" y="203"/>
                  </a:cubicBezTo>
                  <a:cubicBezTo>
                    <a:pt x="1051" y="203"/>
                    <a:pt x="1051" y="203"/>
                    <a:pt x="1051" y="203"/>
                  </a:cubicBezTo>
                  <a:cubicBezTo>
                    <a:pt x="1051" y="203"/>
                    <a:pt x="1052" y="203"/>
                    <a:pt x="1053" y="202"/>
                  </a:cubicBezTo>
                  <a:cubicBezTo>
                    <a:pt x="1053" y="202"/>
                    <a:pt x="1053" y="202"/>
                    <a:pt x="1053" y="201"/>
                  </a:cubicBezTo>
                  <a:cubicBezTo>
                    <a:pt x="1052" y="201"/>
                    <a:pt x="1052" y="201"/>
                    <a:pt x="1052" y="201"/>
                  </a:cubicBezTo>
                  <a:cubicBezTo>
                    <a:pt x="1052" y="200"/>
                    <a:pt x="1052" y="198"/>
                    <a:pt x="1052" y="197"/>
                  </a:cubicBezTo>
                  <a:cubicBezTo>
                    <a:pt x="1052" y="197"/>
                    <a:pt x="1053" y="198"/>
                    <a:pt x="1053" y="198"/>
                  </a:cubicBezTo>
                  <a:cubicBezTo>
                    <a:pt x="1053" y="197"/>
                    <a:pt x="1054" y="196"/>
                    <a:pt x="1054" y="196"/>
                  </a:cubicBezTo>
                  <a:cubicBezTo>
                    <a:pt x="1054" y="195"/>
                    <a:pt x="1054" y="195"/>
                    <a:pt x="1054" y="195"/>
                  </a:cubicBezTo>
                  <a:cubicBezTo>
                    <a:pt x="1054" y="195"/>
                    <a:pt x="1054" y="195"/>
                    <a:pt x="1054" y="195"/>
                  </a:cubicBezTo>
                  <a:cubicBezTo>
                    <a:pt x="1055" y="195"/>
                    <a:pt x="1055" y="195"/>
                    <a:pt x="1056" y="196"/>
                  </a:cubicBezTo>
                  <a:cubicBezTo>
                    <a:pt x="1056" y="195"/>
                    <a:pt x="1056" y="195"/>
                    <a:pt x="1056" y="195"/>
                  </a:cubicBezTo>
                  <a:cubicBezTo>
                    <a:pt x="1057" y="195"/>
                    <a:pt x="1057" y="195"/>
                    <a:pt x="1057" y="195"/>
                  </a:cubicBezTo>
                  <a:cubicBezTo>
                    <a:pt x="1057" y="195"/>
                    <a:pt x="1057" y="195"/>
                    <a:pt x="1057" y="195"/>
                  </a:cubicBezTo>
                  <a:cubicBezTo>
                    <a:pt x="1058" y="195"/>
                    <a:pt x="1059" y="195"/>
                    <a:pt x="1059" y="195"/>
                  </a:cubicBezTo>
                  <a:cubicBezTo>
                    <a:pt x="1059" y="195"/>
                    <a:pt x="1059" y="195"/>
                    <a:pt x="1059" y="195"/>
                  </a:cubicBezTo>
                  <a:cubicBezTo>
                    <a:pt x="1059" y="195"/>
                    <a:pt x="1060" y="195"/>
                    <a:pt x="1060" y="195"/>
                  </a:cubicBezTo>
                  <a:cubicBezTo>
                    <a:pt x="1061" y="196"/>
                    <a:pt x="1063" y="198"/>
                    <a:pt x="1065" y="199"/>
                  </a:cubicBezTo>
                  <a:cubicBezTo>
                    <a:pt x="1064" y="199"/>
                    <a:pt x="1064" y="199"/>
                    <a:pt x="1064" y="199"/>
                  </a:cubicBezTo>
                  <a:cubicBezTo>
                    <a:pt x="1063" y="199"/>
                    <a:pt x="1062" y="198"/>
                    <a:pt x="1061" y="198"/>
                  </a:cubicBezTo>
                  <a:cubicBezTo>
                    <a:pt x="1059" y="197"/>
                    <a:pt x="1058" y="199"/>
                    <a:pt x="1057" y="199"/>
                  </a:cubicBezTo>
                  <a:cubicBezTo>
                    <a:pt x="1057" y="201"/>
                    <a:pt x="1057" y="202"/>
                    <a:pt x="1057" y="203"/>
                  </a:cubicBezTo>
                  <a:cubicBezTo>
                    <a:pt x="1056" y="203"/>
                    <a:pt x="1056" y="203"/>
                    <a:pt x="1056" y="203"/>
                  </a:cubicBezTo>
                  <a:cubicBezTo>
                    <a:pt x="1056" y="203"/>
                    <a:pt x="1056" y="204"/>
                    <a:pt x="1056" y="204"/>
                  </a:cubicBezTo>
                  <a:cubicBezTo>
                    <a:pt x="1056" y="204"/>
                    <a:pt x="1055" y="204"/>
                    <a:pt x="1055" y="204"/>
                  </a:cubicBezTo>
                  <a:cubicBezTo>
                    <a:pt x="1054" y="205"/>
                    <a:pt x="1054" y="206"/>
                    <a:pt x="1054" y="207"/>
                  </a:cubicBezTo>
                  <a:cubicBezTo>
                    <a:pt x="1054" y="207"/>
                    <a:pt x="1054" y="207"/>
                    <a:pt x="1054" y="207"/>
                  </a:cubicBezTo>
                  <a:cubicBezTo>
                    <a:pt x="1054" y="207"/>
                    <a:pt x="1054" y="208"/>
                    <a:pt x="1054" y="208"/>
                  </a:cubicBezTo>
                  <a:cubicBezTo>
                    <a:pt x="1054" y="208"/>
                    <a:pt x="1053" y="208"/>
                    <a:pt x="1053" y="208"/>
                  </a:cubicBezTo>
                  <a:cubicBezTo>
                    <a:pt x="1053" y="209"/>
                    <a:pt x="1053" y="209"/>
                    <a:pt x="1052" y="210"/>
                  </a:cubicBezTo>
                  <a:cubicBezTo>
                    <a:pt x="1051" y="210"/>
                    <a:pt x="1049" y="209"/>
                    <a:pt x="1047" y="209"/>
                  </a:cubicBezTo>
                  <a:cubicBezTo>
                    <a:pt x="1047" y="209"/>
                    <a:pt x="1047" y="208"/>
                    <a:pt x="1046" y="208"/>
                  </a:cubicBezTo>
                  <a:cubicBezTo>
                    <a:pt x="1046" y="209"/>
                    <a:pt x="1046" y="209"/>
                    <a:pt x="1046" y="209"/>
                  </a:cubicBezTo>
                  <a:cubicBezTo>
                    <a:pt x="1046" y="209"/>
                    <a:pt x="1046" y="209"/>
                    <a:pt x="1045" y="209"/>
                  </a:cubicBezTo>
                  <a:cubicBezTo>
                    <a:pt x="1045" y="209"/>
                    <a:pt x="1045" y="209"/>
                    <a:pt x="1045" y="209"/>
                  </a:cubicBezTo>
                  <a:cubicBezTo>
                    <a:pt x="1044" y="209"/>
                    <a:pt x="1043" y="209"/>
                    <a:pt x="1042" y="209"/>
                  </a:cubicBezTo>
                  <a:cubicBezTo>
                    <a:pt x="1042" y="209"/>
                    <a:pt x="1041" y="209"/>
                    <a:pt x="1040" y="209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0"/>
                    <a:pt x="1041" y="211"/>
                    <a:pt x="1041" y="211"/>
                  </a:cubicBezTo>
                  <a:cubicBezTo>
                    <a:pt x="1040" y="211"/>
                    <a:pt x="1040" y="212"/>
                    <a:pt x="1040" y="213"/>
                  </a:cubicBezTo>
                  <a:cubicBezTo>
                    <a:pt x="1039" y="213"/>
                    <a:pt x="1039" y="213"/>
                    <a:pt x="1038" y="213"/>
                  </a:cubicBezTo>
                  <a:cubicBezTo>
                    <a:pt x="1037" y="213"/>
                    <a:pt x="1038" y="213"/>
                    <a:pt x="1037" y="214"/>
                  </a:cubicBezTo>
                  <a:cubicBezTo>
                    <a:pt x="1037" y="214"/>
                    <a:pt x="1037" y="214"/>
                    <a:pt x="1037" y="214"/>
                  </a:cubicBezTo>
                  <a:cubicBezTo>
                    <a:pt x="1036" y="215"/>
                    <a:pt x="1036" y="215"/>
                    <a:pt x="1036" y="215"/>
                  </a:cubicBezTo>
                  <a:cubicBezTo>
                    <a:pt x="1036" y="215"/>
                    <a:pt x="1035" y="215"/>
                    <a:pt x="1035" y="215"/>
                  </a:cubicBezTo>
                  <a:cubicBezTo>
                    <a:pt x="1035" y="216"/>
                    <a:pt x="1035" y="216"/>
                    <a:pt x="1035" y="216"/>
                  </a:cubicBezTo>
                  <a:cubicBezTo>
                    <a:pt x="1034" y="216"/>
                    <a:pt x="1032" y="217"/>
                    <a:pt x="1031" y="217"/>
                  </a:cubicBezTo>
                  <a:cubicBezTo>
                    <a:pt x="1031" y="217"/>
                    <a:pt x="1031" y="218"/>
                    <a:pt x="1031" y="218"/>
                  </a:cubicBezTo>
                  <a:cubicBezTo>
                    <a:pt x="1028" y="218"/>
                    <a:pt x="1028" y="219"/>
                    <a:pt x="1027" y="220"/>
                  </a:cubicBezTo>
                  <a:cubicBezTo>
                    <a:pt x="1026" y="220"/>
                    <a:pt x="1026" y="220"/>
                    <a:pt x="1026" y="220"/>
                  </a:cubicBezTo>
                  <a:cubicBezTo>
                    <a:pt x="1026" y="221"/>
                    <a:pt x="1026" y="221"/>
                    <a:pt x="1025" y="222"/>
                  </a:cubicBezTo>
                  <a:cubicBezTo>
                    <a:pt x="1025" y="222"/>
                    <a:pt x="1024" y="222"/>
                    <a:pt x="1024" y="222"/>
                  </a:cubicBezTo>
                  <a:cubicBezTo>
                    <a:pt x="1023" y="223"/>
                    <a:pt x="1022" y="224"/>
                    <a:pt x="1020" y="224"/>
                  </a:cubicBezTo>
                  <a:cubicBezTo>
                    <a:pt x="1020" y="224"/>
                    <a:pt x="1020" y="224"/>
                    <a:pt x="1019" y="224"/>
                  </a:cubicBezTo>
                  <a:cubicBezTo>
                    <a:pt x="1019" y="225"/>
                    <a:pt x="1018" y="225"/>
                    <a:pt x="1017" y="226"/>
                  </a:cubicBezTo>
                  <a:cubicBezTo>
                    <a:pt x="1015" y="226"/>
                    <a:pt x="1015" y="226"/>
                    <a:pt x="1014" y="225"/>
                  </a:cubicBezTo>
                  <a:cubicBezTo>
                    <a:pt x="1013" y="226"/>
                    <a:pt x="1013" y="226"/>
                    <a:pt x="1012" y="227"/>
                  </a:cubicBezTo>
                  <a:cubicBezTo>
                    <a:pt x="1011" y="227"/>
                    <a:pt x="1010" y="227"/>
                    <a:pt x="1010" y="227"/>
                  </a:cubicBezTo>
                  <a:cubicBezTo>
                    <a:pt x="1010" y="226"/>
                    <a:pt x="1010" y="226"/>
                    <a:pt x="1010" y="226"/>
                  </a:cubicBezTo>
                  <a:cubicBezTo>
                    <a:pt x="1008" y="226"/>
                    <a:pt x="1008" y="226"/>
                    <a:pt x="1007" y="226"/>
                  </a:cubicBezTo>
                  <a:cubicBezTo>
                    <a:pt x="1007" y="227"/>
                    <a:pt x="1008" y="227"/>
                    <a:pt x="1009" y="228"/>
                  </a:cubicBezTo>
                  <a:cubicBezTo>
                    <a:pt x="1008" y="229"/>
                    <a:pt x="1008" y="229"/>
                    <a:pt x="1008" y="230"/>
                  </a:cubicBezTo>
                  <a:cubicBezTo>
                    <a:pt x="1007" y="230"/>
                    <a:pt x="1007" y="230"/>
                    <a:pt x="1007" y="230"/>
                  </a:cubicBezTo>
                  <a:cubicBezTo>
                    <a:pt x="1006" y="231"/>
                    <a:pt x="1007" y="233"/>
                    <a:pt x="1006" y="234"/>
                  </a:cubicBezTo>
                  <a:cubicBezTo>
                    <a:pt x="1005" y="234"/>
                    <a:pt x="1005" y="234"/>
                    <a:pt x="1005" y="234"/>
                  </a:cubicBezTo>
                  <a:cubicBezTo>
                    <a:pt x="1005" y="234"/>
                    <a:pt x="1004" y="233"/>
                    <a:pt x="1003" y="233"/>
                  </a:cubicBezTo>
                  <a:cubicBezTo>
                    <a:pt x="1003" y="233"/>
                    <a:pt x="1003" y="234"/>
                    <a:pt x="1003" y="234"/>
                  </a:cubicBezTo>
                  <a:cubicBezTo>
                    <a:pt x="1002" y="234"/>
                    <a:pt x="1001" y="234"/>
                    <a:pt x="1001" y="235"/>
                  </a:cubicBezTo>
                  <a:cubicBezTo>
                    <a:pt x="999" y="236"/>
                    <a:pt x="1000" y="237"/>
                    <a:pt x="999" y="239"/>
                  </a:cubicBezTo>
                  <a:cubicBezTo>
                    <a:pt x="999" y="239"/>
                    <a:pt x="999" y="239"/>
                    <a:pt x="999" y="239"/>
                  </a:cubicBezTo>
                  <a:cubicBezTo>
                    <a:pt x="999" y="239"/>
                    <a:pt x="998" y="240"/>
                    <a:pt x="998" y="240"/>
                  </a:cubicBezTo>
                  <a:cubicBezTo>
                    <a:pt x="998" y="240"/>
                    <a:pt x="998" y="240"/>
                    <a:pt x="998" y="240"/>
                  </a:cubicBezTo>
                  <a:cubicBezTo>
                    <a:pt x="998" y="240"/>
                    <a:pt x="997" y="241"/>
                    <a:pt x="997" y="241"/>
                  </a:cubicBezTo>
                  <a:cubicBezTo>
                    <a:pt x="997" y="241"/>
                    <a:pt x="997" y="241"/>
                    <a:pt x="997" y="241"/>
                  </a:cubicBezTo>
                  <a:cubicBezTo>
                    <a:pt x="996" y="244"/>
                    <a:pt x="996" y="246"/>
                    <a:pt x="996" y="249"/>
                  </a:cubicBezTo>
                  <a:cubicBezTo>
                    <a:pt x="996" y="249"/>
                    <a:pt x="996" y="249"/>
                    <a:pt x="996" y="249"/>
                  </a:cubicBezTo>
                  <a:cubicBezTo>
                    <a:pt x="996" y="250"/>
                    <a:pt x="996" y="250"/>
                    <a:pt x="996" y="251"/>
                  </a:cubicBezTo>
                  <a:cubicBezTo>
                    <a:pt x="996" y="251"/>
                    <a:pt x="996" y="251"/>
                    <a:pt x="996" y="251"/>
                  </a:cubicBezTo>
                  <a:cubicBezTo>
                    <a:pt x="996" y="251"/>
                    <a:pt x="996" y="252"/>
                    <a:pt x="996" y="252"/>
                  </a:cubicBezTo>
                  <a:cubicBezTo>
                    <a:pt x="996" y="252"/>
                    <a:pt x="996" y="252"/>
                    <a:pt x="996" y="252"/>
                  </a:cubicBezTo>
                  <a:cubicBezTo>
                    <a:pt x="996" y="253"/>
                    <a:pt x="996" y="253"/>
                    <a:pt x="996" y="254"/>
                  </a:cubicBezTo>
                  <a:cubicBezTo>
                    <a:pt x="997" y="254"/>
                    <a:pt x="997" y="254"/>
                    <a:pt x="997" y="254"/>
                  </a:cubicBezTo>
                  <a:cubicBezTo>
                    <a:pt x="997" y="255"/>
                    <a:pt x="996" y="256"/>
                    <a:pt x="996" y="257"/>
                  </a:cubicBezTo>
                  <a:cubicBezTo>
                    <a:pt x="996" y="257"/>
                    <a:pt x="996" y="257"/>
                    <a:pt x="996" y="257"/>
                  </a:cubicBezTo>
                  <a:cubicBezTo>
                    <a:pt x="996" y="258"/>
                    <a:pt x="996" y="259"/>
                    <a:pt x="996" y="259"/>
                  </a:cubicBezTo>
                  <a:cubicBezTo>
                    <a:pt x="996" y="259"/>
                    <a:pt x="996" y="260"/>
                    <a:pt x="996" y="260"/>
                  </a:cubicBezTo>
                  <a:cubicBezTo>
                    <a:pt x="996" y="261"/>
                    <a:pt x="996" y="262"/>
                    <a:pt x="995" y="264"/>
                  </a:cubicBezTo>
                  <a:cubicBezTo>
                    <a:pt x="995" y="264"/>
                    <a:pt x="995" y="264"/>
                    <a:pt x="996" y="264"/>
                  </a:cubicBezTo>
                  <a:cubicBezTo>
                    <a:pt x="995" y="264"/>
                    <a:pt x="995" y="265"/>
                    <a:pt x="995" y="265"/>
                  </a:cubicBezTo>
                  <a:cubicBezTo>
                    <a:pt x="995" y="265"/>
                    <a:pt x="996" y="265"/>
                    <a:pt x="996" y="265"/>
                  </a:cubicBezTo>
                  <a:cubicBezTo>
                    <a:pt x="996" y="266"/>
                    <a:pt x="995" y="267"/>
                    <a:pt x="995" y="268"/>
                  </a:cubicBezTo>
                  <a:cubicBezTo>
                    <a:pt x="995" y="268"/>
                    <a:pt x="996" y="268"/>
                    <a:pt x="996" y="268"/>
                  </a:cubicBezTo>
                  <a:cubicBezTo>
                    <a:pt x="996" y="268"/>
                    <a:pt x="996" y="268"/>
                    <a:pt x="996" y="269"/>
                  </a:cubicBezTo>
                  <a:cubicBezTo>
                    <a:pt x="996" y="269"/>
                    <a:pt x="996" y="269"/>
                    <a:pt x="996" y="269"/>
                  </a:cubicBezTo>
                  <a:cubicBezTo>
                    <a:pt x="996" y="269"/>
                    <a:pt x="996" y="270"/>
                    <a:pt x="996" y="270"/>
                  </a:cubicBezTo>
                  <a:cubicBezTo>
                    <a:pt x="996" y="270"/>
                    <a:pt x="996" y="270"/>
                    <a:pt x="997" y="270"/>
                  </a:cubicBezTo>
                  <a:cubicBezTo>
                    <a:pt x="996" y="272"/>
                    <a:pt x="996" y="273"/>
                    <a:pt x="996" y="275"/>
                  </a:cubicBezTo>
                  <a:cubicBezTo>
                    <a:pt x="996" y="275"/>
                    <a:pt x="995" y="275"/>
                    <a:pt x="996" y="276"/>
                  </a:cubicBezTo>
                  <a:cubicBezTo>
                    <a:pt x="996" y="276"/>
                    <a:pt x="996" y="276"/>
                    <a:pt x="996" y="276"/>
                  </a:cubicBezTo>
                  <a:cubicBezTo>
                    <a:pt x="997" y="277"/>
                    <a:pt x="996" y="278"/>
                    <a:pt x="996" y="279"/>
                  </a:cubicBezTo>
                  <a:cubicBezTo>
                    <a:pt x="999" y="279"/>
                    <a:pt x="998" y="279"/>
                    <a:pt x="999" y="278"/>
                  </a:cubicBezTo>
                  <a:cubicBezTo>
                    <a:pt x="1000" y="278"/>
                    <a:pt x="1000" y="278"/>
                    <a:pt x="1001" y="278"/>
                  </a:cubicBezTo>
                  <a:cubicBezTo>
                    <a:pt x="1001" y="278"/>
                    <a:pt x="1002" y="277"/>
                    <a:pt x="1002" y="277"/>
                  </a:cubicBezTo>
                  <a:cubicBezTo>
                    <a:pt x="1002" y="277"/>
                    <a:pt x="1002" y="277"/>
                    <a:pt x="1003" y="277"/>
                  </a:cubicBezTo>
                  <a:cubicBezTo>
                    <a:pt x="1003" y="277"/>
                    <a:pt x="1003" y="277"/>
                    <a:pt x="1003" y="276"/>
                  </a:cubicBezTo>
                  <a:cubicBezTo>
                    <a:pt x="1004" y="276"/>
                    <a:pt x="1005" y="275"/>
                    <a:pt x="1007" y="275"/>
                  </a:cubicBezTo>
                  <a:cubicBezTo>
                    <a:pt x="1007" y="273"/>
                    <a:pt x="1008" y="271"/>
                    <a:pt x="1008" y="268"/>
                  </a:cubicBezTo>
                  <a:cubicBezTo>
                    <a:pt x="1010" y="268"/>
                    <a:pt x="1010" y="268"/>
                    <a:pt x="1011" y="268"/>
                  </a:cubicBezTo>
                  <a:cubicBezTo>
                    <a:pt x="1011" y="268"/>
                    <a:pt x="1011" y="268"/>
                    <a:pt x="1011" y="268"/>
                  </a:cubicBezTo>
                  <a:cubicBezTo>
                    <a:pt x="1012" y="268"/>
                    <a:pt x="1014" y="268"/>
                    <a:pt x="1016" y="268"/>
                  </a:cubicBezTo>
                  <a:cubicBezTo>
                    <a:pt x="1016" y="266"/>
                    <a:pt x="1016" y="265"/>
                    <a:pt x="1016" y="262"/>
                  </a:cubicBezTo>
                  <a:cubicBezTo>
                    <a:pt x="1017" y="262"/>
                    <a:pt x="1017" y="261"/>
                    <a:pt x="1018" y="261"/>
                  </a:cubicBezTo>
                  <a:cubicBezTo>
                    <a:pt x="1018" y="261"/>
                    <a:pt x="1019" y="261"/>
                    <a:pt x="1019" y="261"/>
                  </a:cubicBezTo>
                  <a:cubicBezTo>
                    <a:pt x="1019" y="261"/>
                    <a:pt x="1019" y="260"/>
                    <a:pt x="1019" y="260"/>
                  </a:cubicBezTo>
                  <a:cubicBezTo>
                    <a:pt x="1020" y="260"/>
                    <a:pt x="1020" y="260"/>
                    <a:pt x="1021" y="260"/>
                  </a:cubicBezTo>
                  <a:cubicBezTo>
                    <a:pt x="1021" y="259"/>
                    <a:pt x="1021" y="259"/>
                    <a:pt x="1021" y="259"/>
                  </a:cubicBezTo>
                  <a:cubicBezTo>
                    <a:pt x="1021" y="259"/>
                    <a:pt x="1022" y="259"/>
                    <a:pt x="1022" y="259"/>
                  </a:cubicBezTo>
                  <a:cubicBezTo>
                    <a:pt x="1022" y="259"/>
                    <a:pt x="1023" y="258"/>
                    <a:pt x="1023" y="258"/>
                  </a:cubicBezTo>
                  <a:cubicBezTo>
                    <a:pt x="1024" y="258"/>
                    <a:pt x="1023" y="259"/>
                    <a:pt x="1024" y="258"/>
                  </a:cubicBezTo>
                  <a:cubicBezTo>
                    <a:pt x="1026" y="258"/>
                    <a:pt x="1027" y="258"/>
                    <a:pt x="1027" y="259"/>
                  </a:cubicBezTo>
                  <a:cubicBezTo>
                    <a:pt x="1028" y="259"/>
                    <a:pt x="1029" y="260"/>
                    <a:pt x="1030" y="259"/>
                  </a:cubicBezTo>
                  <a:cubicBezTo>
                    <a:pt x="1030" y="259"/>
                    <a:pt x="1030" y="259"/>
                    <a:pt x="1030" y="258"/>
                  </a:cubicBezTo>
                  <a:cubicBezTo>
                    <a:pt x="1030" y="258"/>
                    <a:pt x="1030" y="259"/>
                    <a:pt x="1030" y="259"/>
                  </a:cubicBezTo>
                  <a:cubicBezTo>
                    <a:pt x="1030" y="258"/>
                    <a:pt x="1031" y="258"/>
                    <a:pt x="1031" y="258"/>
                  </a:cubicBezTo>
                  <a:cubicBezTo>
                    <a:pt x="1031" y="258"/>
                    <a:pt x="1032" y="258"/>
                    <a:pt x="1032" y="258"/>
                  </a:cubicBezTo>
                  <a:cubicBezTo>
                    <a:pt x="1032" y="256"/>
                    <a:pt x="1031" y="254"/>
                    <a:pt x="1029" y="253"/>
                  </a:cubicBezTo>
                  <a:cubicBezTo>
                    <a:pt x="1030" y="252"/>
                    <a:pt x="1030" y="252"/>
                    <a:pt x="1030" y="251"/>
                  </a:cubicBezTo>
                  <a:cubicBezTo>
                    <a:pt x="1030" y="251"/>
                    <a:pt x="1030" y="251"/>
                    <a:pt x="1031" y="251"/>
                  </a:cubicBezTo>
                  <a:cubicBezTo>
                    <a:pt x="1031" y="250"/>
                    <a:pt x="1031" y="249"/>
                    <a:pt x="1031" y="247"/>
                  </a:cubicBezTo>
                  <a:cubicBezTo>
                    <a:pt x="1033" y="247"/>
                    <a:pt x="1035" y="247"/>
                    <a:pt x="1037" y="246"/>
                  </a:cubicBezTo>
                  <a:cubicBezTo>
                    <a:pt x="1037" y="246"/>
                    <a:pt x="1037" y="246"/>
                    <a:pt x="1037" y="246"/>
                  </a:cubicBezTo>
                  <a:cubicBezTo>
                    <a:pt x="1038" y="246"/>
                    <a:pt x="1039" y="247"/>
                    <a:pt x="1039" y="248"/>
                  </a:cubicBezTo>
                  <a:cubicBezTo>
                    <a:pt x="1040" y="248"/>
                    <a:pt x="1040" y="247"/>
                    <a:pt x="1041" y="247"/>
                  </a:cubicBezTo>
                  <a:cubicBezTo>
                    <a:pt x="1041" y="246"/>
                    <a:pt x="1042" y="245"/>
                    <a:pt x="1042" y="244"/>
                  </a:cubicBezTo>
                  <a:cubicBezTo>
                    <a:pt x="1041" y="244"/>
                    <a:pt x="1039" y="244"/>
                    <a:pt x="1038" y="244"/>
                  </a:cubicBezTo>
                  <a:cubicBezTo>
                    <a:pt x="1038" y="244"/>
                    <a:pt x="1038" y="243"/>
                    <a:pt x="1038" y="243"/>
                  </a:cubicBezTo>
                  <a:cubicBezTo>
                    <a:pt x="1038" y="242"/>
                    <a:pt x="1036" y="241"/>
                    <a:pt x="1037" y="239"/>
                  </a:cubicBezTo>
                  <a:cubicBezTo>
                    <a:pt x="1037" y="239"/>
                    <a:pt x="1038" y="239"/>
                    <a:pt x="1038" y="239"/>
                  </a:cubicBezTo>
                  <a:cubicBezTo>
                    <a:pt x="1038" y="238"/>
                    <a:pt x="1039" y="237"/>
                    <a:pt x="1039" y="236"/>
                  </a:cubicBezTo>
                  <a:cubicBezTo>
                    <a:pt x="1040" y="236"/>
                    <a:pt x="1041" y="236"/>
                    <a:pt x="1042" y="236"/>
                  </a:cubicBezTo>
                  <a:cubicBezTo>
                    <a:pt x="1042" y="235"/>
                    <a:pt x="1043" y="233"/>
                    <a:pt x="1043" y="232"/>
                  </a:cubicBezTo>
                  <a:cubicBezTo>
                    <a:pt x="1042" y="232"/>
                    <a:pt x="1042" y="231"/>
                    <a:pt x="1039" y="231"/>
                  </a:cubicBezTo>
                  <a:cubicBezTo>
                    <a:pt x="1039" y="231"/>
                    <a:pt x="1039" y="231"/>
                    <a:pt x="1039" y="231"/>
                  </a:cubicBezTo>
                  <a:cubicBezTo>
                    <a:pt x="1039" y="231"/>
                    <a:pt x="1038" y="231"/>
                    <a:pt x="1038" y="231"/>
                  </a:cubicBezTo>
                  <a:cubicBezTo>
                    <a:pt x="1038" y="230"/>
                    <a:pt x="1038" y="230"/>
                    <a:pt x="1038" y="229"/>
                  </a:cubicBezTo>
                  <a:cubicBezTo>
                    <a:pt x="1038" y="229"/>
                    <a:pt x="1038" y="229"/>
                    <a:pt x="1037" y="229"/>
                  </a:cubicBezTo>
                  <a:cubicBezTo>
                    <a:pt x="1037" y="225"/>
                    <a:pt x="1041" y="224"/>
                    <a:pt x="1043" y="223"/>
                  </a:cubicBezTo>
                  <a:cubicBezTo>
                    <a:pt x="1043" y="223"/>
                    <a:pt x="1043" y="223"/>
                    <a:pt x="1043" y="223"/>
                  </a:cubicBezTo>
                  <a:cubicBezTo>
                    <a:pt x="1043" y="223"/>
                    <a:pt x="1043" y="223"/>
                    <a:pt x="1044" y="223"/>
                  </a:cubicBezTo>
                  <a:cubicBezTo>
                    <a:pt x="1044" y="222"/>
                    <a:pt x="1044" y="222"/>
                    <a:pt x="1044" y="221"/>
                  </a:cubicBezTo>
                  <a:cubicBezTo>
                    <a:pt x="1044" y="222"/>
                    <a:pt x="1044" y="222"/>
                    <a:pt x="1044" y="222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1"/>
                    <a:pt x="1045" y="222"/>
                    <a:pt x="1045" y="222"/>
                  </a:cubicBezTo>
                  <a:cubicBezTo>
                    <a:pt x="1046" y="221"/>
                    <a:pt x="1046" y="221"/>
                    <a:pt x="1046" y="220"/>
                  </a:cubicBezTo>
                  <a:cubicBezTo>
                    <a:pt x="1047" y="220"/>
                    <a:pt x="1047" y="220"/>
                    <a:pt x="1048" y="220"/>
                  </a:cubicBezTo>
                  <a:cubicBezTo>
                    <a:pt x="1048" y="220"/>
                    <a:pt x="1048" y="219"/>
                    <a:pt x="1048" y="218"/>
                  </a:cubicBezTo>
                  <a:cubicBezTo>
                    <a:pt x="1048" y="218"/>
                    <a:pt x="1048" y="218"/>
                    <a:pt x="1049" y="218"/>
                  </a:cubicBezTo>
                  <a:cubicBezTo>
                    <a:pt x="1050" y="217"/>
                    <a:pt x="1050" y="217"/>
                    <a:pt x="1051" y="215"/>
                  </a:cubicBezTo>
                  <a:cubicBezTo>
                    <a:pt x="1052" y="215"/>
                    <a:pt x="1052" y="216"/>
                    <a:pt x="1053" y="216"/>
                  </a:cubicBezTo>
                  <a:cubicBezTo>
                    <a:pt x="1053" y="216"/>
                    <a:pt x="1053" y="217"/>
                    <a:pt x="1053" y="217"/>
                  </a:cubicBezTo>
                  <a:cubicBezTo>
                    <a:pt x="1055" y="217"/>
                    <a:pt x="1055" y="217"/>
                    <a:pt x="1056" y="217"/>
                  </a:cubicBezTo>
                  <a:cubicBezTo>
                    <a:pt x="1056" y="218"/>
                    <a:pt x="1056" y="218"/>
                    <a:pt x="1056" y="218"/>
                  </a:cubicBezTo>
                  <a:cubicBezTo>
                    <a:pt x="1057" y="218"/>
                    <a:pt x="1057" y="218"/>
                    <a:pt x="1058" y="219"/>
                  </a:cubicBezTo>
                  <a:cubicBezTo>
                    <a:pt x="1058" y="218"/>
                    <a:pt x="1058" y="218"/>
                    <a:pt x="1058" y="218"/>
                  </a:cubicBezTo>
                  <a:cubicBezTo>
                    <a:pt x="1058" y="218"/>
                    <a:pt x="1058" y="218"/>
                    <a:pt x="1058" y="218"/>
                  </a:cubicBezTo>
                  <a:cubicBezTo>
                    <a:pt x="1058" y="218"/>
                    <a:pt x="1058" y="217"/>
                    <a:pt x="1058" y="217"/>
                  </a:cubicBezTo>
                  <a:cubicBezTo>
                    <a:pt x="1060" y="217"/>
                    <a:pt x="1065" y="215"/>
                    <a:pt x="1066" y="214"/>
                  </a:cubicBezTo>
                  <a:cubicBezTo>
                    <a:pt x="1066" y="214"/>
                    <a:pt x="1066" y="214"/>
                    <a:pt x="1067" y="214"/>
                  </a:cubicBezTo>
                  <a:cubicBezTo>
                    <a:pt x="1067" y="215"/>
                    <a:pt x="1066" y="215"/>
                    <a:pt x="1066" y="215"/>
                  </a:cubicBezTo>
                  <a:cubicBezTo>
                    <a:pt x="1066" y="215"/>
                    <a:pt x="1066" y="216"/>
                    <a:pt x="1066" y="216"/>
                  </a:cubicBezTo>
                  <a:cubicBezTo>
                    <a:pt x="1064" y="218"/>
                    <a:pt x="1064" y="218"/>
                    <a:pt x="1064" y="221"/>
                  </a:cubicBezTo>
                  <a:cubicBezTo>
                    <a:pt x="1065" y="221"/>
                    <a:pt x="1066" y="221"/>
                    <a:pt x="1066" y="220"/>
                  </a:cubicBezTo>
                  <a:cubicBezTo>
                    <a:pt x="1066" y="220"/>
                    <a:pt x="1067" y="220"/>
                    <a:pt x="1067" y="220"/>
                  </a:cubicBezTo>
                  <a:cubicBezTo>
                    <a:pt x="1067" y="220"/>
                    <a:pt x="1067" y="220"/>
                    <a:pt x="1067" y="220"/>
                  </a:cubicBezTo>
                  <a:cubicBezTo>
                    <a:pt x="1068" y="220"/>
                    <a:pt x="1068" y="219"/>
                    <a:pt x="1069" y="219"/>
                  </a:cubicBezTo>
                  <a:cubicBezTo>
                    <a:pt x="1069" y="219"/>
                    <a:pt x="1069" y="219"/>
                    <a:pt x="1069" y="219"/>
                  </a:cubicBezTo>
                  <a:cubicBezTo>
                    <a:pt x="1069" y="219"/>
                    <a:pt x="1069" y="218"/>
                    <a:pt x="1069" y="218"/>
                  </a:cubicBezTo>
                  <a:cubicBezTo>
                    <a:pt x="1070" y="218"/>
                    <a:pt x="1070" y="218"/>
                    <a:pt x="1071" y="218"/>
                  </a:cubicBezTo>
                  <a:cubicBezTo>
                    <a:pt x="1071" y="217"/>
                    <a:pt x="1071" y="217"/>
                    <a:pt x="1072" y="216"/>
                  </a:cubicBezTo>
                  <a:cubicBezTo>
                    <a:pt x="1072" y="216"/>
                    <a:pt x="1073" y="216"/>
                    <a:pt x="1073" y="216"/>
                  </a:cubicBezTo>
                  <a:cubicBezTo>
                    <a:pt x="1073" y="216"/>
                    <a:pt x="1073" y="216"/>
                    <a:pt x="1073" y="216"/>
                  </a:cubicBezTo>
                  <a:cubicBezTo>
                    <a:pt x="1074" y="216"/>
                    <a:pt x="1074" y="216"/>
                    <a:pt x="1075" y="216"/>
                  </a:cubicBezTo>
                  <a:cubicBezTo>
                    <a:pt x="1075" y="216"/>
                    <a:pt x="1075" y="215"/>
                    <a:pt x="1076" y="215"/>
                  </a:cubicBezTo>
                  <a:cubicBezTo>
                    <a:pt x="1078" y="215"/>
                    <a:pt x="1078" y="215"/>
                    <a:pt x="1080" y="216"/>
                  </a:cubicBezTo>
                  <a:cubicBezTo>
                    <a:pt x="1080" y="216"/>
                    <a:pt x="1080" y="217"/>
                    <a:pt x="1080" y="217"/>
                  </a:cubicBezTo>
                  <a:cubicBezTo>
                    <a:pt x="1080" y="217"/>
                    <a:pt x="1081" y="217"/>
                    <a:pt x="1081" y="217"/>
                  </a:cubicBezTo>
                  <a:cubicBezTo>
                    <a:pt x="1081" y="217"/>
                    <a:pt x="1081" y="217"/>
                    <a:pt x="1081" y="217"/>
                  </a:cubicBezTo>
                  <a:cubicBezTo>
                    <a:pt x="1081" y="217"/>
                    <a:pt x="1081" y="217"/>
                    <a:pt x="1082" y="217"/>
                  </a:cubicBezTo>
                  <a:cubicBezTo>
                    <a:pt x="1082" y="218"/>
                    <a:pt x="1082" y="218"/>
                    <a:pt x="1082" y="219"/>
                  </a:cubicBezTo>
                  <a:cubicBezTo>
                    <a:pt x="1083" y="219"/>
                    <a:pt x="1084" y="219"/>
                    <a:pt x="1085" y="219"/>
                  </a:cubicBezTo>
                  <a:cubicBezTo>
                    <a:pt x="1085" y="219"/>
                    <a:pt x="1084" y="219"/>
                    <a:pt x="1084" y="219"/>
                  </a:cubicBezTo>
                  <a:cubicBezTo>
                    <a:pt x="1085" y="220"/>
                    <a:pt x="1085" y="220"/>
                    <a:pt x="1085" y="220"/>
                  </a:cubicBezTo>
                  <a:cubicBezTo>
                    <a:pt x="1085" y="220"/>
                    <a:pt x="1085" y="221"/>
                    <a:pt x="1084" y="222"/>
                  </a:cubicBezTo>
                  <a:cubicBezTo>
                    <a:pt x="1086" y="222"/>
                    <a:pt x="1086" y="223"/>
                    <a:pt x="1086" y="223"/>
                  </a:cubicBezTo>
                  <a:cubicBezTo>
                    <a:pt x="1086" y="223"/>
                    <a:pt x="1086" y="224"/>
                    <a:pt x="1086" y="224"/>
                  </a:cubicBezTo>
                  <a:cubicBezTo>
                    <a:pt x="1087" y="224"/>
                    <a:pt x="1088" y="225"/>
                    <a:pt x="1089" y="225"/>
                  </a:cubicBezTo>
                  <a:cubicBezTo>
                    <a:pt x="1090" y="224"/>
                    <a:pt x="1090" y="223"/>
                    <a:pt x="1091" y="221"/>
                  </a:cubicBezTo>
                  <a:cubicBezTo>
                    <a:pt x="1091" y="221"/>
                    <a:pt x="1091" y="221"/>
                    <a:pt x="1092" y="221"/>
                  </a:cubicBezTo>
                  <a:cubicBezTo>
                    <a:pt x="1092" y="221"/>
                    <a:pt x="1093" y="221"/>
                    <a:pt x="1094" y="220"/>
                  </a:cubicBezTo>
                  <a:cubicBezTo>
                    <a:pt x="1095" y="220"/>
                    <a:pt x="1097" y="220"/>
                    <a:pt x="1098" y="219"/>
                  </a:cubicBezTo>
                  <a:cubicBezTo>
                    <a:pt x="1098" y="219"/>
                    <a:pt x="1098" y="219"/>
                    <a:pt x="1098" y="219"/>
                  </a:cubicBezTo>
                  <a:cubicBezTo>
                    <a:pt x="1098" y="218"/>
                    <a:pt x="1098" y="218"/>
                    <a:pt x="1098" y="217"/>
                  </a:cubicBezTo>
                  <a:cubicBezTo>
                    <a:pt x="1098" y="217"/>
                    <a:pt x="1099" y="218"/>
                    <a:pt x="1099" y="218"/>
                  </a:cubicBezTo>
                  <a:cubicBezTo>
                    <a:pt x="1099" y="217"/>
                    <a:pt x="1099" y="217"/>
                    <a:pt x="1099" y="217"/>
                  </a:cubicBezTo>
                  <a:cubicBezTo>
                    <a:pt x="1100" y="217"/>
                    <a:pt x="1100" y="217"/>
                    <a:pt x="1100" y="218"/>
                  </a:cubicBezTo>
                  <a:cubicBezTo>
                    <a:pt x="1102" y="218"/>
                    <a:pt x="1103" y="218"/>
                    <a:pt x="1104" y="217"/>
                  </a:cubicBezTo>
                  <a:cubicBezTo>
                    <a:pt x="1104" y="217"/>
                    <a:pt x="1104" y="217"/>
                    <a:pt x="1104" y="217"/>
                  </a:cubicBezTo>
                  <a:cubicBezTo>
                    <a:pt x="1104" y="216"/>
                    <a:pt x="1103" y="216"/>
                    <a:pt x="1103" y="215"/>
                  </a:cubicBezTo>
                  <a:cubicBezTo>
                    <a:pt x="1103" y="215"/>
                    <a:pt x="1103" y="215"/>
                    <a:pt x="1103" y="215"/>
                  </a:cubicBezTo>
                  <a:cubicBezTo>
                    <a:pt x="1105" y="215"/>
                    <a:pt x="1105" y="216"/>
                    <a:pt x="1107" y="217"/>
                  </a:cubicBezTo>
                  <a:cubicBezTo>
                    <a:pt x="1107" y="216"/>
                    <a:pt x="1108" y="216"/>
                    <a:pt x="1109" y="216"/>
                  </a:cubicBezTo>
                  <a:cubicBezTo>
                    <a:pt x="1109" y="215"/>
                    <a:pt x="1109" y="215"/>
                    <a:pt x="1108" y="214"/>
                  </a:cubicBezTo>
                  <a:cubicBezTo>
                    <a:pt x="1108" y="214"/>
                    <a:pt x="1108" y="214"/>
                    <a:pt x="1108" y="213"/>
                  </a:cubicBezTo>
                  <a:cubicBezTo>
                    <a:pt x="1109" y="214"/>
                    <a:pt x="1110" y="214"/>
                    <a:pt x="1110" y="215"/>
                  </a:cubicBezTo>
                  <a:cubicBezTo>
                    <a:pt x="1111" y="215"/>
                    <a:pt x="1111" y="215"/>
                    <a:pt x="1112" y="215"/>
                  </a:cubicBezTo>
                  <a:cubicBezTo>
                    <a:pt x="1112" y="215"/>
                    <a:pt x="1112" y="214"/>
                    <a:pt x="1112" y="214"/>
                  </a:cubicBezTo>
                  <a:cubicBezTo>
                    <a:pt x="1113" y="214"/>
                    <a:pt x="1113" y="214"/>
                    <a:pt x="1113" y="215"/>
                  </a:cubicBezTo>
                  <a:cubicBezTo>
                    <a:pt x="1113" y="214"/>
                    <a:pt x="1114" y="214"/>
                    <a:pt x="1114" y="214"/>
                  </a:cubicBezTo>
                  <a:cubicBezTo>
                    <a:pt x="1114" y="214"/>
                    <a:pt x="1115" y="214"/>
                    <a:pt x="1115" y="214"/>
                  </a:cubicBezTo>
                  <a:cubicBezTo>
                    <a:pt x="1115" y="214"/>
                    <a:pt x="1115" y="214"/>
                    <a:pt x="1115" y="214"/>
                  </a:cubicBezTo>
                  <a:cubicBezTo>
                    <a:pt x="1115" y="214"/>
                    <a:pt x="1116" y="214"/>
                    <a:pt x="1116" y="214"/>
                  </a:cubicBezTo>
                  <a:cubicBezTo>
                    <a:pt x="1116" y="214"/>
                    <a:pt x="1116" y="214"/>
                    <a:pt x="1116" y="214"/>
                  </a:cubicBezTo>
                  <a:cubicBezTo>
                    <a:pt x="1117" y="214"/>
                    <a:pt x="1118" y="214"/>
                    <a:pt x="1119" y="214"/>
                  </a:cubicBezTo>
                  <a:cubicBezTo>
                    <a:pt x="1119" y="214"/>
                    <a:pt x="1119" y="214"/>
                    <a:pt x="1119" y="213"/>
                  </a:cubicBezTo>
                  <a:cubicBezTo>
                    <a:pt x="1119" y="214"/>
                    <a:pt x="1120" y="214"/>
                    <a:pt x="1120" y="214"/>
                  </a:cubicBezTo>
                  <a:cubicBezTo>
                    <a:pt x="1120" y="214"/>
                    <a:pt x="1121" y="213"/>
                    <a:pt x="1121" y="213"/>
                  </a:cubicBezTo>
                  <a:cubicBezTo>
                    <a:pt x="1121" y="213"/>
                    <a:pt x="1121" y="213"/>
                    <a:pt x="1122" y="213"/>
                  </a:cubicBezTo>
                  <a:cubicBezTo>
                    <a:pt x="1122" y="213"/>
                    <a:pt x="1122" y="213"/>
                    <a:pt x="1122" y="213"/>
                  </a:cubicBezTo>
                  <a:cubicBezTo>
                    <a:pt x="1122" y="213"/>
                    <a:pt x="1122" y="213"/>
                    <a:pt x="1123" y="213"/>
                  </a:cubicBezTo>
                  <a:cubicBezTo>
                    <a:pt x="1123" y="213"/>
                    <a:pt x="1123" y="213"/>
                    <a:pt x="1123" y="213"/>
                  </a:cubicBezTo>
                  <a:cubicBezTo>
                    <a:pt x="1123" y="213"/>
                    <a:pt x="1124" y="213"/>
                    <a:pt x="1124" y="213"/>
                  </a:cubicBezTo>
                  <a:cubicBezTo>
                    <a:pt x="1124" y="213"/>
                    <a:pt x="1125" y="213"/>
                    <a:pt x="1125" y="212"/>
                  </a:cubicBezTo>
                  <a:cubicBezTo>
                    <a:pt x="1125" y="213"/>
                    <a:pt x="1125" y="213"/>
                    <a:pt x="1126" y="213"/>
                  </a:cubicBezTo>
                  <a:cubicBezTo>
                    <a:pt x="1126" y="213"/>
                    <a:pt x="1126" y="212"/>
                    <a:pt x="1126" y="212"/>
                  </a:cubicBezTo>
                  <a:cubicBezTo>
                    <a:pt x="1127" y="212"/>
                    <a:pt x="1128" y="213"/>
                    <a:pt x="1129" y="213"/>
                  </a:cubicBezTo>
                  <a:cubicBezTo>
                    <a:pt x="1129" y="212"/>
                    <a:pt x="1129" y="212"/>
                    <a:pt x="1129" y="212"/>
                  </a:cubicBezTo>
                  <a:cubicBezTo>
                    <a:pt x="1129" y="212"/>
                    <a:pt x="1130" y="212"/>
                    <a:pt x="1130" y="212"/>
                  </a:cubicBezTo>
                  <a:cubicBezTo>
                    <a:pt x="1130" y="212"/>
                    <a:pt x="1130" y="212"/>
                    <a:pt x="1130" y="212"/>
                  </a:cubicBezTo>
                  <a:cubicBezTo>
                    <a:pt x="1131" y="212"/>
                    <a:pt x="1131" y="213"/>
                    <a:pt x="1131" y="213"/>
                  </a:cubicBezTo>
                  <a:cubicBezTo>
                    <a:pt x="1132" y="213"/>
                    <a:pt x="1134" y="213"/>
                    <a:pt x="1136" y="213"/>
                  </a:cubicBezTo>
                  <a:cubicBezTo>
                    <a:pt x="1136" y="213"/>
                    <a:pt x="1136" y="214"/>
                    <a:pt x="1136" y="214"/>
                  </a:cubicBezTo>
                  <a:cubicBezTo>
                    <a:pt x="1136" y="214"/>
                    <a:pt x="1136" y="214"/>
                    <a:pt x="1137" y="214"/>
                  </a:cubicBezTo>
                  <a:cubicBezTo>
                    <a:pt x="1137" y="214"/>
                    <a:pt x="1137" y="214"/>
                    <a:pt x="1137" y="215"/>
                  </a:cubicBezTo>
                  <a:cubicBezTo>
                    <a:pt x="1137" y="215"/>
                    <a:pt x="1138" y="215"/>
                    <a:pt x="1138" y="215"/>
                  </a:cubicBezTo>
                  <a:cubicBezTo>
                    <a:pt x="1138" y="215"/>
                    <a:pt x="1138" y="215"/>
                    <a:pt x="1138" y="215"/>
                  </a:cubicBezTo>
                  <a:cubicBezTo>
                    <a:pt x="1139" y="216"/>
                    <a:pt x="1140" y="216"/>
                    <a:pt x="1141" y="216"/>
                  </a:cubicBezTo>
                  <a:cubicBezTo>
                    <a:pt x="1141" y="216"/>
                    <a:pt x="1141" y="216"/>
                    <a:pt x="1141" y="217"/>
                  </a:cubicBezTo>
                  <a:cubicBezTo>
                    <a:pt x="1142" y="216"/>
                    <a:pt x="1143" y="216"/>
                    <a:pt x="1144" y="215"/>
                  </a:cubicBezTo>
                  <a:cubicBezTo>
                    <a:pt x="1145" y="215"/>
                    <a:pt x="1145" y="215"/>
                    <a:pt x="1145" y="215"/>
                  </a:cubicBezTo>
                  <a:cubicBezTo>
                    <a:pt x="1145" y="215"/>
                    <a:pt x="1145" y="215"/>
                    <a:pt x="1145" y="215"/>
                  </a:cubicBezTo>
                  <a:cubicBezTo>
                    <a:pt x="1145" y="214"/>
                    <a:pt x="1144" y="214"/>
                    <a:pt x="1144" y="214"/>
                  </a:cubicBezTo>
                  <a:cubicBezTo>
                    <a:pt x="1144" y="213"/>
                    <a:pt x="1145" y="213"/>
                    <a:pt x="1145" y="212"/>
                  </a:cubicBezTo>
                  <a:cubicBezTo>
                    <a:pt x="1144" y="212"/>
                    <a:pt x="1143" y="211"/>
                    <a:pt x="1142" y="211"/>
                  </a:cubicBezTo>
                  <a:cubicBezTo>
                    <a:pt x="1143" y="211"/>
                    <a:pt x="1143" y="211"/>
                    <a:pt x="1143" y="211"/>
                  </a:cubicBezTo>
                  <a:cubicBezTo>
                    <a:pt x="1142" y="211"/>
                    <a:pt x="1142" y="211"/>
                    <a:pt x="1142" y="211"/>
                  </a:cubicBezTo>
                  <a:cubicBezTo>
                    <a:pt x="1142" y="210"/>
                    <a:pt x="1143" y="210"/>
                    <a:pt x="1143" y="209"/>
                  </a:cubicBezTo>
                  <a:cubicBezTo>
                    <a:pt x="1143" y="209"/>
                    <a:pt x="1143" y="209"/>
                    <a:pt x="1142" y="209"/>
                  </a:cubicBezTo>
                  <a:cubicBezTo>
                    <a:pt x="1143" y="209"/>
                    <a:pt x="1143" y="209"/>
                    <a:pt x="1143" y="208"/>
                  </a:cubicBezTo>
                  <a:cubicBezTo>
                    <a:pt x="1142" y="208"/>
                    <a:pt x="1142" y="208"/>
                    <a:pt x="1142" y="208"/>
                  </a:cubicBezTo>
                  <a:cubicBezTo>
                    <a:pt x="1142" y="207"/>
                    <a:pt x="1142" y="207"/>
                    <a:pt x="1142" y="206"/>
                  </a:cubicBezTo>
                  <a:cubicBezTo>
                    <a:pt x="1142" y="206"/>
                    <a:pt x="1142" y="206"/>
                    <a:pt x="1141" y="205"/>
                  </a:cubicBezTo>
                  <a:cubicBezTo>
                    <a:pt x="1141" y="205"/>
                    <a:pt x="1142" y="205"/>
                    <a:pt x="1142" y="204"/>
                  </a:cubicBezTo>
                  <a:cubicBezTo>
                    <a:pt x="1141" y="204"/>
                    <a:pt x="1141" y="204"/>
                    <a:pt x="1140" y="203"/>
                  </a:cubicBezTo>
                  <a:cubicBezTo>
                    <a:pt x="1140" y="202"/>
                    <a:pt x="1140" y="201"/>
                    <a:pt x="1140" y="200"/>
                  </a:cubicBezTo>
                  <a:cubicBezTo>
                    <a:pt x="1139" y="200"/>
                    <a:pt x="1138" y="200"/>
                    <a:pt x="1138" y="201"/>
                  </a:cubicBezTo>
                  <a:cubicBezTo>
                    <a:pt x="1137" y="201"/>
                    <a:pt x="1136" y="201"/>
                    <a:pt x="1136" y="201"/>
                  </a:cubicBezTo>
                  <a:cubicBezTo>
                    <a:pt x="1136" y="201"/>
                    <a:pt x="1136" y="200"/>
                    <a:pt x="1136" y="200"/>
                  </a:cubicBezTo>
                  <a:cubicBezTo>
                    <a:pt x="1136" y="200"/>
                    <a:pt x="1136" y="200"/>
                    <a:pt x="1135" y="200"/>
                  </a:cubicBezTo>
                  <a:cubicBezTo>
                    <a:pt x="1135" y="199"/>
                    <a:pt x="1136" y="200"/>
                    <a:pt x="1137" y="199"/>
                  </a:cubicBezTo>
                  <a:cubicBezTo>
                    <a:pt x="1137" y="199"/>
                    <a:pt x="1137" y="199"/>
                    <a:pt x="1137" y="199"/>
                  </a:cubicBezTo>
                  <a:cubicBezTo>
                    <a:pt x="1137" y="199"/>
                    <a:pt x="1138" y="199"/>
                    <a:pt x="1138" y="199"/>
                  </a:cubicBezTo>
                  <a:cubicBezTo>
                    <a:pt x="1138" y="198"/>
                    <a:pt x="1138" y="198"/>
                    <a:pt x="1138" y="197"/>
                  </a:cubicBezTo>
                  <a:cubicBezTo>
                    <a:pt x="1138" y="197"/>
                    <a:pt x="1138" y="197"/>
                    <a:pt x="1138" y="197"/>
                  </a:cubicBezTo>
                  <a:cubicBezTo>
                    <a:pt x="1138" y="197"/>
                    <a:pt x="1138" y="197"/>
                    <a:pt x="1138" y="197"/>
                  </a:cubicBezTo>
                  <a:cubicBezTo>
                    <a:pt x="1138" y="197"/>
                    <a:pt x="1137" y="197"/>
                    <a:pt x="1137" y="197"/>
                  </a:cubicBezTo>
                  <a:cubicBezTo>
                    <a:pt x="1137" y="197"/>
                    <a:pt x="1137" y="197"/>
                    <a:pt x="1137" y="198"/>
                  </a:cubicBezTo>
                  <a:cubicBezTo>
                    <a:pt x="1136" y="198"/>
                    <a:pt x="1135" y="197"/>
                    <a:pt x="1135" y="197"/>
                  </a:cubicBezTo>
                  <a:cubicBezTo>
                    <a:pt x="1135" y="197"/>
                    <a:pt x="1135" y="197"/>
                    <a:pt x="1135" y="197"/>
                  </a:cubicBezTo>
                  <a:cubicBezTo>
                    <a:pt x="1134" y="196"/>
                    <a:pt x="1133" y="195"/>
                    <a:pt x="1131" y="195"/>
                  </a:cubicBezTo>
                  <a:cubicBezTo>
                    <a:pt x="1130" y="195"/>
                    <a:pt x="1130" y="195"/>
                    <a:pt x="1130" y="195"/>
                  </a:cubicBezTo>
                  <a:cubicBezTo>
                    <a:pt x="1130" y="195"/>
                    <a:pt x="1130" y="195"/>
                    <a:pt x="1130" y="195"/>
                  </a:cubicBezTo>
                  <a:cubicBezTo>
                    <a:pt x="1130" y="195"/>
                    <a:pt x="1131" y="195"/>
                    <a:pt x="1131" y="195"/>
                  </a:cubicBezTo>
                  <a:cubicBezTo>
                    <a:pt x="1131" y="194"/>
                    <a:pt x="1131" y="194"/>
                    <a:pt x="1131" y="194"/>
                  </a:cubicBezTo>
                  <a:cubicBezTo>
                    <a:pt x="1133" y="195"/>
                    <a:pt x="1135" y="195"/>
                    <a:pt x="1136" y="196"/>
                  </a:cubicBezTo>
                  <a:cubicBezTo>
                    <a:pt x="1137" y="196"/>
                    <a:pt x="1137" y="195"/>
                    <a:pt x="1137" y="195"/>
                  </a:cubicBezTo>
                  <a:cubicBezTo>
                    <a:pt x="1137" y="195"/>
                    <a:pt x="1137" y="195"/>
                    <a:pt x="1137" y="195"/>
                  </a:cubicBezTo>
                  <a:cubicBezTo>
                    <a:pt x="1137" y="196"/>
                    <a:pt x="1139" y="196"/>
                    <a:pt x="1139" y="196"/>
                  </a:cubicBezTo>
                  <a:cubicBezTo>
                    <a:pt x="1139" y="197"/>
                    <a:pt x="1139" y="197"/>
                    <a:pt x="1139" y="197"/>
                  </a:cubicBezTo>
                  <a:cubicBezTo>
                    <a:pt x="1139" y="197"/>
                    <a:pt x="1140" y="197"/>
                    <a:pt x="1140" y="197"/>
                  </a:cubicBezTo>
                  <a:cubicBezTo>
                    <a:pt x="1140" y="197"/>
                    <a:pt x="1140" y="197"/>
                    <a:pt x="1140" y="197"/>
                  </a:cubicBezTo>
                  <a:cubicBezTo>
                    <a:pt x="1142" y="198"/>
                    <a:pt x="1144" y="199"/>
                    <a:pt x="1146" y="199"/>
                  </a:cubicBezTo>
                  <a:cubicBezTo>
                    <a:pt x="1146" y="199"/>
                    <a:pt x="1146" y="199"/>
                    <a:pt x="1146" y="199"/>
                  </a:cubicBezTo>
                  <a:cubicBezTo>
                    <a:pt x="1147" y="199"/>
                    <a:pt x="1147" y="199"/>
                    <a:pt x="1147" y="199"/>
                  </a:cubicBezTo>
                  <a:cubicBezTo>
                    <a:pt x="1147" y="199"/>
                    <a:pt x="1147" y="199"/>
                    <a:pt x="1148" y="199"/>
                  </a:cubicBezTo>
                  <a:cubicBezTo>
                    <a:pt x="1149" y="199"/>
                    <a:pt x="1149" y="200"/>
                    <a:pt x="1149" y="200"/>
                  </a:cubicBezTo>
                  <a:cubicBezTo>
                    <a:pt x="1149" y="200"/>
                    <a:pt x="1149" y="200"/>
                    <a:pt x="1149" y="199"/>
                  </a:cubicBezTo>
                  <a:cubicBezTo>
                    <a:pt x="1150" y="200"/>
                    <a:pt x="1150" y="200"/>
                    <a:pt x="1150" y="200"/>
                  </a:cubicBezTo>
                  <a:cubicBezTo>
                    <a:pt x="1150" y="199"/>
                    <a:pt x="1151" y="199"/>
                    <a:pt x="1151" y="199"/>
                  </a:cubicBezTo>
                  <a:cubicBezTo>
                    <a:pt x="1151" y="199"/>
                    <a:pt x="1151" y="199"/>
                    <a:pt x="1152" y="199"/>
                  </a:cubicBezTo>
                  <a:cubicBezTo>
                    <a:pt x="1152" y="199"/>
                    <a:pt x="1152" y="199"/>
                    <a:pt x="1152" y="199"/>
                  </a:cubicBezTo>
                  <a:cubicBezTo>
                    <a:pt x="1152" y="199"/>
                    <a:pt x="1152" y="199"/>
                    <a:pt x="1153" y="199"/>
                  </a:cubicBezTo>
                  <a:cubicBezTo>
                    <a:pt x="1153" y="199"/>
                    <a:pt x="1153" y="199"/>
                    <a:pt x="1153" y="199"/>
                  </a:cubicBezTo>
                  <a:cubicBezTo>
                    <a:pt x="1153" y="199"/>
                    <a:pt x="1154" y="199"/>
                    <a:pt x="1154" y="199"/>
                  </a:cubicBezTo>
                  <a:cubicBezTo>
                    <a:pt x="1155" y="197"/>
                    <a:pt x="1155" y="196"/>
                    <a:pt x="1157" y="195"/>
                  </a:cubicBezTo>
                  <a:cubicBezTo>
                    <a:pt x="1157" y="194"/>
                    <a:pt x="1158" y="194"/>
                    <a:pt x="1157" y="193"/>
                  </a:cubicBezTo>
                  <a:cubicBezTo>
                    <a:pt x="1157" y="193"/>
                    <a:pt x="1156" y="193"/>
                    <a:pt x="1156" y="193"/>
                  </a:cubicBezTo>
                  <a:cubicBezTo>
                    <a:pt x="1156" y="193"/>
                    <a:pt x="1155" y="192"/>
                    <a:pt x="1155" y="192"/>
                  </a:cubicBezTo>
                  <a:cubicBezTo>
                    <a:pt x="1155" y="191"/>
                    <a:pt x="1155" y="192"/>
                    <a:pt x="1155" y="191"/>
                  </a:cubicBezTo>
                  <a:cubicBezTo>
                    <a:pt x="1156" y="191"/>
                    <a:pt x="1155" y="191"/>
                    <a:pt x="1156" y="190"/>
                  </a:cubicBezTo>
                  <a:cubicBezTo>
                    <a:pt x="1156" y="191"/>
                    <a:pt x="1156" y="191"/>
                    <a:pt x="1156" y="191"/>
                  </a:cubicBezTo>
                  <a:cubicBezTo>
                    <a:pt x="1157" y="189"/>
                    <a:pt x="1157" y="189"/>
                    <a:pt x="1157" y="188"/>
                  </a:cubicBezTo>
                  <a:cubicBezTo>
                    <a:pt x="1157" y="188"/>
                    <a:pt x="1158" y="188"/>
                    <a:pt x="1159" y="188"/>
                  </a:cubicBezTo>
                  <a:cubicBezTo>
                    <a:pt x="1159" y="188"/>
                    <a:pt x="1159" y="187"/>
                    <a:pt x="1159" y="187"/>
                  </a:cubicBezTo>
                  <a:cubicBezTo>
                    <a:pt x="1159" y="188"/>
                    <a:pt x="1160" y="188"/>
                    <a:pt x="1161" y="188"/>
                  </a:cubicBezTo>
                  <a:cubicBezTo>
                    <a:pt x="1161" y="188"/>
                    <a:pt x="1161" y="188"/>
                    <a:pt x="1161" y="187"/>
                  </a:cubicBezTo>
                  <a:cubicBezTo>
                    <a:pt x="1161" y="187"/>
                    <a:pt x="1161" y="188"/>
                    <a:pt x="1161" y="188"/>
                  </a:cubicBezTo>
                  <a:cubicBezTo>
                    <a:pt x="1161" y="189"/>
                    <a:pt x="1160" y="188"/>
                    <a:pt x="1159" y="190"/>
                  </a:cubicBezTo>
                  <a:cubicBezTo>
                    <a:pt x="1160" y="190"/>
                    <a:pt x="1160" y="190"/>
                    <a:pt x="1161" y="190"/>
                  </a:cubicBezTo>
                  <a:cubicBezTo>
                    <a:pt x="1160" y="191"/>
                    <a:pt x="1160" y="192"/>
                    <a:pt x="1160" y="193"/>
                  </a:cubicBezTo>
                  <a:cubicBezTo>
                    <a:pt x="1160" y="193"/>
                    <a:pt x="1159" y="193"/>
                    <a:pt x="1159" y="193"/>
                  </a:cubicBezTo>
                  <a:cubicBezTo>
                    <a:pt x="1159" y="193"/>
                    <a:pt x="1159" y="194"/>
                    <a:pt x="1158" y="195"/>
                  </a:cubicBezTo>
                  <a:cubicBezTo>
                    <a:pt x="1160" y="195"/>
                    <a:pt x="1161" y="196"/>
                    <a:pt x="1162" y="197"/>
                  </a:cubicBezTo>
                  <a:cubicBezTo>
                    <a:pt x="1165" y="198"/>
                    <a:pt x="1166" y="197"/>
                    <a:pt x="1168" y="197"/>
                  </a:cubicBezTo>
                  <a:cubicBezTo>
                    <a:pt x="1168" y="196"/>
                    <a:pt x="1168" y="196"/>
                    <a:pt x="1169" y="196"/>
                  </a:cubicBezTo>
                  <a:cubicBezTo>
                    <a:pt x="1169" y="196"/>
                    <a:pt x="1170" y="196"/>
                    <a:pt x="1170" y="196"/>
                  </a:cubicBezTo>
                  <a:cubicBezTo>
                    <a:pt x="1170" y="196"/>
                    <a:pt x="1170" y="197"/>
                    <a:pt x="1170" y="197"/>
                  </a:cubicBezTo>
                  <a:cubicBezTo>
                    <a:pt x="1172" y="197"/>
                    <a:pt x="1173" y="198"/>
                    <a:pt x="1174" y="198"/>
                  </a:cubicBezTo>
                  <a:cubicBezTo>
                    <a:pt x="1175" y="199"/>
                    <a:pt x="1176" y="200"/>
                    <a:pt x="1176" y="202"/>
                  </a:cubicBezTo>
                  <a:cubicBezTo>
                    <a:pt x="1176" y="202"/>
                    <a:pt x="1176" y="202"/>
                    <a:pt x="1177" y="202"/>
                  </a:cubicBezTo>
                  <a:cubicBezTo>
                    <a:pt x="1177" y="203"/>
                    <a:pt x="1175" y="204"/>
                    <a:pt x="1175" y="204"/>
                  </a:cubicBezTo>
                  <a:cubicBezTo>
                    <a:pt x="1176" y="205"/>
                    <a:pt x="1178" y="206"/>
                    <a:pt x="1178" y="207"/>
                  </a:cubicBezTo>
                  <a:cubicBezTo>
                    <a:pt x="1179" y="207"/>
                    <a:pt x="1180" y="207"/>
                    <a:pt x="1181" y="207"/>
                  </a:cubicBezTo>
                  <a:cubicBezTo>
                    <a:pt x="1182" y="207"/>
                    <a:pt x="1182" y="208"/>
                    <a:pt x="1183" y="208"/>
                  </a:cubicBezTo>
                  <a:cubicBezTo>
                    <a:pt x="1183" y="208"/>
                    <a:pt x="1183" y="209"/>
                    <a:pt x="1183" y="209"/>
                  </a:cubicBezTo>
                  <a:cubicBezTo>
                    <a:pt x="1183" y="209"/>
                    <a:pt x="1184" y="209"/>
                    <a:pt x="1184" y="209"/>
                  </a:cubicBezTo>
                  <a:cubicBezTo>
                    <a:pt x="1184" y="209"/>
                    <a:pt x="1185" y="210"/>
                    <a:pt x="1185" y="210"/>
                  </a:cubicBezTo>
                  <a:cubicBezTo>
                    <a:pt x="1186" y="211"/>
                    <a:pt x="1186" y="210"/>
                    <a:pt x="1186" y="213"/>
                  </a:cubicBezTo>
                  <a:cubicBezTo>
                    <a:pt x="1189" y="213"/>
                    <a:pt x="1189" y="212"/>
                    <a:pt x="1191" y="212"/>
                  </a:cubicBezTo>
                  <a:cubicBezTo>
                    <a:pt x="1191" y="214"/>
                    <a:pt x="1192" y="214"/>
                    <a:pt x="1193" y="215"/>
                  </a:cubicBezTo>
                  <a:cubicBezTo>
                    <a:pt x="1193" y="215"/>
                    <a:pt x="1193" y="214"/>
                    <a:pt x="1194" y="214"/>
                  </a:cubicBezTo>
                  <a:cubicBezTo>
                    <a:pt x="1195" y="214"/>
                    <a:pt x="1195" y="215"/>
                    <a:pt x="1197" y="215"/>
                  </a:cubicBezTo>
                  <a:cubicBezTo>
                    <a:pt x="1197" y="214"/>
                    <a:pt x="1196" y="213"/>
                    <a:pt x="1195" y="212"/>
                  </a:cubicBezTo>
                  <a:cubicBezTo>
                    <a:pt x="1195" y="212"/>
                    <a:pt x="1195" y="212"/>
                    <a:pt x="1195" y="212"/>
                  </a:cubicBezTo>
                  <a:cubicBezTo>
                    <a:pt x="1195" y="211"/>
                    <a:pt x="1195" y="211"/>
                    <a:pt x="1195" y="210"/>
                  </a:cubicBezTo>
                  <a:cubicBezTo>
                    <a:pt x="1195" y="210"/>
                    <a:pt x="1195" y="210"/>
                    <a:pt x="1195" y="210"/>
                  </a:cubicBezTo>
                  <a:cubicBezTo>
                    <a:pt x="1194" y="210"/>
                    <a:pt x="1194" y="210"/>
                    <a:pt x="1194" y="210"/>
                  </a:cubicBezTo>
                  <a:cubicBezTo>
                    <a:pt x="1194" y="210"/>
                    <a:pt x="1194" y="210"/>
                    <a:pt x="1194" y="209"/>
                  </a:cubicBezTo>
                  <a:cubicBezTo>
                    <a:pt x="1196" y="210"/>
                    <a:pt x="1197" y="210"/>
                    <a:pt x="1198" y="210"/>
                  </a:cubicBezTo>
                  <a:cubicBezTo>
                    <a:pt x="1199" y="209"/>
                    <a:pt x="1199" y="208"/>
                    <a:pt x="1199" y="207"/>
                  </a:cubicBezTo>
                  <a:cubicBezTo>
                    <a:pt x="1199" y="207"/>
                    <a:pt x="1199" y="207"/>
                    <a:pt x="1199" y="207"/>
                  </a:cubicBezTo>
                  <a:cubicBezTo>
                    <a:pt x="1199" y="207"/>
                    <a:pt x="1199" y="207"/>
                    <a:pt x="1199" y="207"/>
                  </a:cubicBezTo>
                  <a:cubicBezTo>
                    <a:pt x="1198" y="207"/>
                    <a:pt x="1197" y="207"/>
                    <a:pt x="1196" y="207"/>
                  </a:cubicBezTo>
                  <a:cubicBezTo>
                    <a:pt x="1196" y="207"/>
                    <a:pt x="1196" y="207"/>
                    <a:pt x="1196" y="206"/>
                  </a:cubicBezTo>
                  <a:cubicBezTo>
                    <a:pt x="1196" y="206"/>
                    <a:pt x="1196" y="206"/>
                    <a:pt x="1196" y="206"/>
                  </a:cubicBezTo>
                  <a:cubicBezTo>
                    <a:pt x="1196" y="206"/>
                    <a:pt x="1196" y="206"/>
                    <a:pt x="1197" y="205"/>
                  </a:cubicBezTo>
                  <a:cubicBezTo>
                    <a:pt x="1198" y="205"/>
                    <a:pt x="1198" y="205"/>
                    <a:pt x="1199" y="206"/>
                  </a:cubicBezTo>
                  <a:cubicBezTo>
                    <a:pt x="1199" y="206"/>
                    <a:pt x="1199" y="206"/>
                    <a:pt x="1199" y="206"/>
                  </a:cubicBezTo>
                  <a:cubicBezTo>
                    <a:pt x="1200" y="206"/>
                    <a:pt x="1200" y="206"/>
                    <a:pt x="1201" y="206"/>
                  </a:cubicBezTo>
                  <a:cubicBezTo>
                    <a:pt x="1201" y="206"/>
                    <a:pt x="1201" y="206"/>
                    <a:pt x="1201" y="206"/>
                  </a:cubicBezTo>
                  <a:cubicBezTo>
                    <a:pt x="1202" y="206"/>
                    <a:pt x="1203" y="207"/>
                    <a:pt x="1204" y="207"/>
                  </a:cubicBezTo>
                  <a:cubicBezTo>
                    <a:pt x="1204" y="207"/>
                    <a:pt x="1204" y="208"/>
                    <a:pt x="1204" y="208"/>
                  </a:cubicBezTo>
                  <a:cubicBezTo>
                    <a:pt x="1204" y="208"/>
                    <a:pt x="1204" y="208"/>
                    <a:pt x="1204" y="208"/>
                  </a:cubicBezTo>
                  <a:cubicBezTo>
                    <a:pt x="1204" y="208"/>
                    <a:pt x="1204" y="208"/>
                    <a:pt x="1204" y="208"/>
                  </a:cubicBezTo>
                  <a:cubicBezTo>
                    <a:pt x="1205" y="208"/>
                    <a:pt x="1205" y="208"/>
                    <a:pt x="1206" y="208"/>
                  </a:cubicBezTo>
                  <a:cubicBezTo>
                    <a:pt x="1206" y="208"/>
                    <a:pt x="1206" y="208"/>
                    <a:pt x="1206" y="208"/>
                  </a:cubicBezTo>
                  <a:cubicBezTo>
                    <a:pt x="1206" y="208"/>
                    <a:pt x="1206" y="208"/>
                    <a:pt x="1206" y="208"/>
                  </a:cubicBezTo>
                  <a:cubicBezTo>
                    <a:pt x="1207" y="207"/>
                    <a:pt x="1207" y="207"/>
                    <a:pt x="1207" y="206"/>
                  </a:cubicBezTo>
                  <a:cubicBezTo>
                    <a:pt x="1208" y="206"/>
                    <a:pt x="1208" y="207"/>
                    <a:pt x="1209" y="207"/>
                  </a:cubicBezTo>
                  <a:cubicBezTo>
                    <a:pt x="1209" y="207"/>
                    <a:pt x="1209" y="207"/>
                    <a:pt x="1209" y="206"/>
                  </a:cubicBezTo>
                  <a:cubicBezTo>
                    <a:pt x="1209" y="206"/>
                    <a:pt x="1209" y="206"/>
                    <a:pt x="1209" y="206"/>
                  </a:cubicBezTo>
                  <a:cubicBezTo>
                    <a:pt x="1209" y="206"/>
                    <a:pt x="1209" y="205"/>
                    <a:pt x="1210" y="205"/>
                  </a:cubicBezTo>
                  <a:cubicBezTo>
                    <a:pt x="1210" y="205"/>
                    <a:pt x="1210" y="205"/>
                    <a:pt x="1211" y="205"/>
                  </a:cubicBezTo>
                  <a:cubicBezTo>
                    <a:pt x="1211" y="205"/>
                    <a:pt x="1211" y="204"/>
                    <a:pt x="1212" y="204"/>
                  </a:cubicBezTo>
                  <a:cubicBezTo>
                    <a:pt x="1210" y="203"/>
                    <a:pt x="1210" y="203"/>
                    <a:pt x="1209" y="203"/>
                  </a:cubicBezTo>
                  <a:close/>
                  <a:moveTo>
                    <a:pt x="140" y="103"/>
                  </a:moveTo>
                  <a:cubicBezTo>
                    <a:pt x="141" y="103"/>
                    <a:pt x="140" y="103"/>
                    <a:pt x="141" y="103"/>
                  </a:cubicBezTo>
                  <a:cubicBezTo>
                    <a:pt x="140" y="103"/>
                    <a:pt x="141" y="103"/>
                    <a:pt x="140" y="103"/>
                  </a:cubicBezTo>
                  <a:close/>
                  <a:moveTo>
                    <a:pt x="175" y="133"/>
                  </a:moveTo>
                  <a:cubicBezTo>
                    <a:pt x="175" y="134"/>
                    <a:pt x="174" y="134"/>
                    <a:pt x="173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6"/>
                    <a:pt x="172" y="136"/>
                    <a:pt x="171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68" y="137"/>
                    <a:pt x="168" y="137"/>
                    <a:pt x="166" y="137"/>
                  </a:cubicBezTo>
                  <a:cubicBezTo>
                    <a:pt x="166" y="137"/>
                    <a:pt x="166" y="136"/>
                    <a:pt x="166" y="136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66" y="135"/>
                    <a:pt x="166" y="133"/>
                    <a:pt x="167" y="133"/>
                  </a:cubicBezTo>
                  <a:cubicBezTo>
                    <a:pt x="169" y="132"/>
                    <a:pt x="170" y="134"/>
                    <a:pt x="170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0"/>
                    <a:pt x="170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1" y="129"/>
                    <a:pt x="171" y="129"/>
                    <a:pt x="171" y="128"/>
                  </a:cubicBezTo>
                  <a:cubicBezTo>
                    <a:pt x="171" y="128"/>
                    <a:pt x="172" y="128"/>
                    <a:pt x="172" y="128"/>
                  </a:cubicBezTo>
                  <a:cubicBezTo>
                    <a:pt x="172" y="129"/>
                    <a:pt x="172" y="129"/>
                    <a:pt x="172" y="130"/>
                  </a:cubicBezTo>
                  <a:cubicBezTo>
                    <a:pt x="173" y="130"/>
                    <a:pt x="174" y="130"/>
                    <a:pt x="175" y="130"/>
                  </a:cubicBezTo>
                  <a:cubicBezTo>
                    <a:pt x="175" y="131"/>
                    <a:pt x="175" y="132"/>
                    <a:pt x="175" y="133"/>
                  </a:cubicBezTo>
                  <a:close/>
                  <a:moveTo>
                    <a:pt x="178" y="76"/>
                  </a:moveTo>
                  <a:cubicBezTo>
                    <a:pt x="179" y="76"/>
                    <a:pt x="179" y="76"/>
                    <a:pt x="179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6"/>
                    <a:pt x="179" y="76"/>
                    <a:pt x="178" y="76"/>
                  </a:cubicBezTo>
                  <a:cubicBezTo>
                    <a:pt x="178" y="76"/>
                    <a:pt x="178" y="76"/>
                    <a:pt x="178" y="76"/>
                  </a:cubicBezTo>
                  <a:close/>
                  <a:moveTo>
                    <a:pt x="179" y="137"/>
                  </a:moveTo>
                  <a:cubicBezTo>
                    <a:pt x="179" y="137"/>
                    <a:pt x="179" y="137"/>
                    <a:pt x="179" y="137"/>
                  </a:cubicBezTo>
                  <a:cubicBezTo>
                    <a:pt x="178" y="138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40"/>
                    <a:pt x="178" y="140"/>
                    <a:pt x="178" y="140"/>
                  </a:cubicBezTo>
                  <a:cubicBezTo>
                    <a:pt x="178" y="140"/>
                    <a:pt x="177" y="140"/>
                    <a:pt x="177" y="140"/>
                  </a:cubicBezTo>
                  <a:cubicBezTo>
                    <a:pt x="177" y="138"/>
                    <a:pt x="178" y="136"/>
                    <a:pt x="179" y="135"/>
                  </a:cubicBezTo>
                  <a:cubicBezTo>
                    <a:pt x="179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5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80" y="136"/>
                    <a:pt x="179" y="137"/>
                  </a:cubicBezTo>
                  <a:close/>
                  <a:moveTo>
                    <a:pt x="188" y="66"/>
                  </a:moveTo>
                  <a:cubicBezTo>
                    <a:pt x="189" y="66"/>
                    <a:pt x="189" y="66"/>
                    <a:pt x="189" y="66"/>
                  </a:cubicBezTo>
                  <a:cubicBezTo>
                    <a:pt x="188" y="66"/>
                    <a:pt x="189" y="66"/>
                    <a:pt x="188" y="66"/>
                  </a:cubicBezTo>
                  <a:close/>
                  <a:moveTo>
                    <a:pt x="193" y="129"/>
                  </a:moveTo>
                  <a:cubicBezTo>
                    <a:pt x="192" y="129"/>
                    <a:pt x="192" y="129"/>
                    <a:pt x="191" y="129"/>
                  </a:cubicBezTo>
                  <a:cubicBezTo>
                    <a:pt x="191" y="129"/>
                    <a:pt x="191" y="128"/>
                    <a:pt x="191" y="128"/>
                  </a:cubicBezTo>
                  <a:cubicBezTo>
                    <a:pt x="192" y="128"/>
                    <a:pt x="192" y="128"/>
                    <a:pt x="193" y="128"/>
                  </a:cubicBezTo>
                  <a:cubicBezTo>
                    <a:pt x="193" y="128"/>
                    <a:pt x="193" y="128"/>
                    <a:pt x="193" y="129"/>
                  </a:cubicBezTo>
                  <a:close/>
                  <a:moveTo>
                    <a:pt x="196" y="129"/>
                  </a:move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7" y="128"/>
                    <a:pt x="198" y="129"/>
                  </a:cubicBezTo>
                  <a:cubicBezTo>
                    <a:pt x="198" y="129"/>
                    <a:pt x="199" y="130"/>
                    <a:pt x="199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7" y="130"/>
                    <a:pt x="196" y="130"/>
                    <a:pt x="194" y="130"/>
                  </a:cubicBezTo>
                  <a:cubicBezTo>
                    <a:pt x="194" y="129"/>
                    <a:pt x="194" y="129"/>
                    <a:pt x="194" y="128"/>
                  </a:cubicBezTo>
                  <a:cubicBezTo>
                    <a:pt x="195" y="128"/>
                    <a:pt x="195" y="129"/>
                    <a:pt x="196" y="129"/>
                  </a:cubicBezTo>
                  <a:close/>
                  <a:moveTo>
                    <a:pt x="147" y="176"/>
                  </a:moveTo>
                  <a:cubicBezTo>
                    <a:pt x="148" y="176"/>
                    <a:pt x="147" y="176"/>
                    <a:pt x="148" y="177"/>
                  </a:cubicBezTo>
                  <a:cubicBezTo>
                    <a:pt x="147" y="176"/>
                    <a:pt x="148" y="177"/>
                    <a:pt x="147" y="176"/>
                  </a:cubicBezTo>
                  <a:close/>
                  <a:moveTo>
                    <a:pt x="284" y="121"/>
                  </a:moveTo>
                  <a:cubicBezTo>
                    <a:pt x="284" y="122"/>
                    <a:pt x="285" y="123"/>
                    <a:pt x="285" y="123"/>
                  </a:cubicBezTo>
                  <a:cubicBezTo>
                    <a:pt x="282" y="124"/>
                    <a:pt x="281" y="122"/>
                    <a:pt x="279" y="125"/>
                  </a:cubicBezTo>
                  <a:cubicBezTo>
                    <a:pt x="278" y="125"/>
                    <a:pt x="277" y="125"/>
                    <a:pt x="276" y="124"/>
                  </a:cubicBezTo>
                  <a:cubicBezTo>
                    <a:pt x="276" y="123"/>
                    <a:pt x="276" y="122"/>
                    <a:pt x="275" y="121"/>
                  </a:cubicBezTo>
                  <a:cubicBezTo>
                    <a:pt x="275" y="121"/>
                    <a:pt x="275" y="121"/>
                    <a:pt x="274" y="121"/>
                  </a:cubicBezTo>
                  <a:cubicBezTo>
                    <a:pt x="274" y="121"/>
                    <a:pt x="274" y="121"/>
                    <a:pt x="274" y="120"/>
                  </a:cubicBezTo>
                  <a:cubicBezTo>
                    <a:pt x="274" y="120"/>
                    <a:pt x="274" y="120"/>
                    <a:pt x="273" y="119"/>
                  </a:cubicBezTo>
                  <a:cubicBezTo>
                    <a:pt x="273" y="119"/>
                    <a:pt x="273" y="117"/>
                    <a:pt x="272" y="116"/>
                  </a:cubicBezTo>
                  <a:cubicBezTo>
                    <a:pt x="272" y="116"/>
                    <a:pt x="272" y="116"/>
                    <a:pt x="270" y="115"/>
                  </a:cubicBezTo>
                  <a:cubicBezTo>
                    <a:pt x="270" y="114"/>
                    <a:pt x="270" y="114"/>
                    <a:pt x="270" y="113"/>
                  </a:cubicBezTo>
                  <a:cubicBezTo>
                    <a:pt x="271" y="113"/>
                    <a:pt x="270" y="113"/>
                    <a:pt x="271" y="112"/>
                  </a:cubicBezTo>
                  <a:cubicBezTo>
                    <a:pt x="271" y="112"/>
                    <a:pt x="271" y="112"/>
                    <a:pt x="271" y="112"/>
                  </a:cubicBezTo>
                  <a:cubicBezTo>
                    <a:pt x="272" y="112"/>
                    <a:pt x="273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5" y="111"/>
                    <a:pt x="275" y="111"/>
                    <a:pt x="276" y="111"/>
                  </a:cubicBezTo>
                  <a:cubicBezTo>
                    <a:pt x="276" y="111"/>
                    <a:pt x="276" y="111"/>
                    <a:pt x="276" y="112"/>
                  </a:cubicBezTo>
                  <a:cubicBezTo>
                    <a:pt x="277" y="112"/>
                    <a:pt x="278" y="112"/>
                    <a:pt x="279" y="112"/>
                  </a:cubicBezTo>
                  <a:cubicBezTo>
                    <a:pt x="279" y="113"/>
                    <a:pt x="279" y="113"/>
                    <a:pt x="279" y="114"/>
                  </a:cubicBezTo>
                  <a:cubicBezTo>
                    <a:pt x="280" y="114"/>
                    <a:pt x="280" y="114"/>
                    <a:pt x="281" y="114"/>
                  </a:cubicBezTo>
                  <a:cubicBezTo>
                    <a:pt x="281" y="114"/>
                    <a:pt x="281" y="114"/>
                    <a:pt x="281" y="115"/>
                  </a:cubicBezTo>
                  <a:cubicBezTo>
                    <a:pt x="282" y="115"/>
                    <a:pt x="282" y="115"/>
                    <a:pt x="283" y="115"/>
                  </a:cubicBezTo>
                  <a:cubicBezTo>
                    <a:pt x="283" y="116"/>
                    <a:pt x="283" y="116"/>
                    <a:pt x="284" y="116"/>
                  </a:cubicBezTo>
                  <a:cubicBezTo>
                    <a:pt x="284" y="116"/>
                    <a:pt x="284" y="117"/>
                    <a:pt x="284" y="117"/>
                  </a:cubicBezTo>
                  <a:cubicBezTo>
                    <a:pt x="285" y="118"/>
                    <a:pt x="287" y="120"/>
                    <a:pt x="287" y="122"/>
                  </a:cubicBezTo>
                  <a:cubicBezTo>
                    <a:pt x="285" y="122"/>
                    <a:pt x="286" y="122"/>
                    <a:pt x="284" y="121"/>
                  </a:cubicBezTo>
                  <a:close/>
                  <a:moveTo>
                    <a:pt x="175" y="647"/>
                  </a:moveTo>
                  <a:cubicBezTo>
                    <a:pt x="174" y="647"/>
                    <a:pt x="174" y="647"/>
                    <a:pt x="174" y="647"/>
                  </a:cubicBezTo>
                  <a:cubicBezTo>
                    <a:pt x="173" y="646"/>
                    <a:pt x="174" y="646"/>
                    <a:pt x="174" y="646"/>
                  </a:cubicBezTo>
                  <a:cubicBezTo>
                    <a:pt x="174" y="646"/>
                    <a:pt x="174" y="646"/>
                    <a:pt x="174" y="646"/>
                  </a:cubicBezTo>
                  <a:cubicBezTo>
                    <a:pt x="174" y="646"/>
                    <a:pt x="174" y="646"/>
                    <a:pt x="175" y="646"/>
                  </a:cubicBezTo>
                  <a:cubicBezTo>
                    <a:pt x="175" y="646"/>
                    <a:pt x="175" y="646"/>
                    <a:pt x="175" y="647"/>
                  </a:cubicBezTo>
                  <a:close/>
                  <a:moveTo>
                    <a:pt x="278" y="345"/>
                  </a:moveTo>
                  <a:cubicBezTo>
                    <a:pt x="277" y="345"/>
                    <a:pt x="277" y="345"/>
                    <a:pt x="277" y="345"/>
                  </a:cubicBezTo>
                  <a:cubicBezTo>
                    <a:pt x="277" y="344"/>
                    <a:pt x="277" y="344"/>
                    <a:pt x="277" y="343"/>
                  </a:cubicBezTo>
                  <a:cubicBezTo>
                    <a:pt x="277" y="343"/>
                    <a:pt x="277" y="343"/>
                    <a:pt x="278" y="343"/>
                  </a:cubicBezTo>
                  <a:cubicBezTo>
                    <a:pt x="278" y="344"/>
                    <a:pt x="278" y="344"/>
                    <a:pt x="278" y="345"/>
                  </a:cubicBezTo>
                  <a:close/>
                  <a:moveTo>
                    <a:pt x="351" y="275"/>
                  </a:moveTo>
                  <a:cubicBezTo>
                    <a:pt x="351" y="275"/>
                    <a:pt x="351" y="276"/>
                    <a:pt x="351" y="276"/>
                  </a:cubicBezTo>
                  <a:cubicBezTo>
                    <a:pt x="348" y="276"/>
                    <a:pt x="348" y="276"/>
                    <a:pt x="348" y="276"/>
                  </a:cubicBezTo>
                  <a:cubicBezTo>
                    <a:pt x="348" y="276"/>
                    <a:pt x="348" y="275"/>
                    <a:pt x="348" y="275"/>
                  </a:cubicBezTo>
                  <a:cubicBezTo>
                    <a:pt x="350" y="275"/>
                    <a:pt x="349" y="276"/>
                    <a:pt x="351" y="275"/>
                  </a:cubicBezTo>
                  <a:close/>
                  <a:moveTo>
                    <a:pt x="295" y="96"/>
                  </a:moveTo>
                  <a:cubicBezTo>
                    <a:pt x="296" y="96"/>
                    <a:pt x="297" y="96"/>
                    <a:pt x="299" y="97"/>
                  </a:cubicBezTo>
                  <a:cubicBezTo>
                    <a:pt x="299" y="97"/>
                    <a:pt x="299" y="97"/>
                    <a:pt x="299" y="97"/>
                  </a:cubicBezTo>
                  <a:cubicBezTo>
                    <a:pt x="299" y="97"/>
                    <a:pt x="300" y="97"/>
                    <a:pt x="300" y="98"/>
                  </a:cubicBezTo>
                  <a:cubicBezTo>
                    <a:pt x="300" y="98"/>
                    <a:pt x="300" y="98"/>
                    <a:pt x="300" y="98"/>
                  </a:cubicBezTo>
                  <a:cubicBezTo>
                    <a:pt x="301" y="99"/>
                    <a:pt x="301" y="99"/>
                    <a:pt x="302" y="99"/>
                  </a:cubicBezTo>
                  <a:cubicBezTo>
                    <a:pt x="302" y="99"/>
                    <a:pt x="302" y="99"/>
                    <a:pt x="302" y="100"/>
                  </a:cubicBezTo>
                  <a:cubicBezTo>
                    <a:pt x="301" y="100"/>
                    <a:pt x="298" y="100"/>
                    <a:pt x="297" y="100"/>
                  </a:cubicBezTo>
                  <a:cubicBezTo>
                    <a:pt x="297" y="97"/>
                    <a:pt x="295" y="97"/>
                    <a:pt x="295" y="96"/>
                  </a:cubicBezTo>
                  <a:close/>
                  <a:moveTo>
                    <a:pt x="301" y="115"/>
                  </a:moveTo>
                  <a:cubicBezTo>
                    <a:pt x="301" y="115"/>
                    <a:pt x="301" y="115"/>
                    <a:pt x="300" y="115"/>
                  </a:cubicBezTo>
                  <a:cubicBezTo>
                    <a:pt x="299" y="115"/>
                    <a:pt x="300" y="114"/>
                    <a:pt x="300" y="114"/>
                  </a:cubicBezTo>
                  <a:cubicBezTo>
                    <a:pt x="299" y="113"/>
                    <a:pt x="299" y="113"/>
                    <a:pt x="299" y="113"/>
                  </a:cubicBezTo>
                  <a:cubicBezTo>
                    <a:pt x="299" y="113"/>
                    <a:pt x="299" y="113"/>
                    <a:pt x="299" y="113"/>
                  </a:cubicBezTo>
                  <a:cubicBezTo>
                    <a:pt x="298" y="113"/>
                    <a:pt x="298" y="113"/>
                    <a:pt x="297" y="113"/>
                  </a:cubicBezTo>
                  <a:cubicBezTo>
                    <a:pt x="297" y="113"/>
                    <a:pt x="297" y="112"/>
                    <a:pt x="297" y="112"/>
                  </a:cubicBezTo>
                  <a:cubicBezTo>
                    <a:pt x="297" y="112"/>
                    <a:pt x="297" y="112"/>
                    <a:pt x="297" y="112"/>
                  </a:cubicBezTo>
                  <a:cubicBezTo>
                    <a:pt x="297" y="112"/>
                    <a:pt x="297" y="112"/>
                    <a:pt x="297" y="111"/>
                  </a:cubicBezTo>
                  <a:cubicBezTo>
                    <a:pt x="298" y="111"/>
                    <a:pt x="299" y="111"/>
                    <a:pt x="299" y="111"/>
                  </a:cubicBezTo>
                  <a:cubicBezTo>
                    <a:pt x="299" y="111"/>
                    <a:pt x="299" y="110"/>
                    <a:pt x="299" y="110"/>
                  </a:cubicBezTo>
                  <a:cubicBezTo>
                    <a:pt x="299" y="110"/>
                    <a:pt x="301" y="111"/>
                    <a:pt x="302" y="111"/>
                  </a:cubicBezTo>
                  <a:cubicBezTo>
                    <a:pt x="302" y="111"/>
                    <a:pt x="302" y="110"/>
                    <a:pt x="303" y="110"/>
                  </a:cubicBezTo>
                  <a:cubicBezTo>
                    <a:pt x="303" y="109"/>
                    <a:pt x="303" y="108"/>
                    <a:pt x="303" y="107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1" y="107"/>
                    <a:pt x="300" y="107"/>
                    <a:pt x="299" y="107"/>
                  </a:cubicBezTo>
                  <a:cubicBezTo>
                    <a:pt x="299" y="107"/>
                    <a:pt x="299" y="107"/>
                    <a:pt x="299" y="107"/>
                  </a:cubicBezTo>
                  <a:cubicBezTo>
                    <a:pt x="299" y="106"/>
                    <a:pt x="299" y="106"/>
                    <a:pt x="299" y="105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300" y="105"/>
                    <a:pt x="302" y="106"/>
                    <a:pt x="304" y="106"/>
                  </a:cubicBezTo>
                  <a:cubicBezTo>
                    <a:pt x="305" y="107"/>
                    <a:pt x="305" y="108"/>
                    <a:pt x="305" y="108"/>
                  </a:cubicBezTo>
                  <a:cubicBezTo>
                    <a:pt x="305" y="108"/>
                    <a:pt x="305" y="108"/>
                    <a:pt x="304" y="108"/>
                  </a:cubicBezTo>
                  <a:cubicBezTo>
                    <a:pt x="304" y="109"/>
                    <a:pt x="304" y="110"/>
                    <a:pt x="304" y="110"/>
                  </a:cubicBezTo>
                  <a:cubicBezTo>
                    <a:pt x="304" y="110"/>
                    <a:pt x="305" y="110"/>
                    <a:pt x="305" y="110"/>
                  </a:cubicBezTo>
                  <a:cubicBezTo>
                    <a:pt x="305" y="111"/>
                    <a:pt x="305" y="111"/>
                    <a:pt x="305" y="112"/>
                  </a:cubicBezTo>
                  <a:cubicBezTo>
                    <a:pt x="305" y="112"/>
                    <a:pt x="305" y="112"/>
                    <a:pt x="306" y="112"/>
                  </a:cubicBezTo>
                  <a:cubicBezTo>
                    <a:pt x="307" y="113"/>
                    <a:pt x="307" y="114"/>
                    <a:pt x="308" y="115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308" y="116"/>
                    <a:pt x="308" y="116"/>
                    <a:pt x="308" y="117"/>
                  </a:cubicBezTo>
                  <a:cubicBezTo>
                    <a:pt x="308" y="117"/>
                    <a:pt x="307" y="117"/>
                    <a:pt x="307" y="117"/>
                  </a:cubicBezTo>
                  <a:cubicBezTo>
                    <a:pt x="306" y="118"/>
                    <a:pt x="307" y="119"/>
                    <a:pt x="305" y="119"/>
                  </a:cubicBezTo>
                  <a:cubicBezTo>
                    <a:pt x="305" y="119"/>
                    <a:pt x="305" y="120"/>
                    <a:pt x="305" y="120"/>
                  </a:cubicBezTo>
                  <a:cubicBezTo>
                    <a:pt x="305" y="120"/>
                    <a:pt x="305" y="120"/>
                    <a:pt x="305" y="120"/>
                  </a:cubicBezTo>
                  <a:cubicBezTo>
                    <a:pt x="305" y="120"/>
                    <a:pt x="305" y="119"/>
                    <a:pt x="305" y="119"/>
                  </a:cubicBezTo>
                  <a:cubicBezTo>
                    <a:pt x="305" y="119"/>
                    <a:pt x="305" y="119"/>
                    <a:pt x="304" y="119"/>
                  </a:cubicBezTo>
                  <a:cubicBezTo>
                    <a:pt x="304" y="119"/>
                    <a:pt x="305" y="118"/>
                    <a:pt x="305" y="118"/>
                  </a:cubicBezTo>
                  <a:cubicBezTo>
                    <a:pt x="304" y="118"/>
                    <a:pt x="304" y="118"/>
                    <a:pt x="304" y="118"/>
                  </a:cubicBezTo>
                  <a:cubicBezTo>
                    <a:pt x="303" y="117"/>
                    <a:pt x="302" y="116"/>
                    <a:pt x="301" y="115"/>
                  </a:cubicBezTo>
                  <a:close/>
                  <a:moveTo>
                    <a:pt x="402" y="275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6"/>
                    <a:pt x="402" y="276"/>
                  </a:cubicBezTo>
                  <a:cubicBezTo>
                    <a:pt x="401" y="276"/>
                    <a:pt x="400" y="277"/>
                    <a:pt x="399" y="276"/>
                  </a:cubicBezTo>
                  <a:cubicBezTo>
                    <a:pt x="398" y="275"/>
                    <a:pt x="397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4"/>
                    <a:pt x="396" y="274"/>
                    <a:pt x="396" y="273"/>
                  </a:cubicBezTo>
                  <a:cubicBezTo>
                    <a:pt x="395" y="273"/>
                    <a:pt x="395" y="273"/>
                    <a:pt x="394" y="273"/>
                  </a:cubicBezTo>
                  <a:cubicBezTo>
                    <a:pt x="395" y="275"/>
                    <a:pt x="394" y="276"/>
                    <a:pt x="393" y="278"/>
                  </a:cubicBezTo>
                  <a:cubicBezTo>
                    <a:pt x="393" y="278"/>
                    <a:pt x="393" y="279"/>
                    <a:pt x="393" y="280"/>
                  </a:cubicBezTo>
                  <a:cubicBezTo>
                    <a:pt x="393" y="280"/>
                    <a:pt x="392" y="280"/>
                    <a:pt x="392" y="280"/>
                  </a:cubicBezTo>
                  <a:cubicBezTo>
                    <a:pt x="393" y="281"/>
                    <a:pt x="392" y="281"/>
                    <a:pt x="393" y="281"/>
                  </a:cubicBezTo>
                  <a:cubicBezTo>
                    <a:pt x="393" y="281"/>
                    <a:pt x="393" y="281"/>
                    <a:pt x="393" y="281"/>
                  </a:cubicBezTo>
                  <a:cubicBezTo>
                    <a:pt x="394" y="281"/>
                    <a:pt x="394" y="281"/>
                    <a:pt x="394" y="281"/>
                  </a:cubicBezTo>
                  <a:cubicBezTo>
                    <a:pt x="394" y="281"/>
                    <a:pt x="394" y="281"/>
                    <a:pt x="395" y="280"/>
                  </a:cubicBezTo>
                  <a:cubicBezTo>
                    <a:pt x="395" y="280"/>
                    <a:pt x="396" y="280"/>
                    <a:pt x="396" y="280"/>
                  </a:cubicBezTo>
                  <a:cubicBezTo>
                    <a:pt x="396" y="280"/>
                    <a:pt x="396" y="280"/>
                    <a:pt x="396" y="280"/>
                  </a:cubicBezTo>
                  <a:cubicBezTo>
                    <a:pt x="397" y="280"/>
                    <a:pt x="399" y="280"/>
                    <a:pt x="400" y="280"/>
                  </a:cubicBezTo>
                  <a:cubicBezTo>
                    <a:pt x="400" y="280"/>
                    <a:pt x="400" y="280"/>
                    <a:pt x="400" y="280"/>
                  </a:cubicBezTo>
                  <a:cubicBezTo>
                    <a:pt x="399" y="281"/>
                    <a:pt x="398" y="281"/>
                    <a:pt x="397" y="281"/>
                  </a:cubicBezTo>
                  <a:cubicBezTo>
                    <a:pt x="397" y="281"/>
                    <a:pt x="397" y="281"/>
                    <a:pt x="396" y="282"/>
                  </a:cubicBezTo>
                  <a:cubicBezTo>
                    <a:pt x="397" y="282"/>
                    <a:pt x="397" y="283"/>
                    <a:pt x="398" y="284"/>
                  </a:cubicBezTo>
                  <a:cubicBezTo>
                    <a:pt x="398" y="284"/>
                    <a:pt x="398" y="284"/>
                    <a:pt x="398" y="285"/>
                  </a:cubicBezTo>
                  <a:cubicBezTo>
                    <a:pt x="398" y="285"/>
                    <a:pt x="398" y="285"/>
                    <a:pt x="398" y="285"/>
                  </a:cubicBezTo>
                  <a:cubicBezTo>
                    <a:pt x="398" y="285"/>
                    <a:pt x="398" y="286"/>
                    <a:pt x="398" y="286"/>
                  </a:cubicBezTo>
                  <a:cubicBezTo>
                    <a:pt x="399" y="286"/>
                    <a:pt x="399" y="286"/>
                    <a:pt x="400" y="286"/>
                  </a:cubicBezTo>
                  <a:cubicBezTo>
                    <a:pt x="400" y="286"/>
                    <a:pt x="400" y="286"/>
                    <a:pt x="400" y="286"/>
                  </a:cubicBezTo>
                  <a:cubicBezTo>
                    <a:pt x="400" y="286"/>
                    <a:pt x="400" y="286"/>
                    <a:pt x="400" y="286"/>
                  </a:cubicBezTo>
                  <a:cubicBezTo>
                    <a:pt x="400" y="287"/>
                    <a:pt x="400" y="287"/>
                    <a:pt x="400" y="287"/>
                  </a:cubicBezTo>
                  <a:cubicBezTo>
                    <a:pt x="400" y="288"/>
                    <a:pt x="400" y="289"/>
                    <a:pt x="400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0" y="290"/>
                    <a:pt x="400" y="290"/>
                    <a:pt x="400" y="291"/>
                  </a:cubicBezTo>
                  <a:cubicBezTo>
                    <a:pt x="399" y="291"/>
                    <a:pt x="399" y="291"/>
                    <a:pt x="399" y="291"/>
                  </a:cubicBezTo>
                  <a:cubicBezTo>
                    <a:pt x="398" y="293"/>
                    <a:pt x="398" y="296"/>
                    <a:pt x="399" y="297"/>
                  </a:cubicBezTo>
                  <a:cubicBezTo>
                    <a:pt x="399" y="300"/>
                    <a:pt x="399" y="301"/>
                    <a:pt x="398" y="302"/>
                  </a:cubicBezTo>
                  <a:cubicBezTo>
                    <a:pt x="397" y="302"/>
                    <a:pt x="396" y="302"/>
                    <a:pt x="396" y="302"/>
                  </a:cubicBezTo>
                  <a:cubicBezTo>
                    <a:pt x="396" y="302"/>
                    <a:pt x="396" y="301"/>
                    <a:pt x="396" y="301"/>
                  </a:cubicBezTo>
                  <a:cubicBezTo>
                    <a:pt x="394" y="301"/>
                    <a:pt x="389" y="302"/>
                    <a:pt x="388" y="303"/>
                  </a:cubicBezTo>
                  <a:cubicBezTo>
                    <a:pt x="386" y="303"/>
                    <a:pt x="386" y="303"/>
                    <a:pt x="386" y="302"/>
                  </a:cubicBezTo>
                  <a:cubicBezTo>
                    <a:pt x="386" y="302"/>
                    <a:pt x="386" y="302"/>
                    <a:pt x="386" y="302"/>
                  </a:cubicBezTo>
                  <a:cubicBezTo>
                    <a:pt x="384" y="301"/>
                    <a:pt x="383" y="301"/>
                    <a:pt x="382" y="301"/>
                  </a:cubicBezTo>
                  <a:cubicBezTo>
                    <a:pt x="382" y="300"/>
                    <a:pt x="382" y="300"/>
                    <a:pt x="381" y="300"/>
                  </a:cubicBezTo>
                  <a:cubicBezTo>
                    <a:pt x="381" y="300"/>
                    <a:pt x="381" y="300"/>
                    <a:pt x="381" y="300"/>
                  </a:cubicBezTo>
                  <a:cubicBezTo>
                    <a:pt x="380" y="299"/>
                    <a:pt x="379" y="298"/>
                    <a:pt x="378" y="297"/>
                  </a:cubicBezTo>
                  <a:cubicBezTo>
                    <a:pt x="377" y="297"/>
                    <a:pt x="377" y="297"/>
                    <a:pt x="376" y="297"/>
                  </a:cubicBezTo>
                  <a:cubicBezTo>
                    <a:pt x="376" y="297"/>
                    <a:pt x="376" y="296"/>
                    <a:pt x="375" y="296"/>
                  </a:cubicBezTo>
                  <a:cubicBezTo>
                    <a:pt x="375" y="296"/>
                    <a:pt x="375" y="297"/>
                    <a:pt x="375" y="297"/>
                  </a:cubicBezTo>
                  <a:cubicBezTo>
                    <a:pt x="372" y="297"/>
                    <a:pt x="372" y="296"/>
                    <a:pt x="372" y="294"/>
                  </a:cubicBezTo>
                  <a:cubicBezTo>
                    <a:pt x="371" y="294"/>
                    <a:pt x="371" y="294"/>
                    <a:pt x="371" y="294"/>
                  </a:cubicBezTo>
                  <a:cubicBezTo>
                    <a:pt x="371" y="294"/>
                    <a:pt x="371" y="293"/>
                    <a:pt x="371" y="293"/>
                  </a:cubicBezTo>
                  <a:cubicBezTo>
                    <a:pt x="371" y="293"/>
                    <a:pt x="371" y="293"/>
                    <a:pt x="371" y="293"/>
                  </a:cubicBezTo>
                  <a:cubicBezTo>
                    <a:pt x="371" y="293"/>
                    <a:pt x="371" y="292"/>
                    <a:pt x="371" y="292"/>
                  </a:cubicBezTo>
                  <a:cubicBezTo>
                    <a:pt x="371" y="292"/>
                    <a:pt x="371" y="292"/>
                    <a:pt x="370" y="292"/>
                  </a:cubicBezTo>
                  <a:cubicBezTo>
                    <a:pt x="370" y="291"/>
                    <a:pt x="370" y="291"/>
                    <a:pt x="371" y="290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70" y="289"/>
                    <a:pt x="370" y="289"/>
                    <a:pt x="370" y="288"/>
                  </a:cubicBezTo>
                  <a:cubicBezTo>
                    <a:pt x="370" y="288"/>
                    <a:pt x="370" y="288"/>
                    <a:pt x="370" y="288"/>
                  </a:cubicBezTo>
                  <a:cubicBezTo>
                    <a:pt x="370" y="287"/>
                    <a:pt x="370" y="286"/>
                    <a:pt x="370" y="285"/>
                  </a:cubicBezTo>
                  <a:cubicBezTo>
                    <a:pt x="372" y="285"/>
                    <a:pt x="372" y="285"/>
                    <a:pt x="373" y="285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2" y="283"/>
                    <a:pt x="372" y="283"/>
                  </a:cubicBezTo>
                  <a:cubicBezTo>
                    <a:pt x="372" y="283"/>
                    <a:pt x="372" y="283"/>
                    <a:pt x="372" y="283"/>
                  </a:cubicBezTo>
                  <a:cubicBezTo>
                    <a:pt x="372" y="282"/>
                    <a:pt x="373" y="282"/>
                    <a:pt x="373" y="282"/>
                  </a:cubicBezTo>
                  <a:cubicBezTo>
                    <a:pt x="373" y="282"/>
                    <a:pt x="373" y="281"/>
                    <a:pt x="373" y="281"/>
                  </a:cubicBezTo>
                  <a:cubicBezTo>
                    <a:pt x="373" y="281"/>
                    <a:pt x="373" y="281"/>
                    <a:pt x="374" y="281"/>
                  </a:cubicBezTo>
                  <a:cubicBezTo>
                    <a:pt x="374" y="280"/>
                    <a:pt x="374" y="279"/>
                    <a:pt x="374" y="278"/>
                  </a:cubicBezTo>
                  <a:cubicBezTo>
                    <a:pt x="374" y="278"/>
                    <a:pt x="374" y="278"/>
                    <a:pt x="374" y="278"/>
                  </a:cubicBezTo>
                  <a:cubicBezTo>
                    <a:pt x="375" y="277"/>
                    <a:pt x="376" y="277"/>
                    <a:pt x="377" y="276"/>
                  </a:cubicBezTo>
                  <a:cubicBezTo>
                    <a:pt x="377" y="276"/>
                    <a:pt x="378" y="276"/>
                    <a:pt x="379" y="276"/>
                  </a:cubicBezTo>
                  <a:cubicBezTo>
                    <a:pt x="379" y="276"/>
                    <a:pt x="379" y="276"/>
                    <a:pt x="379" y="276"/>
                  </a:cubicBezTo>
                  <a:cubicBezTo>
                    <a:pt x="379" y="276"/>
                    <a:pt x="379" y="276"/>
                    <a:pt x="379" y="276"/>
                  </a:cubicBezTo>
                  <a:cubicBezTo>
                    <a:pt x="378" y="274"/>
                    <a:pt x="378" y="275"/>
                    <a:pt x="377" y="274"/>
                  </a:cubicBezTo>
                  <a:cubicBezTo>
                    <a:pt x="377" y="274"/>
                    <a:pt x="377" y="274"/>
                    <a:pt x="377" y="274"/>
                  </a:cubicBezTo>
                  <a:cubicBezTo>
                    <a:pt x="377" y="274"/>
                    <a:pt x="376" y="274"/>
                    <a:pt x="376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74"/>
                    <a:pt x="376" y="274"/>
                    <a:pt x="375" y="273"/>
                  </a:cubicBezTo>
                  <a:cubicBezTo>
                    <a:pt x="375" y="273"/>
                    <a:pt x="375" y="273"/>
                    <a:pt x="375" y="273"/>
                  </a:cubicBezTo>
                  <a:cubicBezTo>
                    <a:pt x="375" y="273"/>
                    <a:pt x="375" y="273"/>
                    <a:pt x="374" y="273"/>
                  </a:cubicBezTo>
                  <a:cubicBezTo>
                    <a:pt x="374" y="272"/>
                    <a:pt x="375" y="272"/>
                    <a:pt x="375" y="272"/>
                  </a:cubicBezTo>
                  <a:cubicBezTo>
                    <a:pt x="374" y="272"/>
                    <a:pt x="374" y="272"/>
                    <a:pt x="374" y="272"/>
                  </a:cubicBezTo>
                  <a:cubicBezTo>
                    <a:pt x="374" y="271"/>
                    <a:pt x="373" y="270"/>
                    <a:pt x="373" y="270"/>
                  </a:cubicBezTo>
                  <a:cubicBezTo>
                    <a:pt x="373" y="270"/>
                    <a:pt x="373" y="270"/>
                    <a:pt x="373" y="270"/>
                  </a:cubicBezTo>
                  <a:cubicBezTo>
                    <a:pt x="373" y="269"/>
                    <a:pt x="373" y="269"/>
                    <a:pt x="373" y="269"/>
                  </a:cubicBezTo>
                  <a:cubicBezTo>
                    <a:pt x="372" y="269"/>
                    <a:pt x="372" y="268"/>
                    <a:pt x="372" y="268"/>
                  </a:cubicBezTo>
                  <a:cubicBezTo>
                    <a:pt x="372" y="268"/>
                    <a:pt x="371" y="267"/>
                    <a:pt x="371" y="267"/>
                  </a:cubicBezTo>
                  <a:cubicBezTo>
                    <a:pt x="371" y="267"/>
                    <a:pt x="371" y="267"/>
                    <a:pt x="370" y="267"/>
                  </a:cubicBezTo>
                  <a:cubicBezTo>
                    <a:pt x="370" y="266"/>
                    <a:pt x="370" y="265"/>
                    <a:pt x="368" y="265"/>
                  </a:cubicBezTo>
                  <a:cubicBezTo>
                    <a:pt x="368" y="264"/>
                    <a:pt x="368" y="264"/>
                    <a:pt x="368" y="263"/>
                  </a:cubicBezTo>
                  <a:cubicBezTo>
                    <a:pt x="368" y="263"/>
                    <a:pt x="368" y="263"/>
                    <a:pt x="367" y="263"/>
                  </a:cubicBezTo>
                  <a:cubicBezTo>
                    <a:pt x="367" y="263"/>
                    <a:pt x="367" y="263"/>
                    <a:pt x="368" y="262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67" y="262"/>
                    <a:pt x="367" y="261"/>
                    <a:pt x="367" y="261"/>
                  </a:cubicBezTo>
                  <a:cubicBezTo>
                    <a:pt x="366" y="261"/>
                    <a:pt x="366" y="260"/>
                    <a:pt x="365" y="260"/>
                  </a:cubicBezTo>
                  <a:cubicBezTo>
                    <a:pt x="365" y="260"/>
                    <a:pt x="365" y="259"/>
                    <a:pt x="365" y="259"/>
                  </a:cubicBezTo>
                  <a:cubicBezTo>
                    <a:pt x="365" y="259"/>
                    <a:pt x="365" y="259"/>
                    <a:pt x="365" y="259"/>
                  </a:cubicBezTo>
                  <a:cubicBezTo>
                    <a:pt x="364" y="257"/>
                    <a:pt x="365" y="255"/>
                    <a:pt x="365" y="254"/>
                  </a:cubicBezTo>
                  <a:cubicBezTo>
                    <a:pt x="365" y="254"/>
                    <a:pt x="364" y="254"/>
                    <a:pt x="364" y="254"/>
                  </a:cubicBezTo>
                  <a:cubicBezTo>
                    <a:pt x="364" y="254"/>
                    <a:pt x="364" y="254"/>
                    <a:pt x="364" y="253"/>
                  </a:cubicBezTo>
                  <a:cubicBezTo>
                    <a:pt x="364" y="253"/>
                    <a:pt x="364" y="253"/>
                    <a:pt x="364" y="253"/>
                  </a:cubicBezTo>
                  <a:cubicBezTo>
                    <a:pt x="364" y="252"/>
                    <a:pt x="364" y="251"/>
                    <a:pt x="365" y="250"/>
                  </a:cubicBezTo>
                  <a:cubicBezTo>
                    <a:pt x="364" y="250"/>
                    <a:pt x="364" y="250"/>
                    <a:pt x="364" y="249"/>
                  </a:cubicBezTo>
                  <a:cubicBezTo>
                    <a:pt x="362" y="249"/>
                    <a:pt x="361" y="250"/>
                    <a:pt x="360" y="249"/>
                  </a:cubicBezTo>
                  <a:cubicBezTo>
                    <a:pt x="360" y="249"/>
                    <a:pt x="359" y="249"/>
                    <a:pt x="359" y="249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49"/>
                    <a:pt x="360" y="248"/>
                    <a:pt x="360" y="248"/>
                  </a:cubicBezTo>
                  <a:cubicBezTo>
                    <a:pt x="360" y="248"/>
                    <a:pt x="360" y="248"/>
                    <a:pt x="360" y="248"/>
                  </a:cubicBezTo>
                  <a:cubicBezTo>
                    <a:pt x="360" y="247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44"/>
                    <a:pt x="362" y="243"/>
                    <a:pt x="362" y="242"/>
                  </a:cubicBezTo>
                  <a:cubicBezTo>
                    <a:pt x="362" y="242"/>
                    <a:pt x="362" y="242"/>
                    <a:pt x="363" y="242"/>
                  </a:cubicBezTo>
                  <a:cubicBezTo>
                    <a:pt x="363" y="241"/>
                    <a:pt x="363" y="241"/>
                    <a:pt x="363" y="241"/>
                  </a:cubicBezTo>
                  <a:cubicBezTo>
                    <a:pt x="363" y="241"/>
                    <a:pt x="363" y="241"/>
                    <a:pt x="363" y="241"/>
                  </a:cubicBezTo>
                  <a:cubicBezTo>
                    <a:pt x="363" y="241"/>
                    <a:pt x="363" y="240"/>
                    <a:pt x="363" y="240"/>
                  </a:cubicBezTo>
                  <a:cubicBezTo>
                    <a:pt x="364" y="240"/>
                    <a:pt x="364" y="239"/>
                    <a:pt x="365" y="239"/>
                  </a:cubicBezTo>
                  <a:cubicBezTo>
                    <a:pt x="365" y="238"/>
                    <a:pt x="364" y="238"/>
                    <a:pt x="364" y="238"/>
                  </a:cubicBezTo>
                  <a:cubicBezTo>
                    <a:pt x="364" y="238"/>
                    <a:pt x="364" y="237"/>
                    <a:pt x="364" y="237"/>
                  </a:cubicBezTo>
                  <a:cubicBezTo>
                    <a:pt x="364" y="237"/>
                    <a:pt x="364" y="237"/>
                    <a:pt x="364" y="236"/>
                  </a:cubicBezTo>
                  <a:cubicBezTo>
                    <a:pt x="364" y="236"/>
                    <a:pt x="365" y="236"/>
                    <a:pt x="365" y="236"/>
                  </a:cubicBezTo>
                  <a:cubicBezTo>
                    <a:pt x="365" y="236"/>
                    <a:pt x="366" y="236"/>
                    <a:pt x="366" y="237"/>
                  </a:cubicBezTo>
                  <a:cubicBezTo>
                    <a:pt x="366" y="236"/>
                    <a:pt x="366" y="236"/>
                    <a:pt x="366" y="236"/>
                  </a:cubicBezTo>
                  <a:cubicBezTo>
                    <a:pt x="366" y="236"/>
                    <a:pt x="367" y="236"/>
                    <a:pt x="367" y="236"/>
                  </a:cubicBezTo>
                  <a:cubicBezTo>
                    <a:pt x="367" y="235"/>
                    <a:pt x="367" y="235"/>
                    <a:pt x="367" y="235"/>
                  </a:cubicBezTo>
                  <a:cubicBezTo>
                    <a:pt x="367" y="235"/>
                    <a:pt x="368" y="235"/>
                    <a:pt x="368" y="235"/>
                  </a:cubicBezTo>
                  <a:cubicBezTo>
                    <a:pt x="368" y="235"/>
                    <a:pt x="368" y="236"/>
                    <a:pt x="368" y="236"/>
                  </a:cubicBezTo>
                  <a:cubicBezTo>
                    <a:pt x="368" y="236"/>
                    <a:pt x="369" y="236"/>
                    <a:pt x="369" y="236"/>
                  </a:cubicBezTo>
                  <a:cubicBezTo>
                    <a:pt x="369" y="236"/>
                    <a:pt x="369" y="237"/>
                    <a:pt x="369" y="237"/>
                  </a:cubicBezTo>
                  <a:cubicBezTo>
                    <a:pt x="369" y="237"/>
                    <a:pt x="369" y="237"/>
                    <a:pt x="370" y="237"/>
                  </a:cubicBezTo>
                  <a:cubicBezTo>
                    <a:pt x="369" y="237"/>
                    <a:pt x="369" y="237"/>
                    <a:pt x="369" y="238"/>
                  </a:cubicBezTo>
                  <a:cubicBezTo>
                    <a:pt x="370" y="238"/>
                    <a:pt x="370" y="237"/>
                    <a:pt x="370" y="237"/>
                  </a:cubicBezTo>
                  <a:cubicBezTo>
                    <a:pt x="370" y="237"/>
                    <a:pt x="371" y="237"/>
                    <a:pt x="371" y="237"/>
                  </a:cubicBezTo>
                  <a:cubicBezTo>
                    <a:pt x="371" y="237"/>
                    <a:pt x="371" y="237"/>
                    <a:pt x="371" y="237"/>
                  </a:cubicBezTo>
                  <a:cubicBezTo>
                    <a:pt x="372" y="236"/>
                    <a:pt x="372" y="237"/>
                    <a:pt x="372" y="235"/>
                  </a:cubicBezTo>
                  <a:cubicBezTo>
                    <a:pt x="371" y="235"/>
                    <a:pt x="371" y="235"/>
                    <a:pt x="370" y="235"/>
                  </a:cubicBezTo>
                  <a:cubicBezTo>
                    <a:pt x="370" y="235"/>
                    <a:pt x="370" y="235"/>
                    <a:pt x="370" y="235"/>
                  </a:cubicBezTo>
                  <a:cubicBezTo>
                    <a:pt x="370" y="235"/>
                    <a:pt x="370" y="235"/>
                    <a:pt x="370" y="235"/>
                  </a:cubicBezTo>
                  <a:cubicBezTo>
                    <a:pt x="370" y="235"/>
                    <a:pt x="370" y="235"/>
                    <a:pt x="370" y="234"/>
                  </a:cubicBezTo>
                  <a:cubicBezTo>
                    <a:pt x="370" y="234"/>
                    <a:pt x="370" y="234"/>
                    <a:pt x="370" y="234"/>
                  </a:cubicBezTo>
                  <a:cubicBezTo>
                    <a:pt x="371" y="234"/>
                    <a:pt x="370" y="234"/>
                    <a:pt x="371" y="234"/>
                  </a:cubicBezTo>
                  <a:cubicBezTo>
                    <a:pt x="371" y="234"/>
                    <a:pt x="371" y="235"/>
                    <a:pt x="371" y="235"/>
                  </a:cubicBezTo>
                  <a:cubicBezTo>
                    <a:pt x="372" y="235"/>
                    <a:pt x="372" y="235"/>
                    <a:pt x="372" y="235"/>
                  </a:cubicBezTo>
                  <a:cubicBezTo>
                    <a:pt x="373" y="234"/>
                    <a:pt x="372" y="235"/>
                    <a:pt x="373" y="234"/>
                  </a:cubicBezTo>
                  <a:cubicBezTo>
                    <a:pt x="373" y="234"/>
                    <a:pt x="373" y="234"/>
                    <a:pt x="373" y="234"/>
                  </a:cubicBezTo>
                  <a:cubicBezTo>
                    <a:pt x="373" y="234"/>
                    <a:pt x="374" y="235"/>
                    <a:pt x="375" y="234"/>
                  </a:cubicBezTo>
                  <a:cubicBezTo>
                    <a:pt x="375" y="234"/>
                    <a:pt x="375" y="234"/>
                    <a:pt x="375" y="234"/>
                  </a:cubicBezTo>
                  <a:cubicBezTo>
                    <a:pt x="375" y="234"/>
                    <a:pt x="375" y="234"/>
                    <a:pt x="376" y="234"/>
                  </a:cubicBezTo>
                  <a:cubicBezTo>
                    <a:pt x="376" y="234"/>
                    <a:pt x="376" y="233"/>
                    <a:pt x="377" y="233"/>
                  </a:cubicBezTo>
                  <a:cubicBezTo>
                    <a:pt x="378" y="233"/>
                    <a:pt x="379" y="233"/>
                    <a:pt x="380" y="233"/>
                  </a:cubicBezTo>
                  <a:cubicBezTo>
                    <a:pt x="381" y="232"/>
                    <a:pt x="381" y="232"/>
                    <a:pt x="381" y="232"/>
                  </a:cubicBezTo>
                  <a:cubicBezTo>
                    <a:pt x="382" y="232"/>
                    <a:pt x="382" y="232"/>
                    <a:pt x="382" y="232"/>
                  </a:cubicBezTo>
                  <a:cubicBezTo>
                    <a:pt x="382" y="231"/>
                    <a:pt x="383" y="231"/>
                    <a:pt x="383" y="231"/>
                  </a:cubicBezTo>
                  <a:cubicBezTo>
                    <a:pt x="383" y="231"/>
                    <a:pt x="383" y="231"/>
                    <a:pt x="384" y="231"/>
                  </a:cubicBezTo>
                  <a:cubicBezTo>
                    <a:pt x="384" y="231"/>
                    <a:pt x="384" y="231"/>
                    <a:pt x="385" y="230"/>
                  </a:cubicBezTo>
                  <a:cubicBezTo>
                    <a:pt x="385" y="230"/>
                    <a:pt x="385" y="230"/>
                    <a:pt x="385" y="229"/>
                  </a:cubicBezTo>
                  <a:cubicBezTo>
                    <a:pt x="385" y="229"/>
                    <a:pt x="385" y="229"/>
                    <a:pt x="385" y="229"/>
                  </a:cubicBezTo>
                  <a:cubicBezTo>
                    <a:pt x="385" y="229"/>
                    <a:pt x="385" y="229"/>
                    <a:pt x="385" y="229"/>
                  </a:cubicBezTo>
                  <a:cubicBezTo>
                    <a:pt x="385" y="229"/>
                    <a:pt x="385" y="229"/>
                    <a:pt x="385" y="228"/>
                  </a:cubicBezTo>
                  <a:cubicBezTo>
                    <a:pt x="387" y="229"/>
                    <a:pt x="388" y="229"/>
                    <a:pt x="389" y="230"/>
                  </a:cubicBezTo>
                  <a:cubicBezTo>
                    <a:pt x="389" y="230"/>
                    <a:pt x="389" y="231"/>
                    <a:pt x="389" y="231"/>
                  </a:cubicBezTo>
                  <a:cubicBezTo>
                    <a:pt x="390" y="231"/>
                    <a:pt x="392" y="231"/>
                    <a:pt x="392" y="231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94" y="232"/>
                    <a:pt x="393" y="232"/>
                    <a:pt x="395" y="232"/>
                  </a:cubicBezTo>
                  <a:cubicBezTo>
                    <a:pt x="395" y="232"/>
                    <a:pt x="395" y="233"/>
                    <a:pt x="395" y="233"/>
                  </a:cubicBezTo>
                  <a:cubicBezTo>
                    <a:pt x="396" y="233"/>
                    <a:pt x="396" y="233"/>
                    <a:pt x="397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7" y="234"/>
                    <a:pt x="398" y="234"/>
                    <a:pt x="398" y="234"/>
                  </a:cubicBezTo>
                  <a:cubicBezTo>
                    <a:pt x="398" y="235"/>
                    <a:pt x="398" y="235"/>
                    <a:pt x="399" y="236"/>
                  </a:cubicBezTo>
                  <a:cubicBezTo>
                    <a:pt x="399" y="236"/>
                    <a:pt x="399" y="236"/>
                    <a:pt x="399" y="236"/>
                  </a:cubicBezTo>
                  <a:cubicBezTo>
                    <a:pt x="399" y="236"/>
                    <a:pt x="399" y="236"/>
                    <a:pt x="399" y="236"/>
                  </a:cubicBezTo>
                  <a:cubicBezTo>
                    <a:pt x="400" y="236"/>
                    <a:pt x="400" y="236"/>
                    <a:pt x="401" y="236"/>
                  </a:cubicBezTo>
                  <a:cubicBezTo>
                    <a:pt x="401" y="237"/>
                    <a:pt x="401" y="237"/>
                    <a:pt x="401" y="237"/>
                  </a:cubicBezTo>
                  <a:cubicBezTo>
                    <a:pt x="401" y="237"/>
                    <a:pt x="401" y="237"/>
                    <a:pt x="402" y="237"/>
                  </a:cubicBezTo>
                  <a:cubicBezTo>
                    <a:pt x="402" y="238"/>
                    <a:pt x="401" y="238"/>
                    <a:pt x="401" y="239"/>
                  </a:cubicBezTo>
                  <a:cubicBezTo>
                    <a:pt x="402" y="239"/>
                    <a:pt x="402" y="239"/>
                    <a:pt x="402" y="240"/>
                  </a:cubicBezTo>
                  <a:cubicBezTo>
                    <a:pt x="402" y="240"/>
                    <a:pt x="402" y="241"/>
                    <a:pt x="402" y="241"/>
                  </a:cubicBezTo>
                  <a:cubicBezTo>
                    <a:pt x="402" y="241"/>
                    <a:pt x="403" y="241"/>
                    <a:pt x="403" y="241"/>
                  </a:cubicBezTo>
                  <a:cubicBezTo>
                    <a:pt x="403" y="242"/>
                    <a:pt x="404" y="241"/>
                    <a:pt x="404" y="243"/>
                  </a:cubicBezTo>
                  <a:cubicBezTo>
                    <a:pt x="404" y="243"/>
                    <a:pt x="405" y="243"/>
                    <a:pt x="405" y="243"/>
                  </a:cubicBezTo>
                  <a:cubicBezTo>
                    <a:pt x="405" y="244"/>
                    <a:pt x="405" y="244"/>
                    <a:pt x="405" y="245"/>
                  </a:cubicBezTo>
                  <a:cubicBezTo>
                    <a:pt x="405" y="245"/>
                    <a:pt x="404" y="245"/>
                    <a:pt x="404" y="245"/>
                  </a:cubicBezTo>
                  <a:cubicBezTo>
                    <a:pt x="404" y="246"/>
                    <a:pt x="404" y="246"/>
                    <a:pt x="404" y="247"/>
                  </a:cubicBezTo>
                  <a:cubicBezTo>
                    <a:pt x="404" y="247"/>
                    <a:pt x="404" y="247"/>
                    <a:pt x="404" y="247"/>
                  </a:cubicBezTo>
                  <a:cubicBezTo>
                    <a:pt x="404" y="247"/>
                    <a:pt x="403" y="247"/>
                    <a:pt x="403" y="248"/>
                  </a:cubicBezTo>
                  <a:cubicBezTo>
                    <a:pt x="402" y="247"/>
                    <a:pt x="402" y="247"/>
                    <a:pt x="401" y="247"/>
                  </a:cubicBezTo>
                  <a:cubicBezTo>
                    <a:pt x="400" y="248"/>
                    <a:pt x="398" y="248"/>
                    <a:pt x="397" y="249"/>
                  </a:cubicBezTo>
                  <a:cubicBezTo>
                    <a:pt x="397" y="249"/>
                    <a:pt x="397" y="249"/>
                    <a:pt x="397" y="249"/>
                  </a:cubicBezTo>
                  <a:cubicBezTo>
                    <a:pt x="397" y="250"/>
                    <a:pt x="397" y="250"/>
                    <a:pt x="397" y="251"/>
                  </a:cubicBezTo>
                  <a:cubicBezTo>
                    <a:pt x="397" y="251"/>
                    <a:pt x="397" y="251"/>
                    <a:pt x="396" y="251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6" y="251"/>
                    <a:pt x="396" y="252"/>
                    <a:pt x="395" y="252"/>
                  </a:cubicBezTo>
                  <a:cubicBezTo>
                    <a:pt x="394" y="252"/>
                    <a:pt x="394" y="252"/>
                    <a:pt x="394" y="252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3" y="251"/>
                    <a:pt x="393" y="251"/>
                    <a:pt x="392" y="251"/>
                  </a:cubicBezTo>
                  <a:cubicBezTo>
                    <a:pt x="392" y="251"/>
                    <a:pt x="392" y="251"/>
                    <a:pt x="392" y="251"/>
                  </a:cubicBezTo>
                  <a:cubicBezTo>
                    <a:pt x="392" y="251"/>
                    <a:pt x="392" y="251"/>
                    <a:pt x="392" y="251"/>
                  </a:cubicBezTo>
                  <a:cubicBezTo>
                    <a:pt x="392" y="251"/>
                    <a:pt x="392" y="250"/>
                    <a:pt x="392" y="250"/>
                  </a:cubicBezTo>
                  <a:cubicBezTo>
                    <a:pt x="393" y="250"/>
                    <a:pt x="393" y="250"/>
                    <a:pt x="394" y="250"/>
                  </a:cubicBezTo>
                  <a:cubicBezTo>
                    <a:pt x="394" y="250"/>
                    <a:pt x="394" y="251"/>
                    <a:pt x="395" y="250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395" y="250"/>
                    <a:pt x="396" y="250"/>
                    <a:pt x="396" y="250"/>
                  </a:cubicBezTo>
                  <a:cubicBezTo>
                    <a:pt x="396" y="250"/>
                    <a:pt x="396" y="249"/>
                    <a:pt x="396" y="249"/>
                  </a:cubicBezTo>
                  <a:cubicBezTo>
                    <a:pt x="396" y="249"/>
                    <a:pt x="397" y="249"/>
                    <a:pt x="397" y="249"/>
                  </a:cubicBezTo>
                  <a:cubicBezTo>
                    <a:pt x="398" y="248"/>
                    <a:pt x="398" y="248"/>
                    <a:pt x="398" y="248"/>
                  </a:cubicBezTo>
                  <a:cubicBezTo>
                    <a:pt x="398" y="248"/>
                    <a:pt x="398" y="248"/>
                    <a:pt x="399" y="248"/>
                  </a:cubicBezTo>
                  <a:cubicBezTo>
                    <a:pt x="399" y="248"/>
                    <a:pt x="399" y="248"/>
                    <a:pt x="399" y="248"/>
                  </a:cubicBezTo>
                  <a:cubicBezTo>
                    <a:pt x="399" y="247"/>
                    <a:pt x="400" y="247"/>
                    <a:pt x="400" y="247"/>
                  </a:cubicBezTo>
                  <a:cubicBezTo>
                    <a:pt x="400" y="247"/>
                    <a:pt x="400" y="246"/>
                    <a:pt x="400" y="246"/>
                  </a:cubicBezTo>
                  <a:cubicBezTo>
                    <a:pt x="398" y="245"/>
                    <a:pt x="395" y="245"/>
                    <a:pt x="394" y="244"/>
                  </a:cubicBezTo>
                  <a:cubicBezTo>
                    <a:pt x="392" y="244"/>
                    <a:pt x="392" y="244"/>
                    <a:pt x="391" y="244"/>
                  </a:cubicBezTo>
                  <a:cubicBezTo>
                    <a:pt x="391" y="245"/>
                    <a:pt x="391" y="246"/>
                    <a:pt x="391" y="246"/>
                  </a:cubicBezTo>
                  <a:cubicBezTo>
                    <a:pt x="390" y="246"/>
                    <a:pt x="390" y="246"/>
                    <a:pt x="390" y="246"/>
                  </a:cubicBezTo>
                  <a:cubicBezTo>
                    <a:pt x="390" y="246"/>
                    <a:pt x="390" y="246"/>
                    <a:pt x="390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6"/>
                    <a:pt x="389" y="247"/>
                    <a:pt x="389" y="247"/>
                  </a:cubicBezTo>
                  <a:cubicBezTo>
                    <a:pt x="387" y="247"/>
                    <a:pt x="386" y="246"/>
                    <a:pt x="386" y="246"/>
                  </a:cubicBezTo>
                  <a:cubicBezTo>
                    <a:pt x="386" y="246"/>
                    <a:pt x="386" y="246"/>
                    <a:pt x="386" y="246"/>
                  </a:cubicBezTo>
                  <a:cubicBezTo>
                    <a:pt x="385" y="246"/>
                    <a:pt x="385" y="246"/>
                    <a:pt x="385" y="246"/>
                  </a:cubicBezTo>
                  <a:cubicBezTo>
                    <a:pt x="385" y="247"/>
                    <a:pt x="386" y="247"/>
                    <a:pt x="386" y="249"/>
                  </a:cubicBezTo>
                  <a:cubicBezTo>
                    <a:pt x="386" y="249"/>
                    <a:pt x="386" y="249"/>
                    <a:pt x="386" y="249"/>
                  </a:cubicBezTo>
                  <a:cubicBezTo>
                    <a:pt x="386" y="249"/>
                    <a:pt x="386" y="249"/>
                    <a:pt x="386" y="249"/>
                  </a:cubicBezTo>
                  <a:cubicBezTo>
                    <a:pt x="387" y="249"/>
                    <a:pt x="388" y="249"/>
                    <a:pt x="389" y="249"/>
                  </a:cubicBezTo>
                  <a:cubicBezTo>
                    <a:pt x="389" y="250"/>
                    <a:pt x="389" y="250"/>
                    <a:pt x="388" y="250"/>
                  </a:cubicBezTo>
                  <a:cubicBezTo>
                    <a:pt x="387" y="251"/>
                    <a:pt x="385" y="251"/>
                    <a:pt x="384" y="250"/>
                  </a:cubicBezTo>
                  <a:cubicBezTo>
                    <a:pt x="382" y="250"/>
                    <a:pt x="382" y="250"/>
                    <a:pt x="381" y="250"/>
                  </a:cubicBezTo>
                  <a:cubicBezTo>
                    <a:pt x="381" y="252"/>
                    <a:pt x="382" y="251"/>
                    <a:pt x="383" y="252"/>
                  </a:cubicBezTo>
                  <a:cubicBezTo>
                    <a:pt x="383" y="252"/>
                    <a:pt x="383" y="252"/>
                    <a:pt x="383" y="252"/>
                  </a:cubicBezTo>
                  <a:cubicBezTo>
                    <a:pt x="384" y="253"/>
                    <a:pt x="384" y="253"/>
                    <a:pt x="385" y="253"/>
                  </a:cubicBezTo>
                  <a:cubicBezTo>
                    <a:pt x="385" y="254"/>
                    <a:pt x="385" y="254"/>
                    <a:pt x="385" y="254"/>
                  </a:cubicBezTo>
                  <a:cubicBezTo>
                    <a:pt x="385" y="254"/>
                    <a:pt x="385" y="254"/>
                    <a:pt x="385" y="254"/>
                  </a:cubicBezTo>
                  <a:cubicBezTo>
                    <a:pt x="386" y="255"/>
                    <a:pt x="385" y="255"/>
                    <a:pt x="386" y="255"/>
                  </a:cubicBezTo>
                  <a:cubicBezTo>
                    <a:pt x="386" y="256"/>
                    <a:pt x="386" y="256"/>
                    <a:pt x="387" y="257"/>
                  </a:cubicBezTo>
                  <a:cubicBezTo>
                    <a:pt x="387" y="257"/>
                    <a:pt x="387" y="257"/>
                    <a:pt x="387" y="257"/>
                  </a:cubicBezTo>
                  <a:cubicBezTo>
                    <a:pt x="387" y="257"/>
                    <a:pt x="386" y="258"/>
                    <a:pt x="387" y="258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58"/>
                    <a:pt x="387" y="259"/>
                    <a:pt x="387" y="259"/>
                  </a:cubicBezTo>
                  <a:cubicBezTo>
                    <a:pt x="388" y="259"/>
                    <a:pt x="388" y="258"/>
                    <a:pt x="388" y="258"/>
                  </a:cubicBezTo>
                  <a:cubicBezTo>
                    <a:pt x="388" y="258"/>
                    <a:pt x="389" y="258"/>
                    <a:pt x="389" y="258"/>
                  </a:cubicBezTo>
                  <a:cubicBezTo>
                    <a:pt x="389" y="259"/>
                    <a:pt x="390" y="259"/>
                    <a:pt x="390" y="260"/>
                  </a:cubicBezTo>
                  <a:cubicBezTo>
                    <a:pt x="391" y="260"/>
                    <a:pt x="393" y="261"/>
                    <a:pt x="394" y="261"/>
                  </a:cubicBezTo>
                  <a:cubicBezTo>
                    <a:pt x="394" y="261"/>
                    <a:pt x="394" y="261"/>
                    <a:pt x="394" y="261"/>
                  </a:cubicBezTo>
                  <a:cubicBezTo>
                    <a:pt x="394" y="261"/>
                    <a:pt x="394" y="261"/>
                    <a:pt x="394" y="261"/>
                  </a:cubicBezTo>
                  <a:cubicBezTo>
                    <a:pt x="394" y="262"/>
                    <a:pt x="394" y="263"/>
                    <a:pt x="394" y="263"/>
                  </a:cubicBezTo>
                  <a:cubicBezTo>
                    <a:pt x="394" y="263"/>
                    <a:pt x="393" y="263"/>
                    <a:pt x="393" y="264"/>
                  </a:cubicBezTo>
                  <a:cubicBezTo>
                    <a:pt x="392" y="265"/>
                    <a:pt x="393" y="265"/>
                    <a:pt x="392" y="266"/>
                  </a:cubicBezTo>
                  <a:cubicBezTo>
                    <a:pt x="392" y="268"/>
                    <a:pt x="392" y="268"/>
                    <a:pt x="394" y="269"/>
                  </a:cubicBezTo>
                  <a:cubicBezTo>
                    <a:pt x="394" y="269"/>
                    <a:pt x="394" y="269"/>
                    <a:pt x="394" y="270"/>
                  </a:cubicBezTo>
                  <a:cubicBezTo>
                    <a:pt x="394" y="270"/>
                    <a:pt x="394" y="270"/>
                    <a:pt x="394" y="270"/>
                  </a:cubicBezTo>
                  <a:cubicBezTo>
                    <a:pt x="394" y="269"/>
                    <a:pt x="394" y="269"/>
                    <a:pt x="394" y="268"/>
                  </a:cubicBezTo>
                  <a:cubicBezTo>
                    <a:pt x="394" y="268"/>
                    <a:pt x="394" y="268"/>
                    <a:pt x="394" y="268"/>
                  </a:cubicBezTo>
                  <a:cubicBezTo>
                    <a:pt x="395" y="268"/>
                    <a:pt x="395" y="268"/>
                    <a:pt x="395" y="267"/>
                  </a:cubicBezTo>
                  <a:cubicBezTo>
                    <a:pt x="396" y="267"/>
                    <a:pt x="396" y="266"/>
                    <a:pt x="397" y="266"/>
                  </a:cubicBezTo>
                  <a:cubicBezTo>
                    <a:pt x="398" y="266"/>
                    <a:pt x="399" y="266"/>
                    <a:pt x="401" y="267"/>
                  </a:cubicBezTo>
                  <a:cubicBezTo>
                    <a:pt x="401" y="267"/>
                    <a:pt x="401" y="267"/>
                    <a:pt x="401" y="267"/>
                  </a:cubicBezTo>
                  <a:cubicBezTo>
                    <a:pt x="401" y="268"/>
                    <a:pt x="401" y="268"/>
                    <a:pt x="401" y="269"/>
                  </a:cubicBezTo>
                  <a:cubicBezTo>
                    <a:pt x="402" y="270"/>
                    <a:pt x="404" y="271"/>
                    <a:pt x="405" y="272"/>
                  </a:cubicBezTo>
                  <a:cubicBezTo>
                    <a:pt x="405" y="275"/>
                    <a:pt x="404" y="274"/>
                    <a:pt x="402" y="275"/>
                  </a:cubicBezTo>
                  <a:close/>
                  <a:moveTo>
                    <a:pt x="756" y="47"/>
                  </a:moveTo>
                  <a:cubicBezTo>
                    <a:pt x="756" y="47"/>
                    <a:pt x="756" y="47"/>
                    <a:pt x="756" y="47"/>
                  </a:cubicBezTo>
                  <a:cubicBezTo>
                    <a:pt x="757" y="47"/>
                    <a:pt x="756" y="47"/>
                    <a:pt x="756" y="47"/>
                  </a:cubicBezTo>
                  <a:cubicBezTo>
                    <a:pt x="756" y="47"/>
                    <a:pt x="756" y="48"/>
                    <a:pt x="756" y="48"/>
                  </a:cubicBezTo>
                  <a:cubicBezTo>
                    <a:pt x="756" y="48"/>
                    <a:pt x="755" y="48"/>
                    <a:pt x="755" y="48"/>
                  </a:cubicBezTo>
                  <a:cubicBezTo>
                    <a:pt x="755" y="47"/>
                    <a:pt x="756" y="47"/>
                    <a:pt x="756" y="47"/>
                  </a:cubicBezTo>
                  <a:close/>
                  <a:moveTo>
                    <a:pt x="755" y="352"/>
                  </a:moveTo>
                  <a:cubicBezTo>
                    <a:pt x="755" y="352"/>
                    <a:pt x="754" y="352"/>
                    <a:pt x="754" y="352"/>
                  </a:cubicBezTo>
                  <a:cubicBezTo>
                    <a:pt x="754" y="352"/>
                    <a:pt x="754" y="351"/>
                    <a:pt x="754" y="351"/>
                  </a:cubicBezTo>
                  <a:cubicBezTo>
                    <a:pt x="754" y="351"/>
                    <a:pt x="755" y="351"/>
                    <a:pt x="755" y="351"/>
                  </a:cubicBezTo>
                  <a:cubicBezTo>
                    <a:pt x="755" y="352"/>
                    <a:pt x="755" y="352"/>
                    <a:pt x="755" y="352"/>
                  </a:cubicBezTo>
                  <a:close/>
                  <a:moveTo>
                    <a:pt x="709" y="52"/>
                  </a:moveTo>
                  <a:cubicBezTo>
                    <a:pt x="710" y="53"/>
                    <a:pt x="709" y="52"/>
                    <a:pt x="710" y="53"/>
                  </a:cubicBezTo>
                  <a:cubicBezTo>
                    <a:pt x="709" y="52"/>
                    <a:pt x="709" y="53"/>
                    <a:pt x="709" y="52"/>
                  </a:cubicBezTo>
                  <a:close/>
                  <a:moveTo>
                    <a:pt x="711" y="52"/>
                  </a:moveTo>
                  <a:cubicBezTo>
                    <a:pt x="712" y="52"/>
                    <a:pt x="712" y="52"/>
                    <a:pt x="712" y="51"/>
                  </a:cubicBezTo>
                  <a:cubicBezTo>
                    <a:pt x="714" y="51"/>
                    <a:pt x="714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6" y="53"/>
                    <a:pt x="715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2" y="52"/>
                    <a:pt x="711" y="52"/>
                  </a:cubicBezTo>
                  <a:close/>
                  <a:moveTo>
                    <a:pt x="704" y="22"/>
                  </a:moveTo>
                  <a:cubicBezTo>
                    <a:pt x="704" y="22"/>
                    <a:pt x="704" y="22"/>
                    <a:pt x="705" y="22"/>
                  </a:cubicBezTo>
                  <a:cubicBezTo>
                    <a:pt x="705" y="21"/>
                    <a:pt x="705" y="20"/>
                    <a:pt x="706" y="19"/>
                  </a:cubicBezTo>
                  <a:cubicBezTo>
                    <a:pt x="706" y="19"/>
                    <a:pt x="705" y="19"/>
                    <a:pt x="705" y="19"/>
                  </a:cubicBezTo>
                  <a:cubicBezTo>
                    <a:pt x="705" y="19"/>
                    <a:pt x="705" y="19"/>
                    <a:pt x="706" y="19"/>
                  </a:cubicBezTo>
                  <a:cubicBezTo>
                    <a:pt x="706" y="19"/>
                    <a:pt x="706" y="19"/>
                    <a:pt x="707" y="18"/>
                  </a:cubicBezTo>
                  <a:cubicBezTo>
                    <a:pt x="707" y="19"/>
                    <a:pt x="707" y="20"/>
                    <a:pt x="708" y="20"/>
                  </a:cubicBezTo>
                  <a:cubicBezTo>
                    <a:pt x="711" y="21"/>
                    <a:pt x="713" y="20"/>
                    <a:pt x="715" y="20"/>
                  </a:cubicBezTo>
                  <a:cubicBezTo>
                    <a:pt x="716" y="20"/>
                    <a:pt x="717" y="20"/>
                    <a:pt x="717" y="20"/>
                  </a:cubicBezTo>
                  <a:cubicBezTo>
                    <a:pt x="717" y="20"/>
                    <a:pt x="717" y="20"/>
                    <a:pt x="717" y="20"/>
                  </a:cubicBezTo>
                  <a:cubicBezTo>
                    <a:pt x="718" y="19"/>
                    <a:pt x="718" y="19"/>
                    <a:pt x="719" y="19"/>
                  </a:cubicBezTo>
                  <a:cubicBezTo>
                    <a:pt x="719" y="19"/>
                    <a:pt x="719" y="19"/>
                    <a:pt x="719" y="18"/>
                  </a:cubicBezTo>
                  <a:cubicBezTo>
                    <a:pt x="719" y="18"/>
                    <a:pt x="719" y="18"/>
                    <a:pt x="718" y="18"/>
                  </a:cubicBezTo>
                  <a:cubicBezTo>
                    <a:pt x="719" y="18"/>
                    <a:pt x="719" y="17"/>
                    <a:pt x="719" y="17"/>
                  </a:cubicBezTo>
                  <a:cubicBezTo>
                    <a:pt x="722" y="17"/>
                    <a:pt x="720" y="17"/>
                    <a:pt x="721" y="19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22" y="19"/>
                    <a:pt x="722" y="19"/>
                    <a:pt x="723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1" y="20"/>
                    <a:pt x="719" y="20"/>
                    <a:pt x="718" y="20"/>
                  </a:cubicBezTo>
                  <a:cubicBezTo>
                    <a:pt x="717" y="21"/>
                    <a:pt x="717" y="21"/>
                    <a:pt x="716" y="22"/>
                  </a:cubicBezTo>
                  <a:cubicBezTo>
                    <a:pt x="716" y="22"/>
                    <a:pt x="715" y="22"/>
                    <a:pt x="715" y="22"/>
                  </a:cubicBezTo>
                  <a:cubicBezTo>
                    <a:pt x="715" y="22"/>
                    <a:pt x="715" y="22"/>
                    <a:pt x="715" y="22"/>
                  </a:cubicBezTo>
                  <a:cubicBezTo>
                    <a:pt x="713" y="22"/>
                    <a:pt x="713" y="22"/>
                    <a:pt x="712" y="22"/>
                  </a:cubicBezTo>
                  <a:cubicBezTo>
                    <a:pt x="712" y="22"/>
                    <a:pt x="712" y="22"/>
                    <a:pt x="712" y="22"/>
                  </a:cubicBezTo>
                  <a:cubicBezTo>
                    <a:pt x="712" y="23"/>
                    <a:pt x="712" y="23"/>
                    <a:pt x="712" y="23"/>
                  </a:cubicBezTo>
                  <a:cubicBezTo>
                    <a:pt x="710" y="23"/>
                    <a:pt x="710" y="24"/>
                    <a:pt x="709" y="24"/>
                  </a:cubicBezTo>
                  <a:cubicBezTo>
                    <a:pt x="709" y="24"/>
                    <a:pt x="709" y="24"/>
                    <a:pt x="709" y="24"/>
                  </a:cubicBezTo>
                  <a:cubicBezTo>
                    <a:pt x="709" y="25"/>
                    <a:pt x="709" y="25"/>
                    <a:pt x="709" y="25"/>
                  </a:cubicBezTo>
                  <a:cubicBezTo>
                    <a:pt x="708" y="25"/>
                    <a:pt x="708" y="25"/>
                    <a:pt x="708" y="25"/>
                  </a:cubicBezTo>
                  <a:cubicBezTo>
                    <a:pt x="708" y="26"/>
                    <a:pt x="708" y="26"/>
                    <a:pt x="707" y="26"/>
                  </a:cubicBezTo>
                  <a:cubicBezTo>
                    <a:pt x="707" y="25"/>
                    <a:pt x="707" y="25"/>
                    <a:pt x="707" y="25"/>
                  </a:cubicBezTo>
                  <a:cubicBezTo>
                    <a:pt x="707" y="25"/>
                    <a:pt x="707" y="25"/>
                    <a:pt x="707" y="25"/>
                  </a:cubicBezTo>
                  <a:cubicBezTo>
                    <a:pt x="707" y="25"/>
                    <a:pt x="707" y="24"/>
                    <a:pt x="707" y="24"/>
                  </a:cubicBezTo>
                  <a:cubicBezTo>
                    <a:pt x="707" y="24"/>
                    <a:pt x="707" y="24"/>
                    <a:pt x="707" y="24"/>
                  </a:cubicBezTo>
                  <a:cubicBezTo>
                    <a:pt x="706" y="24"/>
                    <a:pt x="705" y="23"/>
                    <a:pt x="704" y="23"/>
                  </a:cubicBezTo>
                  <a:cubicBezTo>
                    <a:pt x="704" y="23"/>
                    <a:pt x="704" y="23"/>
                    <a:pt x="704" y="23"/>
                  </a:cubicBezTo>
                  <a:cubicBezTo>
                    <a:pt x="704" y="23"/>
                    <a:pt x="704" y="23"/>
                    <a:pt x="704" y="22"/>
                  </a:cubicBezTo>
                  <a:close/>
                  <a:moveTo>
                    <a:pt x="704" y="55"/>
                  </a:moveTo>
                  <a:cubicBezTo>
                    <a:pt x="704" y="55"/>
                    <a:pt x="704" y="55"/>
                    <a:pt x="704" y="55"/>
                  </a:cubicBezTo>
                  <a:cubicBezTo>
                    <a:pt x="704" y="55"/>
                    <a:pt x="704" y="55"/>
                    <a:pt x="704" y="55"/>
                  </a:cubicBezTo>
                  <a:cubicBezTo>
                    <a:pt x="704" y="55"/>
                    <a:pt x="704" y="56"/>
                    <a:pt x="704" y="56"/>
                  </a:cubicBezTo>
                  <a:cubicBezTo>
                    <a:pt x="704" y="56"/>
                    <a:pt x="704" y="56"/>
                    <a:pt x="703" y="56"/>
                  </a:cubicBezTo>
                  <a:cubicBezTo>
                    <a:pt x="703" y="55"/>
                    <a:pt x="703" y="55"/>
                    <a:pt x="704" y="55"/>
                  </a:cubicBezTo>
                  <a:close/>
                  <a:moveTo>
                    <a:pt x="609" y="30"/>
                  </a:moveTo>
                  <a:cubicBezTo>
                    <a:pt x="609" y="30"/>
                    <a:pt x="610" y="29"/>
                    <a:pt x="610" y="29"/>
                  </a:cubicBezTo>
                  <a:cubicBezTo>
                    <a:pt x="611" y="29"/>
                    <a:pt x="611" y="29"/>
                    <a:pt x="612" y="29"/>
                  </a:cubicBezTo>
                  <a:cubicBezTo>
                    <a:pt x="612" y="29"/>
                    <a:pt x="612" y="29"/>
                    <a:pt x="612" y="29"/>
                  </a:cubicBezTo>
                  <a:cubicBezTo>
                    <a:pt x="612" y="29"/>
                    <a:pt x="612" y="29"/>
                    <a:pt x="611" y="29"/>
                  </a:cubicBezTo>
                  <a:cubicBezTo>
                    <a:pt x="611" y="30"/>
                    <a:pt x="611" y="30"/>
                    <a:pt x="611" y="30"/>
                  </a:cubicBezTo>
                  <a:cubicBezTo>
                    <a:pt x="611" y="30"/>
                    <a:pt x="610" y="30"/>
                    <a:pt x="610" y="30"/>
                  </a:cubicBezTo>
                  <a:cubicBezTo>
                    <a:pt x="610" y="30"/>
                    <a:pt x="610" y="30"/>
                    <a:pt x="609" y="31"/>
                  </a:cubicBezTo>
                  <a:cubicBezTo>
                    <a:pt x="609" y="31"/>
                    <a:pt x="609" y="31"/>
                    <a:pt x="609" y="31"/>
                  </a:cubicBezTo>
                  <a:cubicBezTo>
                    <a:pt x="609" y="31"/>
                    <a:pt x="609" y="31"/>
                    <a:pt x="609" y="31"/>
                  </a:cubicBezTo>
                  <a:cubicBezTo>
                    <a:pt x="609" y="31"/>
                    <a:pt x="609" y="31"/>
                    <a:pt x="608" y="31"/>
                  </a:cubicBezTo>
                  <a:cubicBezTo>
                    <a:pt x="609" y="31"/>
                    <a:pt x="609" y="31"/>
                    <a:pt x="609" y="30"/>
                  </a:cubicBezTo>
                  <a:close/>
                  <a:moveTo>
                    <a:pt x="669" y="496"/>
                  </a:moveTo>
                  <a:cubicBezTo>
                    <a:pt x="668" y="496"/>
                    <a:pt x="668" y="496"/>
                    <a:pt x="667" y="496"/>
                  </a:cubicBezTo>
                  <a:cubicBezTo>
                    <a:pt x="667" y="495"/>
                    <a:pt x="667" y="494"/>
                    <a:pt x="666" y="494"/>
                  </a:cubicBezTo>
                  <a:cubicBezTo>
                    <a:pt x="666" y="494"/>
                    <a:pt x="666" y="494"/>
                    <a:pt x="666" y="493"/>
                  </a:cubicBezTo>
                  <a:cubicBezTo>
                    <a:pt x="667" y="494"/>
                    <a:pt x="667" y="494"/>
                    <a:pt x="667" y="494"/>
                  </a:cubicBezTo>
                  <a:cubicBezTo>
                    <a:pt x="667" y="494"/>
                    <a:pt x="668" y="494"/>
                    <a:pt x="668" y="494"/>
                  </a:cubicBezTo>
                  <a:cubicBezTo>
                    <a:pt x="668" y="494"/>
                    <a:pt x="668" y="495"/>
                    <a:pt x="669" y="495"/>
                  </a:cubicBezTo>
                  <a:cubicBezTo>
                    <a:pt x="669" y="495"/>
                    <a:pt x="669" y="495"/>
                    <a:pt x="669" y="4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"/>
            <p:cNvSpPr>
              <a:spLocks/>
            </p:cNvSpPr>
            <p:nvPr/>
          </p:nvSpPr>
          <p:spPr bwMode="auto">
            <a:xfrm>
              <a:off x="2893" y="1663"/>
              <a:ext cx="99" cy="189"/>
            </a:xfrm>
            <a:custGeom>
              <a:avLst/>
              <a:gdLst>
                <a:gd name="T0" fmla="*/ 40 w 42"/>
                <a:gd name="T1" fmla="*/ 13 h 80"/>
                <a:gd name="T2" fmla="*/ 41 w 42"/>
                <a:gd name="T3" fmla="*/ 10 h 80"/>
                <a:gd name="T4" fmla="*/ 40 w 42"/>
                <a:gd name="T5" fmla="*/ 6 h 80"/>
                <a:gd name="T6" fmla="*/ 37 w 42"/>
                <a:gd name="T7" fmla="*/ 3 h 80"/>
                <a:gd name="T8" fmla="*/ 36 w 42"/>
                <a:gd name="T9" fmla="*/ 0 h 80"/>
                <a:gd name="T10" fmla="*/ 34 w 42"/>
                <a:gd name="T11" fmla="*/ 0 h 80"/>
                <a:gd name="T12" fmla="*/ 33 w 42"/>
                <a:gd name="T13" fmla="*/ 4 h 80"/>
                <a:gd name="T14" fmla="*/ 32 w 42"/>
                <a:gd name="T15" fmla="*/ 7 h 80"/>
                <a:gd name="T16" fmla="*/ 32 w 42"/>
                <a:gd name="T17" fmla="*/ 8 h 80"/>
                <a:gd name="T18" fmla="*/ 29 w 42"/>
                <a:gd name="T19" fmla="*/ 10 h 80"/>
                <a:gd name="T20" fmla="*/ 28 w 42"/>
                <a:gd name="T21" fmla="*/ 10 h 80"/>
                <a:gd name="T22" fmla="*/ 28 w 42"/>
                <a:gd name="T23" fmla="*/ 13 h 80"/>
                <a:gd name="T24" fmla="*/ 28 w 42"/>
                <a:gd name="T25" fmla="*/ 14 h 80"/>
                <a:gd name="T26" fmla="*/ 26 w 42"/>
                <a:gd name="T27" fmla="*/ 16 h 80"/>
                <a:gd name="T28" fmla="*/ 24 w 42"/>
                <a:gd name="T29" fmla="*/ 16 h 80"/>
                <a:gd name="T30" fmla="*/ 23 w 42"/>
                <a:gd name="T31" fmla="*/ 19 h 80"/>
                <a:gd name="T32" fmla="*/ 11 w 42"/>
                <a:gd name="T33" fmla="*/ 22 h 80"/>
                <a:gd name="T34" fmla="*/ 8 w 42"/>
                <a:gd name="T35" fmla="*/ 24 h 80"/>
                <a:gd name="T36" fmla="*/ 6 w 42"/>
                <a:gd name="T37" fmla="*/ 28 h 80"/>
                <a:gd name="T38" fmla="*/ 6 w 42"/>
                <a:gd name="T39" fmla="*/ 34 h 80"/>
                <a:gd name="T40" fmla="*/ 7 w 42"/>
                <a:gd name="T41" fmla="*/ 35 h 80"/>
                <a:gd name="T42" fmla="*/ 7 w 42"/>
                <a:gd name="T43" fmla="*/ 40 h 80"/>
                <a:gd name="T44" fmla="*/ 7 w 42"/>
                <a:gd name="T45" fmla="*/ 45 h 80"/>
                <a:gd name="T46" fmla="*/ 3 w 42"/>
                <a:gd name="T47" fmla="*/ 49 h 80"/>
                <a:gd name="T48" fmla="*/ 2 w 42"/>
                <a:gd name="T49" fmla="*/ 53 h 80"/>
                <a:gd name="T50" fmla="*/ 0 w 42"/>
                <a:gd name="T51" fmla="*/ 56 h 80"/>
                <a:gd name="T52" fmla="*/ 0 w 42"/>
                <a:gd name="T53" fmla="*/ 58 h 80"/>
                <a:gd name="T54" fmla="*/ 0 w 42"/>
                <a:gd name="T55" fmla="*/ 62 h 80"/>
                <a:gd name="T56" fmla="*/ 0 w 42"/>
                <a:gd name="T57" fmla="*/ 63 h 80"/>
                <a:gd name="T58" fmla="*/ 3 w 42"/>
                <a:gd name="T59" fmla="*/ 67 h 80"/>
                <a:gd name="T60" fmla="*/ 3 w 42"/>
                <a:gd name="T61" fmla="*/ 69 h 80"/>
                <a:gd name="T62" fmla="*/ 3 w 42"/>
                <a:gd name="T63" fmla="*/ 71 h 80"/>
                <a:gd name="T64" fmla="*/ 4 w 42"/>
                <a:gd name="T65" fmla="*/ 73 h 80"/>
                <a:gd name="T66" fmla="*/ 5 w 42"/>
                <a:gd name="T67" fmla="*/ 76 h 80"/>
                <a:gd name="T68" fmla="*/ 7 w 42"/>
                <a:gd name="T69" fmla="*/ 77 h 80"/>
                <a:gd name="T70" fmla="*/ 11 w 42"/>
                <a:gd name="T71" fmla="*/ 80 h 80"/>
                <a:gd name="T72" fmla="*/ 15 w 42"/>
                <a:gd name="T73" fmla="*/ 79 h 80"/>
                <a:gd name="T74" fmla="*/ 18 w 42"/>
                <a:gd name="T75" fmla="*/ 77 h 80"/>
                <a:gd name="T76" fmla="*/ 21 w 42"/>
                <a:gd name="T77" fmla="*/ 75 h 80"/>
                <a:gd name="T78" fmla="*/ 21 w 42"/>
                <a:gd name="T79" fmla="*/ 73 h 80"/>
                <a:gd name="T80" fmla="*/ 22 w 42"/>
                <a:gd name="T81" fmla="*/ 72 h 80"/>
                <a:gd name="T82" fmla="*/ 23 w 42"/>
                <a:gd name="T83" fmla="*/ 67 h 80"/>
                <a:gd name="T84" fmla="*/ 24 w 42"/>
                <a:gd name="T85" fmla="*/ 66 h 80"/>
                <a:gd name="T86" fmla="*/ 25 w 42"/>
                <a:gd name="T87" fmla="*/ 63 h 80"/>
                <a:gd name="T88" fmla="*/ 27 w 42"/>
                <a:gd name="T89" fmla="*/ 59 h 80"/>
                <a:gd name="T90" fmla="*/ 27 w 42"/>
                <a:gd name="T91" fmla="*/ 57 h 80"/>
                <a:gd name="T92" fmla="*/ 28 w 42"/>
                <a:gd name="T93" fmla="*/ 55 h 80"/>
                <a:gd name="T94" fmla="*/ 29 w 42"/>
                <a:gd name="T95" fmla="*/ 51 h 80"/>
                <a:gd name="T96" fmla="*/ 30 w 42"/>
                <a:gd name="T97" fmla="*/ 50 h 80"/>
                <a:gd name="T98" fmla="*/ 30 w 42"/>
                <a:gd name="T99" fmla="*/ 45 h 80"/>
                <a:gd name="T100" fmla="*/ 32 w 42"/>
                <a:gd name="T101" fmla="*/ 43 h 80"/>
                <a:gd name="T102" fmla="*/ 33 w 42"/>
                <a:gd name="T103" fmla="*/ 39 h 80"/>
                <a:gd name="T104" fmla="*/ 35 w 42"/>
                <a:gd name="T105" fmla="*/ 36 h 80"/>
                <a:gd name="T106" fmla="*/ 35 w 42"/>
                <a:gd name="T107" fmla="*/ 34 h 80"/>
                <a:gd name="T108" fmla="*/ 36 w 42"/>
                <a:gd name="T109" fmla="*/ 30 h 80"/>
                <a:gd name="T110" fmla="*/ 37 w 42"/>
                <a:gd name="T111" fmla="*/ 28 h 80"/>
                <a:gd name="T112" fmla="*/ 38 w 42"/>
                <a:gd name="T113" fmla="*/ 24 h 80"/>
                <a:gd name="T114" fmla="*/ 37 w 42"/>
                <a:gd name="T115" fmla="*/ 21 h 80"/>
                <a:gd name="T116" fmla="*/ 38 w 42"/>
                <a:gd name="T117" fmla="*/ 19 h 80"/>
                <a:gd name="T118" fmla="*/ 40 w 42"/>
                <a:gd name="T11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80">
                  <a:moveTo>
                    <a:pt x="41" y="15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1"/>
                    <a:pt x="41" y="10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40" y="8"/>
                    <a:pt x="40" y="8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5"/>
                    <a:pt x="39" y="4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8" y="3"/>
                    <a:pt x="38" y="3"/>
                    <a:pt x="37" y="3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6" y="2"/>
                    <a:pt x="36" y="1"/>
                    <a:pt x="35" y="1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3" y="2"/>
                  </a:cubicBezTo>
                  <a:cubicBezTo>
                    <a:pt x="33" y="3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6"/>
                    <a:pt x="33" y="7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2" y="8"/>
                    <a:pt x="33" y="8"/>
                    <a:pt x="33" y="9"/>
                  </a:cubicBezTo>
                  <a:cubicBezTo>
                    <a:pt x="33" y="9"/>
                    <a:pt x="32" y="9"/>
                    <a:pt x="32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9"/>
                    <a:pt x="30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8" y="13"/>
                    <a:pt x="28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7" y="14"/>
                    <a:pt x="27" y="14"/>
                  </a:cubicBezTo>
                  <a:cubicBezTo>
                    <a:pt x="27" y="15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5"/>
                    <a:pt x="25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7"/>
                    <a:pt x="24" y="18"/>
                    <a:pt x="24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9" y="19"/>
                    <a:pt x="20" y="21"/>
                    <a:pt x="16" y="20"/>
                  </a:cubicBezTo>
                  <a:cubicBezTo>
                    <a:pt x="16" y="20"/>
                    <a:pt x="16" y="20"/>
                    <a:pt x="15" y="21"/>
                  </a:cubicBezTo>
                  <a:cubicBezTo>
                    <a:pt x="13" y="20"/>
                    <a:pt x="13" y="22"/>
                    <a:pt x="11" y="22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8" y="25"/>
                    <a:pt x="7" y="26"/>
                    <a:pt x="7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8"/>
                  </a:cubicBezTo>
                  <a:cubicBezTo>
                    <a:pt x="5" y="30"/>
                    <a:pt x="6" y="32"/>
                    <a:pt x="6" y="33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8" y="44"/>
                    <a:pt x="8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6"/>
                    <a:pt x="6" y="47"/>
                  </a:cubicBezTo>
                  <a:cubicBezTo>
                    <a:pt x="5" y="47"/>
                    <a:pt x="4" y="48"/>
                    <a:pt x="3" y="49"/>
                  </a:cubicBezTo>
                  <a:cubicBezTo>
                    <a:pt x="3" y="49"/>
                    <a:pt x="3" y="50"/>
                    <a:pt x="3" y="50"/>
                  </a:cubicBezTo>
                  <a:cubicBezTo>
                    <a:pt x="3" y="50"/>
                    <a:pt x="4" y="50"/>
                    <a:pt x="4" y="50"/>
                  </a:cubicBezTo>
                  <a:cubicBezTo>
                    <a:pt x="3" y="52"/>
                    <a:pt x="2" y="52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6"/>
                    <a:pt x="1" y="56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60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2" y="66"/>
                    <a:pt x="2" y="66"/>
                    <a:pt x="3" y="67"/>
                  </a:cubicBezTo>
                  <a:cubicBezTo>
                    <a:pt x="3" y="67"/>
                    <a:pt x="2" y="68"/>
                    <a:pt x="2" y="68"/>
                  </a:cubicBezTo>
                  <a:cubicBezTo>
                    <a:pt x="2" y="68"/>
                    <a:pt x="2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2"/>
                  </a:cubicBezTo>
                  <a:cubicBezTo>
                    <a:pt x="3" y="72"/>
                    <a:pt x="3" y="72"/>
                    <a:pt x="4" y="72"/>
                  </a:cubicBezTo>
                  <a:cubicBezTo>
                    <a:pt x="4" y="72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5" y="75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7"/>
                    <a:pt x="5" y="76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7"/>
                    <a:pt x="7" y="77"/>
                    <a:pt x="7" y="77"/>
                  </a:cubicBezTo>
                  <a:cubicBezTo>
                    <a:pt x="7" y="77"/>
                    <a:pt x="7" y="78"/>
                    <a:pt x="8" y="78"/>
                  </a:cubicBezTo>
                  <a:cubicBezTo>
                    <a:pt x="8" y="78"/>
                    <a:pt x="8" y="78"/>
                    <a:pt x="9" y="78"/>
                  </a:cubicBezTo>
                  <a:cubicBezTo>
                    <a:pt x="9" y="78"/>
                    <a:pt x="10" y="80"/>
                    <a:pt x="11" y="80"/>
                  </a:cubicBezTo>
                  <a:cubicBezTo>
                    <a:pt x="12" y="80"/>
                    <a:pt x="13" y="80"/>
                    <a:pt x="14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8"/>
                    <a:pt x="16" y="78"/>
                  </a:cubicBezTo>
                  <a:cubicBezTo>
                    <a:pt x="16" y="78"/>
                    <a:pt x="17" y="78"/>
                    <a:pt x="18" y="78"/>
                  </a:cubicBezTo>
                  <a:cubicBezTo>
                    <a:pt x="18" y="78"/>
                    <a:pt x="18" y="78"/>
                    <a:pt x="18" y="77"/>
                  </a:cubicBezTo>
                  <a:cubicBezTo>
                    <a:pt x="19" y="77"/>
                    <a:pt x="19" y="77"/>
                    <a:pt x="20" y="76"/>
                  </a:cubicBezTo>
                  <a:cubicBezTo>
                    <a:pt x="20" y="76"/>
                    <a:pt x="20" y="76"/>
                    <a:pt x="20" y="75"/>
                  </a:cubicBezTo>
                  <a:cubicBezTo>
                    <a:pt x="20" y="75"/>
                    <a:pt x="20" y="75"/>
                    <a:pt x="21" y="75"/>
                  </a:cubicBezTo>
                  <a:cubicBezTo>
                    <a:pt x="21" y="75"/>
                    <a:pt x="21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2" y="73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5"/>
                    <a:pt x="24" y="65"/>
                  </a:cubicBezTo>
                  <a:cubicBezTo>
                    <a:pt x="24" y="64"/>
                    <a:pt x="24" y="64"/>
                    <a:pt x="25" y="64"/>
                  </a:cubicBezTo>
                  <a:cubicBezTo>
                    <a:pt x="25" y="64"/>
                    <a:pt x="25" y="64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2"/>
                    <a:pt x="26" y="60"/>
                    <a:pt x="26" y="59"/>
                  </a:cubicBezTo>
                  <a:cubicBezTo>
                    <a:pt x="26" y="59"/>
                    <a:pt x="26" y="59"/>
                    <a:pt x="27" y="59"/>
                  </a:cubicBezTo>
                  <a:cubicBezTo>
                    <a:pt x="27" y="59"/>
                    <a:pt x="27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6"/>
                    <a:pt x="27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9" y="52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0"/>
                    <a:pt x="29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30" y="49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7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44"/>
                    <a:pt x="31" y="43"/>
                    <a:pt x="31" y="43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0"/>
                    <a:pt x="33" y="40"/>
                    <a:pt x="33" y="39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34" y="38"/>
                    <a:pt x="34" y="37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3"/>
                    <a:pt x="35" y="33"/>
                    <a:pt x="35" y="33"/>
                  </a:cubicBezTo>
                  <a:cubicBezTo>
                    <a:pt x="36" y="32"/>
                    <a:pt x="36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6"/>
                    <a:pt x="38" y="25"/>
                    <a:pt x="38" y="24"/>
                  </a:cubicBezTo>
                  <a:cubicBezTo>
                    <a:pt x="38" y="24"/>
                    <a:pt x="37" y="24"/>
                    <a:pt x="37" y="24"/>
                  </a:cubicBezTo>
                  <a:cubicBezTo>
                    <a:pt x="37" y="23"/>
                    <a:pt x="37" y="22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19"/>
                  </a:cubicBezTo>
                  <a:cubicBezTo>
                    <a:pt x="37" y="19"/>
                    <a:pt x="37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9" y="19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1"/>
                    <a:pt x="42" y="17"/>
                    <a:pt x="42" y="15"/>
                  </a:cubicBezTo>
                  <a:cubicBezTo>
                    <a:pt x="42" y="15"/>
                    <a:pt x="41" y="15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"/>
            <p:cNvSpPr>
              <a:spLocks noEditPoints="1"/>
            </p:cNvSpPr>
            <p:nvPr/>
          </p:nvSpPr>
          <p:spPr bwMode="auto">
            <a:xfrm>
              <a:off x="1069" y="305"/>
              <a:ext cx="426" cy="230"/>
            </a:xfrm>
            <a:custGeom>
              <a:avLst/>
              <a:gdLst>
                <a:gd name="T0" fmla="*/ 91 w 180"/>
                <a:gd name="T1" fmla="*/ 7 h 97"/>
                <a:gd name="T2" fmla="*/ 70 w 180"/>
                <a:gd name="T3" fmla="*/ 7 h 97"/>
                <a:gd name="T4" fmla="*/ 67 w 180"/>
                <a:gd name="T5" fmla="*/ 12 h 97"/>
                <a:gd name="T6" fmla="*/ 60 w 180"/>
                <a:gd name="T7" fmla="*/ 14 h 97"/>
                <a:gd name="T8" fmla="*/ 53 w 180"/>
                <a:gd name="T9" fmla="*/ 19 h 97"/>
                <a:gd name="T10" fmla="*/ 49 w 180"/>
                <a:gd name="T11" fmla="*/ 5 h 97"/>
                <a:gd name="T12" fmla="*/ 31 w 180"/>
                <a:gd name="T13" fmla="*/ 10 h 97"/>
                <a:gd name="T14" fmla="*/ 33 w 180"/>
                <a:gd name="T15" fmla="*/ 17 h 97"/>
                <a:gd name="T16" fmla="*/ 23 w 180"/>
                <a:gd name="T17" fmla="*/ 21 h 97"/>
                <a:gd name="T18" fmla="*/ 36 w 180"/>
                <a:gd name="T19" fmla="*/ 4 h 97"/>
                <a:gd name="T20" fmla="*/ 8 w 180"/>
                <a:gd name="T21" fmla="*/ 10 h 97"/>
                <a:gd name="T22" fmla="*/ 1 w 180"/>
                <a:gd name="T23" fmla="*/ 24 h 97"/>
                <a:gd name="T24" fmla="*/ 12 w 180"/>
                <a:gd name="T25" fmla="*/ 31 h 97"/>
                <a:gd name="T26" fmla="*/ 24 w 180"/>
                <a:gd name="T27" fmla="*/ 35 h 97"/>
                <a:gd name="T28" fmla="*/ 35 w 180"/>
                <a:gd name="T29" fmla="*/ 38 h 97"/>
                <a:gd name="T30" fmla="*/ 48 w 180"/>
                <a:gd name="T31" fmla="*/ 32 h 97"/>
                <a:gd name="T32" fmla="*/ 60 w 180"/>
                <a:gd name="T33" fmla="*/ 37 h 97"/>
                <a:gd name="T34" fmla="*/ 73 w 180"/>
                <a:gd name="T35" fmla="*/ 32 h 97"/>
                <a:gd name="T36" fmla="*/ 81 w 180"/>
                <a:gd name="T37" fmla="*/ 32 h 97"/>
                <a:gd name="T38" fmla="*/ 92 w 180"/>
                <a:gd name="T39" fmla="*/ 33 h 97"/>
                <a:gd name="T40" fmla="*/ 94 w 180"/>
                <a:gd name="T41" fmla="*/ 43 h 97"/>
                <a:gd name="T42" fmla="*/ 103 w 180"/>
                <a:gd name="T43" fmla="*/ 45 h 97"/>
                <a:gd name="T44" fmla="*/ 110 w 180"/>
                <a:gd name="T45" fmla="*/ 55 h 97"/>
                <a:gd name="T46" fmla="*/ 106 w 180"/>
                <a:gd name="T47" fmla="*/ 64 h 97"/>
                <a:gd name="T48" fmla="*/ 103 w 180"/>
                <a:gd name="T49" fmla="*/ 76 h 97"/>
                <a:gd name="T50" fmla="*/ 89 w 180"/>
                <a:gd name="T51" fmla="*/ 80 h 97"/>
                <a:gd name="T52" fmla="*/ 88 w 180"/>
                <a:gd name="T53" fmla="*/ 92 h 97"/>
                <a:gd name="T54" fmla="*/ 99 w 180"/>
                <a:gd name="T55" fmla="*/ 82 h 97"/>
                <a:gd name="T56" fmla="*/ 110 w 180"/>
                <a:gd name="T57" fmla="*/ 85 h 97"/>
                <a:gd name="T58" fmla="*/ 123 w 180"/>
                <a:gd name="T59" fmla="*/ 92 h 97"/>
                <a:gd name="T60" fmla="*/ 137 w 180"/>
                <a:gd name="T61" fmla="*/ 95 h 97"/>
                <a:gd name="T62" fmla="*/ 151 w 180"/>
                <a:gd name="T63" fmla="*/ 95 h 97"/>
                <a:gd name="T64" fmla="*/ 133 w 180"/>
                <a:gd name="T65" fmla="*/ 83 h 97"/>
                <a:gd name="T66" fmla="*/ 154 w 180"/>
                <a:gd name="T67" fmla="*/ 83 h 97"/>
                <a:gd name="T68" fmla="*/ 154 w 180"/>
                <a:gd name="T69" fmla="*/ 81 h 97"/>
                <a:gd name="T70" fmla="*/ 152 w 180"/>
                <a:gd name="T71" fmla="*/ 74 h 97"/>
                <a:gd name="T72" fmla="*/ 138 w 180"/>
                <a:gd name="T73" fmla="*/ 65 h 97"/>
                <a:gd name="T74" fmla="*/ 140 w 180"/>
                <a:gd name="T75" fmla="*/ 58 h 97"/>
                <a:gd name="T76" fmla="*/ 147 w 180"/>
                <a:gd name="T77" fmla="*/ 62 h 97"/>
                <a:gd name="T78" fmla="*/ 156 w 180"/>
                <a:gd name="T79" fmla="*/ 63 h 97"/>
                <a:gd name="T80" fmla="*/ 164 w 180"/>
                <a:gd name="T81" fmla="*/ 69 h 97"/>
                <a:gd name="T82" fmla="*/ 168 w 180"/>
                <a:gd name="T83" fmla="*/ 64 h 97"/>
                <a:gd name="T84" fmla="*/ 173 w 180"/>
                <a:gd name="T85" fmla="*/ 55 h 97"/>
                <a:gd name="T86" fmla="*/ 178 w 180"/>
                <a:gd name="T87" fmla="*/ 51 h 97"/>
                <a:gd name="T88" fmla="*/ 169 w 180"/>
                <a:gd name="T89" fmla="*/ 52 h 97"/>
                <a:gd name="T90" fmla="*/ 159 w 180"/>
                <a:gd name="T91" fmla="*/ 50 h 97"/>
                <a:gd name="T92" fmla="*/ 155 w 180"/>
                <a:gd name="T93" fmla="*/ 48 h 97"/>
                <a:gd name="T94" fmla="*/ 151 w 180"/>
                <a:gd name="T95" fmla="*/ 45 h 97"/>
                <a:gd name="T96" fmla="*/ 142 w 180"/>
                <a:gd name="T97" fmla="*/ 44 h 97"/>
                <a:gd name="T98" fmla="*/ 131 w 180"/>
                <a:gd name="T99" fmla="*/ 40 h 97"/>
                <a:gd name="T100" fmla="*/ 137 w 180"/>
                <a:gd name="T101" fmla="*/ 31 h 97"/>
                <a:gd name="T102" fmla="*/ 137 w 180"/>
                <a:gd name="T103" fmla="*/ 27 h 97"/>
                <a:gd name="T104" fmla="*/ 129 w 180"/>
                <a:gd name="T105" fmla="*/ 21 h 97"/>
                <a:gd name="T106" fmla="*/ 119 w 180"/>
                <a:gd name="T107" fmla="*/ 18 h 97"/>
                <a:gd name="T108" fmla="*/ 114 w 180"/>
                <a:gd name="T109" fmla="*/ 19 h 97"/>
                <a:gd name="T110" fmla="*/ 106 w 180"/>
                <a:gd name="T111" fmla="*/ 18 h 97"/>
                <a:gd name="T112" fmla="*/ 99 w 180"/>
                <a:gd name="T113" fmla="*/ 17 h 97"/>
                <a:gd name="T114" fmla="*/ 129 w 180"/>
                <a:gd name="T115" fmla="*/ 29 h 97"/>
                <a:gd name="T116" fmla="*/ 124 w 180"/>
                <a:gd name="T117" fmla="*/ 57 h 97"/>
                <a:gd name="T118" fmla="*/ 126 w 180"/>
                <a:gd name="T119" fmla="*/ 62 h 97"/>
                <a:gd name="T120" fmla="*/ 120 w 180"/>
                <a:gd name="T121" fmla="*/ 23 h 97"/>
                <a:gd name="T122" fmla="*/ 122 w 180"/>
                <a:gd name="T123" fmla="*/ 80 h 97"/>
                <a:gd name="T124" fmla="*/ 110 w 180"/>
                <a:gd name="T12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97">
                  <a:moveTo>
                    <a:pt x="98" y="11"/>
                  </a:moveTo>
                  <a:cubicBezTo>
                    <a:pt x="98" y="11"/>
                    <a:pt x="98" y="10"/>
                    <a:pt x="98" y="10"/>
                  </a:cubicBezTo>
                  <a:cubicBezTo>
                    <a:pt x="98" y="10"/>
                    <a:pt x="97" y="11"/>
                    <a:pt x="96" y="11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10"/>
                    <a:pt x="96" y="10"/>
                    <a:pt x="97" y="10"/>
                  </a:cubicBezTo>
                  <a:cubicBezTo>
                    <a:pt x="97" y="9"/>
                    <a:pt x="96" y="9"/>
                    <a:pt x="96" y="8"/>
                  </a:cubicBezTo>
                  <a:cubicBezTo>
                    <a:pt x="96" y="8"/>
                    <a:pt x="96" y="8"/>
                    <a:pt x="95" y="8"/>
                  </a:cubicBezTo>
                  <a:cubicBezTo>
                    <a:pt x="95" y="7"/>
                    <a:pt x="95" y="7"/>
                    <a:pt x="94" y="7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7"/>
                  </a:cubicBezTo>
                  <a:cubicBezTo>
                    <a:pt x="93" y="7"/>
                    <a:pt x="92" y="7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7"/>
                    <a:pt x="89" y="7"/>
                    <a:pt x="89" y="7"/>
                  </a:cubicBezTo>
                  <a:cubicBezTo>
                    <a:pt x="89" y="7"/>
                    <a:pt x="88" y="8"/>
                    <a:pt x="88" y="8"/>
                  </a:cubicBezTo>
                  <a:cubicBezTo>
                    <a:pt x="87" y="8"/>
                    <a:pt x="86" y="8"/>
                    <a:pt x="86" y="9"/>
                  </a:cubicBezTo>
                  <a:cubicBezTo>
                    <a:pt x="86" y="9"/>
                    <a:pt x="86" y="8"/>
                    <a:pt x="86" y="8"/>
                  </a:cubicBezTo>
                  <a:cubicBezTo>
                    <a:pt x="85" y="8"/>
                    <a:pt x="85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3" y="8"/>
                    <a:pt x="83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1" y="8"/>
                    <a:pt x="81" y="8"/>
                  </a:cubicBezTo>
                  <a:cubicBezTo>
                    <a:pt x="81" y="8"/>
                    <a:pt x="81" y="7"/>
                    <a:pt x="81" y="7"/>
                  </a:cubicBezTo>
                  <a:cubicBezTo>
                    <a:pt x="80" y="7"/>
                    <a:pt x="79" y="7"/>
                    <a:pt x="77" y="7"/>
                  </a:cubicBezTo>
                  <a:cubicBezTo>
                    <a:pt x="77" y="7"/>
                    <a:pt x="77" y="7"/>
                    <a:pt x="76" y="6"/>
                  </a:cubicBezTo>
                  <a:cubicBezTo>
                    <a:pt x="74" y="6"/>
                    <a:pt x="72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8" y="7"/>
                    <a:pt x="68" y="8"/>
                    <a:pt x="67" y="9"/>
                  </a:cubicBezTo>
                  <a:cubicBezTo>
                    <a:pt x="67" y="9"/>
                    <a:pt x="67" y="9"/>
                    <a:pt x="67" y="10"/>
                  </a:cubicBezTo>
                  <a:cubicBezTo>
                    <a:pt x="68" y="10"/>
                    <a:pt x="69" y="10"/>
                    <a:pt x="70" y="10"/>
                  </a:cubicBezTo>
                  <a:cubicBezTo>
                    <a:pt x="70" y="10"/>
                    <a:pt x="70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3" y="11"/>
                    <a:pt x="73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5" y="13"/>
                    <a:pt x="75" y="13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3"/>
                  </a:cubicBezTo>
                  <a:cubicBezTo>
                    <a:pt x="72" y="13"/>
                    <a:pt x="70" y="12"/>
                    <a:pt x="69" y="11"/>
                  </a:cubicBezTo>
                  <a:cubicBezTo>
                    <a:pt x="68" y="12"/>
                    <a:pt x="67" y="12"/>
                    <a:pt x="67" y="12"/>
                  </a:cubicBezTo>
                  <a:cubicBezTo>
                    <a:pt x="67" y="13"/>
                    <a:pt x="68" y="14"/>
                    <a:pt x="69" y="15"/>
                  </a:cubicBezTo>
                  <a:cubicBezTo>
                    <a:pt x="68" y="15"/>
                    <a:pt x="68" y="15"/>
                    <a:pt x="67" y="14"/>
                  </a:cubicBezTo>
                  <a:cubicBezTo>
                    <a:pt x="66" y="15"/>
                    <a:pt x="66" y="15"/>
                    <a:pt x="66" y="16"/>
                  </a:cubicBezTo>
                  <a:cubicBezTo>
                    <a:pt x="66" y="16"/>
                    <a:pt x="65" y="16"/>
                    <a:pt x="65" y="16"/>
                  </a:cubicBezTo>
                  <a:cubicBezTo>
                    <a:pt x="66" y="17"/>
                    <a:pt x="66" y="17"/>
                    <a:pt x="67" y="17"/>
                  </a:cubicBezTo>
                  <a:cubicBezTo>
                    <a:pt x="67" y="18"/>
                    <a:pt x="67" y="17"/>
                    <a:pt x="66" y="18"/>
                  </a:cubicBezTo>
                  <a:cubicBezTo>
                    <a:pt x="66" y="18"/>
                    <a:pt x="66" y="18"/>
                    <a:pt x="67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7"/>
                    <a:pt x="64" y="17"/>
                    <a:pt x="64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5" y="14"/>
                    <a:pt x="65" y="13"/>
                  </a:cubicBezTo>
                  <a:cubicBezTo>
                    <a:pt x="65" y="13"/>
                    <a:pt x="65" y="13"/>
                    <a:pt x="64" y="1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3" y="13"/>
                    <a:pt x="62" y="13"/>
                    <a:pt x="60" y="14"/>
                  </a:cubicBezTo>
                  <a:cubicBezTo>
                    <a:pt x="60" y="14"/>
                    <a:pt x="60" y="14"/>
                    <a:pt x="60" y="13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1" y="13"/>
                    <a:pt x="61" y="13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5"/>
                    <a:pt x="56" y="15"/>
                  </a:cubicBezTo>
                  <a:cubicBezTo>
                    <a:pt x="55" y="15"/>
                    <a:pt x="55" y="15"/>
                    <a:pt x="54" y="16"/>
                  </a:cubicBezTo>
                  <a:cubicBezTo>
                    <a:pt x="55" y="16"/>
                    <a:pt x="55" y="17"/>
                    <a:pt x="56" y="17"/>
                  </a:cubicBezTo>
                  <a:cubicBezTo>
                    <a:pt x="56" y="18"/>
                    <a:pt x="56" y="18"/>
                    <a:pt x="56" y="19"/>
                  </a:cubicBezTo>
                  <a:cubicBezTo>
                    <a:pt x="55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8"/>
                  </a:cubicBezTo>
                  <a:cubicBezTo>
                    <a:pt x="51" y="18"/>
                    <a:pt x="52" y="18"/>
                    <a:pt x="53" y="18"/>
                  </a:cubicBezTo>
                  <a:cubicBezTo>
                    <a:pt x="52" y="17"/>
                    <a:pt x="52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2" y="14"/>
                    <a:pt x="52" y="15"/>
                  </a:cubicBezTo>
                  <a:cubicBezTo>
                    <a:pt x="52" y="14"/>
                    <a:pt x="52" y="14"/>
                    <a:pt x="52" y="13"/>
                  </a:cubicBezTo>
                  <a:cubicBezTo>
                    <a:pt x="52" y="11"/>
                    <a:pt x="51" y="10"/>
                    <a:pt x="49" y="10"/>
                  </a:cubicBezTo>
                  <a:cubicBezTo>
                    <a:pt x="49" y="8"/>
                    <a:pt x="49" y="8"/>
                    <a:pt x="50" y="6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1" y="6"/>
                    <a:pt x="50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1" y="2"/>
                    <a:pt x="51" y="1"/>
                  </a:cubicBezTo>
                  <a:cubicBezTo>
                    <a:pt x="48" y="1"/>
                    <a:pt x="46" y="0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2"/>
                    <a:pt x="41" y="2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6" y="4"/>
                    <a:pt x="35" y="5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4" y="6"/>
                    <a:pt x="33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1" y="7"/>
                    <a:pt x="31" y="7"/>
                  </a:cubicBezTo>
                  <a:cubicBezTo>
                    <a:pt x="31" y="7"/>
                    <a:pt x="31" y="7"/>
                    <a:pt x="32" y="8"/>
                  </a:cubicBezTo>
                  <a:cubicBezTo>
                    <a:pt x="31" y="8"/>
                    <a:pt x="31" y="8"/>
                    <a:pt x="31" y="10"/>
                  </a:cubicBezTo>
                  <a:cubicBezTo>
                    <a:pt x="31" y="10"/>
                    <a:pt x="31" y="9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8" y="10"/>
                    <a:pt x="28" y="10"/>
                  </a:cubicBezTo>
                  <a:cubicBezTo>
                    <a:pt x="27" y="12"/>
                    <a:pt x="27" y="13"/>
                    <a:pt x="28" y="15"/>
                  </a:cubicBezTo>
                  <a:cubicBezTo>
                    <a:pt x="28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5"/>
                    <a:pt x="31" y="15"/>
                  </a:cubicBezTo>
                  <a:cubicBezTo>
                    <a:pt x="31" y="15"/>
                    <a:pt x="31" y="16"/>
                    <a:pt x="31" y="16"/>
                  </a:cubicBezTo>
                  <a:cubicBezTo>
                    <a:pt x="32" y="15"/>
                    <a:pt x="33" y="15"/>
                    <a:pt x="34" y="15"/>
                  </a:cubicBezTo>
                  <a:cubicBezTo>
                    <a:pt x="32" y="16"/>
                    <a:pt x="34" y="18"/>
                    <a:pt x="35" y="19"/>
                  </a:cubicBezTo>
                  <a:cubicBezTo>
                    <a:pt x="34" y="18"/>
                    <a:pt x="33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2" y="17"/>
                    <a:pt x="29" y="17"/>
                    <a:pt x="28" y="18"/>
                  </a:cubicBezTo>
                  <a:cubicBezTo>
                    <a:pt x="28" y="18"/>
                    <a:pt x="27" y="19"/>
                    <a:pt x="27" y="20"/>
                  </a:cubicBezTo>
                  <a:cubicBezTo>
                    <a:pt x="30" y="20"/>
                    <a:pt x="29" y="21"/>
                    <a:pt x="33" y="21"/>
                  </a:cubicBezTo>
                  <a:cubicBezTo>
                    <a:pt x="32" y="22"/>
                    <a:pt x="32" y="23"/>
                    <a:pt x="31" y="24"/>
                  </a:cubicBezTo>
                  <a:cubicBezTo>
                    <a:pt x="31" y="25"/>
                    <a:pt x="32" y="26"/>
                    <a:pt x="33" y="27"/>
                  </a:cubicBezTo>
                  <a:cubicBezTo>
                    <a:pt x="31" y="27"/>
                    <a:pt x="30" y="27"/>
                    <a:pt x="29" y="26"/>
                  </a:cubicBezTo>
                  <a:cubicBezTo>
                    <a:pt x="27" y="26"/>
                    <a:pt x="27" y="27"/>
                    <a:pt x="26" y="27"/>
                  </a:cubicBezTo>
                  <a:cubicBezTo>
                    <a:pt x="26" y="27"/>
                    <a:pt x="26" y="28"/>
                    <a:pt x="26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7"/>
                    <a:pt x="25" y="26"/>
                    <a:pt x="28" y="25"/>
                  </a:cubicBezTo>
                  <a:cubicBezTo>
                    <a:pt x="27" y="22"/>
                    <a:pt x="25" y="23"/>
                    <a:pt x="23" y="21"/>
                  </a:cubicBezTo>
                  <a:cubicBezTo>
                    <a:pt x="23" y="19"/>
                    <a:pt x="23" y="18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8" y="5"/>
                    <a:pt x="32" y="4"/>
                    <a:pt x="36" y="4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6" y="2"/>
                    <a:pt x="35" y="2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9" y="3"/>
                    <a:pt x="26" y="3"/>
                    <a:pt x="23" y="3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3"/>
                    <a:pt x="14" y="6"/>
                    <a:pt x="12" y="5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5" y="12"/>
                    <a:pt x="5" y="12"/>
                  </a:cubicBezTo>
                  <a:cubicBezTo>
                    <a:pt x="5" y="13"/>
                    <a:pt x="6" y="14"/>
                    <a:pt x="6" y="14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1" y="20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1" y="23"/>
                    <a:pt x="1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4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8"/>
                    <a:pt x="4" y="28"/>
                  </a:cubicBezTo>
                  <a:cubicBezTo>
                    <a:pt x="5" y="29"/>
                    <a:pt x="6" y="30"/>
                    <a:pt x="7" y="30"/>
                  </a:cubicBezTo>
                  <a:cubicBezTo>
                    <a:pt x="10" y="30"/>
                    <a:pt x="14" y="29"/>
                    <a:pt x="15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4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6" y="34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17" y="36"/>
                    <a:pt x="17" y="35"/>
                    <a:pt x="17" y="36"/>
                  </a:cubicBezTo>
                  <a:cubicBezTo>
                    <a:pt x="18" y="36"/>
                    <a:pt x="17" y="36"/>
                    <a:pt x="18" y="37"/>
                  </a:cubicBezTo>
                  <a:cubicBezTo>
                    <a:pt x="20" y="36"/>
                    <a:pt x="20" y="36"/>
                    <a:pt x="21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2" y="34"/>
                    <a:pt x="23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6"/>
                    <a:pt x="26" y="36"/>
                    <a:pt x="27" y="37"/>
                  </a:cubicBezTo>
                  <a:cubicBezTo>
                    <a:pt x="27" y="37"/>
                    <a:pt x="28" y="37"/>
                    <a:pt x="28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9" y="39"/>
                    <a:pt x="30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2" y="38"/>
                    <a:pt x="33" y="38"/>
                  </a:cubicBezTo>
                  <a:cubicBezTo>
                    <a:pt x="32" y="38"/>
                    <a:pt x="32" y="37"/>
                    <a:pt x="32" y="36"/>
                  </a:cubicBezTo>
                  <a:cubicBezTo>
                    <a:pt x="33" y="36"/>
                    <a:pt x="34" y="36"/>
                    <a:pt x="34" y="37"/>
                  </a:cubicBezTo>
                  <a:cubicBezTo>
                    <a:pt x="34" y="37"/>
                    <a:pt x="35" y="37"/>
                    <a:pt x="35" y="38"/>
                  </a:cubicBezTo>
                  <a:cubicBezTo>
                    <a:pt x="36" y="38"/>
                    <a:pt x="38" y="37"/>
                    <a:pt x="39" y="37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1" y="38"/>
                    <a:pt x="43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36"/>
                    <a:pt x="47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9" y="38"/>
                    <a:pt x="51" y="37"/>
                    <a:pt x="52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4" y="37"/>
                    <a:pt x="55" y="37"/>
                  </a:cubicBezTo>
                  <a:cubicBezTo>
                    <a:pt x="54" y="36"/>
                    <a:pt x="52" y="36"/>
                    <a:pt x="52" y="35"/>
                  </a:cubicBezTo>
                  <a:cubicBezTo>
                    <a:pt x="52" y="35"/>
                    <a:pt x="51" y="34"/>
                    <a:pt x="51" y="34"/>
                  </a:cubicBezTo>
                  <a:cubicBezTo>
                    <a:pt x="50" y="34"/>
                    <a:pt x="49" y="33"/>
                    <a:pt x="48" y="33"/>
                  </a:cubicBezTo>
                  <a:cubicBezTo>
                    <a:pt x="48" y="33"/>
                    <a:pt x="48" y="33"/>
                    <a:pt x="48" y="32"/>
                  </a:cubicBezTo>
                  <a:cubicBezTo>
                    <a:pt x="50" y="32"/>
                    <a:pt x="49" y="32"/>
                    <a:pt x="51" y="33"/>
                  </a:cubicBezTo>
                  <a:cubicBezTo>
                    <a:pt x="51" y="33"/>
                    <a:pt x="51" y="33"/>
                    <a:pt x="51" y="34"/>
                  </a:cubicBezTo>
                  <a:cubicBezTo>
                    <a:pt x="52" y="34"/>
                    <a:pt x="52" y="34"/>
                    <a:pt x="53" y="34"/>
                  </a:cubicBezTo>
                  <a:cubicBezTo>
                    <a:pt x="53" y="34"/>
                    <a:pt x="53" y="34"/>
                    <a:pt x="54" y="3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6"/>
                    <a:pt x="57" y="36"/>
                    <a:pt x="57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36"/>
                    <a:pt x="58" y="36"/>
                    <a:pt x="58" y="36"/>
                  </a:cubicBezTo>
                  <a:cubicBezTo>
                    <a:pt x="59" y="37"/>
                    <a:pt x="58" y="37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1" y="38"/>
                  </a:cubicBezTo>
                  <a:cubicBezTo>
                    <a:pt x="60" y="38"/>
                    <a:pt x="60" y="38"/>
                    <a:pt x="60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0" y="37"/>
                  </a:cubicBezTo>
                  <a:cubicBezTo>
                    <a:pt x="60" y="36"/>
                    <a:pt x="60" y="36"/>
                    <a:pt x="60" y="35"/>
                  </a:cubicBezTo>
                  <a:cubicBezTo>
                    <a:pt x="57" y="35"/>
                    <a:pt x="59" y="35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31"/>
                    <a:pt x="64" y="31"/>
                    <a:pt x="66" y="32"/>
                  </a:cubicBezTo>
                  <a:cubicBezTo>
                    <a:pt x="66" y="32"/>
                    <a:pt x="66" y="33"/>
                    <a:pt x="66" y="33"/>
                  </a:cubicBezTo>
                  <a:cubicBezTo>
                    <a:pt x="67" y="33"/>
                    <a:pt x="67" y="33"/>
                    <a:pt x="68" y="33"/>
                  </a:cubicBezTo>
                  <a:cubicBezTo>
                    <a:pt x="69" y="33"/>
                    <a:pt x="70" y="32"/>
                    <a:pt x="71" y="33"/>
                  </a:cubicBezTo>
                  <a:cubicBezTo>
                    <a:pt x="73" y="32"/>
                    <a:pt x="72" y="32"/>
                    <a:pt x="73" y="32"/>
                  </a:cubicBezTo>
                  <a:cubicBezTo>
                    <a:pt x="73" y="30"/>
                    <a:pt x="72" y="30"/>
                    <a:pt x="72" y="29"/>
                  </a:cubicBezTo>
                  <a:cubicBezTo>
                    <a:pt x="70" y="29"/>
                    <a:pt x="71" y="30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ubicBezTo>
                    <a:pt x="70" y="28"/>
                    <a:pt x="71" y="28"/>
                    <a:pt x="72" y="27"/>
                  </a:cubicBezTo>
                  <a:cubicBezTo>
                    <a:pt x="73" y="28"/>
                    <a:pt x="74" y="29"/>
                    <a:pt x="74" y="30"/>
                  </a:cubicBezTo>
                  <a:cubicBezTo>
                    <a:pt x="75" y="30"/>
                    <a:pt x="75" y="30"/>
                    <a:pt x="76" y="30"/>
                  </a:cubicBezTo>
                  <a:cubicBezTo>
                    <a:pt x="76" y="30"/>
                    <a:pt x="76" y="29"/>
                    <a:pt x="76" y="29"/>
                  </a:cubicBezTo>
                  <a:cubicBezTo>
                    <a:pt x="76" y="29"/>
                    <a:pt x="77" y="29"/>
                    <a:pt x="78" y="29"/>
                  </a:cubicBezTo>
                  <a:cubicBezTo>
                    <a:pt x="78" y="31"/>
                    <a:pt x="80" y="33"/>
                    <a:pt x="80" y="35"/>
                  </a:cubicBezTo>
                  <a:cubicBezTo>
                    <a:pt x="80" y="35"/>
                    <a:pt x="80" y="35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3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2" y="32"/>
                    <a:pt x="82" y="32"/>
                    <a:pt x="83" y="32"/>
                  </a:cubicBezTo>
                  <a:cubicBezTo>
                    <a:pt x="83" y="32"/>
                    <a:pt x="83" y="32"/>
                    <a:pt x="84" y="31"/>
                  </a:cubicBezTo>
                  <a:cubicBezTo>
                    <a:pt x="84" y="32"/>
                    <a:pt x="84" y="31"/>
                    <a:pt x="85" y="31"/>
                  </a:cubicBezTo>
                  <a:cubicBezTo>
                    <a:pt x="85" y="32"/>
                    <a:pt x="85" y="32"/>
                    <a:pt x="85" y="33"/>
                  </a:cubicBezTo>
                  <a:cubicBezTo>
                    <a:pt x="85" y="33"/>
                    <a:pt x="85" y="33"/>
                    <a:pt x="85" y="32"/>
                  </a:cubicBezTo>
                  <a:cubicBezTo>
                    <a:pt x="85" y="33"/>
                    <a:pt x="86" y="33"/>
                    <a:pt x="86" y="33"/>
                  </a:cubicBezTo>
                  <a:cubicBezTo>
                    <a:pt x="86" y="33"/>
                    <a:pt x="86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6" y="34"/>
                    <a:pt x="86" y="34"/>
                  </a:cubicBezTo>
                  <a:cubicBezTo>
                    <a:pt x="86" y="34"/>
                    <a:pt x="86" y="35"/>
                    <a:pt x="86" y="35"/>
                  </a:cubicBezTo>
                  <a:cubicBezTo>
                    <a:pt x="89" y="35"/>
                    <a:pt x="89" y="34"/>
                    <a:pt x="89" y="32"/>
                  </a:cubicBezTo>
                  <a:cubicBezTo>
                    <a:pt x="89" y="33"/>
                    <a:pt x="90" y="33"/>
                    <a:pt x="90" y="33"/>
                  </a:cubicBezTo>
                  <a:cubicBezTo>
                    <a:pt x="90" y="33"/>
                    <a:pt x="91" y="33"/>
                    <a:pt x="92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3"/>
                    <a:pt x="92" y="33"/>
                    <a:pt x="93" y="33"/>
                  </a:cubicBezTo>
                  <a:cubicBezTo>
                    <a:pt x="93" y="33"/>
                    <a:pt x="93" y="34"/>
                    <a:pt x="93" y="34"/>
                  </a:cubicBezTo>
                  <a:cubicBezTo>
                    <a:pt x="92" y="34"/>
                    <a:pt x="91" y="34"/>
                    <a:pt x="90" y="34"/>
                  </a:cubicBezTo>
                  <a:cubicBezTo>
                    <a:pt x="90" y="35"/>
                    <a:pt x="90" y="34"/>
                    <a:pt x="90" y="35"/>
                  </a:cubicBezTo>
                  <a:cubicBezTo>
                    <a:pt x="90" y="35"/>
                    <a:pt x="90" y="36"/>
                    <a:pt x="90" y="36"/>
                  </a:cubicBezTo>
                  <a:cubicBezTo>
                    <a:pt x="90" y="36"/>
                    <a:pt x="90" y="36"/>
                    <a:pt x="91" y="36"/>
                  </a:cubicBezTo>
                  <a:cubicBezTo>
                    <a:pt x="92" y="39"/>
                    <a:pt x="92" y="37"/>
                    <a:pt x="94" y="37"/>
                  </a:cubicBezTo>
                  <a:cubicBezTo>
                    <a:pt x="94" y="37"/>
                    <a:pt x="94" y="38"/>
                    <a:pt x="95" y="38"/>
                  </a:cubicBezTo>
                  <a:cubicBezTo>
                    <a:pt x="95" y="38"/>
                    <a:pt x="95" y="39"/>
                    <a:pt x="95" y="39"/>
                  </a:cubicBezTo>
                  <a:cubicBezTo>
                    <a:pt x="94" y="39"/>
                    <a:pt x="94" y="38"/>
                    <a:pt x="92" y="39"/>
                  </a:cubicBezTo>
                  <a:cubicBezTo>
                    <a:pt x="92" y="39"/>
                    <a:pt x="92" y="40"/>
                    <a:pt x="92" y="41"/>
                  </a:cubicBezTo>
                  <a:cubicBezTo>
                    <a:pt x="92" y="41"/>
                    <a:pt x="91" y="41"/>
                    <a:pt x="91" y="41"/>
                  </a:cubicBezTo>
                  <a:cubicBezTo>
                    <a:pt x="91" y="42"/>
                    <a:pt x="92" y="43"/>
                    <a:pt x="92" y="43"/>
                  </a:cubicBezTo>
                  <a:cubicBezTo>
                    <a:pt x="92" y="43"/>
                    <a:pt x="93" y="43"/>
                    <a:pt x="94" y="43"/>
                  </a:cubicBezTo>
                  <a:cubicBezTo>
                    <a:pt x="94" y="44"/>
                    <a:pt x="94" y="44"/>
                    <a:pt x="94" y="45"/>
                  </a:cubicBezTo>
                  <a:cubicBezTo>
                    <a:pt x="95" y="45"/>
                    <a:pt x="97" y="44"/>
                    <a:pt x="97" y="43"/>
                  </a:cubicBezTo>
                  <a:cubicBezTo>
                    <a:pt x="98" y="43"/>
                    <a:pt x="98" y="43"/>
                    <a:pt x="98" y="42"/>
                  </a:cubicBezTo>
                  <a:cubicBezTo>
                    <a:pt x="98" y="42"/>
                    <a:pt x="99" y="42"/>
                    <a:pt x="99" y="42"/>
                  </a:cubicBezTo>
                  <a:cubicBezTo>
                    <a:pt x="99" y="42"/>
                    <a:pt x="99" y="4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00" y="41"/>
                    <a:pt x="100" y="41"/>
                    <a:pt x="100" y="40"/>
                  </a:cubicBezTo>
                  <a:cubicBezTo>
                    <a:pt x="100" y="40"/>
                    <a:pt x="101" y="40"/>
                    <a:pt x="102" y="40"/>
                  </a:cubicBezTo>
                  <a:cubicBezTo>
                    <a:pt x="102" y="40"/>
                    <a:pt x="102" y="40"/>
                    <a:pt x="102" y="39"/>
                  </a:cubicBezTo>
                  <a:cubicBezTo>
                    <a:pt x="102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4" y="41"/>
                    <a:pt x="104" y="42"/>
                    <a:pt x="102" y="42"/>
                  </a:cubicBezTo>
                  <a:cubicBezTo>
                    <a:pt x="102" y="43"/>
                    <a:pt x="103" y="44"/>
                    <a:pt x="103" y="45"/>
                  </a:cubicBezTo>
                  <a:cubicBezTo>
                    <a:pt x="105" y="45"/>
                    <a:pt x="104" y="45"/>
                    <a:pt x="106" y="45"/>
                  </a:cubicBezTo>
                  <a:cubicBezTo>
                    <a:pt x="106" y="46"/>
                    <a:pt x="106" y="47"/>
                    <a:pt x="109" y="46"/>
                  </a:cubicBezTo>
                  <a:cubicBezTo>
                    <a:pt x="109" y="47"/>
                    <a:pt x="108" y="48"/>
                    <a:pt x="108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50"/>
                    <a:pt x="109" y="50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2" y="53"/>
                  </a:cubicBezTo>
                  <a:cubicBezTo>
                    <a:pt x="112" y="53"/>
                    <a:pt x="112" y="54"/>
                    <a:pt x="112" y="55"/>
                  </a:cubicBezTo>
                  <a:cubicBezTo>
                    <a:pt x="111" y="55"/>
                    <a:pt x="110" y="54"/>
                    <a:pt x="110" y="54"/>
                  </a:cubicBezTo>
                  <a:cubicBezTo>
                    <a:pt x="110" y="54"/>
                    <a:pt x="110" y="55"/>
                    <a:pt x="110" y="55"/>
                  </a:cubicBezTo>
                  <a:cubicBezTo>
                    <a:pt x="107" y="56"/>
                    <a:pt x="109" y="56"/>
                    <a:pt x="108" y="57"/>
                  </a:cubicBezTo>
                  <a:cubicBezTo>
                    <a:pt x="109" y="60"/>
                    <a:pt x="110" y="58"/>
                    <a:pt x="112" y="59"/>
                  </a:cubicBezTo>
                  <a:cubicBezTo>
                    <a:pt x="111" y="60"/>
                    <a:pt x="111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8" y="60"/>
                    <a:pt x="108" y="60"/>
                  </a:cubicBezTo>
                  <a:cubicBezTo>
                    <a:pt x="108" y="60"/>
                    <a:pt x="108" y="61"/>
                    <a:pt x="108" y="61"/>
                  </a:cubicBezTo>
                  <a:cubicBezTo>
                    <a:pt x="108" y="61"/>
                    <a:pt x="108" y="61"/>
                    <a:pt x="107" y="61"/>
                  </a:cubicBezTo>
                  <a:cubicBezTo>
                    <a:pt x="107" y="61"/>
                    <a:pt x="107" y="62"/>
                    <a:pt x="107" y="62"/>
                  </a:cubicBezTo>
                  <a:cubicBezTo>
                    <a:pt x="107" y="62"/>
                    <a:pt x="107" y="62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5" y="64"/>
                    <a:pt x="105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2" y="66"/>
                    <a:pt x="102" y="67"/>
                    <a:pt x="102" y="67"/>
                  </a:cubicBezTo>
                  <a:cubicBezTo>
                    <a:pt x="102" y="69"/>
                    <a:pt x="103" y="68"/>
                    <a:pt x="105" y="70"/>
                  </a:cubicBezTo>
                  <a:cubicBezTo>
                    <a:pt x="105" y="70"/>
                    <a:pt x="105" y="70"/>
                    <a:pt x="106" y="70"/>
                  </a:cubicBezTo>
                  <a:cubicBezTo>
                    <a:pt x="107" y="72"/>
                    <a:pt x="110" y="72"/>
                    <a:pt x="111" y="75"/>
                  </a:cubicBezTo>
                  <a:cubicBezTo>
                    <a:pt x="110" y="75"/>
                    <a:pt x="110" y="75"/>
                    <a:pt x="109" y="76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9" y="75"/>
                    <a:pt x="108" y="75"/>
                    <a:pt x="107" y="75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5" y="76"/>
                    <a:pt x="103" y="76"/>
                  </a:cubicBezTo>
                  <a:cubicBezTo>
                    <a:pt x="103" y="76"/>
                    <a:pt x="103" y="76"/>
                    <a:pt x="103" y="77"/>
                  </a:cubicBezTo>
                  <a:cubicBezTo>
                    <a:pt x="103" y="77"/>
                    <a:pt x="102" y="77"/>
                    <a:pt x="102" y="77"/>
                  </a:cubicBezTo>
                  <a:cubicBezTo>
                    <a:pt x="102" y="77"/>
                    <a:pt x="102" y="77"/>
                    <a:pt x="102" y="78"/>
                  </a:cubicBezTo>
                  <a:cubicBezTo>
                    <a:pt x="101" y="78"/>
                    <a:pt x="100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8" y="77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8"/>
                    <a:pt x="96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3" y="79"/>
                    <a:pt x="93" y="79"/>
                    <a:pt x="92" y="79"/>
                  </a:cubicBezTo>
                  <a:cubicBezTo>
                    <a:pt x="92" y="80"/>
                    <a:pt x="92" y="80"/>
                    <a:pt x="91" y="80"/>
                  </a:cubicBezTo>
                  <a:cubicBezTo>
                    <a:pt x="90" y="80"/>
                    <a:pt x="90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5" y="80"/>
                    <a:pt x="85" y="81"/>
                    <a:pt x="83" y="80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2"/>
                    <a:pt x="83" y="83"/>
                  </a:cubicBezTo>
                  <a:cubicBezTo>
                    <a:pt x="83" y="84"/>
                    <a:pt x="82" y="84"/>
                    <a:pt x="82" y="85"/>
                  </a:cubicBezTo>
                  <a:cubicBezTo>
                    <a:pt x="82" y="85"/>
                    <a:pt x="82" y="85"/>
                    <a:pt x="83" y="85"/>
                  </a:cubicBezTo>
                  <a:cubicBezTo>
                    <a:pt x="83" y="87"/>
                    <a:pt x="81" y="88"/>
                    <a:pt x="81" y="89"/>
                  </a:cubicBezTo>
                  <a:cubicBezTo>
                    <a:pt x="82" y="89"/>
                    <a:pt x="82" y="90"/>
                    <a:pt x="83" y="91"/>
                  </a:cubicBezTo>
                  <a:cubicBezTo>
                    <a:pt x="84" y="91"/>
                    <a:pt x="84" y="91"/>
                    <a:pt x="85" y="91"/>
                  </a:cubicBezTo>
                  <a:cubicBezTo>
                    <a:pt x="85" y="91"/>
                    <a:pt x="85" y="91"/>
                    <a:pt x="85" y="92"/>
                  </a:cubicBezTo>
                  <a:cubicBezTo>
                    <a:pt x="86" y="91"/>
                    <a:pt x="86" y="91"/>
                    <a:pt x="87" y="91"/>
                  </a:cubicBezTo>
                  <a:cubicBezTo>
                    <a:pt x="87" y="91"/>
                    <a:pt x="87" y="91"/>
                    <a:pt x="88" y="92"/>
                  </a:cubicBezTo>
                  <a:cubicBezTo>
                    <a:pt x="89" y="91"/>
                    <a:pt x="90" y="91"/>
                    <a:pt x="92" y="91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3" y="89"/>
                    <a:pt x="94" y="89"/>
                    <a:pt x="94" y="89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6" y="87"/>
                    <a:pt x="95" y="87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6"/>
                    <a:pt x="97" y="86"/>
                  </a:cubicBezTo>
                  <a:cubicBezTo>
                    <a:pt x="97" y="86"/>
                    <a:pt x="97" y="87"/>
                    <a:pt x="97" y="87"/>
                  </a:cubicBezTo>
                  <a:cubicBezTo>
                    <a:pt x="99" y="87"/>
                    <a:pt x="99" y="87"/>
                    <a:pt x="99" y="88"/>
                  </a:cubicBezTo>
                  <a:cubicBezTo>
                    <a:pt x="101" y="87"/>
                    <a:pt x="100" y="87"/>
                    <a:pt x="101" y="87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98" y="84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9" y="83"/>
                    <a:pt x="99" y="83"/>
                    <a:pt x="99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1" y="84"/>
                    <a:pt x="101" y="84"/>
                    <a:pt x="102" y="85"/>
                  </a:cubicBezTo>
                  <a:cubicBezTo>
                    <a:pt x="103" y="85"/>
                    <a:pt x="102" y="85"/>
                    <a:pt x="103" y="85"/>
                  </a:cubicBezTo>
                  <a:cubicBezTo>
                    <a:pt x="103" y="85"/>
                    <a:pt x="104" y="85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3"/>
                    <a:pt x="104" y="83"/>
                  </a:cubicBezTo>
                  <a:cubicBezTo>
                    <a:pt x="105" y="83"/>
                    <a:pt x="104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7" y="84"/>
                    <a:pt x="107" y="85"/>
                    <a:pt x="107" y="86"/>
                  </a:cubicBezTo>
                  <a:cubicBezTo>
                    <a:pt x="107" y="86"/>
                    <a:pt x="108" y="86"/>
                    <a:pt x="108" y="86"/>
                  </a:cubicBezTo>
                  <a:cubicBezTo>
                    <a:pt x="108" y="86"/>
                    <a:pt x="108" y="85"/>
                    <a:pt x="109" y="85"/>
                  </a:cubicBezTo>
                  <a:cubicBezTo>
                    <a:pt x="109" y="85"/>
                    <a:pt x="110" y="85"/>
                    <a:pt x="110" y="85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5"/>
                    <a:pt x="111" y="86"/>
                    <a:pt x="111" y="86"/>
                  </a:cubicBezTo>
                  <a:cubicBezTo>
                    <a:pt x="111" y="86"/>
                    <a:pt x="112" y="87"/>
                    <a:pt x="112" y="87"/>
                  </a:cubicBezTo>
                  <a:cubicBezTo>
                    <a:pt x="112" y="87"/>
                    <a:pt x="112" y="88"/>
                    <a:pt x="113" y="89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5" y="90"/>
                    <a:pt x="116" y="91"/>
                    <a:pt x="116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2"/>
                    <a:pt x="117" y="92"/>
                    <a:pt x="118" y="92"/>
                  </a:cubicBezTo>
                  <a:cubicBezTo>
                    <a:pt x="118" y="92"/>
                    <a:pt x="118" y="93"/>
                    <a:pt x="118" y="93"/>
                  </a:cubicBezTo>
                  <a:cubicBezTo>
                    <a:pt x="119" y="93"/>
                    <a:pt x="119" y="93"/>
                    <a:pt x="120" y="93"/>
                  </a:cubicBezTo>
                  <a:cubicBezTo>
                    <a:pt x="120" y="92"/>
                    <a:pt x="120" y="92"/>
                    <a:pt x="120" y="91"/>
                  </a:cubicBezTo>
                  <a:cubicBezTo>
                    <a:pt x="120" y="92"/>
                    <a:pt x="121" y="92"/>
                    <a:pt x="121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2" y="92"/>
                    <a:pt x="122" y="92"/>
                    <a:pt x="123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3"/>
                    <a:pt x="123" y="93"/>
                    <a:pt x="123" y="94"/>
                  </a:cubicBezTo>
                  <a:cubicBezTo>
                    <a:pt x="122" y="94"/>
                    <a:pt x="121" y="94"/>
                    <a:pt x="119" y="95"/>
                  </a:cubicBezTo>
                  <a:cubicBezTo>
                    <a:pt x="119" y="95"/>
                    <a:pt x="119" y="95"/>
                    <a:pt x="119" y="96"/>
                  </a:cubicBezTo>
                  <a:cubicBezTo>
                    <a:pt x="121" y="96"/>
                    <a:pt x="121" y="96"/>
                    <a:pt x="123" y="96"/>
                  </a:cubicBezTo>
                  <a:cubicBezTo>
                    <a:pt x="123" y="96"/>
                    <a:pt x="123" y="97"/>
                    <a:pt x="123" y="97"/>
                  </a:cubicBezTo>
                  <a:cubicBezTo>
                    <a:pt x="124" y="97"/>
                    <a:pt x="125" y="96"/>
                    <a:pt x="126" y="95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9" y="96"/>
                    <a:pt x="131" y="96"/>
                    <a:pt x="131" y="94"/>
                  </a:cubicBezTo>
                  <a:cubicBezTo>
                    <a:pt x="132" y="94"/>
                    <a:pt x="132" y="94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4" y="95"/>
                    <a:pt x="136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9" y="95"/>
                    <a:pt x="139" y="95"/>
                    <a:pt x="139" y="94"/>
                  </a:cubicBezTo>
                  <a:cubicBezTo>
                    <a:pt x="140" y="94"/>
                    <a:pt x="140" y="95"/>
                    <a:pt x="140" y="95"/>
                  </a:cubicBezTo>
                  <a:cubicBezTo>
                    <a:pt x="141" y="94"/>
                    <a:pt x="141" y="94"/>
                    <a:pt x="142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4"/>
                    <a:pt x="145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7" y="95"/>
                  </a:cubicBezTo>
                  <a:cubicBezTo>
                    <a:pt x="148" y="95"/>
                    <a:pt x="148" y="95"/>
                    <a:pt x="148" y="94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9" y="95"/>
                    <a:pt x="149" y="95"/>
                    <a:pt x="150" y="95"/>
                  </a:cubicBezTo>
                  <a:cubicBezTo>
                    <a:pt x="150" y="95"/>
                    <a:pt x="149" y="95"/>
                    <a:pt x="150" y="95"/>
                  </a:cubicBezTo>
                  <a:cubicBezTo>
                    <a:pt x="150" y="95"/>
                    <a:pt x="150" y="94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3" y="95"/>
                    <a:pt x="153" y="95"/>
                    <a:pt x="155" y="95"/>
                  </a:cubicBezTo>
                  <a:cubicBezTo>
                    <a:pt x="155" y="93"/>
                    <a:pt x="155" y="93"/>
                    <a:pt x="155" y="92"/>
                  </a:cubicBezTo>
                  <a:cubicBezTo>
                    <a:pt x="153" y="91"/>
                    <a:pt x="152" y="91"/>
                    <a:pt x="149" y="91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49" y="90"/>
                    <a:pt x="148" y="90"/>
                    <a:pt x="148" y="90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4" y="88"/>
                    <a:pt x="143" y="89"/>
                  </a:cubicBezTo>
                  <a:cubicBezTo>
                    <a:pt x="143" y="89"/>
                    <a:pt x="143" y="89"/>
                    <a:pt x="142" y="89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0" y="87"/>
                    <a:pt x="139" y="87"/>
                    <a:pt x="137" y="86"/>
                  </a:cubicBezTo>
                  <a:cubicBezTo>
                    <a:pt x="137" y="85"/>
                    <a:pt x="136" y="85"/>
                    <a:pt x="136" y="85"/>
                  </a:cubicBezTo>
                  <a:cubicBezTo>
                    <a:pt x="135" y="84"/>
                    <a:pt x="135" y="85"/>
                    <a:pt x="134" y="84"/>
                  </a:cubicBezTo>
                  <a:cubicBezTo>
                    <a:pt x="133" y="84"/>
                    <a:pt x="134" y="84"/>
                    <a:pt x="133" y="83"/>
                  </a:cubicBezTo>
                  <a:cubicBezTo>
                    <a:pt x="134" y="83"/>
                    <a:pt x="133" y="83"/>
                    <a:pt x="134" y="82"/>
                  </a:cubicBezTo>
                  <a:cubicBezTo>
                    <a:pt x="134" y="82"/>
                    <a:pt x="135" y="82"/>
                    <a:pt x="136" y="82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8" y="82"/>
                    <a:pt x="140" y="82"/>
                    <a:pt x="141" y="83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2"/>
                    <a:pt x="141" y="82"/>
                  </a:cubicBezTo>
                  <a:cubicBezTo>
                    <a:pt x="143" y="81"/>
                    <a:pt x="144" y="82"/>
                    <a:pt x="145" y="83"/>
                  </a:cubicBezTo>
                  <a:cubicBezTo>
                    <a:pt x="146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8" y="83"/>
                    <a:pt x="150" y="82"/>
                    <a:pt x="150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2"/>
                    <a:pt x="153" y="82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3" y="83"/>
                    <a:pt x="154" y="83"/>
                    <a:pt x="154" y="83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6" y="84"/>
                    <a:pt x="156" y="83"/>
                    <a:pt x="156" y="83"/>
                  </a:cubicBezTo>
                  <a:cubicBezTo>
                    <a:pt x="156" y="84"/>
                    <a:pt x="156" y="84"/>
                    <a:pt x="156" y="85"/>
                  </a:cubicBezTo>
                  <a:cubicBezTo>
                    <a:pt x="156" y="85"/>
                    <a:pt x="157" y="85"/>
                    <a:pt x="157" y="85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60" y="84"/>
                    <a:pt x="159" y="85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8" y="84"/>
                    <a:pt x="158" y="84"/>
                  </a:cubicBezTo>
                  <a:cubicBezTo>
                    <a:pt x="157" y="83"/>
                    <a:pt x="157" y="82"/>
                    <a:pt x="156" y="82"/>
                  </a:cubicBezTo>
                  <a:cubicBezTo>
                    <a:pt x="155" y="82"/>
                    <a:pt x="155" y="82"/>
                    <a:pt x="154" y="82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1"/>
                    <a:pt x="156" y="80"/>
                    <a:pt x="157" y="80"/>
                  </a:cubicBezTo>
                  <a:cubicBezTo>
                    <a:pt x="157" y="80"/>
                    <a:pt x="156" y="79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7" y="78"/>
                    <a:pt x="158" y="78"/>
                  </a:cubicBezTo>
                  <a:cubicBezTo>
                    <a:pt x="158" y="77"/>
                    <a:pt x="159" y="77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5"/>
                    <a:pt x="156" y="75"/>
                    <a:pt x="156" y="73"/>
                  </a:cubicBezTo>
                  <a:cubicBezTo>
                    <a:pt x="156" y="73"/>
                    <a:pt x="155" y="73"/>
                    <a:pt x="155" y="73"/>
                  </a:cubicBezTo>
                  <a:cubicBezTo>
                    <a:pt x="155" y="73"/>
                    <a:pt x="154" y="73"/>
                    <a:pt x="154" y="73"/>
                  </a:cubicBezTo>
                  <a:cubicBezTo>
                    <a:pt x="155" y="74"/>
                    <a:pt x="155" y="74"/>
                    <a:pt x="155" y="75"/>
                  </a:cubicBezTo>
                  <a:cubicBezTo>
                    <a:pt x="154" y="75"/>
                    <a:pt x="154" y="75"/>
                    <a:pt x="153" y="74"/>
                  </a:cubicBezTo>
                  <a:cubicBezTo>
                    <a:pt x="153" y="74"/>
                    <a:pt x="153" y="74"/>
                    <a:pt x="153" y="73"/>
                  </a:cubicBezTo>
                  <a:cubicBezTo>
                    <a:pt x="153" y="73"/>
                    <a:pt x="153" y="73"/>
                    <a:pt x="152" y="73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1" y="73"/>
                    <a:pt x="152" y="73"/>
                    <a:pt x="151" y="72"/>
                  </a:cubicBezTo>
                  <a:cubicBezTo>
                    <a:pt x="151" y="72"/>
                    <a:pt x="150" y="72"/>
                    <a:pt x="150" y="72"/>
                  </a:cubicBezTo>
                  <a:cubicBezTo>
                    <a:pt x="150" y="72"/>
                    <a:pt x="150" y="72"/>
                    <a:pt x="149" y="72"/>
                  </a:cubicBezTo>
                  <a:cubicBezTo>
                    <a:pt x="149" y="72"/>
                    <a:pt x="148" y="72"/>
                    <a:pt x="147" y="72"/>
                  </a:cubicBezTo>
                  <a:cubicBezTo>
                    <a:pt x="146" y="71"/>
                    <a:pt x="147" y="70"/>
                    <a:pt x="145" y="70"/>
                  </a:cubicBezTo>
                  <a:cubicBezTo>
                    <a:pt x="144" y="69"/>
                    <a:pt x="144" y="69"/>
                    <a:pt x="144" y="68"/>
                  </a:cubicBezTo>
                  <a:cubicBezTo>
                    <a:pt x="144" y="68"/>
                    <a:pt x="143" y="68"/>
                    <a:pt x="143" y="68"/>
                  </a:cubicBezTo>
                  <a:cubicBezTo>
                    <a:pt x="143" y="67"/>
                    <a:pt x="143" y="67"/>
                    <a:pt x="143" y="66"/>
                  </a:cubicBezTo>
                  <a:cubicBezTo>
                    <a:pt x="143" y="66"/>
                    <a:pt x="143" y="66"/>
                    <a:pt x="142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2" y="66"/>
                    <a:pt x="141" y="67"/>
                    <a:pt x="140" y="67"/>
                  </a:cubicBezTo>
                  <a:cubicBezTo>
                    <a:pt x="140" y="67"/>
                    <a:pt x="140" y="66"/>
                    <a:pt x="140" y="66"/>
                  </a:cubicBezTo>
                  <a:cubicBezTo>
                    <a:pt x="139" y="66"/>
                    <a:pt x="139" y="65"/>
                    <a:pt x="138" y="65"/>
                  </a:cubicBezTo>
                  <a:cubicBezTo>
                    <a:pt x="138" y="65"/>
                    <a:pt x="138" y="65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3"/>
                    <a:pt x="138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40" y="63"/>
                    <a:pt x="140" y="64"/>
                    <a:pt x="140" y="64"/>
                  </a:cubicBezTo>
                  <a:cubicBezTo>
                    <a:pt x="141" y="64"/>
                    <a:pt x="141" y="64"/>
                    <a:pt x="142" y="64"/>
                  </a:cubicBezTo>
                  <a:cubicBezTo>
                    <a:pt x="142" y="63"/>
                    <a:pt x="142" y="62"/>
                    <a:pt x="141" y="62"/>
                  </a:cubicBezTo>
                  <a:cubicBezTo>
                    <a:pt x="141" y="61"/>
                    <a:pt x="141" y="61"/>
                    <a:pt x="140" y="61"/>
                  </a:cubicBezTo>
                  <a:cubicBezTo>
                    <a:pt x="140" y="60"/>
                    <a:pt x="139" y="59"/>
                    <a:pt x="139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9" y="59"/>
                    <a:pt x="139" y="59"/>
                    <a:pt x="139" y="58"/>
                  </a:cubicBezTo>
                  <a:cubicBezTo>
                    <a:pt x="139" y="58"/>
                    <a:pt x="140" y="58"/>
                    <a:pt x="140" y="58"/>
                  </a:cubicBezTo>
                  <a:cubicBezTo>
                    <a:pt x="140" y="59"/>
                    <a:pt x="141" y="60"/>
                    <a:pt x="141" y="61"/>
                  </a:cubicBezTo>
                  <a:cubicBezTo>
                    <a:pt x="142" y="61"/>
                    <a:pt x="142" y="61"/>
                    <a:pt x="143" y="61"/>
                  </a:cubicBezTo>
                  <a:cubicBezTo>
                    <a:pt x="143" y="60"/>
                    <a:pt x="142" y="59"/>
                    <a:pt x="142" y="59"/>
                  </a:cubicBezTo>
                  <a:cubicBezTo>
                    <a:pt x="142" y="59"/>
                    <a:pt x="143" y="59"/>
                    <a:pt x="143" y="59"/>
                  </a:cubicBezTo>
                  <a:cubicBezTo>
                    <a:pt x="143" y="59"/>
                    <a:pt x="143" y="58"/>
                    <a:pt x="143" y="58"/>
                  </a:cubicBezTo>
                  <a:cubicBezTo>
                    <a:pt x="142" y="58"/>
                    <a:pt x="142" y="58"/>
                    <a:pt x="142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42" y="57"/>
                    <a:pt x="142" y="57"/>
                    <a:pt x="143" y="57"/>
                  </a:cubicBezTo>
                  <a:cubicBezTo>
                    <a:pt x="143" y="57"/>
                    <a:pt x="143" y="58"/>
                    <a:pt x="143" y="58"/>
                  </a:cubicBezTo>
                  <a:cubicBezTo>
                    <a:pt x="144" y="57"/>
                    <a:pt x="144" y="57"/>
                    <a:pt x="145" y="57"/>
                  </a:cubicBezTo>
                  <a:cubicBezTo>
                    <a:pt x="145" y="58"/>
                    <a:pt x="145" y="57"/>
                    <a:pt x="144" y="58"/>
                  </a:cubicBezTo>
                  <a:cubicBezTo>
                    <a:pt x="145" y="59"/>
                    <a:pt x="145" y="59"/>
                    <a:pt x="146" y="59"/>
                  </a:cubicBezTo>
                  <a:cubicBezTo>
                    <a:pt x="146" y="61"/>
                    <a:pt x="147" y="60"/>
                    <a:pt x="147" y="62"/>
                  </a:cubicBezTo>
                  <a:cubicBezTo>
                    <a:pt x="148" y="62"/>
                    <a:pt x="148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2"/>
                    <a:pt x="150" y="62"/>
                    <a:pt x="150" y="62"/>
                  </a:cubicBezTo>
                  <a:cubicBezTo>
                    <a:pt x="150" y="62"/>
                    <a:pt x="150" y="62"/>
                    <a:pt x="150" y="63"/>
                  </a:cubicBezTo>
                  <a:cubicBezTo>
                    <a:pt x="151" y="63"/>
                    <a:pt x="152" y="63"/>
                    <a:pt x="153" y="63"/>
                  </a:cubicBezTo>
                  <a:cubicBezTo>
                    <a:pt x="153" y="63"/>
                    <a:pt x="153" y="62"/>
                    <a:pt x="153" y="62"/>
                  </a:cubicBezTo>
                  <a:cubicBezTo>
                    <a:pt x="154" y="62"/>
                    <a:pt x="154" y="62"/>
                    <a:pt x="155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5" y="62"/>
                    <a:pt x="155" y="61"/>
                    <a:pt x="156" y="61"/>
                  </a:cubicBezTo>
                  <a:cubicBezTo>
                    <a:pt x="156" y="63"/>
                    <a:pt x="155" y="63"/>
                    <a:pt x="153" y="63"/>
                  </a:cubicBezTo>
                  <a:cubicBezTo>
                    <a:pt x="153" y="64"/>
                    <a:pt x="153" y="64"/>
                    <a:pt x="153" y="64"/>
                  </a:cubicBezTo>
                  <a:cubicBezTo>
                    <a:pt x="154" y="64"/>
                    <a:pt x="155" y="64"/>
                    <a:pt x="156" y="64"/>
                  </a:cubicBezTo>
                  <a:cubicBezTo>
                    <a:pt x="156" y="64"/>
                    <a:pt x="156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6" y="65"/>
                    <a:pt x="156" y="65"/>
                  </a:cubicBezTo>
                  <a:cubicBezTo>
                    <a:pt x="158" y="65"/>
                    <a:pt x="157" y="64"/>
                    <a:pt x="159" y="64"/>
                  </a:cubicBezTo>
                  <a:cubicBezTo>
                    <a:pt x="159" y="66"/>
                    <a:pt x="158" y="65"/>
                    <a:pt x="158" y="67"/>
                  </a:cubicBezTo>
                  <a:cubicBezTo>
                    <a:pt x="159" y="66"/>
                    <a:pt x="161" y="66"/>
                    <a:pt x="162" y="66"/>
                  </a:cubicBezTo>
                  <a:cubicBezTo>
                    <a:pt x="162" y="66"/>
                    <a:pt x="162" y="66"/>
                    <a:pt x="162" y="67"/>
                  </a:cubicBezTo>
                  <a:cubicBezTo>
                    <a:pt x="162" y="67"/>
                    <a:pt x="161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1" y="68"/>
                  </a:cubicBezTo>
                  <a:cubicBezTo>
                    <a:pt x="161" y="68"/>
                    <a:pt x="161" y="69"/>
                    <a:pt x="161" y="69"/>
                  </a:cubicBezTo>
                  <a:cubicBezTo>
                    <a:pt x="162" y="69"/>
                    <a:pt x="162" y="68"/>
                    <a:pt x="162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3" y="68"/>
                    <a:pt x="164" y="68"/>
                    <a:pt x="164" y="68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5" y="69"/>
                    <a:pt x="166" y="69"/>
                    <a:pt x="166" y="69"/>
                  </a:cubicBezTo>
                  <a:cubicBezTo>
                    <a:pt x="166" y="69"/>
                    <a:pt x="166" y="69"/>
                    <a:pt x="166" y="70"/>
                  </a:cubicBezTo>
                  <a:cubicBezTo>
                    <a:pt x="167" y="70"/>
                    <a:pt x="168" y="70"/>
                    <a:pt x="168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9"/>
                    <a:pt x="169" y="69"/>
                    <a:pt x="169" y="69"/>
                  </a:cubicBezTo>
                  <a:cubicBezTo>
                    <a:pt x="169" y="68"/>
                    <a:pt x="169" y="68"/>
                    <a:pt x="169" y="67"/>
                  </a:cubicBezTo>
                  <a:cubicBezTo>
                    <a:pt x="169" y="67"/>
                    <a:pt x="169" y="67"/>
                    <a:pt x="169" y="68"/>
                  </a:cubicBezTo>
                  <a:cubicBezTo>
                    <a:pt x="168" y="66"/>
                    <a:pt x="168" y="66"/>
                    <a:pt x="168" y="65"/>
                  </a:cubicBezTo>
                  <a:cubicBezTo>
                    <a:pt x="167" y="64"/>
                    <a:pt x="167" y="65"/>
                    <a:pt x="167" y="64"/>
                  </a:cubicBezTo>
                  <a:cubicBezTo>
                    <a:pt x="167" y="64"/>
                    <a:pt x="166" y="64"/>
                    <a:pt x="166" y="64"/>
                  </a:cubicBezTo>
                  <a:cubicBezTo>
                    <a:pt x="166" y="64"/>
                    <a:pt x="166" y="63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3"/>
                    <a:pt x="168" y="63"/>
                    <a:pt x="168" y="64"/>
                  </a:cubicBezTo>
                  <a:cubicBezTo>
                    <a:pt x="169" y="64"/>
                    <a:pt x="169" y="64"/>
                    <a:pt x="170" y="64"/>
                  </a:cubicBezTo>
                  <a:cubicBezTo>
                    <a:pt x="170" y="63"/>
                    <a:pt x="170" y="63"/>
                    <a:pt x="170" y="63"/>
                  </a:cubicBezTo>
                  <a:cubicBezTo>
                    <a:pt x="171" y="63"/>
                    <a:pt x="171" y="63"/>
                    <a:pt x="172" y="63"/>
                  </a:cubicBezTo>
                  <a:cubicBezTo>
                    <a:pt x="172" y="63"/>
                    <a:pt x="172" y="62"/>
                    <a:pt x="172" y="62"/>
                  </a:cubicBezTo>
                  <a:cubicBezTo>
                    <a:pt x="172" y="62"/>
                    <a:pt x="171" y="62"/>
                    <a:pt x="171" y="62"/>
                  </a:cubicBezTo>
                  <a:cubicBezTo>
                    <a:pt x="170" y="61"/>
                    <a:pt x="171" y="61"/>
                    <a:pt x="170" y="61"/>
                  </a:cubicBezTo>
                  <a:cubicBezTo>
                    <a:pt x="170" y="61"/>
                    <a:pt x="170" y="60"/>
                    <a:pt x="170" y="60"/>
                  </a:cubicBezTo>
                  <a:cubicBezTo>
                    <a:pt x="171" y="60"/>
                    <a:pt x="171" y="60"/>
                    <a:pt x="172" y="60"/>
                  </a:cubicBezTo>
                  <a:cubicBezTo>
                    <a:pt x="171" y="60"/>
                    <a:pt x="172" y="60"/>
                    <a:pt x="171" y="59"/>
                  </a:cubicBezTo>
                  <a:cubicBezTo>
                    <a:pt x="171" y="56"/>
                    <a:pt x="172" y="58"/>
                    <a:pt x="173" y="57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5" y="54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6"/>
                    <a:pt x="176" y="56"/>
                  </a:cubicBezTo>
                  <a:cubicBezTo>
                    <a:pt x="177" y="56"/>
                    <a:pt x="176" y="56"/>
                    <a:pt x="177" y="56"/>
                  </a:cubicBezTo>
                  <a:cubicBezTo>
                    <a:pt x="177" y="56"/>
                    <a:pt x="177" y="56"/>
                    <a:pt x="178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9" y="55"/>
                    <a:pt x="177" y="55"/>
                    <a:pt x="177" y="55"/>
                  </a:cubicBezTo>
                  <a:cubicBezTo>
                    <a:pt x="177" y="55"/>
                    <a:pt x="179" y="54"/>
                    <a:pt x="177" y="53"/>
                  </a:cubicBezTo>
                  <a:cubicBezTo>
                    <a:pt x="177" y="53"/>
                    <a:pt x="177" y="53"/>
                    <a:pt x="177" y="52"/>
                  </a:cubicBezTo>
                  <a:cubicBezTo>
                    <a:pt x="178" y="53"/>
                    <a:pt x="179" y="53"/>
                    <a:pt x="179" y="53"/>
                  </a:cubicBezTo>
                  <a:cubicBezTo>
                    <a:pt x="180" y="52"/>
                    <a:pt x="180" y="52"/>
                    <a:pt x="180" y="51"/>
                  </a:cubicBezTo>
                  <a:cubicBezTo>
                    <a:pt x="179" y="51"/>
                    <a:pt x="179" y="51"/>
                    <a:pt x="178" y="51"/>
                  </a:cubicBezTo>
                  <a:cubicBezTo>
                    <a:pt x="178" y="50"/>
                    <a:pt x="178" y="49"/>
                    <a:pt x="177" y="49"/>
                  </a:cubicBezTo>
                  <a:cubicBezTo>
                    <a:pt x="176" y="48"/>
                    <a:pt x="175" y="48"/>
                    <a:pt x="174" y="48"/>
                  </a:cubicBezTo>
                  <a:cubicBezTo>
                    <a:pt x="174" y="47"/>
                    <a:pt x="174" y="48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8"/>
                    <a:pt x="174" y="49"/>
                    <a:pt x="174" y="50"/>
                  </a:cubicBezTo>
                  <a:cubicBezTo>
                    <a:pt x="173" y="50"/>
                    <a:pt x="173" y="50"/>
                    <a:pt x="172" y="49"/>
                  </a:cubicBezTo>
                  <a:cubicBezTo>
                    <a:pt x="172" y="50"/>
                    <a:pt x="172" y="50"/>
                    <a:pt x="172" y="51"/>
                  </a:cubicBezTo>
                  <a:cubicBezTo>
                    <a:pt x="172" y="51"/>
                    <a:pt x="171" y="51"/>
                    <a:pt x="171" y="51"/>
                  </a:cubicBezTo>
                  <a:cubicBezTo>
                    <a:pt x="171" y="50"/>
                    <a:pt x="171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69" y="50"/>
                    <a:pt x="169" y="50"/>
                  </a:cubicBezTo>
                  <a:cubicBezTo>
                    <a:pt x="169" y="51"/>
                    <a:pt x="169" y="52"/>
                    <a:pt x="169" y="52"/>
                  </a:cubicBezTo>
                  <a:cubicBezTo>
                    <a:pt x="169" y="52"/>
                    <a:pt x="168" y="52"/>
                    <a:pt x="168" y="53"/>
                  </a:cubicBezTo>
                  <a:cubicBezTo>
                    <a:pt x="168" y="51"/>
                    <a:pt x="168" y="50"/>
                    <a:pt x="169" y="49"/>
                  </a:cubicBezTo>
                  <a:cubicBezTo>
                    <a:pt x="169" y="49"/>
                    <a:pt x="169" y="48"/>
                    <a:pt x="169" y="48"/>
                  </a:cubicBezTo>
                  <a:cubicBezTo>
                    <a:pt x="168" y="49"/>
                    <a:pt x="168" y="48"/>
                    <a:pt x="167" y="48"/>
                  </a:cubicBezTo>
                  <a:cubicBezTo>
                    <a:pt x="166" y="49"/>
                    <a:pt x="166" y="50"/>
                    <a:pt x="166" y="51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6" y="51"/>
                    <a:pt x="166" y="51"/>
                    <a:pt x="166" y="50"/>
                  </a:cubicBezTo>
                  <a:cubicBezTo>
                    <a:pt x="166" y="50"/>
                    <a:pt x="165" y="50"/>
                    <a:pt x="165" y="51"/>
                  </a:cubicBezTo>
                  <a:cubicBezTo>
                    <a:pt x="165" y="50"/>
                    <a:pt x="165" y="50"/>
                    <a:pt x="164" y="50"/>
                  </a:cubicBezTo>
                  <a:cubicBezTo>
                    <a:pt x="163" y="50"/>
                    <a:pt x="162" y="50"/>
                    <a:pt x="161" y="51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60" y="49"/>
                    <a:pt x="160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8"/>
                    <a:pt x="161" y="49"/>
                    <a:pt x="16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47"/>
                    <a:pt x="161" y="47"/>
                    <a:pt x="159" y="46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159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6"/>
                    <a:pt x="157" y="47"/>
                    <a:pt x="157" y="47"/>
                  </a:cubicBezTo>
                  <a:cubicBezTo>
                    <a:pt x="156" y="48"/>
                    <a:pt x="157" y="47"/>
                    <a:pt x="156" y="48"/>
                  </a:cubicBezTo>
                  <a:cubicBezTo>
                    <a:pt x="156" y="48"/>
                    <a:pt x="155" y="48"/>
                    <a:pt x="155" y="48"/>
                  </a:cubicBezTo>
                  <a:cubicBezTo>
                    <a:pt x="155" y="47"/>
                    <a:pt x="155" y="47"/>
                    <a:pt x="155" y="46"/>
                  </a:cubicBezTo>
                  <a:cubicBezTo>
                    <a:pt x="155" y="46"/>
                    <a:pt x="155" y="46"/>
                    <a:pt x="155" y="46"/>
                  </a:cubicBezTo>
                  <a:cubicBezTo>
                    <a:pt x="154" y="45"/>
                    <a:pt x="155" y="45"/>
                    <a:pt x="156" y="45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4" y="44"/>
                    <a:pt x="153" y="44"/>
                    <a:pt x="153" y="45"/>
                  </a:cubicBezTo>
                  <a:cubicBezTo>
                    <a:pt x="153" y="45"/>
                    <a:pt x="152" y="45"/>
                    <a:pt x="152" y="45"/>
                  </a:cubicBezTo>
                  <a:cubicBezTo>
                    <a:pt x="153" y="45"/>
                    <a:pt x="153" y="46"/>
                    <a:pt x="152" y="47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2" y="46"/>
                    <a:pt x="151" y="46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0" y="45"/>
                  </a:cubicBezTo>
                  <a:cubicBezTo>
                    <a:pt x="150" y="46"/>
                    <a:pt x="150" y="46"/>
                    <a:pt x="150" y="47"/>
                  </a:cubicBezTo>
                  <a:cubicBezTo>
                    <a:pt x="150" y="47"/>
                    <a:pt x="149" y="47"/>
                    <a:pt x="149" y="47"/>
                  </a:cubicBezTo>
                  <a:cubicBezTo>
                    <a:pt x="149" y="47"/>
                    <a:pt x="149" y="46"/>
                    <a:pt x="149" y="46"/>
                  </a:cubicBezTo>
                  <a:cubicBezTo>
                    <a:pt x="147" y="47"/>
                    <a:pt x="147" y="47"/>
                    <a:pt x="147" y="48"/>
                  </a:cubicBezTo>
                  <a:cubicBezTo>
                    <a:pt x="147" y="48"/>
                    <a:pt x="146" y="48"/>
                    <a:pt x="146" y="48"/>
                  </a:cubicBezTo>
                  <a:cubicBezTo>
                    <a:pt x="146" y="47"/>
                    <a:pt x="146" y="46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5" y="45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2" y="44"/>
                    <a:pt x="142" y="44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3"/>
                    <a:pt x="142" y="44"/>
                    <a:pt x="142" y="4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2"/>
                    <a:pt x="140" y="42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1"/>
                  </a:cubicBezTo>
                  <a:cubicBezTo>
                    <a:pt x="139" y="41"/>
                    <a:pt x="139" y="41"/>
                    <a:pt x="138" y="41"/>
                  </a:cubicBezTo>
                  <a:cubicBezTo>
                    <a:pt x="138" y="41"/>
                    <a:pt x="137" y="41"/>
                    <a:pt x="137" y="41"/>
                  </a:cubicBezTo>
                  <a:cubicBezTo>
                    <a:pt x="136" y="41"/>
                    <a:pt x="135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3" y="41"/>
                  </a:cubicBezTo>
                  <a:cubicBezTo>
                    <a:pt x="133" y="41"/>
                    <a:pt x="134" y="40"/>
                    <a:pt x="134" y="40"/>
                  </a:cubicBezTo>
                  <a:cubicBezTo>
                    <a:pt x="133" y="40"/>
                    <a:pt x="133" y="40"/>
                    <a:pt x="131" y="40"/>
                  </a:cubicBezTo>
                  <a:cubicBezTo>
                    <a:pt x="131" y="40"/>
                    <a:pt x="131" y="39"/>
                    <a:pt x="131" y="39"/>
                  </a:cubicBezTo>
                  <a:cubicBezTo>
                    <a:pt x="135" y="39"/>
                    <a:pt x="135" y="39"/>
                    <a:pt x="136" y="37"/>
                  </a:cubicBezTo>
                  <a:cubicBezTo>
                    <a:pt x="136" y="37"/>
                    <a:pt x="137" y="37"/>
                    <a:pt x="137" y="37"/>
                  </a:cubicBezTo>
                  <a:cubicBezTo>
                    <a:pt x="137" y="36"/>
                    <a:pt x="136" y="35"/>
                    <a:pt x="135" y="35"/>
                  </a:cubicBezTo>
                  <a:cubicBezTo>
                    <a:pt x="134" y="35"/>
                    <a:pt x="134" y="34"/>
                    <a:pt x="134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34" y="33"/>
                    <a:pt x="133" y="33"/>
                  </a:cubicBezTo>
                  <a:cubicBezTo>
                    <a:pt x="134" y="33"/>
                    <a:pt x="135" y="33"/>
                    <a:pt x="135" y="33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7" y="34"/>
                    <a:pt x="139" y="33"/>
                    <a:pt x="141" y="34"/>
                  </a:cubicBezTo>
                  <a:cubicBezTo>
                    <a:pt x="140" y="34"/>
                    <a:pt x="140" y="33"/>
                    <a:pt x="140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0" y="32"/>
                    <a:pt x="139" y="32"/>
                    <a:pt x="137" y="3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7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4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2" y="31"/>
                    <a:pt x="132" y="31"/>
                  </a:cubicBezTo>
                  <a:cubicBezTo>
                    <a:pt x="132" y="30"/>
                    <a:pt x="132" y="30"/>
                    <a:pt x="131" y="30"/>
                  </a:cubicBezTo>
                  <a:cubicBezTo>
                    <a:pt x="131" y="30"/>
                    <a:pt x="131" y="30"/>
                    <a:pt x="130" y="30"/>
                  </a:cubicBezTo>
                  <a:cubicBezTo>
                    <a:pt x="130" y="30"/>
                    <a:pt x="130" y="30"/>
                    <a:pt x="130" y="29"/>
                  </a:cubicBezTo>
                  <a:cubicBezTo>
                    <a:pt x="132" y="29"/>
                    <a:pt x="133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7" y="28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4"/>
                    <a:pt x="136" y="24"/>
                    <a:pt x="134" y="23"/>
                  </a:cubicBezTo>
                  <a:cubicBezTo>
                    <a:pt x="134" y="23"/>
                    <a:pt x="134" y="23"/>
                    <a:pt x="133" y="23"/>
                  </a:cubicBezTo>
                  <a:cubicBezTo>
                    <a:pt x="133" y="24"/>
                    <a:pt x="132" y="24"/>
                    <a:pt x="132" y="26"/>
                  </a:cubicBezTo>
                  <a:cubicBezTo>
                    <a:pt x="131" y="26"/>
                    <a:pt x="131" y="26"/>
                    <a:pt x="130" y="26"/>
                  </a:cubicBezTo>
                  <a:cubicBezTo>
                    <a:pt x="130" y="26"/>
                    <a:pt x="130" y="25"/>
                    <a:pt x="130" y="25"/>
                  </a:cubicBezTo>
                  <a:cubicBezTo>
                    <a:pt x="130" y="25"/>
                    <a:pt x="130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8" y="25"/>
                    <a:pt x="127" y="25"/>
                    <a:pt x="127" y="25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4"/>
                    <a:pt x="129" y="24"/>
                    <a:pt x="129" y="22"/>
                  </a:cubicBezTo>
                  <a:cubicBezTo>
                    <a:pt x="130" y="22"/>
                    <a:pt x="131" y="22"/>
                    <a:pt x="131" y="23"/>
                  </a:cubicBezTo>
                  <a:cubicBezTo>
                    <a:pt x="131" y="21"/>
                    <a:pt x="131" y="22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cubicBezTo>
                    <a:pt x="128" y="21"/>
                    <a:pt x="127" y="20"/>
                    <a:pt x="126" y="20"/>
                  </a:cubicBezTo>
                  <a:cubicBezTo>
                    <a:pt x="125" y="20"/>
                    <a:pt x="124" y="20"/>
                    <a:pt x="123" y="21"/>
                  </a:cubicBezTo>
                  <a:cubicBezTo>
                    <a:pt x="123" y="21"/>
                    <a:pt x="123" y="21"/>
                    <a:pt x="123" y="22"/>
                  </a:cubicBezTo>
                  <a:cubicBezTo>
                    <a:pt x="122" y="22"/>
                    <a:pt x="121" y="22"/>
                    <a:pt x="121" y="23"/>
                  </a:cubicBezTo>
                  <a:cubicBezTo>
                    <a:pt x="121" y="23"/>
                    <a:pt x="120" y="23"/>
                    <a:pt x="120" y="23"/>
                  </a:cubicBezTo>
                  <a:cubicBezTo>
                    <a:pt x="121" y="22"/>
                    <a:pt x="122" y="21"/>
                    <a:pt x="123" y="20"/>
                  </a:cubicBezTo>
                  <a:cubicBezTo>
                    <a:pt x="122" y="20"/>
                    <a:pt x="123" y="20"/>
                    <a:pt x="122" y="20"/>
                  </a:cubicBezTo>
                  <a:cubicBezTo>
                    <a:pt x="120" y="20"/>
                    <a:pt x="119" y="21"/>
                    <a:pt x="118" y="22"/>
                  </a:cubicBezTo>
                  <a:cubicBezTo>
                    <a:pt x="118" y="22"/>
                    <a:pt x="118" y="22"/>
                    <a:pt x="117" y="23"/>
                  </a:cubicBezTo>
                  <a:cubicBezTo>
                    <a:pt x="117" y="22"/>
                    <a:pt x="117" y="21"/>
                    <a:pt x="117" y="21"/>
                  </a:cubicBezTo>
                  <a:cubicBezTo>
                    <a:pt x="119" y="20"/>
                    <a:pt x="119" y="20"/>
                    <a:pt x="120" y="19"/>
                  </a:cubicBezTo>
                  <a:cubicBezTo>
                    <a:pt x="120" y="19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8" y="18"/>
                    <a:pt x="118" y="19"/>
                  </a:cubicBezTo>
                  <a:cubicBezTo>
                    <a:pt x="118" y="19"/>
                    <a:pt x="117" y="19"/>
                    <a:pt x="117" y="19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6" y="18"/>
                    <a:pt x="117" y="18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5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4" y="21"/>
                    <a:pt x="114" y="20"/>
                    <a:pt x="113" y="20"/>
                  </a:cubicBezTo>
                  <a:cubicBezTo>
                    <a:pt x="113" y="20"/>
                    <a:pt x="113" y="20"/>
                    <a:pt x="112" y="20"/>
                  </a:cubicBezTo>
                  <a:cubicBezTo>
                    <a:pt x="112" y="19"/>
                    <a:pt x="112" y="20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9"/>
                    <a:pt x="115" y="18"/>
                    <a:pt x="115" y="18"/>
                  </a:cubicBezTo>
                  <a:cubicBezTo>
                    <a:pt x="115" y="18"/>
                    <a:pt x="115" y="17"/>
                    <a:pt x="115" y="17"/>
                  </a:cubicBezTo>
                  <a:cubicBezTo>
                    <a:pt x="114" y="17"/>
                    <a:pt x="114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2" y="17"/>
                    <a:pt x="112" y="17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09" y="15"/>
                    <a:pt x="108" y="15"/>
                    <a:pt x="107" y="15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6"/>
                    <a:pt x="107" y="16"/>
                    <a:pt x="107" y="17"/>
                  </a:cubicBezTo>
                  <a:cubicBezTo>
                    <a:pt x="107" y="17"/>
                    <a:pt x="107" y="18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6" y="19"/>
                  </a:cubicBezTo>
                  <a:cubicBezTo>
                    <a:pt x="106" y="19"/>
                    <a:pt x="106" y="18"/>
                    <a:pt x="106" y="18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4" y="18"/>
                    <a:pt x="104" y="18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3" y="18"/>
                    <a:pt x="103" y="18"/>
                    <a:pt x="103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6"/>
                    <a:pt x="103" y="16"/>
                    <a:pt x="103" y="15"/>
                  </a:cubicBezTo>
                  <a:cubicBezTo>
                    <a:pt x="102" y="15"/>
                    <a:pt x="102" y="16"/>
                    <a:pt x="101" y="16"/>
                  </a:cubicBezTo>
                  <a:cubicBezTo>
                    <a:pt x="101" y="17"/>
                    <a:pt x="100" y="18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9"/>
                    <a:pt x="99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8"/>
                    <a:pt x="99" y="17"/>
                  </a:cubicBezTo>
                  <a:cubicBezTo>
                    <a:pt x="98" y="17"/>
                    <a:pt x="98" y="17"/>
                    <a:pt x="97" y="17"/>
                  </a:cubicBezTo>
                  <a:cubicBezTo>
                    <a:pt x="96" y="16"/>
                    <a:pt x="97" y="17"/>
                    <a:pt x="96" y="16"/>
                  </a:cubicBezTo>
                  <a:cubicBezTo>
                    <a:pt x="97" y="16"/>
                    <a:pt x="99" y="15"/>
                    <a:pt x="100" y="15"/>
                  </a:cubicBezTo>
                  <a:cubicBezTo>
                    <a:pt x="100" y="13"/>
                    <a:pt x="99" y="11"/>
                    <a:pt x="98" y="11"/>
                  </a:cubicBezTo>
                  <a:close/>
                  <a:moveTo>
                    <a:pt x="69" y="16"/>
                  </a:moveTo>
                  <a:cubicBezTo>
                    <a:pt x="69" y="16"/>
                    <a:pt x="69" y="16"/>
                    <a:pt x="70" y="17"/>
                  </a:cubicBezTo>
                  <a:cubicBezTo>
                    <a:pt x="69" y="17"/>
                    <a:pt x="69" y="17"/>
                    <a:pt x="69" y="16"/>
                  </a:cubicBezTo>
                  <a:close/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3" y="77"/>
                    <a:pt x="153" y="77"/>
                    <a:pt x="153" y="76"/>
                  </a:cubicBezTo>
                  <a:cubicBezTo>
                    <a:pt x="154" y="76"/>
                    <a:pt x="154" y="77"/>
                    <a:pt x="155" y="77"/>
                  </a:cubicBezTo>
                  <a:close/>
                  <a:moveTo>
                    <a:pt x="125" y="29"/>
                  </a:moveTo>
                  <a:cubicBezTo>
                    <a:pt x="126" y="29"/>
                    <a:pt x="127" y="29"/>
                    <a:pt x="128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30"/>
                  </a:cubicBezTo>
                  <a:cubicBezTo>
                    <a:pt x="129" y="30"/>
                    <a:pt x="128" y="30"/>
                    <a:pt x="127" y="30"/>
                  </a:cubicBezTo>
                  <a:cubicBezTo>
                    <a:pt x="127" y="30"/>
                    <a:pt x="127" y="30"/>
                    <a:pt x="127" y="29"/>
                  </a:cubicBezTo>
                  <a:cubicBezTo>
                    <a:pt x="126" y="30"/>
                    <a:pt x="125" y="30"/>
                    <a:pt x="124" y="30"/>
                  </a:cubicBezTo>
                  <a:cubicBezTo>
                    <a:pt x="124" y="29"/>
                    <a:pt x="125" y="29"/>
                    <a:pt x="125" y="29"/>
                  </a:cubicBezTo>
                  <a:close/>
                  <a:moveTo>
                    <a:pt x="123" y="26"/>
                  </a:move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7"/>
                    <a:pt x="124" y="27"/>
                  </a:cubicBezTo>
                  <a:cubicBezTo>
                    <a:pt x="124" y="27"/>
                    <a:pt x="123" y="27"/>
                    <a:pt x="123" y="27"/>
                  </a:cubicBezTo>
                  <a:cubicBezTo>
                    <a:pt x="123" y="27"/>
                    <a:pt x="123" y="27"/>
                    <a:pt x="123" y="26"/>
                  </a:cubicBezTo>
                  <a:close/>
                  <a:moveTo>
                    <a:pt x="122" y="55"/>
                  </a:moveTo>
                  <a:cubicBezTo>
                    <a:pt x="122" y="56"/>
                    <a:pt x="123" y="56"/>
                    <a:pt x="124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5" y="57"/>
                    <a:pt x="126" y="56"/>
                    <a:pt x="127" y="56"/>
                  </a:cubicBezTo>
                  <a:cubicBezTo>
                    <a:pt x="127" y="56"/>
                    <a:pt x="127" y="57"/>
                    <a:pt x="128" y="57"/>
                  </a:cubicBezTo>
                  <a:cubicBezTo>
                    <a:pt x="128" y="57"/>
                    <a:pt x="131" y="57"/>
                    <a:pt x="131" y="57"/>
                  </a:cubicBezTo>
                  <a:cubicBezTo>
                    <a:pt x="131" y="57"/>
                    <a:pt x="131" y="58"/>
                    <a:pt x="131" y="58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8"/>
                    <a:pt x="132" y="58"/>
                    <a:pt x="132" y="59"/>
                  </a:cubicBezTo>
                  <a:cubicBezTo>
                    <a:pt x="132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60"/>
                    <a:pt x="134" y="60"/>
                  </a:cubicBezTo>
                  <a:cubicBezTo>
                    <a:pt x="134" y="60"/>
                    <a:pt x="134" y="61"/>
                    <a:pt x="134" y="61"/>
                  </a:cubicBezTo>
                  <a:cubicBezTo>
                    <a:pt x="132" y="61"/>
                    <a:pt x="132" y="61"/>
                    <a:pt x="130" y="61"/>
                  </a:cubicBezTo>
                  <a:cubicBezTo>
                    <a:pt x="130" y="62"/>
                    <a:pt x="130" y="62"/>
                    <a:pt x="129" y="62"/>
                  </a:cubicBezTo>
                  <a:cubicBezTo>
                    <a:pt x="129" y="62"/>
                    <a:pt x="129" y="62"/>
                    <a:pt x="129" y="63"/>
                  </a:cubicBezTo>
                  <a:cubicBezTo>
                    <a:pt x="128" y="63"/>
                    <a:pt x="127" y="62"/>
                    <a:pt x="126" y="62"/>
                  </a:cubicBezTo>
                  <a:cubicBezTo>
                    <a:pt x="126" y="63"/>
                    <a:pt x="125" y="64"/>
                    <a:pt x="124" y="65"/>
                  </a:cubicBezTo>
                  <a:cubicBezTo>
                    <a:pt x="123" y="65"/>
                    <a:pt x="123" y="65"/>
                    <a:pt x="122" y="64"/>
                  </a:cubicBezTo>
                  <a:cubicBezTo>
                    <a:pt x="122" y="64"/>
                    <a:pt x="122" y="64"/>
                    <a:pt x="121" y="64"/>
                  </a:cubicBezTo>
                  <a:cubicBezTo>
                    <a:pt x="122" y="63"/>
                    <a:pt x="122" y="63"/>
                    <a:pt x="122" y="62"/>
                  </a:cubicBezTo>
                  <a:cubicBezTo>
                    <a:pt x="122" y="62"/>
                    <a:pt x="121" y="62"/>
                    <a:pt x="121" y="62"/>
                  </a:cubicBezTo>
                  <a:cubicBezTo>
                    <a:pt x="121" y="62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0" y="60"/>
                    <a:pt x="119" y="59"/>
                    <a:pt x="119" y="57"/>
                  </a:cubicBezTo>
                  <a:cubicBezTo>
                    <a:pt x="119" y="57"/>
                    <a:pt x="120" y="57"/>
                    <a:pt x="120" y="57"/>
                  </a:cubicBezTo>
                  <a:cubicBezTo>
                    <a:pt x="120" y="56"/>
                    <a:pt x="120" y="55"/>
                    <a:pt x="119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1" y="54"/>
                    <a:pt x="121" y="54"/>
                    <a:pt x="122" y="55"/>
                  </a:cubicBezTo>
                  <a:close/>
                  <a:moveTo>
                    <a:pt x="120" y="23"/>
                  </a:moveTo>
                  <a:cubicBezTo>
                    <a:pt x="120" y="24"/>
                    <a:pt x="120" y="24"/>
                    <a:pt x="120" y="25"/>
                  </a:cubicBezTo>
                  <a:cubicBezTo>
                    <a:pt x="119" y="25"/>
                    <a:pt x="119" y="25"/>
                    <a:pt x="118" y="25"/>
                  </a:cubicBezTo>
                  <a:cubicBezTo>
                    <a:pt x="118" y="24"/>
                    <a:pt x="118" y="23"/>
                    <a:pt x="118" y="23"/>
                  </a:cubicBezTo>
                  <a:cubicBezTo>
                    <a:pt x="119" y="23"/>
                    <a:pt x="120" y="23"/>
                    <a:pt x="120" y="23"/>
                  </a:cubicBezTo>
                  <a:close/>
                  <a:moveTo>
                    <a:pt x="121" y="73"/>
                  </a:move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2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4" y="73"/>
                    <a:pt x="124" y="73"/>
                  </a:cubicBezTo>
                  <a:cubicBezTo>
                    <a:pt x="125" y="76"/>
                    <a:pt x="126" y="76"/>
                    <a:pt x="126" y="79"/>
                  </a:cubicBezTo>
                  <a:cubicBezTo>
                    <a:pt x="126" y="79"/>
                    <a:pt x="125" y="79"/>
                    <a:pt x="125" y="80"/>
                  </a:cubicBezTo>
                  <a:cubicBezTo>
                    <a:pt x="125" y="79"/>
                    <a:pt x="125" y="79"/>
                    <a:pt x="125" y="78"/>
                  </a:cubicBezTo>
                  <a:cubicBezTo>
                    <a:pt x="124" y="78"/>
                    <a:pt x="124" y="79"/>
                    <a:pt x="123" y="79"/>
                  </a:cubicBezTo>
                  <a:cubicBezTo>
                    <a:pt x="123" y="79"/>
                    <a:pt x="123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1" y="80"/>
                    <a:pt x="120" y="80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8" y="79"/>
                    <a:pt x="118" y="79"/>
                    <a:pt x="118" y="78"/>
                  </a:cubicBezTo>
                  <a:cubicBezTo>
                    <a:pt x="119" y="78"/>
                    <a:pt x="119" y="78"/>
                    <a:pt x="120" y="77"/>
                  </a:cubicBezTo>
                  <a:cubicBezTo>
                    <a:pt x="120" y="77"/>
                    <a:pt x="120" y="76"/>
                    <a:pt x="119" y="75"/>
                  </a:cubicBezTo>
                  <a:cubicBezTo>
                    <a:pt x="118" y="75"/>
                    <a:pt x="119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4"/>
                    <a:pt x="118" y="74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9" y="73"/>
                    <a:pt x="120" y="73"/>
                    <a:pt x="121" y="73"/>
                  </a:cubicBezTo>
                  <a:close/>
                  <a:moveTo>
                    <a:pt x="110" y="22"/>
                  </a:moveTo>
                  <a:cubicBezTo>
                    <a:pt x="110" y="22"/>
                    <a:pt x="110" y="22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0" y="23"/>
                    <a:pt x="110" y="23"/>
                  </a:cubicBezTo>
                  <a:cubicBezTo>
                    <a:pt x="110" y="22"/>
                    <a:pt x="110" y="22"/>
                    <a:pt x="1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4"/>
            <p:cNvSpPr>
              <a:spLocks noEditPoints="1"/>
            </p:cNvSpPr>
            <p:nvPr/>
          </p:nvSpPr>
          <p:spPr bwMode="auto">
            <a:xfrm>
              <a:off x="1306" y="4"/>
              <a:ext cx="863" cy="543"/>
            </a:xfrm>
            <a:custGeom>
              <a:avLst/>
              <a:gdLst>
                <a:gd name="T0" fmla="*/ 326 w 365"/>
                <a:gd name="T1" fmla="*/ 23 h 229"/>
                <a:gd name="T2" fmla="*/ 291 w 365"/>
                <a:gd name="T3" fmla="*/ 28 h 229"/>
                <a:gd name="T4" fmla="*/ 264 w 365"/>
                <a:gd name="T5" fmla="*/ 20 h 229"/>
                <a:gd name="T6" fmla="*/ 253 w 365"/>
                <a:gd name="T7" fmla="*/ 18 h 229"/>
                <a:gd name="T8" fmla="*/ 310 w 365"/>
                <a:gd name="T9" fmla="*/ 9 h 229"/>
                <a:gd name="T10" fmla="*/ 280 w 365"/>
                <a:gd name="T11" fmla="*/ 5 h 229"/>
                <a:gd name="T12" fmla="*/ 251 w 365"/>
                <a:gd name="T13" fmla="*/ 1 h 229"/>
                <a:gd name="T14" fmla="*/ 202 w 365"/>
                <a:gd name="T15" fmla="*/ 8 h 229"/>
                <a:gd name="T16" fmla="*/ 170 w 365"/>
                <a:gd name="T17" fmla="*/ 11 h 229"/>
                <a:gd name="T18" fmla="*/ 181 w 365"/>
                <a:gd name="T19" fmla="*/ 17 h 229"/>
                <a:gd name="T20" fmla="*/ 166 w 365"/>
                <a:gd name="T21" fmla="*/ 30 h 229"/>
                <a:gd name="T22" fmla="*/ 152 w 365"/>
                <a:gd name="T23" fmla="*/ 31 h 229"/>
                <a:gd name="T24" fmla="*/ 133 w 365"/>
                <a:gd name="T25" fmla="*/ 35 h 229"/>
                <a:gd name="T26" fmla="*/ 111 w 365"/>
                <a:gd name="T27" fmla="*/ 33 h 229"/>
                <a:gd name="T28" fmla="*/ 95 w 365"/>
                <a:gd name="T29" fmla="*/ 31 h 229"/>
                <a:gd name="T30" fmla="*/ 69 w 365"/>
                <a:gd name="T31" fmla="*/ 36 h 229"/>
                <a:gd name="T32" fmla="*/ 45 w 365"/>
                <a:gd name="T33" fmla="*/ 47 h 229"/>
                <a:gd name="T34" fmla="*/ 39 w 365"/>
                <a:gd name="T35" fmla="*/ 57 h 229"/>
                <a:gd name="T36" fmla="*/ 26 w 365"/>
                <a:gd name="T37" fmla="*/ 69 h 229"/>
                <a:gd name="T38" fmla="*/ 10 w 365"/>
                <a:gd name="T39" fmla="*/ 84 h 229"/>
                <a:gd name="T40" fmla="*/ 10 w 365"/>
                <a:gd name="T41" fmla="*/ 89 h 229"/>
                <a:gd name="T42" fmla="*/ 35 w 365"/>
                <a:gd name="T43" fmla="*/ 96 h 229"/>
                <a:gd name="T44" fmla="*/ 89 w 365"/>
                <a:gd name="T45" fmla="*/ 97 h 229"/>
                <a:gd name="T46" fmla="*/ 108 w 365"/>
                <a:gd name="T47" fmla="*/ 113 h 229"/>
                <a:gd name="T48" fmla="*/ 109 w 365"/>
                <a:gd name="T49" fmla="*/ 133 h 229"/>
                <a:gd name="T50" fmla="*/ 133 w 365"/>
                <a:gd name="T51" fmla="*/ 133 h 229"/>
                <a:gd name="T52" fmla="*/ 115 w 365"/>
                <a:gd name="T53" fmla="*/ 139 h 229"/>
                <a:gd name="T54" fmla="*/ 121 w 365"/>
                <a:gd name="T55" fmla="*/ 157 h 229"/>
                <a:gd name="T56" fmla="*/ 139 w 365"/>
                <a:gd name="T57" fmla="*/ 146 h 229"/>
                <a:gd name="T58" fmla="*/ 133 w 365"/>
                <a:gd name="T59" fmla="*/ 163 h 229"/>
                <a:gd name="T60" fmla="*/ 123 w 365"/>
                <a:gd name="T61" fmla="*/ 173 h 229"/>
                <a:gd name="T62" fmla="*/ 140 w 365"/>
                <a:gd name="T63" fmla="*/ 171 h 229"/>
                <a:gd name="T64" fmla="*/ 127 w 365"/>
                <a:gd name="T65" fmla="*/ 183 h 229"/>
                <a:gd name="T66" fmla="*/ 136 w 365"/>
                <a:gd name="T67" fmla="*/ 194 h 229"/>
                <a:gd name="T68" fmla="*/ 142 w 365"/>
                <a:gd name="T69" fmla="*/ 205 h 229"/>
                <a:gd name="T70" fmla="*/ 156 w 365"/>
                <a:gd name="T71" fmla="*/ 216 h 229"/>
                <a:gd name="T72" fmla="*/ 168 w 365"/>
                <a:gd name="T73" fmla="*/ 223 h 229"/>
                <a:gd name="T74" fmla="*/ 182 w 365"/>
                <a:gd name="T75" fmla="*/ 222 h 229"/>
                <a:gd name="T76" fmla="*/ 193 w 365"/>
                <a:gd name="T77" fmla="*/ 226 h 229"/>
                <a:gd name="T78" fmla="*/ 195 w 365"/>
                <a:gd name="T79" fmla="*/ 210 h 229"/>
                <a:gd name="T80" fmla="*/ 205 w 365"/>
                <a:gd name="T81" fmla="*/ 188 h 229"/>
                <a:gd name="T82" fmla="*/ 231 w 365"/>
                <a:gd name="T83" fmla="*/ 174 h 229"/>
                <a:gd name="T84" fmla="*/ 254 w 365"/>
                <a:gd name="T85" fmla="*/ 156 h 229"/>
                <a:gd name="T86" fmla="*/ 286 w 365"/>
                <a:gd name="T87" fmla="*/ 147 h 229"/>
                <a:gd name="T88" fmla="*/ 312 w 365"/>
                <a:gd name="T89" fmla="*/ 132 h 229"/>
                <a:gd name="T90" fmla="*/ 284 w 365"/>
                <a:gd name="T91" fmla="*/ 131 h 229"/>
                <a:gd name="T92" fmla="*/ 273 w 365"/>
                <a:gd name="T93" fmla="*/ 123 h 229"/>
                <a:gd name="T94" fmla="*/ 300 w 365"/>
                <a:gd name="T95" fmla="*/ 127 h 229"/>
                <a:gd name="T96" fmla="*/ 310 w 365"/>
                <a:gd name="T97" fmla="*/ 122 h 229"/>
                <a:gd name="T98" fmla="*/ 285 w 365"/>
                <a:gd name="T99" fmla="*/ 113 h 229"/>
                <a:gd name="T100" fmla="*/ 303 w 365"/>
                <a:gd name="T101" fmla="*/ 103 h 229"/>
                <a:gd name="T102" fmla="*/ 309 w 365"/>
                <a:gd name="T103" fmla="*/ 97 h 229"/>
                <a:gd name="T104" fmla="*/ 311 w 365"/>
                <a:gd name="T105" fmla="*/ 85 h 229"/>
                <a:gd name="T106" fmla="*/ 316 w 365"/>
                <a:gd name="T107" fmla="*/ 72 h 229"/>
                <a:gd name="T108" fmla="*/ 318 w 365"/>
                <a:gd name="T109" fmla="*/ 61 h 229"/>
                <a:gd name="T110" fmla="*/ 324 w 365"/>
                <a:gd name="T111" fmla="*/ 51 h 229"/>
                <a:gd name="T112" fmla="*/ 317 w 365"/>
                <a:gd name="T113" fmla="*/ 37 h 229"/>
                <a:gd name="T114" fmla="*/ 349 w 365"/>
                <a:gd name="T115" fmla="*/ 27 h 229"/>
                <a:gd name="T116" fmla="*/ 145 w 365"/>
                <a:gd name="T117" fmla="*/ 167 h 229"/>
                <a:gd name="T118" fmla="*/ 225 w 365"/>
                <a:gd name="T119" fmla="*/ 12 h 229"/>
                <a:gd name="T120" fmla="*/ 235 w 365"/>
                <a:gd name="T121" fmla="*/ 10 h 229"/>
                <a:gd name="T122" fmla="*/ 275 w 365"/>
                <a:gd name="T123" fmla="*/ 3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229">
                  <a:moveTo>
                    <a:pt x="354" y="24"/>
                  </a:moveTo>
                  <a:cubicBezTo>
                    <a:pt x="354" y="24"/>
                    <a:pt x="355" y="24"/>
                    <a:pt x="355" y="24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6" y="24"/>
                    <a:pt x="357" y="24"/>
                    <a:pt x="358" y="24"/>
                  </a:cubicBezTo>
                  <a:cubicBezTo>
                    <a:pt x="357" y="24"/>
                    <a:pt x="357" y="24"/>
                    <a:pt x="357" y="24"/>
                  </a:cubicBezTo>
                  <a:cubicBezTo>
                    <a:pt x="358" y="23"/>
                    <a:pt x="358" y="23"/>
                    <a:pt x="358" y="23"/>
                  </a:cubicBezTo>
                  <a:cubicBezTo>
                    <a:pt x="359" y="23"/>
                    <a:pt x="359" y="23"/>
                    <a:pt x="359" y="22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362" y="21"/>
                    <a:pt x="363" y="24"/>
                    <a:pt x="365" y="21"/>
                  </a:cubicBezTo>
                  <a:cubicBezTo>
                    <a:pt x="365" y="21"/>
                    <a:pt x="365" y="21"/>
                    <a:pt x="365" y="21"/>
                  </a:cubicBezTo>
                  <a:cubicBezTo>
                    <a:pt x="365" y="21"/>
                    <a:pt x="365" y="20"/>
                    <a:pt x="365" y="20"/>
                  </a:cubicBezTo>
                  <a:cubicBezTo>
                    <a:pt x="364" y="20"/>
                    <a:pt x="364" y="20"/>
                    <a:pt x="364" y="19"/>
                  </a:cubicBezTo>
                  <a:cubicBezTo>
                    <a:pt x="361" y="19"/>
                    <a:pt x="358" y="18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4" y="19"/>
                    <a:pt x="354" y="19"/>
                  </a:cubicBezTo>
                  <a:cubicBezTo>
                    <a:pt x="354" y="19"/>
                    <a:pt x="353" y="19"/>
                    <a:pt x="352" y="19"/>
                  </a:cubicBezTo>
                  <a:cubicBezTo>
                    <a:pt x="352" y="19"/>
                    <a:pt x="352" y="19"/>
                    <a:pt x="352" y="18"/>
                  </a:cubicBezTo>
                  <a:cubicBezTo>
                    <a:pt x="350" y="18"/>
                    <a:pt x="349" y="19"/>
                    <a:pt x="347" y="19"/>
                  </a:cubicBezTo>
                  <a:cubicBezTo>
                    <a:pt x="345" y="18"/>
                    <a:pt x="343" y="18"/>
                    <a:pt x="340" y="18"/>
                  </a:cubicBezTo>
                  <a:cubicBezTo>
                    <a:pt x="340" y="18"/>
                    <a:pt x="339" y="19"/>
                    <a:pt x="337" y="19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4" y="18"/>
                    <a:pt x="333" y="18"/>
                  </a:cubicBezTo>
                  <a:cubicBezTo>
                    <a:pt x="333" y="19"/>
                    <a:pt x="332" y="20"/>
                    <a:pt x="332" y="20"/>
                  </a:cubicBezTo>
                  <a:cubicBezTo>
                    <a:pt x="330" y="21"/>
                    <a:pt x="328" y="21"/>
                    <a:pt x="326" y="21"/>
                  </a:cubicBezTo>
                  <a:cubicBezTo>
                    <a:pt x="326" y="22"/>
                    <a:pt x="326" y="22"/>
                    <a:pt x="326" y="23"/>
                  </a:cubicBezTo>
                  <a:cubicBezTo>
                    <a:pt x="324" y="22"/>
                    <a:pt x="322" y="22"/>
                    <a:pt x="320" y="21"/>
                  </a:cubicBezTo>
                  <a:cubicBezTo>
                    <a:pt x="320" y="22"/>
                    <a:pt x="320" y="22"/>
                    <a:pt x="320" y="22"/>
                  </a:cubicBezTo>
                  <a:cubicBezTo>
                    <a:pt x="320" y="22"/>
                    <a:pt x="320" y="23"/>
                    <a:pt x="320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19" y="23"/>
                    <a:pt x="319" y="22"/>
                    <a:pt x="319" y="22"/>
                  </a:cubicBezTo>
                  <a:cubicBezTo>
                    <a:pt x="319" y="22"/>
                    <a:pt x="318" y="22"/>
                    <a:pt x="318" y="22"/>
                  </a:cubicBezTo>
                  <a:cubicBezTo>
                    <a:pt x="318" y="21"/>
                    <a:pt x="318" y="21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7" y="20"/>
                    <a:pt x="317" y="20"/>
                  </a:cubicBezTo>
                  <a:cubicBezTo>
                    <a:pt x="317" y="21"/>
                    <a:pt x="316" y="21"/>
                    <a:pt x="316" y="22"/>
                  </a:cubicBezTo>
                  <a:cubicBezTo>
                    <a:pt x="315" y="22"/>
                    <a:pt x="314" y="22"/>
                    <a:pt x="314" y="22"/>
                  </a:cubicBezTo>
                  <a:cubicBezTo>
                    <a:pt x="314" y="22"/>
                    <a:pt x="314" y="23"/>
                    <a:pt x="313" y="23"/>
                  </a:cubicBezTo>
                  <a:cubicBezTo>
                    <a:pt x="313" y="23"/>
                    <a:pt x="313" y="23"/>
                    <a:pt x="312" y="23"/>
                  </a:cubicBezTo>
                  <a:cubicBezTo>
                    <a:pt x="312" y="23"/>
                    <a:pt x="312" y="23"/>
                    <a:pt x="312" y="24"/>
                  </a:cubicBezTo>
                  <a:cubicBezTo>
                    <a:pt x="312" y="24"/>
                    <a:pt x="311" y="24"/>
                    <a:pt x="311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10" y="24"/>
                    <a:pt x="310" y="24"/>
                    <a:pt x="309" y="24"/>
                  </a:cubicBezTo>
                  <a:cubicBezTo>
                    <a:pt x="308" y="25"/>
                    <a:pt x="307" y="26"/>
                    <a:pt x="306" y="27"/>
                  </a:cubicBezTo>
                  <a:cubicBezTo>
                    <a:pt x="306" y="27"/>
                    <a:pt x="299" y="28"/>
                    <a:pt x="298" y="28"/>
                  </a:cubicBezTo>
                  <a:cubicBezTo>
                    <a:pt x="298" y="28"/>
                    <a:pt x="298" y="28"/>
                    <a:pt x="297" y="28"/>
                  </a:cubicBezTo>
                  <a:cubicBezTo>
                    <a:pt x="296" y="27"/>
                    <a:pt x="295" y="28"/>
                    <a:pt x="294" y="28"/>
                  </a:cubicBezTo>
                  <a:cubicBezTo>
                    <a:pt x="294" y="28"/>
                    <a:pt x="294" y="28"/>
                    <a:pt x="294" y="29"/>
                  </a:cubicBezTo>
                  <a:cubicBezTo>
                    <a:pt x="294" y="28"/>
                    <a:pt x="293" y="28"/>
                    <a:pt x="293" y="28"/>
                  </a:cubicBezTo>
                  <a:cubicBezTo>
                    <a:pt x="292" y="28"/>
                    <a:pt x="292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2" y="27"/>
                    <a:pt x="294" y="25"/>
                    <a:pt x="296" y="25"/>
                  </a:cubicBezTo>
                  <a:cubicBezTo>
                    <a:pt x="296" y="26"/>
                    <a:pt x="296" y="26"/>
                    <a:pt x="296" y="26"/>
                  </a:cubicBezTo>
                  <a:cubicBezTo>
                    <a:pt x="297" y="26"/>
                    <a:pt x="298" y="26"/>
                    <a:pt x="298" y="26"/>
                  </a:cubicBezTo>
                  <a:cubicBezTo>
                    <a:pt x="299" y="25"/>
                    <a:pt x="299" y="25"/>
                    <a:pt x="299" y="25"/>
                  </a:cubicBezTo>
                  <a:cubicBezTo>
                    <a:pt x="300" y="24"/>
                    <a:pt x="301" y="24"/>
                    <a:pt x="303" y="24"/>
                  </a:cubicBezTo>
                  <a:cubicBezTo>
                    <a:pt x="303" y="24"/>
                    <a:pt x="303" y="23"/>
                    <a:pt x="303" y="23"/>
                  </a:cubicBezTo>
                  <a:cubicBezTo>
                    <a:pt x="303" y="23"/>
                    <a:pt x="304" y="22"/>
                    <a:pt x="305" y="22"/>
                  </a:cubicBezTo>
                  <a:cubicBezTo>
                    <a:pt x="305" y="21"/>
                    <a:pt x="305" y="21"/>
                    <a:pt x="305" y="20"/>
                  </a:cubicBezTo>
                  <a:cubicBezTo>
                    <a:pt x="305" y="20"/>
                    <a:pt x="305" y="20"/>
                    <a:pt x="306" y="20"/>
                  </a:cubicBezTo>
                  <a:cubicBezTo>
                    <a:pt x="306" y="20"/>
                    <a:pt x="306" y="19"/>
                    <a:pt x="306" y="19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6" y="18"/>
                    <a:pt x="306" y="18"/>
                    <a:pt x="306" y="17"/>
                  </a:cubicBezTo>
                  <a:cubicBezTo>
                    <a:pt x="304" y="17"/>
                    <a:pt x="299" y="18"/>
                    <a:pt x="298" y="17"/>
                  </a:cubicBezTo>
                  <a:cubicBezTo>
                    <a:pt x="296" y="18"/>
                    <a:pt x="295" y="18"/>
                    <a:pt x="294" y="18"/>
                  </a:cubicBezTo>
                  <a:cubicBezTo>
                    <a:pt x="294" y="19"/>
                    <a:pt x="294" y="20"/>
                    <a:pt x="294" y="21"/>
                  </a:cubicBezTo>
                  <a:cubicBezTo>
                    <a:pt x="293" y="21"/>
                    <a:pt x="293" y="21"/>
                    <a:pt x="292" y="22"/>
                  </a:cubicBezTo>
                  <a:cubicBezTo>
                    <a:pt x="292" y="21"/>
                    <a:pt x="292" y="21"/>
                    <a:pt x="292" y="21"/>
                  </a:cubicBezTo>
                  <a:cubicBezTo>
                    <a:pt x="291" y="21"/>
                    <a:pt x="289" y="22"/>
                    <a:pt x="287" y="22"/>
                  </a:cubicBezTo>
                  <a:cubicBezTo>
                    <a:pt x="286" y="22"/>
                    <a:pt x="285" y="22"/>
                    <a:pt x="284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3" y="22"/>
                    <a:pt x="281" y="22"/>
                    <a:pt x="280" y="22"/>
                  </a:cubicBezTo>
                  <a:cubicBezTo>
                    <a:pt x="280" y="21"/>
                    <a:pt x="281" y="21"/>
                    <a:pt x="280" y="19"/>
                  </a:cubicBezTo>
                  <a:cubicBezTo>
                    <a:pt x="277" y="18"/>
                    <a:pt x="274" y="19"/>
                    <a:pt x="271" y="19"/>
                  </a:cubicBezTo>
                  <a:cubicBezTo>
                    <a:pt x="268" y="19"/>
                    <a:pt x="266" y="19"/>
                    <a:pt x="264" y="20"/>
                  </a:cubicBezTo>
                  <a:cubicBezTo>
                    <a:pt x="264" y="20"/>
                    <a:pt x="264" y="20"/>
                    <a:pt x="264" y="20"/>
                  </a:cubicBezTo>
                  <a:cubicBezTo>
                    <a:pt x="263" y="20"/>
                    <a:pt x="262" y="20"/>
                    <a:pt x="261" y="20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59" y="21"/>
                    <a:pt x="257" y="20"/>
                    <a:pt x="256" y="20"/>
                  </a:cubicBezTo>
                  <a:cubicBezTo>
                    <a:pt x="255" y="20"/>
                    <a:pt x="254" y="20"/>
                    <a:pt x="254" y="20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3" y="21"/>
                    <a:pt x="252" y="21"/>
                    <a:pt x="251" y="21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0" y="21"/>
                    <a:pt x="249" y="21"/>
                    <a:pt x="248" y="21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8" y="22"/>
                    <a:pt x="247" y="22"/>
                    <a:pt x="247" y="22"/>
                  </a:cubicBezTo>
                  <a:cubicBezTo>
                    <a:pt x="247" y="22"/>
                    <a:pt x="247" y="22"/>
                    <a:pt x="247" y="23"/>
                  </a:cubicBezTo>
                  <a:cubicBezTo>
                    <a:pt x="245" y="23"/>
                    <a:pt x="245" y="23"/>
                    <a:pt x="244" y="24"/>
                  </a:cubicBezTo>
                  <a:cubicBezTo>
                    <a:pt x="241" y="24"/>
                    <a:pt x="238" y="24"/>
                    <a:pt x="237" y="26"/>
                  </a:cubicBezTo>
                  <a:cubicBezTo>
                    <a:pt x="236" y="26"/>
                    <a:pt x="236" y="26"/>
                    <a:pt x="235" y="26"/>
                  </a:cubicBezTo>
                  <a:cubicBezTo>
                    <a:pt x="236" y="24"/>
                    <a:pt x="237" y="24"/>
                    <a:pt x="239" y="23"/>
                  </a:cubicBezTo>
                  <a:cubicBezTo>
                    <a:pt x="240" y="23"/>
                    <a:pt x="241" y="23"/>
                    <a:pt x="242" y="23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3" y="23"/>
                    <a:pt x="243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1"/>
                  </a:cubicBezTo>
                  <a:cubicBezTo>
                    <a:pt x="247" y="21"/>
                    <a:pt x="249" y="21"/>
                    <a:pt x="250" y="20"/>
                  </a:cubicBezTo>
                  <a:cubicBezTo>
                    <a:pt x="250" y="20"/>
                    <a:pt x="250" y="20"/>
                    <a:pt x="251" y="20"/>
                  </a:cubicBezTo>
                  <a:cubicBezTo>
                    <a:pt x="251" y="19"/>
                    <a:pt x="251" y="19"/>
                    <a:pt x="251" y="19"/>
                  </a:cubicBezTo>
                  <a:cubicBezTo>
                    <a:pt x="252" y="19"/>
                    <a:pt x="252" y="18"/>
                    <a:pt x="253" y="18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4" y="18"/>
                    <a:pt x="254" y="18"/>
                    <a:pt x="254" y="18"/>
                  </a:cubicBezTo>
                  <a:cubicBezTo>
                    <a:pt x="254" y="18"/>
                    <a:pt x="254" y="18"/>
                    <a:pt x="254" y="17"/>
                  </a:cubicBezTo>
                  <a:cubicBezTo>
                    <a:pt x="256" y="17"/>
                    <a:pt x="258" y="17"/>
                    <a:pt x="259" y="18"/>
                  </a:cubicBezTo>
                  <a:cubicBezTo>
                    <a:pt x="263" y="17"/>
                    <a:pt x="266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2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7"/>
                    <a:pt x="276" y="17"/>
                  </a:cubicBezTo>
                  <a:cubicBezTo>
                    <a:pt x="278" y="17"/>
                    <a:pt x="280" y="17"/>
                    <a:pt x="282" y="17"/>
                  </a:cubicBezTo>
                  <a:cubicBezTo>
                    <a:pt x="282" y="17"/>
                    <a:pt x="282" y="16"/>
                    <a:pt x="282" y="16"/>
                  </a:cubicBezTo>
                  <a:cubicBezTo>
                    <a:pt x="287" y="15"/>
                    <a:pt x="292" y="18"/>
                    <a:pt x="296" y="16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00" y="15"/>
                    <a:pt x="303" y="15"/>
                    <a:pt x="305" y="15"/>
                  </a:cubicBezTo>
                  <a:cubicBezTo>
                    <a:pt x="305" y="15"/>
                    <a:pt x="305" y="15"/>
                    <a:pt x="305" y="15"/>
                  </a:cubicBezTo>
                  <a:cubicBezTo>
                    <a:pt x="306" y="15"/>
                    <a:pt x="307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9" y="15"/>
                  </a:cubicBezTo>
                  <a:cubicBezTo>
                    <a:pt x="309" y="14"/>
                    <a:pt x="310" y="13"/>
                    <a:pt x="311" y="13"/>
                  </a:cubicBezTo>
                  <a:cubicBezTo>
                    <a:pt x="311" y="13"/>
                    <a:pt x="312" y="13"/>
                    <a:pt x="313" y="13"/>
                  </a:cubicBezTo>
                  <a:cubicBezTo>
                    <a:pt x="314" y="12"/>
                    <a:pt x="314" y="12"/>
                    <a:pt x="316" y="11"/>
                  </a:cubicBezTo>
                  <a:cubicBezTo>
                    <a:pt x="316" y="11"/>
                    <a:pt x="315" y="10"/>
                    <a:pt x="315" y="10"/>
                  </a:cubicBezTo>
                  <a:cubicBezTo>
                    <a:pt x="314" y="10"/>
                    <a:pt x="312" y="9"/>
                    <a:pt x="310" y="9"/>
                  </a:cubicBezTo>
                  <a:cubicBezTo>
                    <a:pt x="310" y="9"/>
                    <a:pt x="310" y="9"/>
                    <a:pt x="309" y="8"/>
                  </a:cubicBezTo>
                  <a:cubicBezTo>
                    <a:pt x="307" y="9"/>
                    <a:pt x="304" y="9"/>
                    <a:pt x="302" y="9"/>
                  </a:cubicBezTo>
                  <a:cubicBezTo>
                    <a:pt x="302" y="8"/>
                    <a:pt x="302" y="8"/>
                    <a:pt x="301" y="8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0" y="7"/>
                    <a:pt x="300" y="7"/>
                    <a:pt x="299" y="7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8" y="7"/>
                    <a:pt x="298" y="7"/>
                    <a:pt x="297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97" y="8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6" y="6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4" y="7"/>
                    <a:pt x="293" y="7"/>
                    <a:pt x="293" y="7"/>
                  </a:cubicBezTo>
                  <a:cubicBezTo>
                    <a:pt x="293" y="7"/>
                    <a:pt x="292" y="8"/>
                    <a:pt x="292" y="8"/>
                  </a:cubicBezTo>
                  <a:cubicBezTo>
                    <a:pt x="291" y="9"/>
                    <a:pt x="289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8" y="9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290" y="8"/>
                    <a:pt x="291" y="7"/>
                    <a:pt x="292" y="7"/>
                  </a:cubicBezTo>
                  <a:cubicBezTo>
                    <a:pt x="292" y="4"/>
                    <a:pt x="290" y="4"/>
                    <a:pt x="289" y="3"/>
                  </a:cubicBezTo>
                  <a:cubicBezTo>
                    <a:pt x="288" y="3"/>
                    <a:pt x="286" y="3"/>
                    <a:pt x="285" y="2"/>
                  </a:cubicBezTo>
                  <a:cubicBezTo>
                    <a:pt x="285" y="3"/>
                    <a:pt x="283" y="5"/>
                    <a:pt x="282" y="5"/>
                  </a:cubicBezTo>
                  <a:cubicBezTo>
                    <a:pt x="282" y="5"/>
                    <a:pt x="281" y="5"/>
                    <a:pt x="280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8" y="5"/>
                    <a:pt x="277" y="6"/>
                  </a:cubicBezTo>
                  <a:cubicBezTo>
                    <a:pt x="277" y="6"/>
                    <a:pt x="277" y="6"/>
                    <a:pt x="277" y="6"/>
                  </a:cubicBezTo>
                  <a:cubicBezTo>
                    <a:pt x="276" y="6"/>
                    <a:pt x="275" y="6"/>
                    <a:pt x="274" y="6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6" y="5"/>
                    <a:pt x="277" y="3"/>
                    <a:pt x="280" y="3"/>
                  </a:cubicBezTo>
                  <a:cubicBezTo>
                    <a:pt x="280" y="2"/>
                    <a:pt x="281" y="2"/>
                    <a:pt x="281" y="1"/>
                  </a:cubicBezTo>
                  <a:cubicBezTo>
                    <a:pt x="280" y="1"/>
                    <a:pt x="280" y="1"/>
                    <a:pt x="279" y="1"/>
                  </a:cubicBezTo>
                  <a:cubicBezTo>
                    <a:pt x="279" y="1"/>
                    <a:pt x="279" y="0"/>
                    <a:pt x="279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0"/>
                    <a:pt x="278" y="1"/>
                    <a:pt x="278" y="1"/>
                  </a:cubicBezTo>
                  <a:cubicBezTo>
                    <a:pt x="276" y="1"/>
                    <a:pt x="274" y="1"/>
                    <a:pt x="273" y="1"/>
                  </a:cubicBezTo>
                  <a:cubicBezTo>
                    <a:pt x="271" y="1"/>
                    <a:pt x="270" y="1"/>
                    <a:pt x="268" y="1"/>
                  </a:cubicBezTo>
                  <a:cubicBezTo>
                    <a:pt x="268" y="1"/>
                    <a:pt x="268" y="1"/>
                    <a:pt x="268" y="0"/>
                  </a:cubicBezTo>
                  <a:cubicBezTo>
                    <a:pt x="268" y="1"/>
                    <a:pt x="267" y="1"/>
                    <a:pt x="266" y="1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5" y="0"/>
                    <a:pt x="263" y="0"/>
                    <a:pt x="261" y="0"/>
                  </a:cubicBezTo>
                  <a:cubicBezTo>
                    <a:pt x="261" y="0"/>
                    <a:pt x="261" y="1"/>
                    <a:pt x="261" y="1"/>
                  </a:cubicBezTo>
                  <a:cubicBezTo>
                    <a:pt x="260" y="1"/>
                    <a:pt x="260" y="1"/>
                    <a:pt x="259" y="1"/>
                  </a:cubicBezTo>
                  <a:cubicBezTo>
                    <a:pt x="259" y="1"/>
                    <a:pt x="259" y="1"/>
                    <a:pt x="259" y="1"/>
                  </a:cubicBezTo>
                  <a:cubicBezTo>
                    <a:pt x="258" y="1"/>
                    <a:pt x="257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5" y="2"/>
                    <a:pt x="254" y="2"/>
                    <a:pt x="253" y="2"/>
                  </a:cubicBezTo>
                  <a:cubicBezTo>
                    <a:pt x="253" y="2"/>
                    <a:pt x="252" y="2"/>
                    <a:pt x="252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1" y="2"/>
                    <a:pt x="251" y="2"/>
                    <a:pt x="251" y="1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7" y="0"/>
                  </a:cubicBezTo>
                  <a:cubicBezTo>
                    <a:pt x="247" y="0"/>
                    <a:pt x="246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4" y="0"/>
                    <a:pt x="242" y="1"/>
                    <a:pt x="242" y="1"/>
                  </a:cubicBezTo>
                  <a:cubicBezTo>
                    <a:pt x="239" y="2"/>
                    <a:pt x="237" y="1"/>
                    <a:pt x="236" y="1"/>
                  </a:cubicBezTo>
                  <a:cubicBezTo>
                    <a:pt x="234" y="0"/>
                    <a:pt x="232" y="1"/>
                    <a:pt x="232" y="1"/>
                  </a:cubicBezTo>
                  <a:cubicBezTo>
                    <a:pt x="232" y="1"/>
                    <a:pt x="232" y="2"/>
                    <a:pt x="232" y="2"/>
                  </a:cubicBezTo>
                  <a:cubicBezTo>
                    <a:pt x="227" y="2"/>
                    <a:pt x="223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7" y="1"/>
                    <a:pt x="215" y="2"/>
                    <a:pt x="214" y="2"/>
                  </a:cubicBezTo>
                  <a:cubicBezTo>
                    <a:pt x="213" y="2"/>
                    <a:pt x="213" y="2"/>
                    <a:pt x="212" y="2"/>
                  </a:cubicBezTo>
                  <a:cubicBezTo>
                    <a:pt x="212" y="3"/>
                    <a:pt x="213" y="3"/>
                    <a:pt x="213" y="4"/>
                  </a:cubicBezTo>
                  <a:cubicBezTo>
                    <a:pt x="211" y="3"/>
                    <a:pt x="209" y="3"/>
                    <a:pt x="207" y="2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3"/>
                    <a:pt x="206" y="3"/>
                    <a:pt x="206" y="3"/>
                  </a:cubicBezTo>
                  <a:cubicBezTo>
                    <a:pt x="207" y="4"/>
                    <a:pt x="206" y="4"/>
                    <a:pt x="207" y="4"/>
                  </a:cubicBezTo>
                  <a:cubicBezTo>
                    <a:pt x="207" y="4"/>
                    <a:pt x="207" y="5"/>
                    <a:pt x="207" y="5"/>
                  </a:cubicBezTo>
                  <a:cubicBezTo>
                    <a:pt x="207" y="5"/>
                    <a:pt x="207" y="5"/>
                    <a:pt x="206" y="5"/>
                  </a:cubicBezTo>
                  <a:cubicBezTo>
                    <a:pt x="206" y="5"/>
                    <a:pt x="206" y="5"/>
                    <a:pt x="206" y="5"/>
                  </a:cubicBezTo>
                  <a:cubicBezTo>
                    <a:pt x="206" y="5"/>
                    <a:pt x="207" y="5"/>
                    <a:pt x="206" y="5"/>
                  </a:cubicBezTo>
                  <a:cubicBezTo>
                    <a:pt x="204" y="5"/>
                    <a:pt x="202" y="5"/>
                    <a:pt x="200" y="5"/>
                  </a:cubicBezTo>
                  <a:cubicBezTo>
                    <a:pt x="200" y="5"/>
                    <a:pt x="199" y="6"/>
                    <a:pt x="199" y="7"/>
                  </a:cubicBezTo>
                  <a:cubicBezTo>
                    <a:pt x="199" y="7"/>
                    <a:pt x="198" y="7"/>
                    <a:pt x="198" y="7"/>
                  </a:cubicBezTo>
                  <a:cubicBezTo>
                    <a:pt x="198" y="7"/>
                    <a:pt x="198" y="7"/>
                    <a:pt x="198" y="8"/>
                  </a:cubicBezTo>
                  <a:cubicBezTo>
                    <a:pt x="200" y="7"/>
                    <a:pt x="201" y="8"/>
                    <a:pt x="202" y="8"/>
                  </a:cubicBezTo>
                  <a:cubicBezTo>
                    <a:pt x="200" y="9"/>
                    <a:pt x="197" y="8"/>
                    <a:pt x="196" y="8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5" y="9"/>
                    <a:pt x="195" y="9"/>
                    <a:pt x="194" y="9"/>
                  </a:cubicBezTo>
                  <a:cubicBezTo>
                    <a:pt x="195" y="10"/>
                    <a:pt x="195" y="11"/>
                    <a:pt x="196" y="11"/>
                  </a:cubicBezTo>
                  <a:cubicBezTo>
                    <a:pt x="196" y="11"/>
                    <a:pt x="196" y="11"/>
                    <a:pt x="197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8" y="12"/>
                    <a:pt x="197" y="12"/>
                    <a:pt x="199" y="12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198" y="13"/>
                    <a:pt x="198" y="13"/>
                    <a:pt x="197" y="13"/>
                  </a:cubicBezTo>
                  <a:cubicBezTo>
                    <a:pt x="196" y="12"/>
                    <a:pt x="196" y="12"/>
                    <a:pt x="195" y="12"/>
                  </a:cubicBezTo>
                  <a:cubicBezTo>
                    <a:pt x="195" y="11"/>
                    <a:pt x="194" y="11"/>
                    <a:pt x="194" y="11"/>
                  </a:cubicBezTo>
                  <a:cubicBezTo>
                    <a:pt x="194" y="11"/>
                    <a:pt x="194" y="10"/>
                    <a:pt x="193" y="10"/>
                  </a:cubicBezTo>
                  <a:cubicBezTo>
                    <a:pt x="193" y="10"/>
                    <a:pt x="192" y="10"/>
                    <a:pt x="191" y="10"/>
                  </a:cubicBezTo>
                  <a:cubicBezTo>
                    <a:pt x="192" y="11"/>
                    <a:pt x="191" y="11"/>
                    <a:pt x="193" y="11"/>
                  </a:cubicBezTo>
                  <a:cubicBezTo>
                    <a:pt x="193" y="12"/>
                    <a:pt x="192" y="11"/>
                    <a:pt x="193" y="12"/>
                  </a:cubicBezTo>
                  <a:cubicBezTo>
                    <a:pt x="193" y="12"/>
                    <a:pt x="193" y="12"/>
                    <a:pt x="193" y="12"/>
                  </a:cubicBezTo>
                  <a:cubicBezTo>
                    <a:pt x="192" y="12"/>
                    <a:pt x="192" y="12"/>
                    <a:pt x="192" y="11"/>
                  </a:cubicBezTo>
                  <a:cubicBezTo>
                    <a:pt x="190" y="12"/>
                    <a:pt x="190" y="12"/>
                    <a:pt x="190" y="14"/>
                  </a:cubicBezTo>
                  <a:cubicBezTo>
                    <a:pt x="188" y="13"/>
                    <a:pt x="187" y="13"/>
                    <a:pt x="185" y="13"/>
                  </a:cubicBezTo>
                  <a:cubicBezTo>
                    <a:pt x="183" y="11"/>
                    <a:pt x="185" y="11"/>
                    <a:pt x="184" y="10"/>
                  </a:cubicBezTo>
                  <a:cubicBezTo>
                    <a:pt x="183" y="9"/>
                    <a:pt x="177" y="9"/>
                    <a:pt x="175" y="9"/>
                  </a:cubicBezTo>
                  <a:cubicBezTo>
                    <a:pt x="175" y="10"/>
                    <a:pt x="176" y="11"/>
                    <a:pt x="176" y="11"/>
                  </a:cubicBezTo>
                  <a:cubicBezTo>
                    <a:pt x="175" y="11"/>
                    <a:pt x="174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1" y="11"/>
                    <a:pt x="171" y="11"/>
                    <a:pt x="170" y="11"/>
                  </a:cubicBezTo>
                  <a:cubicBezTo>
                    <a:pt x="170" y="11"/>
                    <a:pt x="170" y="11"/>
                    <a:pt x="170" y="12"/>
                  </a:cubicBezTo>
                  <a:cubicBezTo>
                    <a:pt x="171" y="12"/>
                    <a:pt x="171" y="13"/>
                    <a:pt x="172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4"/>
                    <a:pt x="171" y="14"/>
                    <a:pt x="170" y="14"/>
                  </a:cubicBezTo>
                  <a:cubicBezTo>
                    <a:pt x="170" y="15"/>
                    <a:pt x="170" y="15"/>
                    <a:pt x="170" y="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2" y="16"/>
                    <a:pt x="173" y="16"/>
                    <a:pt x="174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5" y="16"/>
                    <a:pt x="176" y="16"/>
                    <a:pt x="176" y="1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7" y="16"/>
                    <a:pt x="177" y="16"/>
                    <a:pt x="178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9" y="15"/>
                    <a:pt x="180" y="16"/>
                    <a:pt x="180" y="16"/>
                  </a:cubicBezTo>
                  <a:cubicBezTo>
                    <a:pt x="183" y="17"/>
                    <a:pt x="181" y="17"/>
                    <a:pt x="183" y="19"/>
                  </a:cubicBezTo>
                  <a:cubicBezTo>
                    <a:pt x="183" y="19"/>
                    <a:pt x="183" y="19"/>
                    <a:pt x="184" y="19"/>
                  </a:cubicBezTo>
                  <a:cubicBezTo>
                    <a:pt x="185" y="20"/>
                    <a:pt x="186" y="21"/>
                    <a:pt x="187" y="21"/>
                  </a:cubicBezTo>
                  <a:cubicBezTo>
                    <a:pt x="187" y="21"/>
                    <a:pt x="188" y="21"/>
                    <a:pt x="188" y="21"/>
                  </a:cubicBezTo>
                  <a:cubicBezTo>
                    <a:pt x="187" y="21"/>
                    <a:pt x="187" y="22"/>
                    <a:pt x="186" y="22"/>
                  </a:cubicBezTo>
                  <a:cubicBezTo>
                    <a:pt x="186" y="21"/>
                    <a:pt x="185" y="21"/>
                    <a:pt x="185" y="20"/>
                  </a:cubicBezTo>
                  <a:cubicBezTo>
                    <a:pt x="184" y="20"/>
                    <a:pt x="183" y="20"/>
                    <a:pt x="183" y="20"/>
                  </a:cubicBezTo>
                  <a:cubicBezTo>
                    <a:pt x="183" y="20"/>
                    <a:pt x="183" y="19"/>
                    <a:pt x="183" y="19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2" y="19"/>
                    <a:pt x="182" y="19"/>
                    <a:pt x="182" y="18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1" y="18"/>
                    <a:pt x="181" y="18"/>
                    <a:pt x="181" y="17"/>
                  </a:cubicBezTo>
                  <a:cubicBezTo>
                    <a:pt x="179" y="17"/>
                    <a:pt x="176" y="18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3" y="17"/>
                    <a:pt x="173" y="17"/>
                    <a:pt x="172" y="17"/>
                  </a:cubicBezTo>
                  <a:cubicBezTo>
                    <a:pt x="172" y="17"/>
                    <a:pt x="172" y="17"/>
                    <a:pt x="172" y="16"/>
                  </a:cubicBezTo>
                  <a:cubicBezTo>
                    <a:pt x="170" y="17"/>
                    <a:pt x="168" y="17"/>
                    <a:pt x="166" y="17"/>
                  </a:cubicBezTo>
                  <a:cubicBezTo>
                    <a:pt x="166" y="18"/>
                    <a:pt x="166" y="19"/>
                    <a:pt x="167" y="20"/>
                  </a:cubicBezTo>
                  <a:cubicBezTo>
                    <a:pt x="167" y="20"/>
                    <a:pt x="168" y="20"/>
                    <a:pt x="168" y="20"/>
                  </a:cubicBezTo>
                  <a:cubicBezTo>
                    <a:pt x="168" y="20"/>
                    <a:pt x="168" y="21"/>
                    <a:pt x="169" y="21"/>
                  </a:cubicBezTo>
                  <a:cubicBezTo>
                    <a:pt x="169" y="21"/>
                    <a:pt x="169" y="21"/>
                    <a:pt x="169" y="22"/>
                  </a:cubicBezTo>
                  <a:cubicBezTo>
                    <a:pt x="167" y="21"/>
                    <a:pt x="166" y="20"/>
                    <a:pt x="164" y="19"/>
                  </a:cubicBezTo>
                  <a:cubicBezTo>
                    <a:pt x="163" y="19"/>
                    <a:pt x="161" y="19"/>
                    <a:pt x="159" y="19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58" y="19"/>
                    <a:pt x="157" y="19"/>
                    <a:pt x="156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4" y="20"/>
                    <a:pt x="152" y="20"/>
                    <a:pt x="151" y="20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2" y="22"/>
                    <a:pt x="152" y="22"/>
                    <a:pt x="153" y="22"/>
                  </a:cubicBezTo>
                  <a:cubicBezTo>
                    <a:pt x="153" y="23"/>
                    <a:pt x="153" y="24"/>
                    <a:pt x="154" y="24"/>
                  </a:cubicBezTo>
                  <a:cubicBezTo>
                    <a:pt x="154" y="24"/>
                    <a:pt x="155" y="24"/>
                    <a:pt x="155" y="24"/>
                  </a:cubicBezTo>
                  <a:cubicBezTo>
                    <a:pt x="156" y="25"/>
                    <a:pt x="156" y="25"/>
                    <a:pt x="157" y="26"/>
                  </a:cubicBezTo>
                  <a:cubicBezTo>
                    <a:pt x="157" y="25"/>
                    <a:pt x="158" y="25"/>
                    <a:pt x="158" y="25"/>
                  </a:cubicBezTo>
                  <a:cubicBezTo>
                    <a:pt x="159" y="26"/>
                    <a:pt x="160" y="27"/>
                    <a:pt x="160" y="28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62" y="28"/>
                    <a:pt x="163" y="29"/>
                    <a:pt x="163" y="29"/>
                  </a:cubicBezTo>
                  <a:cubicBezTo>
                    <a:pt x="164" y="29"/>
                    <a:pt x="165" y="29"/>
                    <a:pt x="166" y="29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7" y="30"/>
                    <a:pt x="167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1"/>
                    <a:pt x="169" y="31"/>
                    <a:pt x="170" y="31"/>
                  </a:cubicBezTo>
                  <a:cubicBezTo>
                    <a:pt x="170" y="31"/>
                    <a:pt x="171" y="31"/>
                    <a:pt x="171" y="31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71" y="31"/>
                    <a:pt x="172" y="31"/>
                    <a:pt x="172" y="31"/>
                  </a:cubicBezTo>
                  <a:cubicBezTo>
                    <a:pt x="172" y="31"/>
                    <a:pt x="172" y="31"/>
                    <a:pt x="172" y="32"/>
                  </a:cubicBezTo>
                  <a:cubicBezTo>
                    <a:pt x="173" y="32"/>
                    <a:pt x="173" y="32"/>
                    <a:pt x="174" y="32"/>
                  </a:cubicBezTo>
                  <a:cubicBezTo>
                    <a:pt x="174" y="32"/>
                    <a:pt x="174" y="33"/>
                    <a:pt x="174" y="33"/>
                  </a:cubicBezTo>
                  <a:cubicBezTo>
                    <a:pt x="173" y="33"/>
                    <a:pt x="173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1"/>
                    <a:pt x="170" y="31"/>
                  </a:cubicBezTo>
                  <a:cubicBezTo>
                    <a:pt x="170" y="32"/>
                    <a:pt x="169" y="32"/>
                    <a:pt x="169" y="32"/>
                  </a:cubicBezTo>
                  <a:cubicBezTo>
                    <a:pt x="168" y="32"/>
                    <a:pt x="166" y="31"/>
                    <a:pt x="164" y="31"/>
                  </a:cubicBezTo>
                  <a:cubicBezTo>
                    <a:pt x="164" y="32"/>
                    <a:pt x="163" y="32"/>
                    <a:pt x="163" y="32"/>
                  </a:cubicBezTo>
                  <a:cubicBezTo>
                    <a:pt x="162" y="33"/>
                    <a:pt x="162" y="33"/>
                    <a:pt x="161" y="34"/>
                  </a:cubicBezTo>
                  <a:cubicBezTo>
                    <a:pt x="160" y="35"/>
                    <a:pt x="159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3"/>
                    <a:pt x="156" y="33"/>
                    <a:pt x="155" y="33"/>
                  </a:cubicBezTo>
                  <a:cubicBezTo>
                    <a:pt x="155" y="33"/>
                    <a:pt x="155" y="33"/>
                    <a:pt x="155" y="32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3" y="32"/>
                    <a:pt x="153" y="32"/>
                    <a:pt x="152" y="31"/>
                  </a:cubicBezTo>
                  <a:cubicBezTo>
                    <a:pt x="152" y="31"/>
                    <a:pt x="151" y="31"/>
                    <a:pt x="151" y="31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7"/>
                  </a:cubicBezTo>
                  <a:cubicBezTo>
                    <a:pt x="149" y="27"/>
                    <a:pt x="149" y="27"/>
                    <a:pt x="148" y="27"/>
                  </a:cubicBezTo>
                  <a:cubicBezTo>
                    <a:pt x="148" y="25"/>
                    <a:pt x="147" y="26"/>
                    <a:pt x="145" y="25"/>
                  </a:cubicBezTo>
                  <a:cubicBezTo>
                    <a:pt x="145" y="25"/>
                    <a:pt x="145" y="24"/>
                    <a:pt x="144" y="24"/>
                  </a:cubicBezTo>
                  <a:cubicBezTo>
                    <a:pt x="144" y="24"/>
                    <a:pt x="144" y="24"/>
                    <a:pt x="143" y="24"/>
                  </a:cubicBezTo>
                  <a:cubicBezTo>
                    <a:pt x="143" y="23"/>
                    <a:pt x="142" y="23"/>
                    <a:pt x="141" y="22"/>
                  </a:cubicBezTo>
                  <a:cubicBezTo>
                    <a:pt x="141" y="22"/>
                    <a:pt x="140" y="22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7" y="21"/>
                    <a:pt x="135" y="21"/>
                    <a:pt x="132" y="21"/>
                  </a:cubicBezTo>
                  <a:cubicBezTo>
                    <a:pt x="133" y="23"/>
                    <a:pt x="133" y="24"/>
                    <a:pt x="133" y="26"/>
                  </a:cubicBezTo>
                  <a:cubicBezTo>
                    <a:pt x="133" y="26"/>
                    <a:pt x="133" y="26"/>
                    <a:pt x="134" y="26"/>
                  </a:cubicBezTo>
                  <a:cubicBezTo>
                    <a:pt x="134" y="27"/>
                    <a:pt x="134" y="27"/>
                    <a:pt x="135" y="28"/>
                  </a:cubicBezTo>
                  <a:cubicBezTo>
                    <a:pt x="134" y="28"/>
                    <a:pt x="133" y="28"/>
                    <a:pt x="132" y="28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30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2"/>
                    <a:pt x="133" y="32"/>
                    <a:pt x="133" y="33"/>
                  </a:cubicBezTo>
                  <a:cubicBezTo>
                    <a:pt x="133" y="33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5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4"/>
                    <a:pt x="130" y="33"/>
                    <a:pt x="130" y="33"/>
                  </a:cubicBezTo>
                  <a:cubicBezTo>
                    <a:pt x="129" y="33"/>
                    <a:pt x="128" y="33"/>
                    <a:pt x="127" y="33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7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2"/>
                  </a:cubicBezTo>
                  <a:cubicBezTo>
                    <a:pt x="126" y="32"/>
                    <a:pt x="125" y="33"/>
                    <a:pt x="125" y="3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4" y="32"/>
                    <a:pt x="124" y="32"/>
                    <a:pt x="124" y="33"/>
                  </a:cubicBezTo>
                  <a:cubicBezTo>
                    <a:pt x="124" y="33"/>
                    <a:pt x="123" y="33"/>
                    <a:pt x="123" y="33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2" y="32"/>
                    <a:pt x="122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1" y="32"/>
                    <a:pt x="120" y="32"/>
                    <a:pt x="118" y="32"/>
                  </a:cubicBezTo>
                  <a:cubicBezTo>
                    <a:pt x="118" y="31"/>
                    <a:pt x="118" y="31"/>
                    <a:pt x="116" y="31"/>
                  </a:cubicBezTo>
                  <a:cubicBezTo>
                    <a:pt x="116" y="31"/>
                    <a:pt x="116" y="31"/>
                    <a:pt x="116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2"/>
                    <a:pt x="116" y="32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3"/>
                    <a:pt x="114" y="34"/>
                    <a:pt x="113" y="34"/>
                  </a:cubicBezTo>
                  <a:cubicBezTo>
                    <a:pt x="113" y="34"/>
                    <a:pt x="113" y="34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1" y="35"/>
                    <a:pt x="111" y="34"/>
                    <a:pt x="111" y="33"/>
                  </a:cubicBezTo>
                  <a:cubicBezTo>
                    <a:pt x="111" y="33"/>
                    <a:pt x="111" y="33"/>
                    <a:pt x="110" y="33"/>
                  </a:cubicBezTo>
                  <a:cubicBezTo>
                    <a:pt x="110" y="33"/>
                    <a:pt x="111" y="31"/>
                    <a:pt x="111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8" y="28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6"/>
                    <a:pt x="107" y="26"/>
                  </a:cubicBezTo>
                  <a:cubicBezTo>
                    <a:pt x="106" y="26"/>
                    <a:pt x="104" y="27"/>
                    <a:pt x="102" y="27"/>
                  </a:cubicBezTo>
                  <a:cubicBezTo>
                    <a:pt x="102" y="28"/>
                    <a:pt x="102" y="28"/>
                    <a:pt x="101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8"/>
                  </a:cubicBezTo>
                  <a:cubicBezTo>
                    <a:pt x="98" y="29"/>
                    <a:pt x="97" y="29"/>
                    <a:pt x="97" y="29"/>
                  </a:cubicBezTo>
                  <a:cubicBezTo>
                    <a:pt x="97" y="29"/>
                    <a:pt x="96" y="30"/>
                    <a:pt x="96" y="30"/>
                  </a:cubicBezTo>
                  <a:cubicBezTo>
                    <a:pt x="96" y="31"/>
                    <a:pt x="95" y="31"/>
                    <a:pt x="95" y="31"/>
                  </a:cubicBezTo>
                  <a:cubicBezTo>
                    <a:pt x="94" y="30"/>
                    <a:pt x="93" y="29"/>
                    <a:pt x="91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9" y="30"/>
                    <a:pt x="88" y="30"/>
                    <a:pt x="87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3" y="31"/>
                    <a:pt x="82" y="31"/>
                  </a:cubicBezTo>
                  <a:cubicBezTo>
                    <a:pt x="82" y="31"/>
                    <a:pt x="82" y="32"/>
                    <a:pt x="82" y="32"/>
                  </a:cubicBezTo>
                  <a:cubicBezTo>
                    <a:pt x="81" y="32"/>
                    <a:pt x="81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9" y="32"/>
                    <a:pt x="77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3" y="35"/>
                    <a:pt x="72" y="35"/>
                    <a:pt x="71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7"/>
                    <a:pt x="72" y="37"/>
                    <a:pt x="72" y="38"/>
                  </a:cubicBezTo>
                  <a:cubicBezTo>
                    <a:pt x="73" y="39"/>
                    <a:pt x="73" y="40"/>
                    <a:pt x="74" y="40"/>
                  </a:cubicBezTo>
                  <a:cubicBezTo>
                    <a:pt x="74" y="40"/>
                    <a:pt x="74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3" y="40"/>
                    <a:pt x="72" y="40"/>
                    <a:pt x="72" y="39"/>
                  </a:cubicBezTo>
                  <a:cubicBezTo>
                    <a:pt x="72" y="39"/>
                    <a:pt x="72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0" y="38"/>
                    <a:pt x="70" y="36"/>
                    <a:pt x="69" y="36"/>
                  </a:cubicBezTo>
                  <a:cubicBezTo>
                    <a:pt x="69" y="36"/>
                    <a:pt x="69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7" y="36"/>
                    <a:pt x="67" y="36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2" y="36"/>
                    <a:pt x="64" y="39"/>
                    <a:pt x="61" y="41"/>
                  </a:cubicBezTo>
                  <a:cubicBezTo>
                    <a:pt x="61" y="42"/>
                    <a:pt x="61" y="42"/>
                    <a:pt x="62" y="43"/>
                  </a:cubicBezTo>
                  <a:cubicBezTo>
                    <a:pt x="62" y="43"/>
                    <a:pt x="63" y="43"/>
                    <a:pt x="63" y="43"/>
                  </a:cubicBezTo>
                  <a:cubicBezTo>
                    <a:pt x="63" y="44"/>
                    <a:pt x="63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3" y="44"/>
                    <a:pt x="63" y="44"/>
                    <a:pt x="62" y="44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4"/>
                    <a:pt x="61" y="44"/>
                    <a:pt x="61" y="43"/>
                  </a:cubicBezTo>
                  <a:cubicBezTo>
                    <a:pt x="60" y="43"/>
                    <a:pt x="60" y="44"/>
                    <a:pt x="59" y="43"/>
                  </a:cubicBezTo>
                  <a:cubicBezTo>
                    <a:pt x="57" y="43"/>
                    <a:pt x="55" y="43"/>
                    <a:pt x="53" y="43"/>
                  </a:cubicBezTo>
                  <a:cubicBezTo>
                    <a:pt x="53" y="43"/>
                    <a:pt x="53" y="43"/>
                    <a:pt x="53" y="44"/>
                  </a:cubicBezTo>
                  <a:cubicBezTo>
                    <a:pt x="52" y="44"/>
                    <a:pt x="52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4"/>
                    <a:pt x="49" y="44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0" y="49"/>
                    <a:pt x="40" y="49"/>
                    <a:pt x="39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8" y="49"/>
                    <a:pt x="37" y="49"/>
                    <a:pt x="36" y="49"/>
                  </a:cubicBezTo>
                  <a:cubicBezTo>
                    <a:pt x="36" y="49"/>
                    <a:pt x="36" y="50"/>
                    <a:pt x="36" y="50"/>
                  </a:cubicBezTo>
                  <a:cubicBezTo>
                    <a:pt x="36" y="50"/>
                    <a:pt x="35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30" y="54"/>
                    <a:pt x="29" y="55"/>
                  </a:cubicBezTo>
                  <a:cubicBezTo>
                    <a:pt x="29" y="55"/>
                    <a:pt x="29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6"/>
                    <a:pt x="28" y="55"/>
                    <a:pt x="28" y="56"/>
                  </a:cubicBezTo>
                  <a:cubicBezTo>
                    <a:pt x="28" y="57"/>
                    <a:pt x="29" y="57"/>
                    <a:pt x="30" y="58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4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6"/>
                    <a:pt x="38" y="56"/>
                    <a:pt x="39" y="57"/>
                  </a:cubicBezTo>
                  <a:cubicBezTo>
                    <a:pt x="40" y="57"/>
                    <a:pt x="41" y="56"/>
                    <a:pt x="42" y="56"/>
                  </a:cubicBezTo>
                  <a:cubicBezTo>
                    <a:pt x="44" y="55"/>
                    <a:pt x="45" y="57"/>
                    <a:pt x="47" y="55"/>
                  </a:cubicBezTo>
                  <a:cubicBezTo>
                    <a:pt x="48" y="55"/>
                    <a:pt x="49" y="54"/>
                    <a:pt x="50" y="54"/>
                  </a:cubicBezTo>
                  <a:cubicBezTo>
                    <a:pt x="49" y="55"/>
                    <a:pt x="49" y="55"/>
                    <a:pt x="48" y="56"/>
                  </a:cubicBezTo>
                  <a:cubicBezTo>
                    <a:pt x="49" y="57"/>
                    <a:pt x="48" y="57"/>
                    <a:pt x="50" y="57"/>
                  </a:cubicBezTo>
                  <a:cubicBezTo>
                    <a:pt x="50" y="58"/>
                    <a:pt x="49" y="58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0"/>
                    <a:pt x="50" y="60"/>
                    <a:pt x="49" y="61"/>
                  </a:cubicBezTo>
                  <a:cubicBezTo>
                    <a:pt x="48" y="63"/>
                    <a:pt x="47" y="63"/>
                    <a:pt x="46" y="64"/>
                  </a:cubicBezTo>
                  <a:cubicBezTo>
                    <a:pt x="46" y="64"/>
                    <a:pt x="46" y="64"/>
                    <a:pt x="46" y="65"/>
                  </a:cubicBezTo>
                  <a:cubicBezTo>
                    <a:pt x="46" y="65"/>
                    <a:pt x="45" y="65"/>
                    <a:pt x="45" y="65"/>
                  </a:cubicBezTo>
                  <a:cubicBezTo>
                    <a:pt x="44" y="65"/>
                    <a:pt x="44" y="66"/>
                    <a:pt x="44" y="66"/>
                  </a:cubicBezTo>
                  <a:cubicBezTo>
                    <a:pt x="43" y="66"/>
                    <a:pt x="42" y="66"/>
                    <a:pt x="42" y="67"/>
                  </a:cubicBezTo>
                  <a:cubicBezTo>
                    <a:pt x="42" y="67"/>
                    <a:pt x="41" y="67"/>
                    <a:pt x="40" y="68"/>
                  </a:cubicBezTo>
                  <a:cubicBezTo>
                    <a:pt x="40" y="68"/>
                    <a:pt x="40" y="68"/>
                    <a:pt x="41" y="68"/>
                  </a:cubicBezTo>
                  <a:cubicBezTo>
                    <a:pt x="40" y="68"/>
                    <a:pt x="40" y="68"/>
                    <a:pt x="39" y="68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38" y="67"/>
                    <a:pt x="37" y="68"/>
                    <a:pt x="37" y="68"/>
                  </a:cubicBezTo>
                  <a:cubicBezTo>
                    <a:pt x="37" y="68"/>
                    <a:pt x="37" y="68"/>
                    <a:pt x="37" y="67"/>
                  </a:cubicBezTo>
                  <a:cubicBezTo>
                    <a:pt x="35" y="68"/>
                    <a:pt x="34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9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9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7" y="69"/>
                    <a:pt x="26" y="69"/>
                  </a:cubicBezTo>
                  <a:cubicBezTo>
                    <a:pt x="26" y="69"/>
                    <a:pt x="26" y="69"/>
                    <a:pt x="26" y="70"/>
                  </a:cubicBezTo>
                  <a:cubicBezTo>
                    <a:pt x="26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4" y="70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2" y="71"/>
                    <a:pt x="21" y="71"/>
                    <a:pt x="19" y="71"/>
                  </a:cubicBezTo>
                  <a:cubicBezTo>
                    <a:pt x="19" y="71"/>
                    <a:pt x="19" y="71"/>
                    <a:pt x="20" y="71"/>
                  </a:cubicBezTo>
                  <a:cubicBezTo>
                    <a:pt x="17" y="72"/>
                    <a:pt x="15" y="72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2" y="73"/>
                    <a:pt x="11" y="73"/>
                    <a:pt x="9" y="73"/>
                  </a:cubicBezTo>
                  <a:cubicBezTo>
                    <a:pt x="9" y="73"/>
                    <a:pt x="9" y="74"/>
                    <a:pt x="9" y="74"/>
                  </a:cubicBezTo>
                  <a:cubicBezTo>
                    <a:pt x="9" y="74"/>
                    <a:pt x="9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4" y="74"/>
                    <a:pt x="3" y="75"/>
                  </a:cubicBezTo>
                  <a:cubicBezTo>
                    <a:pt x="3" y="75"/>
                    <a:pt x="2" y="75"/>
                    <a:pt x="2" y="75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7"/>
                    <a:pt x="0" y="77"/>
                    <a:pt x="0" y="78"/>
                  </a:cubicBezTo>
                  <a:cubicBezTo>
                    <a:pt x="0" y="78"/>
                    <a:pt x="0" y="78"/>
                    <a:pt x="0" y="79"/>
                  </a:cubicBezTo>
                  <a:cubicBezTo>
                    <a:pt x="0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0"/>
                    <a:pt x="1" y="81"/>
                    <a:pt x="4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6" y="83"/>
                    <a:pt x="7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0" y="83"/>
                    <a:pt x="9" y="83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2" y="85"/>
                    <a:pt x="14" y="84"/>
                    <a:pt x="16" y="85"/>
                  </a:cubicBezTo>
                  <a:cubicBezTo>
                    <a:pt x="19" y="84"/>
                    <a:pt x="20" y="83"/>
                    <a:pt x="20" y="80"/>
                  </a:cubicBezTo>
                  <a:cubicBezTo>
                    <a:pt x="21" y="81"/>
                    <a:pt x="21" y="81"/>
                    <a:pt x="22" y="81"/>
                  </a:cubicBezTo>
                  <a:cubicBezTo>
                    <a:pt x="22" y="82"/>
                    <a:pt x="23" y="83"/>
                    <a:pt x="24" y="83"/>
                  </a:cubicBezTo>
                  <a:cubicBezTo>
                    <a:pt x="26" y="83"/>
                    <a:pt x="32" y="83"/>
                    <a:pt x="33" y="81"/>
                  </a:cubicBezTo>
                  <a:cubicBezTo>
                    <a:pt x="36" y="81"/>
                    <a:pt x="38" y="81"/>
                    <a:pt x="40" y="81"/>
                  </a:cubicBezTo>
                  <a:cubicBezTo>
                    <a:pt x="41" y="81"/>
                    <a:pt x="41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2" y="83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8" y="84"/>
                    <a:pt x="38" y="84"/>
                    <a:pt x="37" y="83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7" y="83"/>
                    <a:pt x="37" y="83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4"/>
                    <a:pt x="32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7" y="85"/>
                    <a:pt x="26" y="85"/>
                    <a:pt x="24" y="85"/>
                  </a:cubicBezTo>
                  <a:cubicBezTo>
                    <a:pt x="22" y="86"/>
                    <a:pt x="19" y="87"/>
                    <a:pt x="16" y="88"/>
                  </a:cubicBezTo>
                  <a:cubicBezTo>
                    <a:pt x="16" y="88"/>
                    <a:pt x="16" y="89"/>
                    <a:pt x="16" y="89"/>
                  </a:cubicBezTo>
                  <a:cubicBezTo>
                    <a:pt x="17" y="89"/>
                    <a:pt x="17" y="89"/>
                    <a:pt x="18" y="89"/>
                  </a:cubicBezTo>
                  <a:cubicBezTo>
                    <a:pt x="17" y="90"/>
                    <a:pt x="13" y="90"/>
                    <a:pt x="12" y="90"/>
                  </a:cubicBezTo>
                  <a:cubicBezTo>
                    <a:pt x="11" y="90"/>
                    <a:pt x="11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8" y="89"/>
                    <a:pt x="7" y="90"/>
                    <a:pt x="6" y="9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7" y="92"/>
                    <a:pt x="7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10" y="93"/>
                    <a:pt x="11" y="93"/>
                  </a:cubicBezTo>
                  <a:cubicBezTo>
                    <a:pt x="11" y="93"/>
                    <a:pt x="12" y="93"/>
                    <a:pt x="12" y="94"/>
                  </a:cubicBezTo>
                  <a:cubicBezTo>
                    <a:pt x="13" y="94"/>
                    <a:pt x="15" y="94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5"/>
                    <a:pt x="16" y="95"/>
                    <a:pt x="15" y="95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6"/>
                    <a:pt x="15" y="96"/>
                    <a:pt x="16" y="96"/>
                  </a:cubicBezTo>
                  <a:cubicBezTo>
                    <a:pt x="17" y="97"/>
                    <a:pt x="18" y="98"/>
                    <a:pt x="19" y="99"/>
                  </a:cubicBezTo>
                  <a:cubicBezTo>
                    <a:pt x="19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9"/>
                    <a:pt x="23" y="99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6" y="99"/>
                    <a:pt x="28" y="99"/>
                    <a:pt x="30" y="99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7"/>
                    <a:pt x="30" y="96"/>
                  </a:cubicBezTo>
                  <a:cubicBezTo>
                    <a:pt x="30" y="96"/>
                    <a:pt x="29" y="96"/>
                    <a:pt x="29" y="97"/>
                  </a:cubicBezTo>
                  <a:cubicBezTo>
                    <a:pt x="29" y="95"/>
                    <a:pt x="30" y="95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3" y="95"/>
                    <a:pt x="34" y="96"/>
                    <a:pt x="35" y="96"/>
                  </a:cubicBezTo>
                  <a:cubicBezTo>
                    <a:pt x="35" y="95"/>
                    <a:pt x="36" y="95"/>
                    <a:pt x="36" y="94"/>
                  </a:cubicBezTo>
                  <a:cubicBezTo>
                    <a:pt x="38" y="94"/>
                    <a:pt x="39" y="93"/>
                    <a:pt x="42" y="93"/>
                  </a:cubicBezTo>
                  <a:cubicBezTo>
                    <a:pt x="42" y="95"/>
                    <a:pt x="43" y="95"/>
                    <a:pt x="44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5"/>
                    <a:pt x="46" y="94"/>
                    <a:pt x="46" y="94"/>
                  </a:cubicBezTo>
                  <a:cubicBezTo>
                    <a:pt x="46" y="94"/>
                    <a:pt x="46" y="93"/>
                    <a:pt x="46" y="93"/>
                  </a:cubicBezTo>
                  <a:cubicBezTo>
                    <a:pt x="47" y="93"/>
                    <a:pt x="48" y="94"/>
                    <a:pt x="49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1" y="93"/>
                    <a:pt x="53" y="93"/>
                    <a:pt x="55" y="92"/>
                  </a:cubicBezTo>
                  <a:cubicBezTo>
                    <a:pt x="55" y="92"/>
                    <a:pt x="55" y="92"/>
                    <a:pt x="55" y="91"/>
                  </a:cubicBezTo>
                  <a:cubicBezTo>
                    <a:pt x="56" y="91"/>
                    <a:pt x="57" y="90"/>
                    <a:pt x="58" y="90"/>
                  </a:cubicBezTo>
                  <a:cubicBezTo>
                    <a:pt x="58" y="91"/>
                    <a:pt x="59" y="91"/>
                    <a:pt x="59" y="93"/>
                  </a:cubicBezTo>
                  <a:cubicBezTo>
                    <a:pt x="61" y="92"/>
                    <a:pt x="62" y="92"/>
                    <a:pt x="63" y="90"/>
                  </a:cubicBezTo>
                  <a:cubicBezTo>
                    <a:pt x="65" y="90"/>
                    <a:pt x="64" y="90"/>
                    <a:pt x="66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7" y="91"/>
                    <a:pt x="69" y="91"/>
                    <a:pt x="70" y="91"/>
                  </a:cubicBezTo>
                  <a:cubicBezTo>
                    <a:pt x="72" y="91"/>
                    <a:pt x="73" y="92"/>
                    <a:pt x="75" y="92"/>
                  </a:cubicBezTo>
                  <a:cubicBezTo>
                    <a:pt x="76" y="92"/>
                    <a:pt x="76" y="92"/>
                    <a:pt x="76" y="93"/>
                  </a:cubicBezTo>
                  <a:cubicBezTo>
                    <a:pt x="78" y="93"/>
                    <a:pt x="78" y="94"/>
                    <a:pt x="80" y="94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3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5" y="95"/>
                    <a:pt x="86" y="95"/>
                    <a:pt x="86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7" y="96"/>
                    <a:pt x="88" y="96"/>
                    <a:pt x="89" y="97"/>
                  </a:cubicBezTo>
                  <a:cubicBezTo>
                    <a:pt x="90" y="97"/>
                    <a:pt x="90" y="98"/>
                    <a:pt x="90" y="99"/>
                  </a:cubicBezTo>
                  <a:cubicBezTo>
                    <a:pt x="91" y="99"/>
                    <a:pt x="92" y="99"/>
                    <a:pt x="93" y="99"/>
                  </a:cubicBezTo>
                  <a:cubicBezTo>
                    <a:pt x="93" y="99"/>
                    <a:pt x="93" y="100"/>
                    <a:pt x="94" y="100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0"/>
                    <a:pt x="95" y="100"/>
                    <a:pt x="95" y="101"/>
                  </a:cubicBezTo>
                  <a:cubicBezTo>
                    <a:pt x="95" y="101"/>
                    <a:pt x="96" y="101"/>
                    <a:pt x="96" y="101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6" y="101"/>
                    <a:pt x="97" y="101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01" y="103"/>
                    <a:pt x="101" y="103"/>
                    <a:pt x="103" y="104"/>
                  </a:cubicBezTo>
                  <a:cubicBezTo>
                    <a:pt x="102" y="104"/>
                    <a:pt x="102" y="105"/>
                    <a:pt x="102" y="105"/>
                  </a:cubicBezTo>
                  <a:cubicBezTo>
                    <a:pt x="102" y="105"/>
                    <a:pt x="102" y="105"/>
                    <a:pt x="101" y="105"/>
                  </a:cubicBezTo>
                  <a:cubicBezTo>
                    <a:pt x="102" y="106"/>
                    <a:pt x="102" y="106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1" y="108"/>
                    <a:pt x="100" y="108"/>
                    <a:pt x="99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0" y="109"/>
                    <a:pt x="102" y="108"/>
                    <a:pt x="103" y="108"/>
                  </a:cubicBezTo>
                  <a:cubicBezTo>
                    <a:pt x="103" y="108"/>
                    <a:pt x="103" y="109"/>
                    <a:pt x="103" y="109"/>
                  </a:cubicBezTo>
                  <a:cubicBezTo>
                    <a:pt x="104" y="109"/>
                    <a:pt x="105" y="110"/>
                    <a:pt x="106" y="110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7" y="112"/>
                    <a:pt x="107" y="112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7" y="113"/>
                  </a:cubicBezTo>
                  <a:cubicBezTo>
                    <a:pt x="108" y="114"/>
                    <a:pt x="107" y="114"/>
                    <a:pt x="108" y="114"/>
                  </a:cubicBezTo>
                  <a:cubicBezTo>
                    <a:pt x="108" y="115"/>
                    <a:pt x="108" y="115"/>
                    <a:pt x="109" y="115"/>
                  </a:cubicBezTo>
                  <a:cubicBezTo>
                    <a:pt x="110" y="115"/>
                    <a:pt x="110" y="116"/>
                    <a:pt x="110" y="116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8"/>
                  </a:cubicBezTo>
                  <a:cubicBezTo>
                    <a:pt x="111" y="118"/>
                    <a:pt x="112" y="118"/>
                    <a:pt x="113" y="118"/>
                  </a:cubicBezTo>
                  <a:cubicBezTo>
                    <a:pt x="113" y="118"/>
                    <a:pt x="113" y="118"/>
                    <a:pt x="113" y="119"/>
                  </a:cubicBezTo>
                  <a:cubicBezTo>
                    <a:pt x="113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3" y="120"/>
                    <a:pt x="113" y="120"/>
                  </a:cubicBezTo>
                  <a:cubicBezTo>
                    <a:pt x="112" y="120"/>
                    <a:pt x="112" y="121"/>
                    <a:pt x="112" y="121"/>
                  </a:cubicBezTo>
                  <a:cubicBezTo>
                    <a:pt x="112" y="121"/>
                    <a:pt x="112" y="122"/>
                    <a:pt x="112" y="123"/>
                  </a:cubicBezTo>
                  <a:cubicBezTo>
                    <a:pt x="111" y="123"/>
                    <a:pt x="108" y="123"/>
                    <a:pt x="107" y="123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9" y="124"/>
                    <a:pt x="109" y="124"/>
                  </a:cubicBezTo>
                  <a:cubicBezTo>
                    <a:pt x="109" y="126"/>
                    <a:pt x="108" y="126"/>
                    <a:pt x="108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28"/>
                    <a:pt x="107" y="129"/>
                    <a:pt x="107" y="129"/>
                  </a:cubicBezTo>
                  <a:cubicBezTo>
                    <a:pt x="107" y="129"/>
                    <a:pt x="108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9" y="130"/>
                    <a:pt x="108" y="131"/>
                    <a:pt x="107" y="131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10" y="133"/>
                    <a:pt x="110" y="133"/>
                    <a:pt x="111" y="133"/>
                  </a:cubicBezTo>
                  <a:cubicBezTo>
                    <a:pt x="111" y="133"/>
                    <a:pt x="111" y="133"/>
                    <a:pt x="111" y="134"/>
                  </a:cubicBezTo>
                  <a:cubicBezTo>
                    <a:pt x="113" y="134"/>
                    <a:pt x="115" y="133"/>
                    <a:pt x="115" y="133"/>
                  </a:cubicBezTo>
                  <a:cubicBezTo>
                    <a:pt x="115" y="132"/>
                    <a:pt x="115" y="132"/>
                    <a:pt x="115" y="131"/>
                  </a:cubicBezTo>
                  <a:cubicBezTo>
                    <a:pt x="115" y="131"/>
                    <a:pt x="116" y="131"/>
                    <a:pt x="116" y="131"/>
                  </a:cubicBezTo>
                  <a:cubicBezTo>
                    <a:pt x="116" y="130"/>
                    <a:pt x="116" y="129"/>
                    <a:pt x="116" y="129"/>
                  </a:cubicBezTo>
                  <a:cubicBezTo>
                    <a:pt x="116" y="129"/>
                    <a:pt x="116" y="129"/>
                    <a:pt x="117" y="129"/>
                  </a:cubicBezTo>
                  <a:cubicBezTo>
                    <a:pt x="117" y="130"/>
                    <a:pt x="117" y="130"/>
                    <a:pt x="118" y="131"/>
                  </a:cubicBezTo>
                  <a:cubicBezTo>
                    <a:pt x="118" y="131"/>
                    <a:pt x="119" y="131"/>
                    <a:pt x="119" y="131"/>
                  </a:cubicBezTo>
                  <a:cubicBezTo>
                    <a:pt x="119" y="131"/>
                    <a:pt x="119" y="130"/>
                    <a:pt x="119" y="130"/>
                  </a:cubicBezTo>
                  <a:cubicBezTo>
                    <a:pt x="120" y="130"/>
                    <a:pt x="120" y="130"/>
                    <a:pt x="121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30"/>
                    <a:pt x="123" y="130"/>
                    <a:pt x="124" y="130"/>
                  </a:cubicBezTo>
                  <a:cubicBezTo>
                    <a:pt x="124" y="130"/>
                    <a:pt x="124" y="131"/>
                    <a:pt x="124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6" y="131"/>
                    <a:pt x="127" y="131"/>
                    <a:pt x="128" y="131"/>
                  </a:cubicBezTo>
                  <a:cubicBezTo>
                    <a:pt x="128" y="131"/>
                    <a:pt x="128" y="131"/>
                    <a:pt x="127" y="132"/>
                  </a:cubicBezTo>
                  <a:cubicBezTo>
                    <a:pt x="127" y="132"/>
                    <a:pt x="127" y="132"/>
                    <a:pt x="128" y="132"/>
                  </a:cubicBezTo>
                  <a:cubicBezTo>
                    <a:pt x="129" y="133"/>
                    <a:pt x="133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4" y="132"/>
                    <a:pt x="133" y="132"/>
                    <a:pt x="131" y="133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3"/>
                    <a:pt x="133" y="133"/>
                    <a:pt x="133" y="133"/>
                  </a:cubicBezTo>
                  <a:cubicBezTo>
                    <a:pt x="133" y="133"/>
                    <a:pt x="133" y="133"/>
                    <a:pt x="133" y="133"/>
                  </a:cubicBezTo>
                  <a:cubicBezTo>
                    <a:pt x="136" y="133"/>
                    <a:pt x="138" y="132"/>
                    <a:pt x="139" y="134"/>
                  </a:cubicBezTo>
                  <a:cubicBezTo>
                    <a:pt x="137" y="134"/>
                    <a:pt x="136" y="135"/>
                    <a:pt x="134" y="135"/>
                  </a:cubicBezTo>
                  <a:cubicBezTo>
                    <a:pt x="136" y="136"/>
                    <a:pt x="135" y="135"/>
                    <a:pt x="137" y="135"/>
                  </a:cubicBezTo>
                  <a:cubicBezTo>
                    <a:pt x="137" y="135"/>
                    <a:pt x="137" y="136"/>
                    <a:pt x="138" y="136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6" y="136"/>
                    <a:pt x="135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6" y="138"/>
                    <a:pt x="136" y="138"/>
                    <a:pt x="138" y="138"/>
                  </a:cubicBezTo>
                  <a:cubicBezTo>
                    <a:pt x="138" y="139"/>
                    <a:pt x="138" y="139"/>
                    <a:pt x="137" y="139"/>
                  </a:cubicBezTo>
                  <a:cubicBezTo>
                    <a:pt x="137" y="139"/>
                    <a:pt x="138" y="139"/>
                    <a:pt x="138" y="139"/>
                  </a:cubicBezTo>
                  <a:cubicBezTo>
                    <a:pt x="137" y="139"/>
                    <a:pt x="136" y="139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6" y="141"/>
                    <a:pt x="137" y="141"/>
                    <a:pt x="139" y="141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7" y="142"/>
                    <a:pt x="136" y="142"/>
                    <a:pt x="135" y="142"/>
                  </a:cubicBezTo>
                  <a:cubicBezTo>
                    <a:pt x="135" y="142"/>
                    <a:pt x="134" y="142"/>
                    <a:pt x="134" y="141"/>
                  </a:cubicBezTo>
                  <a:cubicBezTo>
                    <a:pt x="133" y="141"/>
                    <a:pt x="132" y="141"/>
                    <a:pt x="131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0" y="141"/>
                    <a:pt x="130" y="140"/>
                    <a:pt x="129" y="140"/>
                  </a:cubicBezTo>
                  <a:cubicBezTo>
                    <a:pt x="129" y="140"/>
                    <a:pt x="129" y="140"/>
                    <a:pt x="128" y="139"/>
                  </a:cubicBezTo>
                  <a:cubicBezTo>
                    <a:pt x="127" y="139"/>
                    <a:pt x="126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9"/>
                    <a:pt x="118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40"/>
                    <a:pt x="114" y="139"/>
                    <a:pt x="113" y="140"/>
                  </a:cubicBezTo>
                  <a:cubicBezTo>
                    <a:pt x="113" y="141"/>
                    <a:pt x="113" y="140"/>
                    <a:pt x="113" y="141"/>
                  </a:cubicBezTo>
                  <a:cubicBezTo>
                    <a:pt x="114" y="141"/>
                    <a:pt x="114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6" y="142"/>
                    <a:pt x="117" y="142"/>
                  </a:cubicBezTo>
                  <a:cubicBezTo>
                    <a:pt x="117" y="142"/>
                    <a:pt x="117" y="143"/>
                    <a:pt x="117" y="143"/>
                  </a:cubicBezTo>
                  <a:cubicBezTo>
                    <a:pt x="118" y="143"/>
                    <a:pt x="119" y="143"/>
                    <a:pt x="120" y="143"/>
                  </a:cubicBezTo>
                  <a:cubicBezTo>
                    <a:pt x="120" y="144"/>
                    <a:pt x="119" y="144"/>
                    <a:pt x="119" y="145"/>
                  </a:cubicBezTo>
                  <a:cubicBezTo>
                    <a:pt x="118" y="145"/>
                    <a:pt x="118" y="144"/>
                    <a:pt x="118" y="144"/>
                  </a:cubicBezTo>
                  <a:cubicBezTo>
                    <a:pt x="118" y="144"/>
                    <a:pt x="117" y="144"/>
                    <a:pt x="116" y="145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4" y="144"/>
                    <a:pt x="113" y="145"/>
                    <a:pt x="112" y="146"/>
                  </a:cubicBezTo>
                  <a:cubicBezTo>
                    <a:pt x="112" y="147"/>
                    <a:pt x="113" y="147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2" y="150"/>
                    <a:pt x="112" y="150"/>
                    <a:pt x="112" y="152"/>
                  </a:cubicBezTo>
                  <a:cubicBezTo>
                    <a:pt x="111" y="152"/>
                    <a:pt x="111" y="152"/>
                    <a:pt x="110" y="152"/>
                  </a:cubicBezTo>
                  <a:cubicBezTo>
                    <a:pt x="111" y="153"/>
                    <a:pt x="111" y="153"/>
                    <a:pt x="111" y="154"/>
                  </a:cubicBezTo>
                  <a:cubicBezTo>
                    <a:pt x="112" y="154"/>
                    <a:pt x="116" y="153"/>
                    <a:pt x="116" y="153"/>
                  </a:cubicBezTo>
                  <a:cubicBezTo>
                    <a:pt x="117" y="153"/>
                    <a:pt x="117" y="154"/>
                    <a:pt x="117" y="154"/>
                  </a:cubicBezTo>
                  <a:cubicBezTo>
                    <a:pt x="117" y="154"/>
                    <a:pt x="118" y="154"/>
                    <a:pt x="118" y="154"/>
                  </a:cubicBezTo>
                  <a:cubicBezTo>
                    <a:pt x="118" y="154"/>
                    <a:pt x="118" y="153"/>
                    <a:pt x="118" y="153"/>
                  </a:cubicBezTo>
                  <a:cubicBezTo>
                    <a:pt x="119" y="153"/>
                    <a:pt x="119" y="153"/>
                    <a:pt x="119" y="153"/>
                  </a:cubicBezTo>
                  <a:cubicBezTo>
                    <a:pt x="119" y="154"/>
                    <a:pt x="119" y="154"/>
                    <a:pt x="119" y="155"/>
                  </a:cubicBezTo>
                  <a:cubicBezTo>
                    <a:pt x="117" y="155"/>
                    <a:pt x="116" y="155"/>
                    <a:pt x="114" y="155"/>
                  </a:cubicBezTo>
                  <a:cubicBezTo>
                    <a:pt x="114" y="157"/>
                    <a:pt x="115" y="156"/>
                    <a:pt x="116" y="157"/>
                  </a:cubicBezTo>
                  <a:cubicBezTo>
                    <a:pt x="118" y="157"/>
                    <a:pt x="119" y="157"/>
                    <a:pt x="121" y="157"/>
                  </a:cubicBezTo>
                  <a:cubicBezTo>
                    <a:pt x="121" y="157"/>
                    <a:pt x="122" y="156"/>
                    <a:pt x="122" y="156"/>
                  </a:cubicBezTo>
                  <a:cubicBezTo>
                    <a:pt x="122" y="156"/>
                    <a:pt x="122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6"/>
                    <a:pt x="124" y="156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7" y="154"/>
                    <a:pt x="127" y="154"/>
                  </a:cubicBezTo>
                  <a:cubicBezTo>
                    <a:pt x="128" y="153"/>
                    <a:pt x="129" y="153"/>
                    <a:pt x="130" y="152"/>
                  </a:cubicBezTo>
                  <a:cubicBezTo>
                    <a:pt x="130" y="152"/>
                    <a:pt x="131" y="152"/>
                    <a:pt x="131" y="152"/>
                  </a:cubicBezTo>
                  <a:cubicBezTo>
                    <a:pt x="131" y="152"/>
                    <a:pt x="131" y="151"/>
                    <a:pt x="131" y="150"/>
                  </a:cubicBezTo>
                  <a:cubicBezTo>
                    <a:pt x="127" y="149"/>
                    <a:pt x="125" y="145"/>
                    <a:pt x="121" y="145"/>
                  </a:cubicBezTo>
                  <a:cubicBezTo>
                    <a:pt x="121" y="145"/>
                    <a:pt x="121" y="144"/>
                    <a:pt x="121" y="144"/>
                  </a:cubicBezTo>
                  <a:cubicBezTo>
                    <a:pt x="121" y="144"/>
                    <a:pt x="120" y="144"/>
                    <a:pt x="120" y="144"/>
                  </a:cubicBezTo>
                  <a:cubicBezTo>
                    <a:pt x="120" y="144"/>
                    <a:pt x="120" y="144"/>
                    <a:pt x="120" y="143"/>
                  </a:cubicBezTo>
                  <a:cubicBezTo>
                    <a:pt x="122" y="143"/>
                    <a:pt x="122" y="143"/>
                    <a:pt x="123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4" y="144"/>
                    <a:pt x="124" y="144"/>
                    <a:pt x="125" y="144"/>
                  </a:cubicBezTo>
                  <a:cubicBezTo>
                    <a:pt x="125" y="144"/>
                    <a:pt x="126" y="144"/>
                    <a:pt x="126" y="145"/>
                  </a:cubicBezTo>
                  <a:cubicBezTo>
                    <a:pt x="126" y="145"/>
                    <a:pt x="127" y="145"/>
                    <a:pt x="127" y="145"/>
                  </a:cubicBezTo>
                  <a:cubicBezTo>
                    <a:pt x="127" y="145"/>
                    <a:pt x="128" y="146"/>
                    <a:pt x="128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31" y="147"/>
                    <a:pt x="133" y="146"/>
                    <a:pt x="134" y="145"/>
                  </a:cubicBezTo>
                  <a:cubicBezTo>
                    <a:pt x="134" y="146"/>
                    <a:pt x="135" y="146"/>
                    <a:pt x="135" y="146"/>
                  </a:cubicBezTo>
                  <a:cubicBezTo>
                    <a:pt x="137" y="146"/>
                    <a:pt x="137" y="145"/>
                    <a:pt x="139" y="145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47"/>
                    <a:pt x="139" y="147"/>
                    <a:pt x="140" y="148"/>
                  </a:cubicBezTo>
                  <a:cubicBezTo>
                    <a:pt x="139" y="148"/>
                    <a:pt x="139" y="148"/>
                    <a:pt x="138" y="148"/>
                  </a:cubicBezTo>
                  <a:cubicBezTo>
                    <a:pt x="138" y="150"/>
                    <a:pt x="138" y="149"/>
                    <a:pt x="137" y="150"/>
                  </a:cubicBezTo>
                  <a:cubicBezTo>
                    <a:pt x="138" y="150"/>
                    <a:pt x="138" y="151"/>
                    <a:pt x="139" y="151"/>
                  </a:cubicBezTo>
                  <a:cubicBezTo>
                    <a:pt x="139" y="151"/>
                    <a:pt x="137" y="152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9" y="153"/>
                    <a:pt x="140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3"/>
                    <a:pt x="141" y="153"/>
                    <a:pt x="141" y="154"/>
                  </a:cubicBezTo>
                  <a:cubicBezTo>
                    <a:pt x="141" y="154"/>
                    <a:pt x="141" y="154"/>
                    <a:pt x="142" y="154"/>
                  </a:cubicBezTo>
                  <a:cubicBezTo>
                    <a:pt x="142" y="156"/>
                    <a:pt x="141" y="156"/>
                    <a:pt x="141" y="157"/>
                  </a:cubicBezTo>
                  <a:cubicBezTo>
                    <a:pt x="140" y="157"/>
                    <a:pt x="140" y="157"/>
                    <a:pt x="139" y="157"/>
                  </a:cubicBezTo>
                  <a:cubicBezTo>
                    <a:pt x="139" y="156"/>
                    <a:pt x="139" y="156"/>
                    <a:pt x="139" y="155"/>
                  </a:cubicBezTo>
                  <a:cubicBezTo>
                    <a:pt x="139" y="155"/>
                    <a:pt x="138" y="155"/>
                    <a:pt x="137" y="155"/>
                  </a:cubicBezTo>
                  <a:cubicBezTo>
                    <a:pt x="137" y="156"/>
                    <a:pt x="137" y="157"/>
                    <a:pt x="137" y="158"/>
                  </a:cubicBezTo>
                  <a:cubicBezTo>
                    <a:pt x="137" y="158"/>
                    <a:pt x="137" y="158"/>
                    <a:pt x="138" y="158"/>
                  </a:cubicBezTo>
                  <a:cubicBezTo>
                    <a:pt x="138" y="158"/>
                    <a:pt x="138" y="159"/>
                    <a:pt x="138" y="159"/>
                  </a:cubicBezTo>
                  <a:cubicBezTo>
                    <a:pt x="138" y="159"/>
                    <a:pt x="137" y="159"/>
                    <a:pt x="138" y="159"/>
                  </a:cubicBezTo>
                  <a:cubicBezTo>
                    <a:pt x="138" y="159"/>
                    <a:pt x="138" y="159"/>
                    <a:pt x="139" y="159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9" y="161"/>
                    <a:pt x="139" y="161"/>
                    <a:pt x="139" y="161"/>
                  </a:cubicBezTo>
                  <a:cubicBezTo>
                    <a:pt x="139" y="162"/>
                    <a:pt x="139" y="162"/>
                    <a:pt x="138" y="162"/>
                  </a:cubicBezTo>
                  <a:cubicBezTo>
                    <a:pt x="138" y="162"/>
                    <a:pt x="135" y="163"/>
                    <a:pt x="133" y="163"/>
                  </a:cubicBezTo>
                  <a:cubicBezTo>
                    <a:pt x="133" y="163"/>
                    <a:pt x="133" y="162"/>
                    <a:pt x="133" y="162"/>
                  </a:cubicBezTo>
                  <a:cubicBezTo>
                    <a:pt x="133" y="162"/>
                    <a:pt x="133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1" y="163"/>
                  </a:cubicBezTo>
                  <a:cubicBezTo>
                    <a:pt x="131" y="163"/>
                    <a:pt x="131" y="163"/>
                    <a:pt x="131" y="164"/>
                  </a:cubicBezTo>
                  <a:cubicBezTo>
                    <a:pt x="131" y="164"/>
                    <a:pt x="130" y="164"/>
                    <a:pt x="129" y="164"/>
                  </a:cubicBezTo>
                  <a:cubicBezTo>
                    <a:pt x="129" y="164"/>
                    <a:pt x="129" y="164"/>
                    <a:pt x="129" y="165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8" y="164"/>
                    <a:pt x="128" y="165"/>
                    <a:pt x="127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30" y="165"/>
                    <a:pt x="135" y="166"/>
                    <a:pt x="137" y="165"/>
                  </a:cubicBezTo>
                  <a:cubicBezTo>
                    <a:pt x="137" y="165"/>
                    <a:pt x="137" y="164"/>
                    <a:pt x="137" y="164"/>
                  </a:cubicBezTo>
                  <a:cubicBezTo>
                    <a:pt x="138" y="164"/>
                    <a:pt x="138" y="163"/>
                    <a:pt x="139" y="163"/>
                  </a:cubicBezTo>
                  <a:cubicBezTo>
                    <a:pt x="140" y="164"/>
                    <a:pt x="140" y="165"/>
                    <a:pt x="141" y="166"/>
                  </a:cubicBezTo>
                  <a:cubicBezTo>
                    <a:pt x="140" y="166"/>
                    <a:pt x="138" y="165"/>
                    <a:pt x="137" y="166"/>
                  </a:cubicBezTo>
                  <a:cubicBezTo>
                    <a:pt x="137" y="166"/>
                    <a:pt x="137" y="166"/>
                    <a:pt x="137" y="166"/>
                  </a:cubicBezTo>
                  <a:cubicBezTo>
                    <a:pt x="135" y="166"/>
                    <a:pt x="134" y="167"/>
                    <a:pt x="132" y="167"/>
                  </a:cubicBezTo>
                  <a:cubicBezTo>
                    <a:pt x="132" y="167"/>
                    <a:pt x="131" y="166"/>
                    <a:pt x="131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8" y="166"/>
                    <a:pt x="128" y="167"/>
                    <a:pt x="128" y="167"/>
                  </a:cubicBezTo>
                  <a:cubicBezTo>
                    <a:pt x="128" y="167"/>
                    <a:pt x="132" y="168"/>
                    <a:pt x="133" y="168"/>
                  </a:cubicBezTo>
                  <a:cubicBezTo>
                    <a:pt x="132" y="169"/>
                    <a:pt x="129" y="168"/>
                    <a:pt x="129" y="168"/>
                  </a:cubicBezTo>
                  <a:cubicBezTo>
                    <a:pt x="125" y="168"/>
                    <a:pt x="125" y="170"/>
                    <a:pt x="123" y="171"/>
                  </a:cubicBezTo>
                  <a:cubicBezTo>
                    <a:pt x="123" y="172"/>
                    <a:pt x="123" y="173"/>
                    <a:pt x="123" y="173"/>
                  </a:cubicBezTo>
                  <a:cubicBezTo>
                    <a:pt x="124" y="173"/>
                    <a:pt x="124" y="173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6" y="172"/>
                    <a:pt x="126" y="172"/>
                  </a:cubicBezTo>
                  <a:cubicBezTo>
                    <a:pt x="126" y="172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0"/>
                  </a:cubicBezTo>
                  <a:cubicBezTo>
                    <a:pt x="128" y="170"/>
                    <a:pt x="129" y="170"/>
                    <a:pt x="129" y="171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30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2" y="169"/>
                    <a:pt x="133" y="169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9"/>
                    <a:pt x="134" y="169"/>
                    <a:pt x="135" y="169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34" y="169"/>
                    <a:pt x="134" y="169"/>
                    <a:pt x="133" y="169"/>
                  </a:cubicBezTo>
                  <a:cubicBezTo>
                    <a:pt x="134" y="171"/>
                    <a:pt x="135" y="171"/>
                    <a:pt x="136" y="172"/>
                  </a:cubicBezTo>
                  <a:cubicBezTo>
                    <a:pt x="137" y="171"/>
                    <a:pt x="138" y="171"/>
                    <a:pt x="139" y="171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39" y="170"/>
                    <a:pt x="139" y="170"/>
                    <a:pt x="139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40" y="168"/>
                    <a:pt x="141" y="168"/>
                    <a:pt x="142" y="168"/>
                  </a:cubicBezTo>
                  <a:cubicBezTo>
                    <a:pt x="141" y="168"/>
                    <a:pt x="141" y="168"/>
                    <a:pt x="140" y="169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41" y="169"/>
                    <a:pt x="141" y="169"/>
                    <a:pt x="141" y="170"/>
                  </a:cubicBezTo>
                  <a:cubicBezTo>
                    <a:pt x="142" y="170"/>
                    <a:pt x="140" y="171"/>
                    <a:pt x="140" y="171"/>
                  </a:cubicBezTo>
                  <a:cubicBezTo>
                    <a:pt x="140" y="171"/>
                    <a:pt x="140" y="172"/>
                    <a:pt x="140" y="172"/>
                  </a:cubicBezTo>
                  <a:cubicBezTo>
                    <a:pt x="139" y="172"/>
                    <a:pt x="137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2"/>
                    <a:pt x="134" y="172"/>
                    <a:pt x="134" y="172"/>
                  </a:cubicBezTo>
                  <a:cubicBezTo>
                    <a:pt x="134" y="172"/>
                    <a:pt x="134" y="171"/>
                    <a:pt x="134" y="171"/>
                  </a:cubicBezTo>
                  <a:cubicBezTo>
                    <a:pt x="133" y="171"/>
                    <a:pt x="132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27" y="171"/>
                    <a:pt x="128" y="172"/>
                    <a:pt x="126" y="173"/>
                  </a:cubicBezTo>
                  <a:cubicBezTo>
                    <a:pt x="126" y="173"/>
                    <a:pt x="126" y="173"/>
                    <a:pt x="126" y="174"/>
                  </a:cubicBezTo>
                  <a:cubicBezTo>
                    <a:pt x="124" y="174"/>
                    <a:pt x="124" y="174"/>
                    <a:pt x="123" y="175"/>
                  </a:cubicBezTo>
                  <a:cubicBezTo>
                    <a:pt x="123" y="175"/>
                    <a:pt x="123" y="175"/>
                    <a:pt x="123" y="176"/>
                  </a:cubicBezTo>
                  <a:cubicBezTo>
                    <a:pt x="123" y="176"/>
                    <a:pt x="124" y="176"/>
                    <a:pt x="124" y="176"/>
                  </a:cubicBezTo>
                  <a:cubicBezTo>
                    <a:pt x="124" y="176"/>
                    <a:pt x="124" y="177"/>
                    <a:pt x="124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5" y="178"/>
                    <a:pt x="126" y="177"/>
                    <a:pt x="127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8" y="179"/>
                    <a:pt x="128" y="179"/>
                  </a:cubicBezTo>
                  <a:cubicBezTo>
                    <a:pt x="127" y="180"/>
                    <a:pt x="128" y="179"/>
                    <a:pt x="127" y="180"/>
                  </a:cubicBezTo>
                  <a:cubicBezTo>
                    <a:pt x="127" y="180"/>
                    <a:pt x="127" y="181"/>
                    <a:pt x="127" y="181"/>
                  </a:cubicBezTo>
                  <a:cubicBezTo>
                    <a:pt x="126" y="181"/>
                    <a:pt x="126" y="181"/>
                    <a:pt x="125" y="181"/>
                  </a:cubicBezTo>
                  <a:cubicBezTo>
                    <a:pt x="125" y="181"/>
                    <a:pt x="126" y="182"/>
                    <a:pt x="126" y="182"/>
                  </a:cubicBezTo>
                  <a:cubicBezTo>
                    <a:pt x="126" y="182"/>
                    <a:pt x="125" y="182"/>
                    <a:pt x="125" y="182"/>
                  </a:cubicBezTo>
                  <a:cubicBezTo>
                    <a:pt x="125" y="182"/>
                    <a:pt x="125" y="183"/>
                    <a:pt x="125" y="183"/>
                  </a:cubicBezTo>
                  <a:cubicBezTo>
                    <a:pt x="126" y="183"/>
                    <a:pt x="126" y="183"/>
                    <a:pt x="127" y="183"/>
                  </a:cubicBezTo>
                  <a:cubicBezTo>
                    <a:pt x="127" y="183"/>
                    <a:pt x="127" y="183"/>
                    <a:pt x="12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6" y="184"/>
                    <a:pt x="125" y="184"/>
                    <a:pt x="124" y="184"/>
                  </a:cubicBezTo>
                  <a:cubicBezTo>
                    <a:pt x="125" y="185"/>
                    <a:pt x="125" y="185"/>
                    <a:pt x="126" y="186"/>
                  </a:cubicBezTo>
                  <a:cubicBezTo>
                    <a:pt x="126" y="186"/>
                    <a:pt x="127" y="186"/>
                    <a:pt x="128" y="186"/>
                  </a:cubicBezTo>
                  <a:cubicBezTo>
                    <a:pt x="128" y="186"/>
                    <a:pt x="128" y="186"/>
                    <a:pt x="128" y="185"/>
                  </a:cubicBezTo>
                  <a:cubicBezTo>
                    <a:pt x="128" y="185"/>
                    <a:pt x="129" y="185"/>
                    <a:pt x="129" y="185"/>
                  </a:cubicBezTo>
                  <a:cubicBezTo>
                    <a:pt x="129" y="185"/>
                    <a:pt x="129" y="186"/>
                    <a:pt x="129" y="186"/>
                  </a:cubicBezTo>
                  <a:cubicBezTo>
                    <a:pt x="129" y="186"/>
                    <a:pt x="128" y="186"/>
                    <a:pt x="128" y="187"/>
                  </a:cubicBezTo>
                  <a:cubicBezTo>
                    <a:pt x="128" y="187"/>
                    <a:pt x="128" y="188"/>
                    <a:pt x="128" y="188"/>
                  </a:cubicBezTo>
                  <a:cubicBezTo>
                    <a:pt x="129" y="188"/>
                    <a:pt x="129" y="188"/>
                    <a:pt x="130" y="187"/>
                  </a:cubicBezTo>
                  <a:cubicBezTo>
                    <a:pt x="130" y="187"/>
                    <a:pt x="131" y="188"/>
                    <a:pt x="132" y="188"/>
                  </a:cubicBezTo>
                  <a:cubicBezTo>
                    <a:pt x="132" y="188"/>
                    <a:pt x="132" y="187"/>
                    <a:pt x="132" y="187"/>
                  </a:cubicBezTo>
                  <a:cubicBezTo>
                    <a:pt x="132" y="187"/>
                    <a:pt x="133" y="187"/>
                    <a:pt x="133" y="186"/>
                  </a:cubicBezTo>
                  <a:cubicBezTo>
                    <a:pt x="134" y="186"/>
                    <a:pt x="134" y="186"/>
                    <a:pt x="135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4" y="187"/>
                    <a:pt x="132" y="188"/>
                    <a:pt x="132" y="189"/>
                  </a:cubicBezTo>
                  <a:cubicBezTo>
                    <a:pt x="131" y="189"/>
                    <a:pt x="132" y="189"/>
                    <a:pt x="131" y="189"/>
                  </a:cubicBezTo>
                  <a:cubicBezTo>
                    <a:pt x="133" y="189"/>
                    <a:pt x="133" y="190"/>
                    <a:pt x="134" y="190"/>
                  </a:cubicBezTo>
                  <a:cubicBezTo>
                    <a:pt x="134" y="190"/>
                    <a:pt x="134" y="191"/>
                    <a:pt x="134" y="191"/>
                  </a:cubicBezTo>
                  <a:cubicBezTo>
                    <a:pt x="134" y="191"/>
                    <a:pt x="133" y="191"/>
                    <a:pt x="133" y="191"/>
                  </a:cubicBezTo>
                  <a:cubicBezTo>
                    <a:pt x="133" y="192"/>
                    <a:pt x="133" y="192"/>
                    <a:pt x="133" y="193"/>
                  </a:cubicBezTo>
                  <a:cubicBezTo>
                    <a:pt x="133" y="193"/>
                    <a:pt x="134" y="193"/>
                    <a:pt x="135" y="193"/>
                  </a:cubicBezTo>
                  <a:cubicBezTo>
                    <a:pt x="135" y="194"/>
                    <a:pt x="135" y="194"/>
                    <a:pt x="136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5"/>
                    <a:pt x="136" y="195"/>
                    <a:pt x="136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6" y="197"/>
                    <a:pt x="136" y="198"/>
                  </a:cubicBezTo>
                  <a:cubicBezTo>
                    <a:pt x="137" y="197"/>
                    <a:pt x="138" y="196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40" y="195"/>
                    <a:pt x="140" y="195"/>
                  </a:cubicBezTo>
                  <a:cubicBezTo>
                    <a:pt x="141" y="195"/>
                    <a:pt x="141" y="195"/>
                    <a:pt x="142" y="194"/>
                  </a:cubicBezTo>
                  <a:cubicBezTo>
                    <a:pt x="142" y="194"/>
                    <a:pt x="142" y="194"/>
                    <a:pt x="142" y="193"/>
                  </a:cubicBezTo>
                  <a:cubicBezTo>
                    <a:pt x="143" y="193"/>
                    <a:pt x="143" y="193"/>
                    <a:pt x="144" y="193"/>
                  </a:cubicBezTo>
                  <a:cubicBezTo>
                    <a:pt x="144" y="195"/>
                    <a:pt x="144" y="195"/>
                    <a:pt x="144" y="196"/>
                  </a:cubicBezTo>
                  <a:cubicBezTo>
                    <a:pt x="143" y="196"/>
                    <a:pt x="144" y="196"/>
                    <a:pt x="142" y="196"/>
                  </a:cubicBezTo>
                  <a:cubicBezTo>
                    <a:pt x="142" y="196"/>
                    <a:pt x="142" y="197"/>
                    <a:pt x="143" y="198"/>
                  </a:cubicBezTo>
                  <a:cubicBezTo>
                    <a:pt x="140" y="198"/>
                    <a:pt x="140" y="199"/>
                    <a:pt x="137" y="199"/>
                  </a:cubicBezTo>
                  <a:cubicBezTo>
                    <a:pt x="137" y="199"/>
                    <a:pt x="137" y="199"/>
                    <a:pt x="137" y="200"/>
                  </a:cubicBezTo>
                  <a:cubicBezTo>
                    <a:pt x="138" y="200"/>
                    <a:pt x="139" y="200"/>
                    <a:pt x="141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40" y="200"/>
                    <a:pt x="139" y="200"/>
                    <a:pt x="138" y="200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8" y="201"/>
                    <a:pt x="137" y="201"/>
                    <a:pt x="137" y="201"/>
                  </a:cubicBezTo>
                  <a:cubicBezTo>
                    <a:pt x="137" y="201"/>
                    <a:pt x="138" y="202"/>
                    <a:pt x="139" y="203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3"/>
                    <a:pt x="139" y="203"/>
                    <a:pt x="139" y="203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40" y="204"/>
                    <a:pt x="141" y="204"/>
                    <a:pt x="142" y="204"/>
                  </a:cubicBezTo>
                  <a:cubicBezTo>
                    <a:pt x="142" y="204"/>
                    <a:pt x="142" y="205"/>
                    <a:pt x="142" y="205"/>
                  </a:cubicBezTo>
                  <a:cubicBezTo>
                    <a:pt x="142" y="206"/>
                    <a:pt x="142" y="205"/>
                    <a:pt x="142" y="206"/>
                  </a:cubicBezTo>
                  <a:cubicBezTo>
                    <a:pt x="142" y="206"/>
                    <a:pt x="141" y="206"/>
                    <a:pt x="141" y="206"/>
                  </a:cubicBezTo>
                  <a:cubicBezTo>
                    <a:pt x="141" y="207"/>
                    <a:pt x="141" y="206"/>
                    <a:pt x="142" y="207"/>
                  </a:cubicBezTo>
                  <a:cubicBezTo>
                    <a:pt x="142" y="207"/>
                    <a:pt x="142" y="207"/>
                    <a:pt x="142" y="207"/>
                  </a:cubicBezTo>
                  <a:cubicBezTo>
                    <a:pt x="142" y="207"/>
                    <a:pt x="143" y="207"/>
                    <a:pt x="143" y="207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3" y="208"/>
                    <a:pt x="143" y="208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4" y="209"/>
                    <a:pt x="143" y="209"/>
                    <a:pt x="144" y="209"/>
                  </a:cubicBezTo>
                  <a:cubicBezTo>
                    <a:pt x="144" y="208"/>
                    <a:pt x="144" y="208"/>
                    <a:pt x="144" y="207"/>
                  </a:cubicBezTo>
                  <a:cubicBezTo>
                    <a:pt x="145" y="207"/>
                    <a:pt x="146" y="207"/>
                    <a:pt x="147" y="207"/>
                  </a:cubicBezTo>
                  <a:cubicBezTo>
                    <a:pt x="146" y="208"/>
                    <a:pt x="146" y="209"/>
                    <a:pt x="146" y="210"/>
                  </a:cubicBezTo>
                  <a:cubicBezTo>
                    <a:pt x="147" y="211"/>
                    <a:pt x="147" y="210"/>
                    <a:pt x="147" y="211"/>
                  </a:cubicBezTo>
                  <a:cubicBezTo>
                    <a:pt x="149" y="211"/>
                    <a:pt x="148" y="210"/>
                    <a:pt x="150" y="210"/>
                  </a:cubicBezTo>
                  <a:cubicBezTo>
                    <a:pt x="150" y="211"/>
                    <a:pt x="150" y="213"/>
                    <a:pt x="149" y="214"/>
                  </a:cubicBezTo>
                  <a:cubicBezTo>
                    <a:pt x="150" y="214"/>
                    <a:pt x="151" y="213"/>
                    <a:pt x="151" y="213"/>
                  </a:cubicBezTo>
                  <a:cubicBezTo>
                    <a:pt x="151" y="213"/>
                    <a:pt x="151" y="213"/>
                    <a:pt x="151" y="213"/>
                  </a:cubicBezTo>
                  <a:cubicBezTo>
                    <a:pt x="152" y="212"/>
                    <a:pt x="152" y="212"/>
                    <a:pt x="153" y="212"/>
                  </a:cubicBezTo>
                  <a:cubicBezTo>
                    <a:pt x="154" y="212"/>
                    <a:pt x="154" y="212"/>
                    <a:pt x="155" y="212"/>
                  </a:cubicBezTo>
                  <a:cubicBezTo>
                    <a:pt x="155" y="212"/>
                    <a:pt x="154" y="213"/>
                    <a:pt x="154" y="214"/>
                  </a:cubicBezTo>
                  <a:cubicBezTo>
                    <a:pt x="154" y="214"/>
                    <a:pt x="155" y="214"/>
                    <a:pt x="155" y="214"/>
                  </a:cubicBezTo>
                  <a:cubicBezTo>
                    <a:pt x="155" y="214"/>
                    <a:pt x="155" y="214"/>
                    <a:pt x="155" y="214"/>
                  </a:cubicBezTo>
                  <a:cubicBezTo>
                    <a:pt x="156" y="215"/>
                    <a:pt x="157" y="214"/>
                    <a:pt x="157" y="213"/>
                  </a:cubicBezTo>
                  <a:cubicBezTo>
                    <a:pt x="157" y="213"/>
                    <a:pt x="157" y="213"/>
                    <a:pt x="157" y="213"/>
                  </a:cubicBezTo>
                  <a:cubicBezTo>
                    <a:pt x="157" y="215"/>
                    <a:pt x="157" y="215"/>
                    <a:pt x="156" y="216"/>
                  </a:cubicBezTo>
                  <a:cubicBezTo>
                    <a:pt x="156" y="216"/>
                    <a:pt x="156" y="216"/>
                    <a:pt x="156" y="216"/>
                  </a:cubicBezTo>
                  <a:cubicBezTo>
                    <a:pt x="156" y="216"/>
                    <a:pt x="157" y="216"/>
                    <a:pt x="157" y="215"/>
                  </a:cubicBezTo>
                  <a:cubicBezTo>
                    <a:pt x="158" y="216"/>
                    <a:pt x="158" y="216"/>
                    <a:pt x="158" y="217"/>
                  </a:cubicBezTo>
                  <a:cubicBezTo>
                    <a:pt x="158" y="217"/>
                    <a:pt x="158" y="217"/>
                    <a:pt x="158" y="217"/>
                  </a:cubicBezTo>
                  <a:cubicBezTo>
                    <a:pt x="158" y="218"/>
                    <a:pt x="158" y="218"/>
                    <a:pt x="157" y="219"/>
                  </a:cubicBezTo>
                  <a:cubicBezTo>
                    <a:pt x="158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60" y="219"/>
                  </a:cubicBezTo>
                  <a:cubicBezTo>
                    <a:pt x="160" y="218"/>
                    <a:pt x="160" y="218"/>
                    <a:pt x="160" y="218"/>
                  </a:cubicBezTo>
                  <a:cubicBezTo>
                    <a:pt x="161" y="218"/>
                    <a:pt x="160" y="218"/>
                    <a:pt x="161" y="218"/>
                  </a:cubicBezTo>
                  <a:cubicBezTo>
                    <a:pt x="161" y="218"/>
                    <a:pt x="161" y="218"/>
                    <a:pt x="161" y="218"/>
                  </a:cubicBezTo>
                  <a:cubicBezTo>
                    <a:pt x="161" y="219"/>
                    <a:pt x="161" y="218"/>
                    <a:pt x="161" y="219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0" y="219"/>
                    <a:pt x="159" y="219"/>
                    <a:pt x="159" y="219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59" y="220"/>
                    <a:pt x="160" y="220"/>
                    <a:pt x="161" y="220"/>
                  </a:cubicBezTo>
                  <a:cubicBezTo>
                    <a:pt x="161" y="221"/>
                    <a:pt x="161" y="222"/>
                    <a:pt x="161" y="223"/>
                  </a:cubicBezTo>
                  <a:cubicBezTo>
                    <a:pt x="162" y="223"/>
                    <a:pt x="162" y="222"/>
                    <a:pt x="163" y="222"/>
                  </a:cubicBezTo>
                  <a:cubicBezTo>
                    <a:pt x="163" y="222"/>
                    <a:pt x="163" y="223"/>
                    <a:pt x="163" y="223"/>
                  </a:cubicBezTo>
                  <a:cubicBezTo>
                    <a:pt x="163" y="223"/>
                    <a:pt x="163" y="223"/>
                    <a:pt x="163" y="223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3" y="224"/>
                    <a:pt x="164" y="224"/>
                    <a:pt x="164" y="224"/>
                  </a:cubicBezTo>
                  <a:cubicBezTo>
                    <a:pt x="164" y="224"/>
                    <a:pt x="164" y="224"/>
                    <a:pt x="164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3"/>
                    <a:pt x="166" y="223"/>
                    <a:pt x="166" y="222"/>
                  </a:cubicBezTo>
                  <a:cubicBezTo>
                    <a:pt x="167" y="222"/>
                    <a:pt x="167" y="223"/>
                    <a:pt x="167" y="223"/>
                  </a:cubicBezTo>
                  <a:cubicBezTo>
                    <a:pt x="168" y="223"/>
                    <a:pt x="168" y="223"/>
                    <a:pt x="168" y="223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69" y="222"/>
                    <a:pt x="170" y="222"/>
                    <a:pt x="170" y="222"/>
                  </a:cubicBezTo>
                  <a:cubicBezTo>
                    <a:pt x="170" y="222"/>
                    <a:pt x="170" y="222"/>
                    <a:pt x="170" y="222"/>
                  </a:cubicBezTo>
                  <a:cubicBezTo>
                    <a:pt x="172" y="221"/>
                    <a:pt x="170" y="221"/>
                    <a:pt x="171" y="220"/>
                  </a:cubicBezTo>
                  <a:cubicBezTo>
                    <a:pt x="172" y="219"/>
                    <a:pt x="172" y="219"/>
                    <a:pt x="173" y="218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3" y="218"/>
                    <a:pt x="173" y="218"/>
                    <a:pt x="174" y="218"/>
                  </a:cubicBezTo>
                  <a:cubicBezTo>
                    <a:pt x="174" y="220"/>
                    <a:pt x="173" y="220"/>
                    <a:pt x="173" y="221"/>
                  </a:cubicBezTo>
                  <a:cubicBezTo>
                    <a:pt x="173" y="221"/>
                    <a:pt x="174" y="221"/>
                    <a:pt x="174" y="221"/>
                  </a:cubicBezTo>
                  <a:cubicBezTo>
                    <a:pt x="174" y="221"/>
                    <a:pt x="174" y="221"/>
                    <a:pt x="174" y="222"/>
                  </a:cubicBezTo>
                  <a:cubicBezTo>
                    <a:pt x="173" y="222"/>
                    <a:pt x="173" y="222"/>
                    <a:pt x="173" y="223"/>
                  </a:cubicBezTo>
                  <a:cubicBezTo>
                    <a:pt x="173" y="223"/>
                    <a:pt x="172" y="223"/>
                    <a:pt x="172" y="223"/>
                  </a:cubicBezTo>
                  <a:cubicBezTo>
                    <a:pt x="172" y="223"/>
                    <a:pt x="172" y="223"/>
                    <a:pt x="172" y="223"/>
                  </a:cubicBezTo>
                  <a:cubicBezTo>
                    <a:pt x="173" y="223"/>
                    <a:pt x="175" y="223"/>
                    <a:pt x="176" y="223"/>
                  </a:cubicBezTo>
                  <a:cubicBezTo>
                    <a:pt x="176" y="223"/>
                    <a:pt x="176" y="222"/>
                    <a:pt x="176" y="222"/>
                  </a:cubicBezTo>
                  <a:cubicBezTo>
                    <a:pt x="176" y="222"/>
                    <a:pt x="176" y="222"/>
                    <a:pt x="176" y="222"/>
                  </a:cubicBezTo>
                  <a:cubicBezTo>
                    <a:pt x="176" y="223"/>
                    <a:pt x="176" y="224"/>
                    <a:pt x="176" y="224"/>
                  </a:cubicBezTo>
                  <a:cubicBezTo>
                    <a:pt x="176" y="224"/>
                    <a:pt x="176" y="224"/>
                    <a:pt x="177" y="224"/>
                  </a:cubicBezTo>
                  <a:cubicBezTo>
                    <a:pt x="177" y="225"/>
                    <a:pt x="177" y="224"/>
                    <a:pt x="178" y="224"/>
                  </a:cubicBezTo>
                  <a:cubicBezTo>
                    <a:pt x="178" y="224"/>
                    <a:pt x="178" y="224"/>
                    <a:pt x="179" y="224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3"/>
                    <a:pt x="179" y="222"/>
                    <a:pt x="179" y="222"/>
                  </a:cubicBezTo>
                  <a:cubicBezTo>
                    <a:pt x="180" y="223"/>
                    <a:pt x="179" y="223"/>
                    <a:pt x="180" y="223"/>
                  </a:cubicBezTo>
                  <a:cubicBezTo>
                    <a:pt x="180" y="223"/>
                    <a:pt x="180" y="223"/>
                    <a:pt x="180" y="224"/>
                  </a:cubicBezTo>
                  <a:cubicBezTo>
                    <a:pt x="180" y="223"/>
                    <a:pt x="181" y="223"/>
                    <a:pt x="182" y="223"/>
                  </a:cubicBezTo>
                  <a:cubicBezTo>
                    <a:pt x="182" y="223"/>
                    <a:pt x="182" y="223"/>
                    <a:pt x="182" y="222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4"/>
                    <a:pt x="182" y="224"/>
                  </a:cubicBezTo>
                  <a:cubicBezTo>
                    <a:pt x="180" y="225"/>
                    <a:pt x="181" y="226"/>
                    <a:pt x="180" y="227"/>
                  </a:cubicBezTo>
                  <a:cubicBezTo>
                    <a:pt x="180" y="227"/>
                    <a:pt x="180" y="227"/>
                    <a:pt x="180" y="227"/>
                  </a:cubicBezTo>
                  <a:cubicBezTo>
                    <a:pt x="181" y="226"/>
                    <a:pt x="182" y="225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5"/>
                    <a:pt x="183" y="225"/>
                    <a:pt x="182" y="226"/>
                  </a:cubicBezTo>
                  <a:cubicBezTo>
                    <a:pt x="183" y="227"/>
                    <a:pt x="182" y="227"/>
                    <a:pt x="183" y="227"/>
                  </a:cubicBezTo>
                  <a:cubicBezTo>
                    <a:pt x="183" y="227"/>
                    <a:pt x="183" y="227"/>
                    <a:pt x="183" y="227"/>
                  </a:cubicBezTo>
                  <a:cubicBezTo>
                    <a:pt x="184" y="227"/>
                    <a:pt x="184" y="227"/>
                    <a:pt x="185" y="227"/>
                  </a:cubicBezTo>
                  <a:cubicBezTo>
                    <a:pt x="185" y="226"/>
                    <a:pt x="185" y="225"/>
                    <a:pt x="185" y="225"/>
                  </a:cubicBezTo>
                  <a:cubicBezTo>
                    <a:pt x="185" y="225"/>
                    <a:pt x="185" y="225"/>
                    <a:pt x="185" y="225"/>
                  </a:cubicBezTo>
                  <a:cubicBezTo>
                    <a:pt x="185" y="225"/>
                    <a:pt x="185" y="224"/>
                    <a:pt x="185" y="224"/>
                  </a:cubicBezTo>
                  <a:cubicBezTo>
                    <a:pt x="186" y="224"/>
                    <a:pt x="186" y="224"/>
                    <a:pt x="186" y="224"/>
                  </a:cubicBezTo>
                  <a:cubicBezTo>
                    <a:pt x="186" y="226"/>
                    <a:pt x="187" y="225"/>
                    <a:pt x="186" y="226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27"/>
                    <a:pt x="186" y="227"/>
                    <a:pt x="186" y="228"/>
                  </a:cubicBezTo>
                  <a:cubicBezTo>
                    <a:pt x="187" y="228"/>
                    <a:pt x="187" y="228"/>
                    <a:pt x="187" y="228"/>
                  </a:cubicBezTo>
                  <a:cubicBezTo>
                    <a:pt x="188" y="228"/>
                    <a:pt x="188" y="228"/>
                    <a:pt x="188" y="229"/>
                  </a:cubicBezTo>
                  <a:cubicBezTo>
                    <a:pt x="188" y="229"/>
                    <a:pt x="188" y="229"/>
                    <a:pt x="188" y="229"/>
                  </a:cubicBezTo>
                  <a:cubicBezTo>
                    <a:pt x="190" y="228"/>
                    <a:pt x="189" y="228"/>
                    <a:pt x="192" y="228"/>
                  </a:cubicBezTo>
                  <a:cubicBezTo>
                    <a:pt x="191" y="227"/>
                    <a:pt x="191" y="227"/>
                    <a:pt x="191" y="227"/>
                  </a:cubicBezTo>
                  <a:cubicBezTo>
                    <a:pt x="191" y="227"/>
                    <a:pt x="191" y="227"/>
                    <a:pt x="191" y="227"/>
                  </a:cubicBezTo>
                  <a:cubicBezTo>
                    <a:pt x="191" y="226"/>
                    <a:pt x="192" y="226"/>
                    <a:pt x="193" y="226"/>
                  </a:cubicBezTo>
                  <a:cubicBezTo>
                    <a:pt x="192" y="225"/>
                    <a:pt x="192" y="226"/>
                    <a:pt x="191" y="225"/>
                  </a:cubicBezTo>
                  <a:cubicBezTo>
                    <a:pt x="191" y="225"/>
                    <a:pt x="191" y="225"/>
                    <a:pt x="191" y="225"/>
                  </a:cubicBezTo>
                  <a:cubicBezTo>
                    <a:pt x="190" y="225"/>
                    <a:pt x="191" y="225"/>
                    <a:pt x="190" y="224"/>
                  </a:cubicBezTo>
                  <a:cubicBezTo>
                    <a:pt x="191" y="224"/>
                    <a:pt x="191" y="224"/>
                    <a:pt x="192" y="224"/>
                  </a:cubicBezTo>
                  <a:cubicBezTo>
                    <a:pt x="191" y="222"/>
                    <a:pt x="191" y="223"/>
                    <a:pt x="190" y="222"/>
                  </a:cubicBezTo>
                  <a:cubicBezTo>
                    <a:pt x="190" y="222"/>
                    <a:pt x="190" y="222"/>
                    <a:pt x="190" y="222"/>
                  </a:cubicBezTo>
                  <a:cubicBezTo>
                    <a:pt x="189" y="222"/>
                    <a:pt x="189" y="222"/>
                    <a:pt x="188" y="222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87" y="222"/>
                    <a:pt x="188" y="222"/>
                    <a:pt x="187" y="221"/>
                  </a:cubicBezTo>
                  <a:cubicBezTo>
                    <a:pt x="188" y="221"/>
                    <a:pt x="188" y="221"/>
                    <a:pt x="189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1"/>
                    <a:pt x="190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0"/>
                    <a:pt x="191" y="220"/>
                  </a:cubicBezTo>
                  <a:cubicBezTo>
                    <a:pt x="191" y="220"/>
                    <a:pt x="191" y="220"/>
                    <a:pt x="192" y="220"/>
                  </a:cubicBezTo>
                  <a:cubicBezTo>
                    <a:pt x="192" y="219"/>
                    <a:pt x="191" y="218"/>
                    <a:pt x="191" y="217"/>
                  </a:cubicBezTo>
                  <a:cubicBezTo>
                    <a:pt x="193" y="217"/>
                    <a:pt x="192" y="217"/>
                    <a:pt x="193" y="216"/>
                  </a:cubicBezTo>
                  <a:cubicBezTo>
                    <a:pt x="193" y="215"/>
                    <a:pt x="193" y="215"/>
                    <a:pt x="193" y="214"/>
                  </a:cubicBezTo>
                  <a:cubicBezTo>
                    <a:pt x="193" y="214"/>
                    <a:pt x="193" y="214"/>
                    <a:pt x="192" y="214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93" y="214"/>
                    <a:pt x="193" y="214"/>
                    <a:pt x="194" y="214"/>
                  </a:cubicBezTo>
                  <a:cubicBezTo>
                    <a:pt x="194" y="213"/>
                    <a:pt x="195" y="212"/>
                    <a:pt x="195" y="211"/>
                  </a:cubicBezTo>
                  <a:cubicBezTo>
                    <a:pt x="195" y="211"/>
                    <a:pt x="195" y="211"/>
                    <a:pt x="195" y="211"/>
                  </a:cubicBezTo>
                  <a:cubicBezTo>
                    <a:pt x="195" y="211"/>
                    <a:pt x="195" y="211"/>
                    <a:pt x="195" y="210"/>
                  </a:cubicBezTo>
                  <a:cubicBezTo>
                    <a:pt x="195" y="210"/>
                    <a:pt x="195" y="210"/>
                    <a:pt x="195" y="210"/>
                  </a:cubicBezTo>
                  <a:cubicBezTo>
                    <a:pt x="195" y="210"/>
                    <a:pt x="195" y="210"/>
                    <a:pt x="194" y="210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94" y="210"/>
                    <a:pt x="194" y="208"/>
                    <a:pt x="194" y="207"/>
                  </a:cubicBezTo>
                  <a:cubicBezTo>
                    <a:pt x="195" y="207"/>
                    <a:pt x="196" y="207"/>
                    <a:pt x="197" y="207"/>
                  </a:cubicBezTo>
                  <a:cubicBezTo>
                    <a:pt x="197" y="206"/>
                    <a:pt x="197" y="206"/>
                    <a:pt x="197" y="205"/>
                  </a:cubicBezTo>
                  <a:cubicBezTo>
                    <a:pt x="196" y="205"/>
                    <a:pt x="196" y="205"/>
                    <a:pt x="195" y="205"/>
                  </a:cubicBezTo>
                  <a:cubicBezTo>
                    <a:pt x="196" y="203"/>
                    <a:pt x="196" y="204"/>
                    <a:pt x="196" y="202"/>
                  </a:cubicBezTo>
                  <a:cubicBezTo>
                    <a:pt x="197" y="202"/>
                    <a:pt x="197" y="202"/>
                    <a:pt x="198" y="202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9" y="203"/>
                    <a:pt x="198" y="203"/>
                    <a:pt x="199" y="203"/>
                  </a:cubicBezTo>
                  <a:cubicBezTo>
                    <a:pt x="199" y="203"/>
                    <a:pt x="199" y="203"/>
                    <a:pt x="200" y="203"/>
                  </a:cubicBezTo>
                  <a:cubicBezTo>
                    <a:pt x="200" y="203"/>
                    <a:pt x="199" y="202"/>
                    <a:pt x="199" y="201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199" y="199"/>
                    <a:pt x="201" y="199"/>
                    <a:pt x="198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200" y="198"/>
                    <a:pt x="200" y="199"/>
                    <a:pt x="203" y="199"/>
                  </a:cubicBezTo>
                  <a:cubicBezTo>
                    <a:pt x="203" y="197"/>
                    <a:pt x="202" y="196"/>
                    <a:pt x="202" y="195"/>
                  </a:cubicBezTo>
                  <a:cubicBezTo>
                    <a:pt x="202" y="195"/>
                    <a:pt x="202" y="195"/>
                    <a:pt x="203" y="195"/>
                  </a:cubicBezTo>
                  <a:cubicBezTo>
                    <a:pt x="203" y="194"/>
                    <a:pt x="203" y="194"/>
                    <a:pt x="204" y="192"/>
                  </a:cubicBezTo>
                  <a:cubicBezTo>
                    <a:pt x="201" y="193"/>
                    <a:pt x="200" y="192"/>
                    <a:pt x="199" y="192"/>
                  </a:cubicBezTo>
                  <a:cubicBezTo>
                    <a:pt x="199" y="192"/>
                    <a:pt x="199" y="192"/>
                    <a:pt x="199" y="191"/>
                  </a:cubicBezTo>
                  <a:cubicBezTo>
                    <a:pt x="199" y="191"/>
                    <a:pt x="200" y="191"/>
                    <a:pt x="200" y="191"/>
                  </a:cubicBezTo>
                  <a:cubicBezTo>
                    <a:pt x="200" y="191"/>
                    <a:pt x="200" y="191"/>
                    <a:pt x="200" y="192"/>
                  </a:cubicBezTo>
                  <a:cubicBezTo>
                    <a:pt x="202" y="191"/>
                    <a:pt x="204" y="191"/>
                    <a:pt x="205" y="191"/>
                  </a:cubicBezTo>
                  <a:cubicBezTo>
                    <a:pt x="205" y="190"/>
                    <a:pt x="205" y="189"/>
                    <a:pt x="205" y="188"/>
                  </a:cubicBezTo>
                  <a:cubicBezTo>
                    <a:pt x="205" y="188"/>
                    <a:pt x="205" y="188"/>
                    <a:pt x="204" y="188"/>
                  </a:cubicBezTo>
                  <a:cubicBezTo>
                    <a:pt x="204" y="188"/>
                    <a:pt x="204" y="187"/>
                    <a:pt x="204" y="187"/>
                  </a:cubicBezTo>
                  <a:cubicBezTo>
                    <a:pt x="204" y="187"/>
                    <a:pt x="203" y="187"/>
                    <a:pt x="203" y="187"/>
                  </a:cubicBezTo>
                  <a:cubicBezTo>
                    <a:pt x="202" y="186"/>
                    <a:pt x="202" y="185"/>
                    <a:pt x="201" y="184"/>
                  </a:cubicBezTo>
                  <a:cubicBezTo>
                    <a:pt x="203" y="184"/>
                    <a:pt x="203" y="183"/>
                    <a:pt x="204" y="184"/>
                  </a:cubicBezTo>
                  <a:cubicBezTo>
                    <a:pt x="206" y="184"/>
                    <a:pt x="205" y="183"/>
                    <a:pt x="207" y="182"/>
                  </a:cubicBezTo>
                  <a:cubicBezTo>
                    <a:pt x="207" y="181"/>
                    <a:pt x="206" y="181"/>
                    <a:pt x="206" y="180"/>
                  </a:cubicBezTo>
                  <a:cubicBezTo>
                    <a:pt x="208" y="180"/>
                    <a:pt x="209" y="180"/>
                    <a:pt x="211" y="180"/>
                  </a:cubicBezTo>
                  <a:cubicBezTo>
                    <a:pt x="211" y="180"/>
                    <a:pt x="211" y="179"/>
                    <a:pt x="211" y="179"/>
                  </a:cubicBezTo>
                  <a:cubicBezTo>
                    <a:pt x="213" y="179"/>
                    <a:pt x="214" y="179"/>
                    <a:pt x="216" y="179"/>
                  </a:cubicBezTo>
                  <a:cubicBezTo>
                    <a:pt x="216" y="179"/>
                    <a:pt x="216" y="179"/>
                    <a:pt x="216" y="179"/>
                  </a:cubicBezTo>
                  <a:cubicBezTo>
                    <a:pt x="216" y="179"/>
                    <a:pt x="217" y="179"/>
                    <a:pt x="217" y="179"/>
                  </a:cubicBezTo>
                  <a:cubicBezTo>
                    <a:pt x="217" y="178"/>
                    <a:pt x="218" y="178"/>
                    <a:pt x="218" y="177"/>
                  </a:cubicBezTo>
                  <a:cubicBezTo>
                    <a:pt x="219" y="177"/>
                    <a:pt x="220" y="177"/>
                    <a:pt x="221" y="177"/>
                  </a:cubicBezTo>
                  <a:cubicBezTo>
                    <a:pt x="221" y="178"/>
                    <a:pt x="221" y="179"/>
                    <a:pt x="223" y="180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4" y="179"/>
                    <a:pt x="224" y="179"/>
                    <a:pt x="225" y="178"/>
                  </a:cubicBezTo>
                  <a:cubicBezTo>
                    <a:pt x="225" y="178"/>
                    <a:pt x="225" y="178"/>
                    <a:pt x="225" y="178"/>
                  </a:cubicBezTo>
                  <a:cubicBezTo>
                    <a:pt x="226" y="177"/>
                    <a:pt x="226" y="176"/>
                    <a:pt x="226" y="176"/>
                  </a:cubicBezTo>
                  <a:cubicBezTo>
                    <a:pt x="227" y="176"/>
                    <a:pt x="228" y="176"/>
                    <a:pt x="229" y="176"/>
                  </a:cubicBezTo>
                  <a:cubicBezTo>
                    <a:pt x="229" y="176"/>
                    <a:pt x="229" y="177"/>
                    <a:pt x="229" y="177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30" y="177"/>
                    <a:pt x="231" y="176"/>
                    <a:pt x="231" y="176"/>
                  </a:cubicBezTo>
                  <a:cubicBezTo>
                    <a:pt x="231" y="175"/>
                    <a:pt x="232" y="175"/>
                    <a:pt x="231" y="174"/>
                  </a:cubicBezTo>
                  <a:cubicBezTo>
                    <a:pt x="231" y="174"/>
                    <a:pt x="231" y="174"/>
                    <a:pt x="231" y="174"/>
                  </a:cubicBezTo>
                  <a:cubicBezTo>
                    <a:pt x="231" y="174"/>
                    <a:pt x="231" y="174"/>
                    <a:pt x="231" y="174"/>
                  </a:cubicBezTo>
                  <a:cubicBezTo>
                    <a:pt x="231" y="174"/>
                    <a:pt x="232" y="174"/>
                    <a:pt x="232" y="174"/>
                  </a:cubicBezTo>
                  <a:cubicBezTo>
                    <a:pt x="232" y="174"/>
                    <a:pt x="232" y="173"/>
                    <a:pt x="232" y="173"/>
                  </a:cubicBezTo>
                  <a:cubicBezTo>
                    <a:pt x="233" y="173"/>
                    <a:pt x="233" y="173"/>
                    <a:pt x="234" y="173"/>
                  </a:cubicBezTo>
                  <a:cubicBezTo>
                    <a:pt x="234" y="172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68"/>
                    <a:pt x="235" y="170"/>
                    <a:pt x="237" y="169"/>
                  </a:cubicBezTo>
                  <a:cubicBezTo>
                    <a:pt x="237" y="169"/>
                    <a:pt x="237" y="169"/>
                    <a:pt x="238" y="168"/>
                  </a:cubicBezTo>
                  <a:cubicBezTo>
                    <a:pt x="238" y="168"/>
                    <a:pt x="238" y="168"/>
                    <a:pt x="239" y="168"/>
                  </a:cubicBezTo>
                  <a:cubicBezTo>
                    <a:pt x="239" y="168"/>
                    <a:pt x="239" y="167"/>
                    <a:pt x="239" y="167"/>
                  </a:cubicBezTo>
                  <a:cubicBezTo>
                    <a:pt x="240" y="167"/>
                    <a:pt x="242" y="166"/>
                    <a:pt x="243" y="166"/>
                  </a:cubicBezTo>
                  <a:cubicBezTo>
                    <a:pt x="244" y="165"/>
                    <a:pt x="244" y="164"/>
                    <a:pt x="245" y="163"/>
                  </a:cubicBezTo>
                  <a:cubicBezTo>
                    <a:pt x="245" y="163"/>
                    <a:pt x="245" y="163"/>
                    <a:pt x="245" y="162"/>
                  </a:cubicBezTo>
                  <a:cubicBezTo>
                    <a:pt x="246" y="162"/>
                    <a:pt x="246" y="162"/>
                    <a:pt x="246" y="162"/>
                  </a:cubicBezTo>
                  <a:cubicBezTo>
                    <a:pt x="247" y="162"/>
                    <a:pt x="247" y="161"/>
                    <a:pt x="247" y="161"/>
                  </a:cubicBezTo>
                  <a:cubicBezTo>
                    <a:pt x="248" y="160"/>
                    <a:pt x="249" y="161"/>
                    <a:pt x="249" y="161"/>
                  </a:cubicBezTo>
                  <a:cubicBezTo>
                    <a:pt x="249" y="161"/>
                    <a:pt x="250" y="161"/>
                    <a:pt x="250" y="161"/>
                  </a:cubicBezTo>
                  <a:cubicBezTo>
                    <a:pt x="251" y="159"/>
                    <a:pt x="251" y="158"/>
                    <a:pt x="250" y="156"/>
                  </a:cubicBezTo>
                  <a:cubicBezTo>
                    <a:pt x="250" y="157"/>
                    <a:pt x="249" y="157"/>
                    <a:pt x="249" y="157"/>
                  </a:cubicBezTo>
                  <a:cubicBezTo>
                    <a:pt x="248" y="156"/>
                    <a:pt x="248" y="155"/>
                    <a:pt x="247" y="154"/>
                  </a:cubicBezTo>
                  <a:cubicBezTo>
                    <a:pt x="247" y="153"/>
                    <a:pt x="247" y="153"/>
                    <a:pt x="247" y="152"/>
                  </a:cubicBezTo>
                  <a:cubicBezTo>
                    <a:pt x="247" y="152"/>
                    <a:pt x="248" y="152"/>
                    <a:pt x="248" y="152"/>
                  </a:cubicBezTo>
                  <a:cubicBezTo>
                    <a:pt x="248" y="152"/>
                    <a:pt x="248" y="153"/>
                    <a:pt x="248" y="153"/>
                  </a:cubicBezTo>
                  <a:cubicBezTo>
                    <a:pt x="248" y="153"/>
                    <a:pt x="248" y="153"/>
                    <a:pt x="249" y="154"/>
                  </a:cubicBezTo>
                  <a:cubicBezTo>
                    <a:pt x="249" y="154"/>
                    <a:pt x="250" y="155"/>
                    <a:pt x="250" y="155"/>
                  </a:cubicBezTo>
                  <a:cubicBezTo>
                    <a:pt x="251" y="155"/>
                    <a:pt x="253" y="156"/>
                    <a:pt x="254" y="156"/>
                  </a:cubicBezTo>
                  <a:cubicBezTo>
                    <a:pt x="254" y="156"/>
                    <a:pt x="254" y="156"/>
                    <a:pt x="254" y="156"/>
                  </a:cubicBezTo>
                  <a:cubicBezTo>
                    <a:pt x="255" y="156"/>
                    <a:pt x="256" y="156"/>
                    <a:pt x="257" y="156"/>
                  </a:cubicBezTo>
                  <a:cubicBezTo>
                    <a:pt x="257" y="156"/>
                    <a:pt x="257" y="156"/>
                    <a:pt x="257" y="156"/>
                  </a:cubicBezTo>
                  <a:cubicBezTo>
                    <a:pt x="258" y="156"/>
                    <a:pt x="258" y="156"/>
                    <a:pt x="259" y="156"/>
                  </a:cubicBezTo>
                  <a:cubicBezTo>
                    <a:pt x="259" y="156"/>
                    <a:pt x="259" y="156"/>
                    <a:pt x="258" y="155"/>
                  </a:cubicBezTo>
                  <a:cubicBezTo>
                    <a:pt x="259" y="155"/>
                    <a:pt x="260" y="155"/>
                    <a:pt x="261" y="155"/>
                  </a:cubicBezTo>
                  <a:cubicBezTo>
                    <a:pt x="262" y="154"/>
                    <a:pt x="262" y="154"/>
                    <a:pt x="261" y="153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4"/>
                    <a:pt x="263" y="154"/>
                    <a:pt x="263" y="154"/>
                  </a:cubicBezTo>
                  <a:cubicBezTo>
                    <a:pt x="265" y="154"/>
                    <a:pt x="265" y="154"/>
                    <a:pt x="267" y="153"/>
                  </a:cubicBezTo>
                  <a:cubicBezTo>
                    <a:pt x="267" y="153"/>
                    <a:pt x="267" y="153"/>
                    <a:pt x="267" y="152"/>
                  </a:cubicBezTo>
                  <a:cubicBezTo>
                    <a:pt x="267" y="152"/>
                    <a:pt x="267" y="152"/>
                    <a:pt x="267" y="152"/>
                  </a:cubicBezTo>
                  <a:cubicBezTo>
                    <a:pt x="267" y="152"/>
                    <a:pt x="267" y="152"/>
                    <a:pt x="267" y="152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69" y="153"/>
                    <a:pt x="270" y="153"/>
                    <a:pt x="271" y="153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72" y="152"/>
                    <a:pt x="272" y="152"/>
                    <a:pt x="273" y="152"/>
                  </a:cubicBezTo>
                  <a:cubicBezTo>
                    <a:pt x="273" y="152"/>
                    <a:pt x="273" y="152"/>
                    <a:pt x="273" y="152"/>
                  </a:cubicBezTo>
                  <a:cubicBezTo>
                    <a:pt x="274" y="152"/>
                    <a:pt x="274" y="152"/>
                    <a:pt x="274" y="151"/>
                  </a:cubicBezTo>
                  <a:cubicBezTo>
                    <a:pt x="276" y="151"/>
                    <a:pt x="275" y="151"/>
                    <a:pt x="277" y="151"/>
                  </a:cubicBezTo>
                  <a:cubicBezTo>
                    <a:pt x="277" y="151"/>
                    <a:pt x="277" y="150"/>
                    <a:pt x="277" y="150"/>
                  </a:cubicBezTo>
                  <a:cubicBezTo>
                    <a:pt x="280" y="150"/>
                    <a:pt x="284" y="149"/>
                    <a:pt x="285" y="148"/>
                  </a:cubicBezTo>
                  <a:cubicBezTo>
                    <a:pt x="285" y="147"/>
                    <a:pt x="286" y="147"/>
                    <a:pt x="286" y="147"/>
                  </a:cubicBezTo>
                  <a:cubicBezTo>
                    <a:pt x="286" y="147"/>
                    <a:pt x="285" y="146"/>
                    <a:pt x="285" y="145"/>
                  </a:cubicBezTo>
                  <a:cubicBezTo>
                    <a:pt x="286" y="146"/>
                    <a:pt x="287" y="146"/>
                    <a:pt x="287" y="146"/>
                  </a:cubicBezTo>
                  <a:cubicBezTo>
                    <a:pt x="289" y="146"/>
                    <a:pt x="289" y="146"/>
                    <a:pt x="290" y="145"/>
                  </a:cubicBezTo>
                  <a:cubicBezTo>
                    <a:pt x="290" y="145"/>
                    <a:pt x="290" y="145"/>
                    <a:pt x="290" y="145"/>
                  </a:cubicBezTo>
                  <a:cubicBezTo>
                    <a:pt x="290" y="145"/>
                    <a:pt x="290" y="145"/>
                    <a:pt x="290" y="14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4"/>
                    <a:pt x="291" y="143"/>
                    <a:pt x="292" y="143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293" y="143"/>
                    <a:pt x="293" y="143"/>
                    <a:pt x="293" y="143"/>
                  </a:cubicBezTo>
                  <a:cubicBezTo>
                    <a:pt x="294" y="143"/>
                    <a:pt x="294" y="144"/>
                    <a:pt x="294" y="144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2"/>
                    <a:pt x="296" y="143"/>
                    <a:pt x="297" y="141"/>
                  </a:cubicBezTo>
                  <a:cubicBezTo>
                    <a:pt x="299" y="141"/>
                    <a:pt x="300" y="142"/>
                    <a:pt x="302" y="141"/>
                  </a:cubicBezTo>
                  <a:cubicBezTo>
                    <a:pt x="302" y="141"/>
                    <a:pt x="302" y="141"/>
                    <a:pt x="302" y="140"/>
                  </a:cubicBezTo>
                  <a:cubicBezTo>
                    <a:pt x="303" y="140"/>
                    <a:pt x="303" y="141"/>
                    <a:pt x="304" y="141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5" y="140"/>
                    <a:pt x="305" y="140"/>
                    <a:pt x="305" y="139"/>
                  </a:cubicBezTo>
                  <a:cubicBezTo>
                    <a:pt x="305" y="139"/>
                    <a:pt x="305" y="139"/>
                    <a:pt x="304" y="139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306" y="138"/>
                    <a:pt x="306" y="138"/>
                    <a:pt x="307" y="138"/>
                  </a:cubicBezTo>
                  <a:cubicBezTo>
                    <a:pt x="307" y="138"/>
                    <a:pt x="307" y="138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07" y="135"/>
                    <a:pt x="310" y="134"/>
                    <a:pt x="312" y="134"/>
                  </a:cubicBezTo>
                  <a:cubicBezTo>
                    <a:pt x="312" y="133"/>
                    <a:pt x="312" y="133"/>
                    <a:pt x="312" y="133"/>
                  </a:cubicBezTo>
                  <a:cubicBezTo>
                    <a:pt x="312" y="133"/>
                    <a:pt x="312" y="132"/>
                    <a:pt x="312" y="132"/>
                  </a:cubicBezTo>
                  <a:cubicBezTo>
                    <a:pt x="310" y="133"/>
                    <a:pt x="308" y="133"/>
                    <a:pt x="306" y="133"/>
                  </a:cubicBezTo>
                  <a:cubicBezTo>
                    <a:pt x="306" y="133"/>
                    <a:pt x="306" y="133"/>
                    <a:pt x="306" y="133"/>
                  </a:cubicBezTo>
                  <a:cubicBezTo>
                    <a:pt x="305" y="133"/>
                    <a:pt x="305" y="133"/>
                    <a:pt x="304" y="133"/>
                  </a:cubicBezTo>
                  <a:cubicBezTo>
                    <a:pt x="304" y="133"/>
                    <a:pt x="304" y="132"/>
                    <a:pt x="304" y="132"/>
                  </a:cubicBezTo>
                  <a:cubicBezTo>
                    <a:pt x="303" y="132"/>
                    <a:pt x="303" y="132"/>
                    <a:pt x="302" y="132"/>
                  </a:cubicBezTo>
                  <a:cubicBezTo>
                    <a:pt x="302" y="132"/>
                    <a:pt x="302" y="132"/>
                    <a:pt x="302" y="132"/>
                  </a:cubicBezTo>
                  <a:cubicBezTo>
                    <a:pt x="301" y="132"/>
                    <a:pt x="301" y="132"/>
                    <a:pt x="301" y="132"/>
                  </a:cubicBezTo>
                  <a:cubicBezTo>
                    <a:pt x="301" y="132"/>
                    <a:pt x="301" y="131"/>
                    <a:pt x="301" y="131"/>
                  </a:cubicBezTo>
                  <a:cubicBezTo>
                    <a:pt x="300" y="131"/>
                    <a:pt x="300" y="131"/>
                    <a:pt x="299" y="131"/>
                  </a:cubicBezTo>
                  <a:cubicBezTo>
                    <a:pt x="299" y="131"/>
                    <a:pt x="299" y="131"/>
                    <a:pt x="299" y="131"/>
                  </a:cubicBezTo>
                  <a:cubicBezTo>
                    <a:pt x="299" y="131"/>
                    <a:pt x="298" y="131"/>
                    <a:pt x="298" y="132"/>
                  </a:cubicBezTo>
                  <a:cubicBezTo>
                    <a:pt x="297" y="131"/>
                    <a:pt x="297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5" y="131"/>
                    <a:pt x="295" y="131"/>
                  </a:cubicBezTo>
                  <a:cubicBezTo>
                    <a:pt x="295" y="132"/>
                    <a:pt x="294" y="132"/>
                    <a:pt x="294" y="132"/>
                  </a:cubicBezTo>
                  <a:cubicBezTo>
                    <a:pt x="294" y="132"/>
                    <a:pt x="293" y="132"/>
                    <a:pt x="293" y="132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89" y="134"/>
                    <a:pt x="287" y="132"/>
                    <a:pt x="286" y="133"/>
                  </a:cubicBezTo>
                  <a:cubicBezTo>
                    <a:pt x="285" y="133"/>
                    <a:pt x="285" y="133"/>
                    <a:pt x="284" y="133"/>
                  </a:cubicBezTo>
                  <a:cubicBezTo>
                    <a:pt x="284" y="133"/>
                    <a:pt x="284" y="133"/>
                    <a:pt x="284" y="133"/>
                  </a:cubicBezTo>
                  <a:cubicBezTo>
                    <a:pt x="285" y="133"/>
                    <a:pt x="286" y="132"/>
                    <a:pt x="286" y="132"/>
                  </a:cubicBezTo>
                  <a:cubicBezTo>
                    <a:pt x="286" y="131"/>
                    <a:pt x="286" y="131"/>
                    <a:pt x="286" y="130"/>
                  </a:cubicBezTo>
                  <a:cubicBezTo>
                    <a:pt x="285" y="130"/>
                    <a:pt x="285" y="130"/>
                    <a:pt x="284" y="130"/>
                  </a:cubicBezTo>
                  <a:cubicBezTo>
                    <a:pt x="284" y="130"/>
                    <a:pt x="284" y="131"/>
                    <a:pt x="284" y="131"/>
                  </a:cubicBezTo>
                  <a:cubicBezTo>
                    <a:pt x="281" y="131"/>
                    <a:pt x="278" y="130"/>
                    <a:pt x="276" y="132"/>
                  </a:cubicBezTo>
                  <a:cubicBezTo>
                    <a:pt x="274" y="132"/>
                    <a:pt x="273" y="132"/>
                    <a:pt x="273" y="130"/>
                  </a:cubicBezTo>
                  <a:cubicBezTo>
                    <a:pt x="273" y="130"/>
                    <a:pt x="273" y="130"/>
                    <a:pt x="272" y="130"/>
                  </a:cubicBezTo>
                  <a:cubicBezTo>
                    <a:pt x="273" y="130"/>
                    <a:pt x="273" y="129"/>
                    <a:pt x="273" y="129"/>
                  </a:cubicBezTo>
                  <a:cubicBezTo>
                    <a:pt x="275" y="128"/>
                    <a:pt x="274" y="127"/>
                    <a:pt x="276" y="127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7" y="126"/>
                    <a:pt x="278" y="126"/>
                    <a:pt x="278" y="126"/>
                  </a:cubicBezTo>
                  <a:cubicBezTo>
                    <a:pt x="278" y="126"/>
                    <a:pt x="278" y="126"/>
                    <a:pt x="278" y="126"/>
                  </a:cubicBezTo>
                  <a:cubicBezTo>
                    <a:pt x="280" y="126"/>
                    <a:pt x="283" y="126"/>
                    <a:pt x="285" y="126"/>
                  </a:cubicBezTo>
                  <a:cubicBezTo>
                    <a:pt x="285" y="126"/>
                    <a:pt x="285" y="127"/>
                    <a:pt x="286" y="126"/>
                  </a:cubicBezTo>
                  <a:cubicBezTo>
                    <a:pt x="286" y="126"/>
                    <a:pt x="286" y="126"/>
                    <a:pt x="286" y="126"/>
                  </a:cubicBezTo>
                  <a:cubicBezTo>
                    <a:pt x="286" y="126"/>
                    <a:pt x="286" y="126"/>
                    <a:pt x="286" y="126"/>
                  </a:cubicBezTo>
                  <a:cubicBezTo>
                    <a:pt x="287" y="126"/>
                    <a:pt x="287" y="126"/>
                    <a:pt x="288" y="12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89" y="125"/>
                    <a:pt x="291" y="125"/>
                    <a:pt x="292" y="125"/>
                  </a:cubicBezTo>
                  <a:cubicBezTo>
                    <a:pt x="292" y="124"/>
                    <a:pt x="292" y="123"/>
                    <a:pt x="292" y="123"/>
                  </a:cubicBezTo>
                  <a:cubicBezTo>
                    <a:pt x="291" y="123"/>
                    <a:pt x="290" y="123"/>
                    <a:pt x="290" y="123"/>
                  </a:cubicBezTo>
                  <a:cubicBezTo>
                    <a:pt x="290" y="123"/>
                    <a:pt x="290" y="123"/>
                    <a:pt x="290" y="122"/>
                  </a:cubicBezTo>
                  <a:cubicBezTo>
                    <a:pt x="287" y="123"/>
                    <a:pt x="287" y="122"/>
                    <a:pt x="286" y="121"/>
                  </a:cubicBezTo>
                  <a:cubicBezTo>
                    <a:pt x="286" y="121"/>
                    <a:pt x="285" y="121"/>
                    <a:pt x="285" y="121"/>
                  </a:cubicBezTo>
                  <a:cubicBezTo>
                    <a:pt x="285" y="121"/>
                    <a:pt x="285" y="121"/>
                    <a:pt x="285" y="122"/>
                  </a:cubicBezTo>
                  <a:cubicBezTo>
                    <a:pt x="282" y="122"/>
                    <a:pt x="279" y="122"/>
                    <a:pt x="277" y="122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3"/>
                    <a:pt x="276" y="123"/>
                    <a:pt x="276" y="123"/>
                  </a:cubicBezTo>
                  <a:cubicBezTo>
                    <a:pt x="275" y="123"/>
                    <a:pt x="274" y="123"/>
                    <a:pt x="273" y="123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5" y="122"/>
                    <a:pt x="276" y="122"/>
                  </a:cubicBezTo>
                  <a:cubicBezTo>
                    <a:pt x="276" y="122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5" y="120"/>
                    <a:pt x="276" y="120"/>
                    <a:pt x="274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5" y="119"/>
                  </a:cubicBezTo>
                  <a:cubicBezTo>
                    <a:pt x="275" y="118"/>
                    <a:pt x="277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20"/>
                    <a:pt x="281" y="120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4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7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8" y="120"/>
                    <a:pt x="289" y="120"/>
                    <a:pt x="290" y="120"/>
                  </a:cubicBezTo>
                  <a:cubicBezTo>
                    <a:pt x="290" y="121"/>
                    <a:pt x="291" y="121"/>
                    <a:pt x="291" y="122"/>
                  </a:cubicBezTo>
                  <a:cubicBezTo>
                    <a:pt x="293" y="122"/>
                    <a:pt x="294" y="122"/>
                    <a:pt x="296" y="122"/>
                  </a:cubicBezTo>
                  <a:cubicBezTo>
                    <a:pt x="297" y="123"/>
                    <a:pt x="297" y="124"/>
                    <a:pt x="298" y="125"/>
                  </a:cubicBezTo>
                  <a:cubicBezTo>
                    <a:pt x="298" y="125"/>
                    <a:pt x="299" y="125"/>
                    <a:pt x="299" y="125"/>
                  </a:cubicBezTo>
                  <a:cubicBezTo>
                    <a:pt x="299" y="126"/>
                    <a:pt x="299" y="126"/>
                    <a:pt x="300" y="127"/>
                  </a:cubicBezTo>
                  <a:cubicBezTo>
                    <a:pt x="301" y="127"/>
                    <a:pt x="302" y="128"/>
                    <a:pt x="302" y="129"/>
                  </a:cubicBezTo>
                  <a:cubicBezTo>
                    <a:pt x="303" y="129"/>
                    <a:pt x="303" y="129"/>
                    <a:pt x="303" y="130"/>
                  </a:cubicBezTo>
                  <a:cubicBezTo>
                    <a:pt x="304" y="130"/>
                    <a:pt x="305" y="130"/>
                    <a:pt x="306" y="130"/>
                  </a:cubicBezTo>
                  <a:cubicBezTo>
                    <a:pt x="306" y="130"/>
                    <a:pt x="306" y="131"/>
                    <a:pt x="306" y="131"/>
                  </a:cubicBezTo>
                  <a:cubicBezTo>
                    <a:pt x="307" y="131"/>
                    <a:pt x="307" y="131"/>
                    <a:pt x="308" y="131"/>
                  </a:cubicBezTo>
                  <a:cubicBezTo>
                    <a:pt x="308" y="131"/>
                    <a:pt x="308" y="131"/>
                    <a:pt x="309" y="131"/>
                  </a:cubicBezTo>
                  <a:cubicBezTo>
                    <a:pt x="309" y="131"/>
                    <a:pt x="309" y="130"/>
                    <a:pt x="309" y="130"/>
                  </a:cubicBezTo>
                  <a:cubicBezTo>
                    <a:pt x="310" y="131"/>
                    <a:pt x="311" y="131"/>
                    <a:pt x="312" y="130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14" y="131"/>
                    <a:pt x="314" y="131"/>
                    <a:pt x="315" y="132"/>
                  </a:cubicBezTo>
                  <a:cubicBezTo>
                    <a:pt x="315" y="131"/>
                    <a:pt x="315" y="131"/>
                    <a:pt x="316" y="131"/>
                  </a:cubicBezTo>
                  <a:cubicBezTo>
                    <a:pt x="316" y="130"/>
                    <a:pt x="315" y="130"/>
                    <a:pt x="315" y="129"/>
                  </a:cubicBezTo>
                  <a:cubicBezTo>
                    <a:pt x="315" y="129"/>
                    <a:pt x="315" y="129"/>
                    <a:pt x="314" y="129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28"/>
                    <a:pt x="314" y="128"/>
                    <a:pt x="315" y="128"/>
                  </a:cubicBezTo>
                  <a:cubicBezTo>
                    <a:pt x="315" y="128"/>
                    <a:pt x="315" y="128"/>
                    <a:pt x="314" y="127"/>
                  </a:cubicBezTo>
                  <a:cubicBezTo>
                    <a:pt x="315" y="127"/>
                    <a:pt x="315" y="127"/>
                    <a:pt x="315" y="127"/>
                  </a:cubicBezTo>
                  <a:cubicBezTo>
                    <a:pt x="315" y="126"/>
                    <a:pt x="315" y="126"/>
                    <a:pt x="315" y="125"/>
                  </a:cubicBezTo>
                  <a:cubicBezTo>
                    <a:pt x="315" y="125"/>
                    <a:pt x="315" y="125"/>
                    <a:pt x="314" y="125"/>
                  </a:cubicBezTo>
                  <a:cubicBezTo>
                    <a:pt x="314" y="123"/>
                    <a:pt x="314" y="123"/>
                    <a:pt x="312" y="123"/>
                  </a:cubicBezTo>
                  <a:cubicBezTo>
                    <a:pt x="312" y="122"/>
                    <a:pt x="312" y="121"/>
                    <a:pt x="312" y="121"/>
                  </a:cubicBezTo>
                  <a:cubicBezTo>
                    <a:pt x="311" y="121"/>
                    <a:pt x="311" y="121"/>
                    <a:pt x="310" y="121"/>
                  </a:cubicBezTo>
                  <a:cubicBezTo>
                    <a:pt x="310" y="122"/>
                    <a:pt x="311" y="121"/>
                    <a:pt x="310" y="122"/>
                  </a:cubicBezTo>
                  <a:cubicBezTo>
                    <a:pt x="310" y="122"/>
                    <a:pt x="310" y="122"/>
                    <a:pt x="310" y="122"/>
                  </a:cubicBezTo>
                  <a:cubicBezTo>
                    <a:pt x="310" y="122"/>
                    <a:pt x="310" y="122"/>
                    <a:pt x="310" y="122"/>
                  </a:cubicBezTo>
                  <a:cubicBezTo>
                    <a:pt x="310" y="121"/>
                    <a:pt x="310" y="120"/>
                    <a:pt x="310" y="119"/>
                  </a:cubicBezTo>
                  <a:cubicBezTo>
                    <a:pt x="309" y="119"/>
                    <a:pt x="308" y="120"/>
                    <a:pt x="308" y="120"/>
                  </a:cubicBezTo>
                  <a:cubicBezTo>
                    <a:pt x="308" y="119"/>
                    <a:pt x="308" y="119"/>
                    <a:pt x="308" y="118"/>
                  </a:cubicBezTo>
                  <a:cubicBezTo>
                    <a:pt x="307" y="118"/>
                    <a:pt x="307" y="118"/>
                    <a:pt x="307" y="118"/>
                  </a:cubicBezTo>
                  <a:cubicBezTo>
                    <a:pt x="307" y="118"/>
                    <a:pt x="306" y="118"/>
                    <a:pt x="306" y="118"/>
                  </a:cubicBezTo>
                  <a:cubicBezTo>
                    <a:pt x="306" y="117"/>
                    <a:pt x="306" y="117"/>
                    <a:pt x="305" y="116"/>
                  </a:cubicBezTo>
                  <a:cubicBezTo>
                    <a:pt x="304" y="116"/>
                    <a:pt x="303" y="116"/>
                    <a:pt x="302" y="116"/>
                  </a:cubicBezTo>
                  <a:cubicBezTo>
                    <a:pt x="302" y="116"/>
                    <a:pt x="301" y="115"/>
                    <a:pt x="301" y="115"/>
                  </a:cubicBezTo>
                  <a:cubicBezTo>
                    <a:pt x="300" y="114"/>
                    <a:pt x="298" y="114"/>
                    <a:pt x="296" y="114"/>
                  </a:cubicBezTo>
                  <a:cubicBezTo>
                    <a:pt x="296" y="114"/>
                    <a:pt x="296" y="115"/>
                    <a:pt x="296" y="115"/>
                  </a:cubicBezTo>
                  <a:cubicBezTo>
                    <a:pt x="296" y="115"/>
                    <a:pt x="295" y="114"/>
                    <a:pt x="294" y="114"/>
                  </a:cubicBezTo>
                  <a:cubicBezTo>
                    <a:pt x="294" y="114"/>
                    <a:pt x="294" y="115"/>
                    <a:pt x="294" y="115"/>
                  </a:cubicBezTo>
                  <a:cubicBezTo>
                    <a:pt x="294" y="115"/>
                    <a:pt x="293" y="115"/>
                    <a:pt x="292" y="115"/>
                  </a:cubicBezTo>
                  <a:cubicBezTo>
                    <a:pt x="292" y="115"/>
                    <a:pt x="292" y="115"/>
                    <a:pt x="292" y="114"/>
                  </a:cubicBezTo>
                  <a:cubicBezTo>
                    <a:pt x="293" y="114"/>
                    <a:pt x="295" y="114"/>
                    <a:pt x="296" y="113"/>
                  </a:cubicBezTo>
                  <a:cubicBezTo>
                    <a:pt x="296" y="113"/>
                    <a:pt x="296" y="113"/>
                    <a:pt x="296" y="112"/>
                  </a:cubicBezTo>
                  <a:cubicBezTo>
                    <a:pt x="296" y="112"/>
                    <a:pt x="295" y="112"/>
                    <a:pt x="295" y="111"/>
                  </a:cubicBezTo>
                  <a:cubicBezTo>
                    <a:pt x="294" y="111"/>
                    <a:pt x="294" y="111"/>
                    <a:pt x="293" y="111"/>
                  </a:cubicBezTo>
                  <a:cubicBezTo>
                    <a:pt x="293" y="111"/>
                    <a:pt x="293" y="111"/>
                    <a:pt x="293" y="111"/>
                  </a:cubicBezTo>
                  <a:cubicBezTo>
                    <a:pt x="292" y="111"/>
                    <a:pt x="291" y="111"/>
                    <a:pt x="291" y="112"/>
                  </a:cubicBezTo>
                  <a:cubicBezTo>
                    <a:pt x="291" y="112"/>
                    <a:pt x="291" y="112"/>
                    <a:pt x="291" y="112"/>
                  </a:cubicBezTo>
                  <a:cubicBezTo>
                    <a:pt x="290" y="112"/>
                    <a:pt x="289" y="112"/>
                    <a:pt x="288" y="112"/>
                  </a:cubicBezTo>
                  <a:cubicBezTo>
                    <a:pt x="288" y="112"/>
                    <a:pt x="288" y="114"/>
                    <a:pt x="287" y="114"/>
                  </a:cubicBezTo>
                  <a:cubicBezTo>
                    <a:pt x="287" y="113"/>
                    <a:pt x="287" y="113"/>
                    <a:pt x="287" y="113"/>
                  </a:cubicBezTo>
                  <a:cubicBezTo>
                    <a:pt x="286" y="113"/>
                    <a:pt x="286" y="113"/>
                    <a:pt x="286" y="113"/>
                  </a:cubicBezTo>
                  <a:cubicBezTo>
                    <a:pt x="286" y="113"/>
                    <a:pt x="284" y="113"/>
                    <a:pt x="285" y="113"/>
                  </a:cubicBezTo>
                  <a:cubicBezTo>
                    <a:pt x="285" y="113"/>
                    <a:pt x="285" y="113"/>
                    <a:pt x="285" y="112"/>
                  </a:cubicBezTo>
                  <a:cubicBezTo>
                    <a:pt x="283" y="112"/>
                    <a:pt x="285" y="112"/>
                    <a:pt x="282" y="112"/>
                  </a:cubicBezTo>
                  <a:cubicBezTo>
                    <a:pt x="282" y="111"/>
                    <a:pt x="282" y="111"/>
                    <a:pt x="283" y="110"/>
                  </a:cubicBezTo>
                  <a:cubicBezTo>
                    <a:pt x="282" y="110"/>
                    <a:pt x="282" y="110"/>
                    <a:pt x="281" y="110"/>
                  </a:cubicBezTo>
                  <a:cubicBezTo>
                    <a:pt x="281" y="110"/>
                    <a:pt x="281" y="109"/>
                    <a:pt x="281" y="109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82" y="109"/>
                    <a:pt x="282" y="108"/>
                    <a:pt x="283" y="108"/>
                  </a:cubicBezTo>
                  <a:cubicBezTo>
                    <a:pt x="283" y="108"/>
                    <a:pt x="283" y="107"/>
                    <a:pt x="283" y="107"/>
                  </a:cubicBezTo>
                  <a:cubicBezTo>
                    <a:pt x="283" y="107"/>
                    <a:pt x="282" y="107"/>
                    <a:pt x="282" y="107"/>
                  </a:cubicBezTo>
                  <a:cubicBezTo>
                    <a:pt x="284" y="105"/>
                    <a:pt x="286" y="107"/>
                    <a:pt x="288" y="106"/>
                  </a:cubicBezTo>
                  <a:cubicBezTo>
                    <a:pt x="288" y="106"/>
                    <a:pt x="288" y="106"/>
                    <a:pt x="288" y="106"/>
                  </a:cubicBezTo>
                  <a:cubicBezTo>
                    <a:pt x="289" y="106"/>
                    <a:pt x="289" y="106"/>
                    <a:pt x="290" y="106"/>
                  </a:cubicBezTo>
                  <a:cubicBezTo>
                    <a:pt x="290" y="105"/>
                    <a:pt x="290" y="105"/>
                    <a:pt x="290" y="105"/>
                  </a:cubicBezTo>
                  <a:cubicBezTo>
                    <a:pt x="291" y="105"/>
                    <a:pt x="292" y="104"/>
                    <a:pt x="293" y="104"/>
                  </a:cubicBezTo>
                  <a:cubicBezTo>
                    <a:pt x="293" y="104"/>
                    <a:pt x="293" y="104"/>
                    <a:pt x="293" y="104"/>
                  </a:cubicBezTo>
                  <a:cubicBezTo>
                    <a:pt x="293" y="103"/>
                    <a:pt x="293" y="104"/>
                    <a:pt x="293" y="103"/>
                  </a:cubicBezTo>
                  <a:cubicBezTo>
                    <a:pt x="294" y="103"/>
                    <a:pt x="295" y="103"/>
                    <a:pt x="296" y="103"/>
                  </a:cubicBezTo>
                  <a:cubicBezTo>
                    <a:pt x="296" y="102"/>
                    <a:pt x="296" y="101"/>
                    <a:pt x="296" y="100"/>
                  </a:cubicBezTo>
                  <a:cubicBezTo>
                    <a:pt x="297" y="100"/>
                    <a:pt x="297" y="100"/>
                    <a:pt x="298" y="100"/>
                  </a:cubicBezTo>
                  <a:cubicBezTo>
                    <a:pt x="298" y="101"/>
                    <a:pt x="298" y="102"/>
                    <a:pt x="298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7" y="103"/>
                    <a:pt x="298" y="103"/>
                  </a:cubicBezTo>
                  <a:cubicBezTo>
                    <a:pt x="298" y="103"/>
                    <a:pt x="299" y="103"/>
                    <a:pt x="299" y="103"/>
                  </a:cubicBezTo>
                  <a:cubicBezTo>
                    <a:pt x="299" y="103"/>
                    <a:pt x="299" y="103"/>
                    <a:pt x="299" y="104"/>
                  </a:cubicBezTo>
                  <a:cubicBezTo>
                    <a:pt x="301" y="104"/>
                    <a:pt x="302" y="103"/>
                    <a:pt x="303" y="103"/>
                  </a:cubicBezTo>
                  <a:cubicBezTo>
                    <a:pt x="303" y="104"/>
                    <a:pt x="303" y="104"/>
                    <a:pt x="303" y="104"/>
                  </a:cubicBezTo>
                  <a:cubicBezTo>
                    <a:pt x="303" y="104"/>
                    <a:pt x="303" y="104"/>
                    <a:pt x="304" y="104"/>
                  </a:cubicBezTo>
                  <a:cubicBezTo>
                    <a:pt x="304" y="104"/>
                    <a:pt x="304" y="104"/>
                    <a:pt x="304" y="104"/>
                  </a:cubicBezTo>
                  <a:cubicBezTo>
                    <a:pt x="305" y="104"/>
                    <a:pt x="306" y="104"/>
                    <a:pt x="307" y="104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07" y="104"/>
                    <a:pt x="308" y="104"/>
                    <a:pt x="308" y="104"/>
                  </a:cubicBezTo>
                  <a:cubicBezTo>
                    <a:pt x="308" y="104"/>
                    <a:pt x="308" y="105"/>
                    <a:pt x="308" y="105"/>
                  </a:cubicBezTo>
                  <a:cubicBezTo>
                    <a:pt x="308" y="105"/>
                    <a:pt x="309" y="105"/>
                    <a:pt x="309" y="105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0" y="104"/>
                    <a:pt x="311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3" y="104"/>
                    <a:pt x="313" y="104"/>
                    <a:pt x="314" y="104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5" y="103"/>
                    <a:pt x="315" y="103"/>
                    <a:pt x="315" y="103"/>
                  </a:cubicBezTo>
                  <a:cubicBezTo>
                    <a:pt x="315" y="103"/>
                    <a:pt x="315" y="102"/>
                    <a:pt x="315" y="102"/>
                  </a:cubicBezTo>
                  <a:cubicBezTo>
                    <a:pt x="316" y="102"/>
                    <a:pt x="319" y="101"/>
                    <a:pt x="319" y="101"/>
                  </a:cubicBezTo>
                  <a:cubicBezTo>
                    <a:pt x="320" y="101"/>
                    <a:pt x="320" y="101"/>
                    <a:pt x="320" y="101"/>
                  </a:cubicBezTo>
                  <a:cubicBezTo>
                    <a:pt x="320" y="100"/>
                    <a:pt x="319" y="99"/>
                    <a:pt x="319" y="98"/>
                  </a:cubicBezTo>
                  <a:cubicBezTo>
                    <a:pt x="319" y="98"/>
                    <a:pt x="320" y="98"/>
                    <a:pt x="320" y="98"/>
                  </a:cubicBezTo>
                  <a:cubicBezTo>
                    <a:pt x="319" y="97"/>
                    <a:pt x="317" y="98"/>
                    <a:pt x="316" y="98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15" y="97"/>
                    <a:pt x="315" y="97"/>
                    <a:pt x="314" y="97"/>
                  </a:cubicBezTo>
                  <a:cubicBezTo>
                    <a:pt x="313" y="98"/>
                    <a:pt x="312" y="98"/>
                    <a:pt x="312" y="100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312" y="99"/>
                    <a:pt x="311" y="98"/>
                    <a:pt x="311" y="97"/>
                  </a:cubicBezTo>
                  <a:cubicBezTo>
                    <a:pt x="310" y="97"/>
                    <a:pt x="310" y="97"/>
                    <a:pt x="309" y="97"/>
                  </a:cubicBezTo>
                  <a:cubicBezTo>
                    <a:pt x="309" y="97"/>
                    <a:pt x="309" y="97"/>
                    <a:pt x="309" y="97"/>
                  </a:cubicBezTo>
                  <a:cubicBezTo>
                    <a:pt x="309" y="95"/>
                    <a:pt x="310" y="94"/>
                    <a:pt x="310" y="92"/>
                  </a:cubicBezTo>
                  <a:cubicBezTo>
                    <a:pt x="311" y="92"/>
                    <a:pt x="312" y="92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6" y="93"/>
                    <a:pt x="319" y="93"/>
                    <a:pt x="321" y="94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22" y="94"/>
                    <a:pt x="322" y="94"/>
                    <a:pt x="322" y="94"/>
                  </a:cubicBezTo>
                  <a:cubicBezTo>
                    <a:pt x="323" y="94"/>
                    <a:pt x="323" y="95"/>
                    <a:pt x="323" y="95"/>
                  </a:cubicBezTo>
                  <a:cubicBezTo>
                    <a:pt x="326" y="96"/>
                    <a:pt x="328" y="94"/>
                    <a:pt x="328" y="94"/>
                  </a:cubicBezTo>
                  <a:cubicBezTo>
                    <a:pt x="328" y="93"/>
                    <a:pt x="328" y="92"/>
                    <a:pt x="328" y="92"/>
                  </a:cubicBezTo>
                  <a:cubicBezTo>
                    <a:pt x="327" y="92"/>
                    <a:pt x="326" y="92"/>
                    <a:pt x="325" y="92"/>
                  </a:cubicBezTo>
                  <a:cubicBezTo>
                    <a:pt x="325" y="92"/>
                    <a:pt x="325" y="92"/>
                    <a:pt x="325" y="92"/>
                  </a:cubicBezTo>
                  <a:cubicBezTo>
                    <a:pt x="324" y="92"/>
                    <a:pt x="324" y="92"/>
                    <a:pt x="323" y="92"/>
                  </a:cubicBezTo>
                  <a:cubicBezTo>
                    <a:pt x="323" y="92"/>
                    <a:pt x="323" y="92"/>
                    <a:pt x="323" y="92"/>
                  </a:cubicBezTo>
                  <a:cubicBezTo>
                    <a:pt x="321" y="92"/>
                    <a:pt x="320" y="93"/>
                    <a:pt x="318" y="93"/>
                  </a:cubicBezTo>
                  <a:cubicBezTo>
                    <a:pt x="318" y="92"/>
                    <a:pt x="318" y="92"/>
                    <a:pt x="319" y="91"/>
                  </a:cubicBezTo>
                  <a:cubicBezTo>
                    <a:pt x="319" y="90"/>
                    <a:pt x="319" y="90"/>
                    <a:pt x="318" y="89"/>
                  </a:cubicBezTo>
                  <a:cubicBezTo>
                    <a:pt x="316" y="89"/>
                    <a:pt x="316" y="90"/>
                    <a:pt x="316" y="91"/>
                  </a:cubicBezTo>
                  <a:cubicBezTo>
                    <a:pt x="313" y="91"/>
                    <a:pt x="314" y="91"/>
                    <a:pt x="312" y="90"/>
                  </a:cubicBezTo>
                  <a:cubicBezTo>
                    <a:pt x="312" y="90"/>
                    <a:pt x="312" y="90"/>
                    <a:pt x="312" y="90"/>
                  </a:cubicBezTo>
                  <a:cubicBezTo>
                    <a:pt x="313" y="90"/>
                    <a:pt x="314" y="90"/>
                    <a:pt x="315" y="91"/>
                  </a:cubicBezTo>
                  <a:cubicBezTo>
                    <a:pt x="316" y="90"/>
                    <a:pt x="316" y="89"/>
                    <a:pt x="317" y="88"/>
                  </a:cubicBezTo>
                  <a:cubicBezTo>
                    <a:pt x="317" y="88"/>
                    <a:pt x="317" y="88"/>
                    <a:pt x="317" y="88"/>
                  </a:cubicBezTo>
                  <a:cubicBezTo>
                    <a:pt x="317" y="88"/>
                    <a:pt x="317" y="88"/>
                    <a:pt x="317" y="87"/>
                  </a:cubicBezTo>
                  <a:cubicBezTo>
                    <a:pt x="316" y="87"/>
                    <a:pt x="316" y="87"/>
                    <a:pt x="316" y="86"/>
                  </a:cubicBezTo>
                  <a:cubicBezTo>
                    <a:pt x="314" y="85"/>
                    <a:pt x="313" y="85"/>
                    <a:pt x="311" y="85"/>
                  </a:cubicBezTo>
                  <a:cubicBezTo>
                    <a:pt x="311" y="85"/>
                    <a:pt x="311" y="84"/>
                    <a:pt x="311" y="84"/>
                  </a:cubicBezTo>
                  <a:cubicBezTo>
                    <a:pt x="312" y="84"/>
                    <a:pt x="313" y="84"/>
                    <a:pt x="314" y="84"/>
                  </a:cubicBezTo>
                  <a:cubicBezTo>
                    <a:pt x="314" y="84"/>
                    <a:pt x="314" y="84"/>
                    <a:pt x="314" y="85"/>
                  </a:cubicBezTo>
                  <a:cubicBezTo>
                    <a:pt x="314" y="85"/>
                    <a:pt x="314" y="85"/>
                    <a:pt x="315" y="84"/>
                  </a:cubicBezTo>
                  <a:cubicBezTo>
                    <a:pt x="315" y="85"/>
                    <a:pt x="315" y="85"/>
                    <a:pt x="315" y="85"/>
                  </a:cubicBezTo>
                  <a:cubicBezTo>
                    <a:pt x="317" y="85"/>
                    <a:pt x="318" y="84"/>
                    <a:pt x="320" y="84"/>
                  </a:cubicBezTo>
                  <a:cubicBezTo>
                    <a:pt x="320" y="85"/>
                    <a:pt x="321" y="85"/>
                    <a:pt x="321" y="86"/>
                  </a:cubicBezTo>
                  <a:cubicBezTo>
                    <a:pt x="322" y="86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3" y="85"/>
                    <a:pt x="323" y="85"/>
                    <a:pt x="323" y="85"/>
                  </a:cubicBezTo>
                  <a:cubicBezTo>
                    <a:pt x="323" y="85"/>
                    <a:pt x="323" y="85"/>
                    <a:pt x="323" y="84"/>
                  </a:cubicBezTo>
                  <a:cubicBezTo>
                    <a:pt x="325" y="82"/>
                    <a:pt x="323" y="80"/>
                    <a:pt x="322" y="78"/>
                  </a:cubicBezTo>
                  <a:cubicBezTo>
                    <a:pt x="322" y="78"/>
                    <a:pt x="321" y="78"/>
                    <a:pt x="320" y="77"/>
                  </a:cubicBezTo>
                  <a:cubicBezTo>
                    <a:pt x="321" y="77"/>
                    <a:pt x="321" y="77"/>
                    <a:pt x="321" y="77"/>
                  </a:cubicBezTo>
                  <a:cubicBezTo>
                    <a:pt x="321" y="74"/>
                    <a:pt x="321" y="75"/>
                    <a:pt x="318" y="75"/>
                  </a:cubicBezTo>
                  <a:cubicBezTo>
                    <a:pt x="318" y="74"/>
                    <a:pt x="318" y="74"/>
                    <a:pt x="317" y="74"/>
                  </a:cubicBezTo>
                  <a:cubicBezTo>
                    <a:pt x="317" y="75"/>
                    <a:pt x="316" y="75"/>
                    <a:pt x="316" y="76"/>
                  </a:cubicBezTo>
                  <a:cubicBezTo>
                    <a:pt x="315" y="76"/>
                    <a:pt x="315" y="76"/>
                    <a:pt x="315" y="77"/>
                  </a:cubicBezTo>
                  <a:cubicBezTo>
                    <a:pt x="315" y="76"/>
                    <a:pt x="314" y="76"/>
                    <a:pt x="314" y="75"/>
                  </a:cubicBezTo>
                  <a:cubicBezTo>
                    <a:pt x="313" y="76"/>
                    <a:pt x="312" y="76"/>
                    <a:pt x="311" y="76"/>
                  </a:cubicBezTo>
                  <a:cubicBezTo>
                    <a:pt x="311" y="75"/>
                    <a:pt x="311" y="75"/>
                    <a:pt x="311" y="74"/>
                  </a:cubicBezTo>
                  <a:cubicBezTo>
                    <a:pt x="312" y="74"/>
                    <a:pt x="312" y="74"/>
                    <a:pt x="313" y="74"/>
                  </a:cubicBezTo>
                  <a:cubicBezTo>
                    <a:pt x="313" y="74"/>
                    <a:pt x="313" y="74"/>
                    <a:pt x="313" y="74"/>
                  </a:cubicBezTo>
                  <a:cubicBezTo>
                    <a:pt x="313" y="74"/>
                    <a:pt x="313" y="74"/>
                    <a:pt x="314" y="74"/>
                  </a:cubicBezTo>
                  <a:cubicBezTo>
                    <a:pt x="314" y="74"/>
                    <a:pt x="314" y="74"/>
                    <a:pt x="314" y="74"/>
                  </a:cubicBezTo>
                  <a:cubicBezTo>
                    <a:pt x="314" y="74"/>
                    <a:pt x="315" y="73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5" y="71"/>
                    <a:pt x="315" y="71"/>
                    <a:pt x="316" y="71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15" y="70"/>
                    <a:pt x="315" y="70"/>
                    <a:pt x="314" y="70"/>
                  </a:cubicBezTo>
                  <a:cubicBezTo>
                    <a:pt x="315" y="70"/>
                    <a:pt x="315" y="69"/>
                    <a:pt x="315" y="69"/>
                  </a:cubicBezTo>
                  <a:cubicBezTo>
                    <a:pt x="319" y="69"/>
                    <a:pt x="325" y="69"/>
                    <a:pt x="327" y="71"/>
                  </a:cubicBezTo>
                  <a:cubicBezTo>
                    <a:pt x="328" y="71"/>
                    <a:pt x="330" y="71"/>
                    <a:pt x="331" y="71"/>
                  </a:cubicBezTo>
                  <a:cubicBezTo>
                    <a:pt x="331" y="71"/>
                    <a:pt x="331" y="70"/>
                    <a:pt x="331" y="70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1" y="70"/>
                    <a:pt x="331" y="69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7"/>
                    <a:pt x="331" y="67"/>
                    <a:pt x="330" y="66"/>
                  </a:cubicBezTo>
                  <a:cubicBezTo>
                    <a:pt x="330" y="66"/>
                    <a:pt x="329" y="66"/>
                    <a:pt x="329" y="66"/>
                  </a:cubicBezTo>
                  <a:cubicBezTo>
                    <a:pt x="329" y="66"/>
                    <a:pt x="329" y="65"/>
                    <a:pt x="329" y="65"/>
                  </a:cubicBezTo>
                  <a:cubicBezTo>
                    <a:pt x="329" y="65"/>
                    <a:pt x="328" y="64"/>
                    <a:pt x="328" y="64"/>
                  </a:cubicBezTo>
                  <a:cubicBezTo>
                    <a:pt x="327" y="64"/>
                    <a:pt x="326" y="63"/>
                    <a:pt x="325" y="63"/>
                  </a:cubicBezTo>
                  <a:cubicBezTo>
                    <a:pt x="325" y="64"/>
                    <a:pt x="325" y="65"/>
                    <a:pt x="325" y="65"/>
                  </a:cubicBezTo>
                  <a:cubicBezTo>
                    <a:pt x="323" y="65"/>
                    <a:pt x="321" y="64"/>
                    <a:pt x="321" y="65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0" y="65"/>
                    <a:pt x="319" y="65"/>
                    <a:pt x="318" y="65"/>
                  </a:cubicBezTo>
                  <a:cubicBezTo>
                    <a:pt x="318" y="64"/>
                    <a:pt x="318" y="64"/>
                    <a:pt x="318" y="63"/>
                  </a:cubicBezTo>
                  <a:cubicBezTo>
                    <a:pt x="318" y="63"/>
                    <a:pt x="319" y="63"/>
                    <a:pt x="319" y="62"/>
                  </a:cubicBezTo>
                  <a:cubicBezTo>
                    <a:pt x="319" y="62"/>
                    <a:pt x="319" y="62"/>
                    <a:pt x="319" y="63"/>
                  </a:cubicBezTo>
                  <a:cubicBezTo>
                    <a:pt x="319" y="62"/>
                    <a:pt x="318" y="62"/>
                    <a:pt x="318" y="61"/>
                  </a:cubicBezTo>
                  <a:cubicBezTo>
                    <a:pt x="318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1" y="61"/>
                    <a:pt x="321" y="61"/>
                    <a:pt x="322" y="62"/>
                  </a:cubicBezTo>
                  <a:cubicBezTo>
                    <a:pt x="323" y="62"/>
                    <a:pt x="324" y="62"/>
                    <a:pt x="324" y="61"/>
                  </a:cubicBezTo>
                  <a:cubicBezTo>
                    <a:pt x="325" y="61"/>
                    <a:pt x="325" y="61"/>
                    <a:pt x="325" y="61"/>
                  </a:cubicBezTo>
                  <a:cubicBezTo>
                    <a:pt x="324" y="61"/>
                    <a:pt x="322" y="60"/>
                    <a:pt x="321" y="59"/>
                  </a:cubicBezTo>
                  <a:cubicBezTo>
                    <a:pt x="321" y="59"/>
                    <a:pt x="320" y="59"/>
                    <a:pt x="320" y="58"/>
                  </a:cubicBezTo>
                  <a:cubicBezTo>
                    <a:pt x="319" y="59"/>
                    <a:pt x="317" y="59"/>
                    <a:pt x="316" y="59"/>
                  </a:cubicBezTo>
                  <a:cubicBezTo>
                    <a:pt x="316" y="59"/>
                    <a:pt x="316" y="59"/>
                    <a:pt x="316" y="59"/>
                  </a:cubicBezTo>
                  <a:cubicBezTo>
                    <a:pt x="314" y="59"/>
                    <a:pt x="313" y="58"/>
                    <a:pt x="312" y="58"/>
                  </a:cubicBezTo>
                  <a:cubicBezTo>
                    <a:pt x="311" y="58"/>
                    <a:pt x="311" y="58"/>
                    <a:pt x="311" y="59"/>
                  </a:cubicBezTo>
                  <a:cubicBezTo>
                    <a:pt x="311" y="59"/>
                    <a:pt x="310" y="59"/>
                    <a:pt x="310" y="59"/>
                  </a:cubicBezTo>
                  <a:cubicBezTo>
                    <a:pt x="310" y="59"/>
                    <a:pt x="310" y="58"/>
                    <a:pt x="310" y="58"/>
                  </a:cubicBezTo>
                  <a:cubicBezTo>
                    <a:pt x="310" y="58"/>
                    <a:pt x="310" y="58"/>
                    <a:pt x="310" y="58"/>
                  </a:cubicBezTo>
                  <a:cubicBezTo>
                    <a:pt x="309" y="58"/>
                    <a:pt x="310" y="58"/>
                    <a:pt x="310" y="58"/>
                  </a:cubicBezTo>
                  <a:cubicBezTo>
                    <a:pt x="310" y="57"/>
                    <a:pt x="310" y="56"/>
                    <a:pt x="311" y="55"/>
                  </a:cubicBezTo>
                  <a:cubicBezTo>
                    <a:pt x="312" y="55"/>
                    <a:pt x="313" y="55"/>
                    <a:pt x="315" y="56"/>
                  </a:cubicBezTo>
                  <a:cubicBezTo>
                    <a:pt x="315" y="56"/>
                    <a:pt x="315" y="56"/>
                    <a:pt x="315" y="56"/>
                  </a:cubicBezTo>
                  <a:cubicBezTo>
                    <a:pt x="315" y="56"/>
                    <a:pt x="315" y="56"/>
                    <a:pt x="316" y="56"/>
                  </a:cubicBezTo>
                  <a:cubicBezTo>
                    <a:pt x="316" y="56"/>
                    <a:pt x="316" y="56"/>
                    <a:pt x="316" y="56"/>
                  </a:cubicBezTo>
                  <a:cubicBezTo>
                    <a:pt x="316" y="56"/>
                    <a:pt x="317" y="56"/>
                    <a:pt x="318" y="56"/>
                  </a:cubicBezTo>
                  <a:cubicBezTo>
                    <a:pt x="318" y="56"/>
                    <a:pt x="318" y="56"/>
                    <a:pt x="318" y="57"/>
                  </a:cubicBezTo>
                  <a:cubicBezTo>
                    <a:pt x="318" y="57"/>
                    <a:pt x="318" y="57"/>
                    <a:pt x="320" y="57"/>
                  </a:cubicBezTo>
                  <a:cubicBezTo>
                    <a:pt x="320" y="56"/>
                    <a:pt x="320" y="55"/>
                    <a:pt x="320" y="54"/>
                  </a:cubicBezTo>
                  <a:cubicBezTo>
                    <a:pt x="320" y="54"/>
                    <a:pt x="321" y="54"/>
                    <a:pt x="321" y="54"/>
                  </a:cubicBezTo>
                  <a:cubicBezTo>
                    <a:pt x="322" y="53"/>
                    <a:pt x="323" y="53"/>
                    <a:pt x="324" y="51"/>
                  </a:cubicBezTo>
                  <a:cubicBezTo>
                    <a:pt x="324" y="51"/>
                    <a:pt x="324" y="51"/>
                    <a:pt x="324" y="51"/>
                  </a:cubicBezTo>
                  <a:cubicBezTo>
                    <a:pt x="324" y="51"/>
                    <a:pt x="324" y="51"/>
                    <a:pt x="324" y="50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24" y="50"/>
                    <a:pt x="324" y="49"/>
                    <a:pt x="324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4" y="48"/>
                    <a:pt x="325" y="47"/>
                    <a:pt x="326" y="47"/>
                  </a:cubicBezTo>
                  <a:cubicBezTo>
                    <a:pt x="326" y="46"/>
                    <a:pt x="326" y="46"/>
                    <a:pt x="326" y="45"/>
                  </a:cubicBezTo>
                  <a:cubicBezTo>
                    <a:pt x="325" y="45"/>
                    <a:pt x="325" y="45"/>
                    <a:pt x="324" y="45"/>
                  </a:cubicBezTo>
                  <a:cubicBezTo>
                    <a:pt x="324" y="45"/>
                    <a:pt x="324" y="44"/>
                    <a:pt x="324" y="44"/>
                  </a:cubicBezTo>
                  <a:cubicBezTo>
                    <a:pt x="326" y="43"/>
                    <a:pt x="329" y="43"/>
                    <a:pt x="333" y="43"/>
                  </a:cubicBezTo>
                  <a:cubicBezTo>
                    <a:pt x="332" y="40"/>
                    <a:pt x="333" y="41"/>
                    <a:pt x="335" y="40"/>
                  </a:cubicBezTo>
                  <a:cubicBezTo>
                    <a:pt x="336" y="40"/>
                    <a:pt x="335" y="39"/>
                    <a:pt x="336" y="39"/>
                  </a:cubicBezTo>
                  <a:cubicBezTo>
                    <a:pt x="336" y="38"/>
                    <a:pt x="336" y="38"/>
                    <a:pt x="336" y="37"/>
                  </a:cubicBezTo>
                  <a:cubicBezTo>
                    <a:pt x="334" y="37"/>
                    <a:pt x="329" y="36"/>
                    <a:pt x="326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5" y="37"/>
                    <a:pt x="325" y="37"/>
                    <a:pt x="325" y="37"/>
                  </a:cubicBezTo>
                  <a:cubicBezTo>
                    <a:pt x="325" y="37"/>
                    <a:pt x="325" y="38"/>
                    <a:pt x="324" y="38"/>
                  </a:cubicBezTo>
                  <a:cubicBezTo>
                    <a:pt x="324" y="38"/>
                    <a:pt x="324" y="38"/>
                    <a:pt x="323" y="3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22" y="39"/>
                    <a:pt x="321" y="39"/>
                    <a:pt x="320" y="40"/>
                  </a:cubicBezTo>
                  <a:cubicBezTo>
                    <a:pt x="320" y="40"/>
                    <a:pt x="319" y="40"/>
                    <a:pt x="319" y="40"/>
                  </a:cubicBezTo>
                  <a:cubicBezTo>
                    <a:pt x="319" y="39"/>
                    <a:pt x="319" y="39"/>
                    <a:pt x="319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9" y="38"/>
                    <a:pt x="319" y="38"/>
                    <a:pt x="319" y="37"/>
                  </a:cubicBezTo>
                  <a:cubicBezTo>
                    <a:pt x="319" y="37"/>
                    <a:pt x="318" y="37"/>
                    <a:pt x="318" y="37"/>
                  </a:cubicBezTo>
                  <a:cubicBezTo>
                    <a:pt x="318" y="37"/>
                    <a:pt x="317" y="37"/>
                    <a:pt x="317" y="37"/>
                  </a:cubicBezTo>
                  <a:cubicBezTo>
                    <a:pt x="317" y="36"/>
                    <a:pt x="317" y="36"/>
                    <a:pt x="317" y="36"/>
                  </a:cubicBezTo>
                  <a:cubicBezTo>
                    <a:pt x="317" y="36"/>
                    <a:pt x="318" y="36"/>
                    <a:pt x="318" y="36"/>
                  </a:cubicBezTo>
                  <a:cubicBezTo>
                    <a:pt x="318" y="35"/>
                    <a:pt x="319" y="35"/>
                    <a:pt x="320" y="34"/>
                  </a:cubicBezTo>
                  <a:cubicBezTo>
                    <a:pt x="325" y="34"/>
                    <a:pt x="328" y="35"/>
                    <a:pt x="332" y="35"/>
                  </a:cubicBezTo>
                  <a:cubicBezTo>
                    <a:pt x="334" y="36"/>
                    <a:pt x="336" y="35"/>
                    <a:pt x="338" y="35"/>
                  </a:cubicBezTo>
                  <a:cubicBezTo>
                    <a:pt x="338" y="35"/>
                    <a:pt x="339" y="35"/>
                    <a:pt x="340" y="35"/>
                  </a:cubicBezTo>
                  <a:cubicBezTo>
                    <a:pt x="340" y="35"/>
                    <a:pt x="341" y="35"/>
                    <a:pt x="341" y="34"/>
                  </a:cubicBezTo>
                  <a:cubicBezTo>
                    <a:pt x="341" y="34"/>
                    <a:pt x="342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4" y="33"/>
                  </a:cubicBezTo>
                  <a:cubicBezTo>
                    <a:pt x="345" y="32"/>
                    <a:pt x="345" y="31"/>
                    <a:pt x="346" y="30"/>
                  </a:cubicBezTo>
                  <a:cubicBezTo>
                    <a:pt x="346" y="30"/>
                    <a:pt x="346" y="30"/>
                    <a:pt x="346" y="29"/>
                  </a:cubicBezTo>
                  <a:cubicBezTo>
                    <a:pt x="345" y="29"/>
                    <a:pt x="341" y="29"/>
                    <a:pt x="341" y="29"/>
                  </a:cubicBezTo>
                  <a:cubicBezTo>
                    <a:pt x="340" y="29"/>
                    <a:pt x="340" y="30"/>
                    <a:pt x="339" y="31"/>
                  </a:cubicBezTo>
                  <a:cubicBezTo>
                    <a:pt x="338" y="30"/>
                    <a:pt x="337" y="30"/>
                    <a:pt x="335" y="30"/>
                  </a:cubicBezTo>
                  <a:cubicBezTo>
                    <a:pt x="332" y="31"/>
                    <a:pt x="328" y="32"/>
                    <a:pt x="326" y="30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9" y="30"/>
                    <a:pt x="331" y="29"/>
                  </a:cubicBezTo>
                  <a:cubicBezTo>
                    <a:pt x="331" y="29"/>
                    <a:pt x="332" y="29"/>
                    <a:pt x="332" y="28"/>
                  </a:cubicBezTo>
                  <a:cubicBezTo>
                    <a:pt x="334" y="28"/>
                    <a:pt x="337" y="28"/>
                    <a:pt x="339" y="28"/>
                  </a:cubicBezTo>
                  <a:cubicBezTo>
                    <a:pt x="339" y="28"/>
                    <a:pt x="339" y="29"/>
                    <a:pt x="339" y="29"/>
                  </a:cubicBezTo>
                  <a:cubicBezTo>
                    <a:pt x="340" y="28"/>
                    <a:pt x="341" y="28"/>
                    <a:pt x="342" y="28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44" y="28"/>
                    <a:pt x="346" y="28"/>
                    <a:pt x="348" y="28"/>
                  </a:cubicBezTo>
                  <a:cubicBezTo>
                    <a:pt x="348" y="27"/>
                    <a:pt x="348" y="28"/>
                    <a:pt x="349" y="27"/>
                  </a:cubicBezTo>
                  <a:cubicBezTo>
                    <a:pt x="351" y="27"/>
                    <a:pt x="352" y="26"/>
                    <a:pt x="354" y="26"/>
                  </a:cubicBezTo>
                  <a:cubicBezTo>
                    <a:pt x="354" y="25"/>
                    <a:pt x="354" y="25"/>
                    <a:pt x="354" y="24"/>
                  </a:cubicBezTo>
                  <a:close/>
                  <a:moveTo>
                    <a:pt x="249" y="18"/>
                  </a:moveTo>
                  <a:cubicBezTo>
                    <a:pt x="250" y="18"/>
                    <a:pt x="249" y="18"/>
                    <a:pt x="250" y="18"/>
                  </a:cubicBezTo>
                  <a:cubicBezTo>
                    <a:pt x="249" y="18"/>
                    <a:pt x="249" y="18"/>
                    <a:pt x="249" y="18"/>
                  </a:cubicBezTo>
                  <a:close/>
                  <a:moveTo>
                    <a:pt x="254" y="7"/>
                  </a:moveTo>
                  <a:cubicBezTo>
                    <a:pt x="260" y="7"/>
                    <a:pt x="266" y="6"/>
                    <a:pt x="273" y="6"/>
                  </a:cubicBezTo>
                  <a:cubicBezTo>
                    <a:pt x="273" y="6"/>
                    <a:pt x="273" y="7"/>
                    <a:pt x="273" y="7"/>
                  </a:cubicBezTo>
                  <a:cubicBezTo>
                    <a:pt x="266" y="8"/>
                    <a:pt x="261" y="8"/>
                    <a:pt x="254" y="8"/>
                  </a:cubicBezTo>
                  <a:cubicBezTo>
                    <a:pt x="254" y="9"/>
                    <a:pt x="253" y="9"/>
                    <a:pt x="252" y="9"/>
                  </a:cubicBezTo>
                  <a:cubicBezTo>
                    <a:pt x="252" y="9"/>
                    <a:pt x="252" y="9"/>
                    <a:pt x="252" y="9"/>
                  </a:cubicBezTo>
                  <a:cubicBezTo>
                    <a:pt x="251" y="10"/>
                    <a:pt x="249" y="9"/>
                    <a:pt x="248" y="10"/>
                  </a:cubicBezTo>
                  <a:cubicBezTo>
                    <a:pt x="248" y="10"/>
                    <a:pt x="247" y="10"/>
                    <a:pt x="247" y="10"/>
                  </a:cubicBezTo>
                  <a:cubicBezTo>
                    <a:pt x="247" y="10"/>
                    <a:pt x="247" y="10"/>
                    <a:pt x="247" y="9"/>
                  </a:cubicBezTo>
                  <a:cubicBezTo>
                    <a:pt x="247" y="10"/>
                    <a:pt x="246" y="10"/>
                    <a:pt x="245" y="10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7" y="9"/>
                    <a:pt x="253" y="8"/>
                    <a:pt x="254" y="7"/>
                  </a:cubicBezTo>
                  <a:close/>
                  <a:moveTo>
                    <a:pt x="130" y="178"/>
                  </a:moveTo>
                  <a:cubicBezTo>
                    <a:pt x="130" y="177"/>
                    <a:pt x="130" y="177"/>
                    <a:pt x="130" y="177"/>
                  </a:cubicBezTo>
                  <a:cubicBezTo>
                    <a:pt x="132" y="177"/>
                    <a:pt x="131" y="177"/>
                    <a:pt x="132" y="177"/>
                  </a:cubicBezTo>
                  <a:cubicBezTo>
                    <a:pt x="132" y="178"/>
                    <a:pt x="132" y="178"/>
                    <a:pt x="132" y="178"/>
                  </a:cubicBezTo>
                  <a:cubicBezTo>
                    <a:pt x="132" y="178"/>
                    <a:pt x="131" y="178"/>
                    <a:pt x="130" y="178"/>
                  </a:cubicBezTo>
                  <a:close/>
                  <a:moveTo>
                    <a:pt x="146" y="167"/>
                  </a:moveTo>
                  <a:cubicBezTo>
                    <a:pt x="146" y="167"/>
                    <a:pt x="146" y="167"/>
                    <a:pt x="146" y="167"/>
                  </a:cubicBezTo>
                  <a:cubicBezTo>
                    <a:pt x="146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4" y="167"/>
                  </a:cubicBezTo>
                  <a:cubicBezTo>
                    <a:pt x="145" y="167"/>
                    <a:pt x="145" y="167"/>
                    <a:pt x="146" y="167"/>
                  </a:cubicBezTo>
                  <a:close/>
                  <a:moveTo>
                    <a:pt x="145" y="168"/>
                  </a:moveTo>
                  <a:cubicBezTo>
                    <a:pt x="145" y="168"/>
                    <a:pt x="145" y="169"/>
                    <a:pt x="145" y="169"/>
                  </a:cubicBezTo>
                  <a:cubicBezTo>
                    <a:pt x="145" y="169"/>
                    <a:pt x="144" y="169"/>
                    <a:pt x="144" y="169"/>
                  </a:cubicBezTo>
                  <a:cubicBezTo>
                    <a:pt x="144" y="169"/>
                    <a:pt x="144" y="168"/>
                    <a:pt x="144" y="168"/>
                  </a:cubicBezTo>
                  <a:cubicBezTo>
                    <a:pt x="144" y="168"/>
                    <a:pt x="145" y="168"/>
                    <a:pt x="145" y="168"/>
                  </a:cubicBezTo>
                  <a:close/>
                  <a:moveTo>
                    <a:pt x="143" y="177"/>
                  </a:moveTo>
                  <a:cubicBezTo>
                    <a:pt x="143" y="178"/>
                    <a:pt x="143" y="178"/>
                    <a:pt x="143" y="178"/>
                  </a:cubicBezTo>
                  <a:cubicBezTo>
                    <a:pt x="143" y="178"/>
                    <a:pt x="142" y="178"/>
                    <a:pt x="142" y="178"/>
                  </a:cubicBezTo>
                  <a:cubicBezTo>
                    <a:pt x="142" y="178"/>
                    <a:pt x="142" y="177"/>
                    <a:pt x="143" y="177"/>
                  </a:cubicBezTo>
                  <a:close/>
                  <a:moveTo>
                    <a:pt x="177" y="222"/>
                  </a:move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2"/>
                  </a:cubicBezTo>
                  <a:cubicBezTo>
                    <a:pt x="176" y="222"/>
                    <a:pt x="176" y="221"/>
                    <a:pt x="176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221"/>
                    <a:pt x="177" y="221"/>
                    <a:pt x="177" y="222"/>
                  </a:cubicBezTo>
                  <a:close/>
                  <a:moveTo>
                    <a:pt x="223" y="175"/>
                  </a:moveTo>
                  <a:cubicBezTo>
                    <a:pt x="222" y="175"/>
                    <a:pt x="221" y="175"/>
                    <a:pt x="221" y="176"/>
                  </a:cubicBezTo>
                  <a:cubicBezTo>
                    <a:pt x="220" y="175"/>
                    <a:pt x="220" y="174"/>
                    <a:pt x="220" y="174"/>
                  </a:cubicBezTo>
                  <a:cubicBezTo>
                    <a:pt x="221" y="173"/>
                    <a:pt x="220" y="173"/>
                    <a:pt x="221" y="173"/>
                  </a:cubicBezTo>
                  <a:cubicBezTo>
                    <a:pt x="222" y="173"/>
                    <a:pt x="223" y="173"/>
                    <a:pt x="224" y="173"/>
                  </a:cubicBezTo>
                  <a:cubicBezTo>
                    <a:pt x="224" y="174"/>
                    <a:pt x="223" y="174"/>
                    <a:pt x="223" y="175"/>
                  </a:cubicBezTo>
                  <a:close/>
                  <a:moveTo>
                    <a:pt x="225" y="12"/>
                  </a:moveTo>
                  <a:cubicBezTo>
                    <a:pt x="225" y="12"/>
                    <a:pt x="225" y="12"/>
                    <a:pt x="225" y="12"/>
                  </a:cubicBezTo>
                  <a:cubicBezTo>
                    <a:pt x="225" y="12"/>
                    <a:pt x="225" y="13"/>
                    <a:pt x="225" y="13"/>
                  </a:cubicBezTo>
                  <a:cubicBezTo>
                    <a:pt x="223" y="12"/>
                    <a:pt x="224" y="12"/>
                    <a:pt x="222" y="12"/>
                  </a:cubicBezTo>
                  <a:cubicBezTo>
                    <a:pt x="221" y="13"/>
                    <a:pt x="222" y="12"/>
                    <a:pt x="221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3"/>
                    <a:pt x="221" y="12"/>
                    <a:pt x="221" y="12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22" y="11"/>
                    <a:pt x="226" y="10"/>
                    <a:pt x="228" y="10"/>
                  </a:cubicBezTo>
                  <a:cubicBezTo>
                    <a:pt x="228" y="10"/>
                    <a:pt x="228" y="11"/>
                    <a:pt x="228" y="11"/>
                  </a:cubicBezTo>
                  <a:cubicBezTo>
                    <a:pt x="227" y="11"/>
                    <a:pt x="226" y="11"/>
                    <a:pt x="225" y="12"/>
                  </a:cubicBezTo>
                  <a:close/>
                  <a:moveTo>
                    <a:pt x="233" y="11"/>
                  </a:moveTo>
                  <a:cubicBezTo>
                    <a:pt x="233" y="10"/>
                    <a:pt x="233" y="11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9"/>
                    <a:pt x="232" y="8"/>
                    <a:pt x="232" y="7"/>
                  </a:cubicBezTo>
                  <a:cubicBezTo>
                    <a:pt x="232" y="7"/>
                    <a:pt x="233" y="7"/>
                    <a:pt x="233" y="7"/>
                  </a:cubicBezTo>
                  <a:cubicBezTo>
                    <a:pt x="233" y="7"/>
                    <a:pt x="233" y="8"/>
                    <a:pt x="233" y="8"/>
                  </a:cubicBezTo>
                  <a:cubicBezTo>
                    <a:pt x="234" y="9"/>
                    <a:pt x="235" y="9"/>
                    <a:pt x="235" y="10"/>
                  </a:cubicBezTo>
                  <a:cubicBezTo>
                    <a:pt x="237" y="9"/>
                    <a:pt x="238" y="9"/>
                    <a:pt x="239" y="8"/>
                  </a:cubicBezTo>
                  <a:cubicBezTo>
                    <a:pt x="240" y="8"/>
                    <a:pt x="243" y="9"/>
                    <a:pt x="244" y="9"/>
                  </a:cubicBezTo>
                  <a:cubicBezTo>
                    <a:pt x="244" y="9"/>
                    <a:pt x="244" y="10"/>
                    <a:pt x="244" y="10"/>
                  </a:cubicBezTo>
                  <a:cubicBezTo>
                    <a:pt x="243" y="10"/>
                    <a:pt x="242" y="10"/>
                    <a:pt x="241" y="10"/>
                  </a:cubicBezTo>
                  <a:cubicBezTo>
                    <a:pt x="241" y="10"/>
                    <a:pt x="241" y="10"/>
                    <a:pt x="241" y="9"/>
                  </a:cubicBezTo>
                  <a:cubicBezTo>
                    <a:pt x="240" y="9"/>
                    <a:pt x="240" y="10"/>
                    <a:pt x="240" y="10"/>
                  </a:cubicBezTo>
                  <a:cubicBezTo>
                    <a:pt x="238" y="10"/>
                    <a:pt x="237" y="10"/>
                    <a:pt x="235" y="10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35" y="11"/>
                    <a:pt x="235" y="12"/>
                    <a:pt x="235" y="12"/>
                  </a:cubicBezTo>
                  <a:cubicBezTo>
                    <a:pt x="235" y="12"/>
                    <a:pt x="235" y="12"/>
                    <a:pt x="234" y="12"/>
                  </a:cubicBezTo>
                  <a:cubicBezTo>
                    <a:pt x="234" y="11"/>
                    <a:pt x="234" y="11"/>
                    <a:pt x="233" y="11"/>
                  </a:cubicBezTo>
                  <a:close/>
                  <a:moveTo>
                    <a:pt x="281" y="133"/>
                  </a:moveTo>
                  <a:cubicBezTo>
                    <a:pt x="282" y="133"/>
                    <a:pt x="282" y="133"/>
                    <a:pt x="283" y="133"/>
                  </a:cubicBezTo>
                  <a:cubicBezTo>
                    <a:pt x="283" y="134"/>
                    <a:pt x="282" y="134"/>
                    <a:pt x="282" y="134"/>
                  </a:cubicBezTo>
                  <a:cubicBezTo>
                    <a:pt x="282" y="135"/>
                    <a:pt x="282" y="135"/>
                    <a:pt x="282" y="135"/>
                  </a:cubicBezTo>
                  <a:cubicBezTo>
                    <a:pt x="281" y="135"/>
                    <a:pt x="280" y="134"/>
                    <a:pt x="279" y="135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79" y="135"/>
                    <a:pt x="278" y="135"/>
                    <a:pt x="278" y="135"/>
                  </a:cubicBezTo>
                  <a:cubicBezTo>
                    <a:pt x="279" y="134"/>
                    <a:pt x="280" y="134"/>
                    <a:pt x="281" y="133"/>
                  </a:cubicBezTo>
                  <a:close/>
                  <a:moveTo>
                    <a:pt x="279" y="32"/>
                  </a:moveTo>
                  <a:cubicBezTo>
                    <a:pt x="279" y="32"/>
                    <a:pt x="279" y="32"/>
                    <a:pt x="279" y="32"/>
                  </a:cubicBezTo>
                  <a:cubicBezTo>
                    <a:pt x="279" y="32"/>
                    <a:pt x="278" y="32"/>
                    <a:pt x="278" y="32"/>
                  </a:cubicBezTo>
                  <a:cubicBezTo>
                    <a:pt x="278" y="32"/>
                    <a:pt x="278" y="33"/>
                    <a:pt x="278" y="33"/>
                  </a:cubicBezTo>
                  <a:cubicBezTo>
                    <a:pt x="278" y="33"/>
                    <a:pt x="277" y="33"/>
                    <a:pt x="277" y="33"/>
                  </a:cubicBezTo>
                  <a:cubicBezTo>
                    <a:pt x="277" y="33"/>
                    <a:pt x="277" y="33"/>
                    <a:pt x="277" y="33"/>
                  </a:cubicBezTo>
                  <a:cubicBezTo>
                    <a:pt x="276" y="33"/>
                    <a:pt x="276" y="33"/>
                    <a:pt x="275" y="33"/>
                  </a:cubicBezTo>
                  <a:cubicBezTo>
                    <a:pt x="275" y="33"/>
                    <a:pt x="275" y="33"/>
                    <a:pt x="275" y="34"/>
                  </a:cubicBezTo>
                  <a:cubicBezTo>
                    <a:pt x="273" y="34"/>
                    <a:pt x="272" y="34"/>
                    <a:pt x="272" y="36"/>
                  </a:cubicBezTo>
                  <a:cubicBezTo>
                    <a:pt x="272" y="36"/>
                    <a:pt x="271" y="36"/>
                    <a:pt x="271" y="36"/>
                  </a:cubicBezTo>
                  <a:cubicBezTo>
                    <a:pt x="271" y="35"/>
                    <a:pt x="271" y="35"/>
                    <a:pt x="272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3" y="34"/>
                    <a:pt x="274" y="33"/>
                    <a:pt x="275" y="33"/>
                  </a:cubicBezTo>
                  <a:cubicBezTo>
                    <a:pt x="275" y="33"/>
                    <a:pt x="275" y="33"/>
                    <a:pt x="275" y="33"/>
                  </a:cubicBezTo>
                  <a:cubicBezTo>
                    <a:pt x="275" y="33"/>
                    <a:pt x="276" y="33"/>
                    <a:pt x="276" y="33"/>
                  </a:cubicBezTo>
                  <a:cubicBezTo>
                    <a:pt x="276" y="33"/>
                    <a:pt x="276" y="33"/>
                    <a:pt x="276" y="32"/>
                  </a:cubicBezTo>
                  <a:cubicBezTo>
                    <a:pt x="276" y="32"/>
                    <a:pt x="277" y="32"/>
                    <a:pt x="277" y="32"/>
                  </a:cubicBezTo>
                  <a:cubicBezTo>
                    <a:pt x="279" y="32"/>
                    <a:pt x="280" y="31"/>
                    <a:pt x="282" y="31"/>
                  </a:cubicBezTo>
                  <a:cubicBezTo>
                    <a:pt x="282" y="31"/>
                    <a:pt x="282" y="31"/>
                    <a:pt x="282" y="31"/>
                  </a:cubicBezTo>
                  <a:cubicBezTo>
                    <a:pt x="281" y="32"/>
                    <a:pt x="280" y="32"/>
                    <a:pt x="279" y="32"/>
                  </a:cubicBezTo>
                  <a:close/>
                  <a:moveTo>
                    <a:pt x="283" y="31"/>
                  </a:moveTo>
                  <a:cubicBezTo>
                    <a:pt x="284" y="30"/>
                    <a:pt x="284" y="30"/>
                    <a:pt x="284" y="30"/>
                  </a:cubicBezTo>
                  <a:cubicBezTo>
                    <a:pt x="284" y="30"/>
                    <a:pt x="284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4" y="30"/>
                    <a:pt x="284" y="30"/>
                    <a:pt x="283" y="31"/>
                  </a:cubicBezTo>
                  <a:close/>
                  <a:moveTo>
                    <a:pt x="287" y="29"/>
                  </a:moveTo>
                  <a:cubicBezTo>
                    <a:pt x="288" y="29"/>
                    <a:pt x="288" y="29"/>
                    <a:pt x="288" y="29"/>
                  </a:cubicBezTo>
                  <a:cubicBezTo>
                    <a:pt x="287" y="29"/>
                    <a:pt x="288" y="29"/>
                    <a:pt x="287" y="29"/>
                  </a:cubicBezTo>
                  <a:close/>
                  <a:moveTo>
                    <a:pt x="308" y="88"/>
                  </a:move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7"/>
                    <a:pt x="308" y="86"/>
                    <a:pt x="308" y="85"/>
                  </a:cubicBezTo>
                  <a:cubicBezTo>
                    <a:pt x="308" y="85"/>
                    <a:pt x="308" y="85"/>
                    <a:pt x="309" y="85"/>
                  </a:cubicBezTo>
                  <a:cubicBezTo>
                    <a:pt x="309" y="86"/>
                    <a:pt x="309" y="87"/>
                    <a:pt x="310" y="88"/>
                  </a:cubicBezTo>
                  <a:cubicBezTo>
                    <a:pt x="309" y="88"/>
                    <a:pt x="309" y="88"/>
                    <a:pt x="30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5"/>
            <p:cNvSpPr>
              <a:spLocks/>
            </p:cNvSpPr>
            <p:nvPr/>
          </p:nvSpPr>
          <p:spPr bwMode="auto">
            <a:xfrm>
              <a:off x="3915" y="1447"/>
              <a:ext cx="61" cy="52"/>
            </a:xfrm>
            <a:custGeom>
              <a:avLst/>
              <a:gdLst>
                <a:gd name="T0" fmla="*/ 19 w 26"/>
                <a:gd name="T1" fmla="*/ 3 h 22"/>
                <a:gd name="T2" fmla="*/ 15 w 26"/>
                <a:gd name="T3" fmla="*/ 4 h 22"/>
                <a:gd name="T4" fmla="*/ 13 w 26"/>
                <a:gd name="T5" fmla="*/ 4 h 22"/>
                <a:gd name="T6" fmla="*/ 10 w 26"/>
                <a:gd name="T7" fmla="*/ 5 h 22"/>
                <a:gd name="T8" fmla="*/ 10 w 26"/>
                <a:gd name="T9" fmla="*/ 3 h 22"/>
                <a:gd name="T10" fmla="*/ 8 w 26"/>
                <a:gd name="T11" fmla="*/ 3 h 22"/>
                <a:gd name="T12" fmla="*/ 6 w 26"/>
                <a:gd name="T13" fmla="*/ 3 h 22"/>
                <a:gd name="T14" fmla="*/ 2 w 26"/>
                <a:gd name="T15" fmla="*/ 5 h 22"/>
                <a:gd name="T16" fmla="*/ 1 w 26"/>
                <a:gd name="T17" fmla="*/ 7 h 22"/>
                <a:gd name="T18" fmla="*/ 0 w 26"/>
                <a:gd name="T19" fmla="*/ 10 h 22"/>
                <a:gd name="T20" fmla="*/ 2 w 26"/>
                <a:gd name="T21" fmla="*/ 11 h 22"/>
                <a:gd name="T22" fmla="*/ 5 w 26"/>
                <a:gd name="T23" fmla="*/ 8 h 22"/>
                <a:gd name="T24" fmla="*/ 7 w 26"/>
                <a:gd name="T25" fmla="*/ 10 h 22"/>
                <a:gd name="T26" fmla="*/ 9 w 26"/>
                <a:gd name="T27" fmla="*/ 10 h 22"/>
                <a:gd name="T28" fmla="*/ 11 w 26"/>
                <a:gd name="T29" fmla="*/ 10 h 22"/>
                <a:gd name="T30" fmla="*/ 12 w 26"/>
                <a:gd name="T31" fmla="*/ 11 h 22"/>
                <a:gd name="T32" fmla="*/ 12 w 26"/>
                <a:gd name="T33" fmla="*/ 11 h 22"/>
                <a:gd name="T34" fmla="*/ 11 w 26"/>
                <a:gd name="T35" fmla="*/ 12 h 22"/>
                <a:gd name="T36" fmla="*/ 10 w 26"/>
                <a:gd name="T37" fmla="*/ 13 h 22"/>
                <a:gd name="T38" fmla="*/ 13 w 26"/>
                <a:gd name="T39" fmla="*/ 19 h 22"/>
                <a:gd name="T40" fmla="*/ 17 w 26"/>
                <a:gd name="T41" fmla="*/ 20 h 22"/>
                <a:gd name="T42" fmla="*/ 16 w 26"/>
                <a:gd name="T43" fmla="*/ 22 h 22"/>
                <a:gd name="T44" fmla="*/ 16 w 26"/>
                <a:gd name="T45" fmla="*/ 22 h 22"/>
                <a:gd name="T46" fmla="*/ 19 w 26"/>
                <a:gd name="T47" fmla="*/ 19 h 22"/>
                <a:gd name="T48" fmla="*/ 19 w 26"/>
                <a:gd name="T49" fmla="*/ 18 h 22"/>
                <a:gd name="T50" fmla="*/ 19 w 26"/>
                <a:gd name="T51" fmla="*/ 16 h 22"/>
                <a:gd name="T52" fmla="*/ 20 w 26"/>
                <a:gd name="T53" fmla="*/ 16 h 22"/>
                <a:gd name="T54" fmla="*/ 20 w 26"/>
                <a:gd name="T55" fmla="*/ 18 h 22"/>
                <a:gd name="T56" fmla="*/ 21 w 26"/>
                <a:gd name="T57" fmla="*/ 18 h 22"/>
                <a:gd name="T58" fmla="*/ 21 w 26"/>
                <a:gd name="T59" fmla="*/ 15 h 22"/>
                <a:gd name="T60" fmla="*/ 23 w 26"/>
                <a:gd name="T61" fmla="*/ 12 h 22"/>
                <a:gd name="T62" fmla="*/ 24 w 26"/>
                <a:gd name="T63" fmla="*/ 12 h 22"/>
                <a:gd name="T64" fmla="*/ 25 w 26"/>
                <a:gd name="T65" fmla="*/ 10 h 22"/>
                <a:gd name="T66" fmla="*/ 24 w 26"/>
                <a:gd name="T67" fmla="*/ 0 h 22"/>
                <a:gd name="T68" fmla="*/ 21 w 26"/>
                <a:gd name="T69" fmla="*/ 1 h 22"/>
                <a:gd name="T70" fmla="*/ 21 w 26"/>
                <a:gd name="T71" fmla="*/ 2 h 22"/>
                <a:gd name="T72" fmla="*/ 21 w 26"/>
                <a:gd name="T73" fmla="*/ 3 h 22"/>
                <a:gd name="T74" fmla="*/ 19 w 26"/>
                <a:gd name="T7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22"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5"/>
                    <a:pt x="4" y="5"/>
                    <a:pt x="2" y="5"/>
                  </a:cubicBezTo>
                  <a:cubicBezTo>
                    <a:pt x="1" y="6"/>
                    <a:pt x="2" y="6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3" y="10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4"/>
                    <a:pt x="10" y="16"/>
                    <a:pt x="10" y="17"/>
                  </a:cubicBezTo>
                  <a:cubicBezTo>
                    <a:pt x="11" y="18"/>
                    <a:pt x="12" y="18"/>
                    <a:pt x="13" y="19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1"/>
                    <a:pt x="17" y="20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9" y="21"/>
                    <a:pt x="20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1" y="17"/>
                    <a:pt x="21" y="17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6"/>
                    <a:pt x="25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3"/>
                    <a:pt x="21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6"/>
            <p:cNvSpPr>
              <a:spLocks noEditPoints="1"/>
            </p:cNvSpPr>
            <p:nvPr/>
          </p:nvSpPr>
          <p:spPr bwMode="auto">
            <a:xfrm>
              <a:off x="956" y="61"/>
              <a:ext cx="506" cy="204"/>
            </a:xfrm>
            <a:custGeom>
              <a:avLst/>
              <a:gdLst>
                <a:gd name="T0" fmla="*/ 8 w 214"/>
                <a:gd name="T1" fmla="*/ 45 h 86"/>
                <a:gd name="T2" fmla="*/ 9 w 214"/>
                <a:gd name="T3" fmla="*/ 52 h 86"/>
                <a:gd name="T4" fmla="*/ 14 w 214"/>
                <a:gd name="T5" fmla="*/ 55 h 86"/>
                <a:gd name="T6" fmla="*/ 16 w 214"/>
                <a:gd name="T7" fmla="*/ 64 h 86"/>
                <a:gd name="T8" fmla="*/ 23 w 214"/>
                <a:gd name="T9" fmla="*/ 64 h 86"/>
                <a:gd name="T10" fmla="*/ 42 w 214"/>
                <a:gd name="T11" fmla="*/ 69 h 86"/>
                <a:gd name="T12" fmla="*/ 52 w 214"/>
                <a:gd name="T13" fmla="*/ 60 h 86"/>
                <a:gd name="T14" fmla="*/ 64 w 214"/>
                <a:gd name="T15" fmla="*/ 58 h 86"/>
                <a:gd name="T16" fmla="*/ 72 w 214"/>
                <a:gd name="T17" fmla="*/ 52 h 86"/>
                <a:gd name="T18" fmla="*/ 87 w 214"/>
                <a:gd name="T19" fmla="*/ 57 h 86"/>
                <a:gd name="T20" fmla="*/ 61 w 214"/>
                <a:gd name="T21" fmla="*/ 60 h 86"/>
                <a:gd name="T22" fmla="*/ 63 w 214"/>
                <a:gd name="T23" fmla="*/ 65 h 86"/>
                <a:gd name="T24" fmla="*/ 72 w 214"/>
                <a:gd name="T25" fmla="*/ 66 h 86"/>
                <a:gd name="T26" fmla="*/ 82 w 214"/>
                <a:gd name="T27" fmla="*/ 71 h 86"/>
                <a:gd name="T28" fmla="*/ 53 w 214"/>
                <a:gd name="T29" fmla="*/ 70 h 86"/>
                <a:gd name="T30" fmla="*/ 44 w 214"/>
                <a:gd name="T31" fmla="*/ 82 h 86"/>
                <a:gd name="T32" fmla="*/ 57 w 214"/>
                <a:gd name="T33" fmla="*/ 82 h 86"/>
                <a:gd name="T34" fmla="*/ 72 w 214"/>
                <a:gd name="T35" fmla="*/ 85 h 86"/>
                <a:gd name="T36" fmla="*/ 79 w 214"/>
                <a:gd name="T37" fmla="*/ 80 h 86"/>
                <a:gd name="T38" fmla="*/ 96 w 214"/>
                <a:gd name="T39" fmla="*/ 76 h 86"/>
                <a:gd name="T40" fmla="*/ 113 w 214"/>
                <a:gd name="T41" fmla="*/ 75 h 86"/>
                <a:gd name="T42" fmla="*/ 115 w 214"/>
                <a:gd name="T43" fmla="*/ 66 h 86"/>
                <a:gd name="T44" fmla="*/ 132 w 214"/>
                <a:gd name="T45" fmla="*/ 57 h 86"/>
                <a:gd name="T46" fmla="*/ 122 w 214"/>
                <a:gd name="T47" fmla="*/ 51 h 86"/>
                <a:gd name="T48" fmla="*/ 114 w 214"/>
                <a:gd name="T49" fmla="*/ 50 h 86"/>
                <a:gd name="T50" fmla="*/ 127 w 214"/>
                <a:gd name="T51" fmla="*/ 46 h 86"/>
                <a:gd name="T52" fmla="*/ 130 w 214"/>
                <a:gd name="T53" fmla="*/ 44 h 86"/>
                <a:gd name="T54" fmla="*/ 147 w 214"/>
                <a:gd name="T55" fmla="*/ 41 h 86"/>
                <a:gd name="T56" fmla="*/ 157 w 214"/>
                <a:gd name="T57" fmla="*/ 34 h 86"/>
                <a:gd name="T58" fmla="*/ 171 w 214"/>
                <a:gd name="T59" fmla="*/ 27 h 86"/>
                <a:gd name="T60" fmla="*/ 189 w 214"/>
                <a:gd name="T61" fmla="*/ 18 h 86"/>
                <a:gd name="T62" fmla="*/ 196 w 214"/>
                <a:gd name="T63" fmla="*/ 15 h 86"/>
                <a:gd name="T64" fmla="*/ 205 w 214"/>
                <a:gd name="T65" fmla="*/ 4 h 86"/>
                <a:gd name="T66" fmla="*/ 184 w 214"/>
                <a:gd name="T67" fmla="*/ 0 h 86"/>
                <a:gd name="T68" fmla="*/ 164 w 214"/>
                <a:gd name="T69" fmla="*/ 10 h 86"/>
                <a:gd name="T70" fmla="*/ 173 w 214"/>
                <a:gd name="T71" fmla="*/ 0 h 86"/>
                <a:gd name="T72" fmla="*/ 136 w 214"/>
                <a:gd name="T73" fmla="*/ 9 h 86"/>
                <a:gd name="T74" fmla="*/ 118 w 214"/>
                <a:gd name="T75" fmla="*/ 15 h 86"/>
                <a:gd name="T76" fmla="*/ 97 w 214"/>
                <a:gd name="T77" fmla="*/ 17 h 86"/>
                <a:gd name="T78" fmla="*/ 89 w 214"/>
                <a:gd name="T79" fmla="*/ 19 h 86"/>
                <a:gd name="T80" fmla="*/ 76 w 214"/>
                <a:gd name="T81" fmla="*/ 21 h 86"/>
                <a:gd name="T82" fmla="*/ 52 w 214"/>
                <a:gd name="T83" fmla="*/ 24 h 86"/>
                <a:gd name="T84" fmla="*/ 66 w 214"/>
                <a:gd name="T85" fmla="*/ 27 h 86"/>
                <a:gd name="T86" fmla="*/ 48 w 214"/>
                <a:gd name="T87" fmla="*/ 27 h 86"/>
                <a:gd name="T88" fmla="*/ 30 w 214"/>
                <a:gd name="T89" fmla="*/ 33 h 86"/>
                <a:gd name="T90" fmla="*/ 32 w 214"/>
                <a:gd name="T91" fmla="*/ 41 h 86"/>
                <a:gd name="T92" fmla="*/ 39 w 214"/>
                <a:gd name="T93" fmla="*/ 39 h 86"/>
                <a:gd name="T94" fmla="*/ 49 w 214"/>
                <a:gd name="T95" fmla="*/ 40 h 86"/>
                <a:gd name="T96" fmla="*/ 70 w 214"/>
                <a:gd name="T97" fmla="*/ 40 h 86"/>
                <a:gd name="T98" fmla="*/ 96 w 214"/>
                <a:gd name="T99" fmla="*/ 33 h 86"/>
                <a:gd name="T100" fmla="*/ 120 w 214"/>
                <a:gd name="T101" fmla="*/ 27 h 86"/>
                <a:gd name="T102" fmla="*/ 105 w 214"/>
                <a:gd name="T103" fmla="*/ 34 h 86"/>
                <a:gd name="T104" fmla="*/ 97 w 214"/>
                <a:gd name="T105" fmla="*/ 38 h 86"/>
                <a:gd name="T106" fmla="*/ 97 w 214"/>
                <a:gd name="T107" fmla="*/ 46 h 86"/>
                <a:gd name="T108" fmla="*/ 81 w 214"/>
                <a:gd name="T109" fmla="*/ 40 h 86"/>
                <a:gd name="T110" fmla="*/ 56 w 214"/>
                <a:gd name="T111" fmla="*/ 44 h 86"/>
                <a:gd name="T112" fmla="*/ 31 w 214"/>
                <a:gd name="T113" fmla="*/ 46 h 86"/>
                <a:gd name="T114" fmla="*/ 4 w 214"/>
                <a:gd name="T115" fmla="*/ 39 h 86"/>
                <a:gd name="T116" fmla="*/ 85 w 214"/>
                <a:gd name="T117" fmla="*/ 63 h 86"/>
                <a:gd name="T118" fmla="*/ 72 w 214"/>
                <a:gd name="T119" fmla="*/ 28 h 86"/>
                <a:gd name="T120" fmla="*/ 97 w 214"/>
                <a:gd name="T121" fmla="*/ 68 h 86"/>
                <a:gd name="T122" fmla="*/ 22 w 214"/>
                <a:gd name="T123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" h="86">
                  <a:moveTo>
                    <a:pt x="1" y="41"/>
                  </a:moveTo>
                  <a:cubicBezTo>
                    <a:pt x="2" y="41"/>
                    <a:pt x="4" y="41"/>
                    <a:pt x="5" y="40"/>
                  </a:cubicBezTo>
                  <a:cubicBezTo>
                    <a:pt x="6" y="40"/>
                    <a:pt x="7" y="41"/>
                    <a:pt x="8" y="41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10" y="40"/>
                    <a:pt x="10" y="41"/>
                    <a:pt x="11" y="41"/>
                  </a:cubicBezTo>
                  <a:cubicBezTo>
                    <a:pt x="10" y="43"/>
                    <a:pt x="11" y="42"/>
                    <a:pt x="12" y="44"/>
                  </a:cubicBezTo>
                  <a:cubicBezTo>
                    <a:pt x="11" y="44"/>
                    <a:pt x="10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8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6" y="43"/>
                    <a:pt x="4" y="44"/>
                    <a:pt x="3" y="43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3" y="46"/>
                    <a:pt x="4" y="46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7" y="47"/>
                    <a:pt x="6" y="46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10" y="46"/>
                    <a:pt x="10" y="46"/>
                  </a:cubicBezTo>
                  <a:cubicBezTo>
                    <a:pt x="11" y="46"/>
                    <a:pt x="13" y="46"/>
                    <a:pt x="14" y="46"/>
                  </a:cubicBezTo>
                  <a:cubicBezTo>
                    <a:pt x="15" y="45"/>
                    <a:pt x="14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7" y="46"/>
                    <a:pt x="18" y="47"/>
                  </a:cubicBezTo>
                  <a:cubicBezTo>
                    <a:pt x="15" y="48"/>
                    <a:pt x="9" y="49"/>
                    <a:pt x="8" y="50"/>
                  </a:cubicBezTo>
                  <a:cubicBezTo>
                    <a:pt x="7" y="50"/>
                    <a:pt x="8" y="50"/>
                    <a:pt x="7" y="50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2"/>
                    <a:pt x="7" y="52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7" y="54"/>
                    <a:pt x="8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0" y="54"/>
                    <a:pt x="12" y="53"/>
                    <a:pt x="12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4" y="53"/>
                    <a:pt x="13" y="53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3"/>
                    <a:pt x="15" y="53"/>
                  </a:cubicBezTo>
                  <a:cubicBezTo>
                    <a:pt x="17" y="54"/>
                    <a:pt x="18" y="54"/>
                    <a:pt x="19" y="53"/>
                  </a:cubicBezTo>
                  <a:cubicBezTo>
                    <a:pt x="20" y="53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8" y="54"/>
                    <a:pt x="16" y="55"/>
                    <a:pt x="14" y="55"/>
                  </a:cubicBezTo>
                  <a:cubicBezTo>
                    <a:pt x="14" y="55"/>
                    <a:pt x="14" y="55"/>
                    <a:pt x="14" y="54"/>
                  </a:cubicBezTo>
                  <a:cubicBezTo>
                    <a:pt x="12" y="54"/>
                    <a:pt x="11" y="54"/>
                    <a:pt x="9" y="54"/>
                  </a:cubicBezTo>
                  <a:cubicBezTo>
                    <a:pt x="8" y="55"/>
                    <a:pt x="8" y="56"/>
                    <a:pt x="8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0" y="58"/>
                    <a:pt x="11" y="59"/>
                  </a:cubicBezTo>
                  <a:cubicBezTo>
                    <a:pt x="11" y="59"/>
                    <a:pt x="12" y="59"/>
                    <a:pt x="12" y="60"/>
                  </a:cubicBezTo>
                  <a:cubicBezTo>
                    <a:pt x="12" y="60"/>
                    <a:pt x="13" y="60"/>
                    <a:pt x="13" y="59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6" y="61"/>
                    <a:pt x="19" y="60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60"/>
                    <a:pt x="22" y="60"/>
                    <a:pt x="21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19" y="61"/>
                    <a:pt x="16" y="61"/>
                    <a:pt x="15" y="62"/>
                  </a:cubicBezTo>
                  <a:cubicBezTo>
                    <a:pt x="15" y="63"/>
                    <a:pt x="15" y="63"/>
                    <a:pt x="16" y="64"/>
                  </a:cubicBezTo>
                  <a:cubicBezTo>
                    <a:pt x="17" y="63"/>
                    <a:pt x="18" y="63"/>
                    <a:pt x="19" y="63"/>
                  </a:cubicBezTo>
                  <a:cubicBezTo>
                    <a:pt x="20" y="63"/>
                    <a:pt x="22" y="63"/>
                    <a:pt x="23" y="6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5" y="61"/>
                    <a:pt x="26" y="60"/>
                  </a:cubicBezTo>
                  <a:cubicBezTo>
                    <a:pt x="28" y="60"/>
                    <a:pt x="30" y="60"/>
                    <a:pt x="32" y="60"/>
                  </a:cubicBezTo>
                  <a:cubicBezTo>
                    <a:pt x="32" y="60"/>
                    <a:pt x="32" y="61"/>
                    <a:pt x="32" y="61"/>
                  </a:cubicBezTo>
                  <a:cubicBezTo>
                    <a:pt x="31" y="61"/>
                    <a:pt x="29" y="61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63"/>
                    <a:pt x="26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4" y="64"/>
                    <a:pt x="24" y="64"/>
                    <a:pt x="2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5"/>
                    <a:pt x="24" y="66"/>
                    <a:pt x="25" y="67"/>
                  </a:cubicBezTo>
                  <a:cubicBezTo>
                    <a:pt x="25" y="67"/>
                    <a:pt x="25" y="66"/>
                    <a:pt x="26" y="66"/>
                  </a:cubicBezTo>
                  <a:cubicBezTo>
                    <a:pt x="26" y="68"/>
                    <a:pt x="2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7" y="70"/>
                    <a:pt x="27" y="70"/>
                    <a:pt x="26" y="70"/>
                  </a:cubicBezTo>
                  <a:cubicBezTo>
                    <a:pt x="27" y="71"/>
                    <a:pt x="27" y="71"/>
                    <a:pt x="27" y="72"/>
                  </a:cubicBezTo>
                  <a:cubicBezTo>
                    <a:pt x="29" y="71"/>
                    <a:pt x="32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5" y="71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8"/>
                  </a:cubicBezTo>
                  <a:cubicBezTo>
                    <a:pt x="38" y="68"/>
                    <a:pt x="38" y="68"/>
                    <a:pt x="39" y="69"/>
                  </a:cubicBezTo>
                  <a:cubicBezTo>
                    <a:pt x="41" y="69"/>
                    <a:pt x="41" y="70"/>
                    <a:pt x="42" y="69"/>
                  </a:cubicBezTo>
                  <a:cubicBezTo>
                    <a:pt x="42" y="69"/>
                    <a:pt x="42" y="69"/>
                    <a:pt x="42" y="68"/>
                  </a:cubicBezTo>
                  <a:cubicBezTo>
                    <a:pt x="42" y="68"/>
                    <a:pt x="42" y="68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2" y="68"/>
                    <a:pt x="42" y="68"/>
                    <a:pt x="43" y="68"/>
                  </a:cubicBezTo>
                  <a:cubicBezTo>
                    <a:pt x="43" y="68"/>
                    <a:pt x="43" y="69"/>
                    <a:pt x="43" y="69"/>
                  </a:cubicBezTo>
                  <a:cubicBezTo>
                    <a:pt x="43" y="69"/>
                    <a:pt x="44" y="69"/>
                    <a:pt x="44" y="69"/>
                  </a:cubicBezTo>
                  <a:cubicBezTo>
                    <a:pt x="44" y="68"/>
                    <a:pt x="44" y="68"/>
                    <a:pt x="44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6"/>
                    <a:pt x="45" y="66"/>
                    <a:pt x="45" y="65"/>
                  </a:cubicBezTo>
                  <a:cubicBezTo>
                    <a:pt x="48" y="65"/>
                    <a:pt x="49" y="64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0" y="63"/>
                    <a:pt x="50" y="62"/>
                  </a:cubicBezTo>
                  <a:cubicBezTo>
                    <a:pt x="50" y="62"/>
                    <a:pt x="50" y="62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0"/>
                    <a:pt x="51" y="60"/>
                    <a:pt x="52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60"/>
                    <a:pt x="52" y="61"/>
                    <a:pt x="52" y="62"/>
                  </a:cubicBezTo>
                  <a:cubicBezTo>
                    <a:pt x="53" y="62"/>
                    <a:pt x="54" y="62"/>
                    <a:pt x="55" y="61"/>
                  </a:cubicBezTo>
                  <a:cubicBezTo>
                    <a:pt x="55" y="61"/>
                    <a:pt x="55" y="60"/>
                    <a:pt x="55" y="60"/>
                  </a:cubicBezTo>
                  <a:cubicBezTo>
                    <a:pt x="55" y="60"/>
                    <a:pt x="56" y="60"/>
                    <a:pt x="56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8"/>
                    <a:pt x="61" y="58"/>
                  </a:cubicBezTo>
                  <a:cubicBezTo>
                    <a:pt x="61" y="58"/>
                    <a:pt x="61" y="58"/>
                    <a:pt x="60" y="58"/>
                  </a:cubicBezTo>
                  <a:cubicBezTo>
                    <a:pt x="62" y="58"/>
                    <a:pt x="63" y="57"/>
                    <a:pt x="64" y="57"/>
                  </a:cubicBezTo>
                  <a:cubicBezTo>
                    <a:pt x="64" y="57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8"/>
                    <a:pt x="65" y="57"/>
                    <a:pt x="65" y="57"/>
                  </a:cubicBezTo>
                  <a:cubicBezTo>
                    <a:pt x="66" y="57"/>
                    <a:pt x="66" y="57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8" y="56"/>
                    <a:pt x="68" y="56"/>
                    <a:pt x="69" y="56"/>
                  </a:cubicBezTo>
                  <a:cubicBezTo>
                    <a:pt x="69" y="56"/>
                    <a:pt x="69" y="56"/>
                    <a:pt x="69" y="55"/>
                  </a:cubicBezTo>
                  <a:cubicBezTo>
                    <a:pt x="70" y="55"/>
                    <a:pt x="71" y="55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3"/>
                    <a:pt x="71" y="52"/>
                    <a:pt x="71" y="52"/>
                  </a:cubicBezTo>
                  <a:cubicBezTo>
                    <a:pt x="71" y="52"/>
                    <a:pt x="70" y="52"/>
                    <a:pt x="70" y="52"/>
                  </a:cubicBezTo>
                  <a:cubicBezTo>
                    <a:pt x="69" y="50"/>
                    <a:pt x="70" y="50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1" y="49"/>
                    <a:pt x="70" y="50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2" y="52"/>
                    <a:pt x="73" y="52"/>
                  </a:cubicBezTo>
                  <a:cubicBezTo>
                    <a:pt x="73" y="52"/>
                    <a:pt x="73" y="53"/>
                    <a:pt x="73" y="53"/>
                  </a:cubicBezTo>
                  <a:cubicBezTo>
                    <a:pt x="74" y="53"/>
                    <a:pt x="74" y="53"/>
                    <a:pt x="75" y="53"/>
                  </a:cubicBezTo>
                  <a:cubicBezTo>
                    <a:pt x="75" y="53"/>
                    <a:pt x="75" y="52"/>
                    <a:pt x="75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7" y="53"/>
                    <a:pt x="77" y="53"/>
                    <a:pt x="78" y="54"/>
                  </a:cubicBezTo>
                  <a:cubicBezTo>
                    <a:pt x="78" y="54"/>
                    <a:pt x="79" y="54"/>
                    <a:pt x="79" y="54"/>
                  </a:cubicBezTo>
                  <a:cubicBezTo>
                    <a:pt x="78" y="54"/>
                    <a:pt x="74" y="54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3" y="55"/>
                    <a:pt x="73" y="56"/>
                  </a:cubicBezTo>
                  <a:cubicBezTo>
                    <a:pt x="77" y="56"/>
                    <a:pt x="81" y="56"/>
                    <a:pt x="85" y="55"/>
                  </a:cubicBezTo>
                  <a:cubicBezTo>
                    <a:pt x="86" y="55"/>
                    <a:pt x="85" y="55"/>
                    <a:pt x="86" y="55"/>
                  </a:cubicBezTo>
                  <a:cubicBezTo>
                    <a:pt x="86" y="55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7"/>
                    <a:pt x="86" y="57"/>
                    <a:pt x="87" y="57"/>
                  </a:cubicBezTo>
                  <a:cubicBezTo>
                    <a:pt x="86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7"/>
                    <a:pt x="80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7" y="57"/>
                    <a:pt x="75" y="57"/>
                    <a:pt x="74" y="57"/>
                  </a:cubicBezTo>
                  <a:cubicBezTo>
                    <a:pt x="73" y="58"/>
                    <a:pt x="71" y="59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6" y="58"/>
                    <a:pt x="65" y="58"/>
                  </a:cubicBezTo>
                  <a:cubicBezTo>
                    <a:pt x="65" y="58"/>
                    <a:pt x="65" y="58"/>
                    <a:pt x="65" y="59"/>
                  </a:cubicBezTo>
                  <a:cubicBezTo>
                    <a:pt x="65" y="59"/>
                    <a:pt x="65" y="59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2" y="60"/>
                    <a:pt x="62" y="60"/>
                    <a:pt x="61" y="60"/>
                  </a:cubicBezTo>
                  <a:cubicBezTo>
                    <a:pt x="61" y="60"/>
                    <a:pt x="61" y="60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7" y="62"/>
                    <a:pt x="56" y="62"/>
                    <a:pt x="55" y="62"/>
                  </a:cubicBezTo>
                  <a:cubicBezTo>
                    <a:pt x="55" y="63"/>
                    <a:pt x="55" y="64"/>
                    <a:pt x="55" y="64"/>
                  </a:cubicBezTo>
                  <a:cubicBezTo>
                    <a:pt x="55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6"/>
                    <a:pt x="54" y="67"/>
                    <a:pt x="55" y="68"/>
                  </a:cubicBezTo>
                  <a:cubicBezTo>
                    <a:pt x="56" y="68"/>
                    <a:pt x="55" y="68"/>
                    <a:pt x="56" y="68"/>
                  </a:cubicBezTo>
                  <a:cubicBezTo>
                    <a:pt x="58" y="68"/>
                    <a:pt x="58" y="67"/>
                    <a:pt x="59" y="67"/>
                  </a:cubicBezTo>
                  <a:cubicBezTo>
                    <a:pt x="60" y="66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2" y="65"/>
                    <a:pt x="62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4" y="65"/>
                  </a:cubicBezTo>
                  <a:cubicBezTo>
                    <a:pt x="64" y="65"/>
                    <a:pt x="63" y="65"/>
                    <a:pt x="63" y="65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6" y="66"/>
                    <a:pt x="68" y="65"/>
                    <a:pt x="70" y="65"/>
                  </a:cubicBezTo>
                  <a:cubicBezTo>
                    <a:pt x="70" y="65"/>
                    <a:pt x="70" y="64"/>
                    <a:pt x="71" y="64"/>
                  </a:cubicBezTo>
                  <a:cubicBezTo>
                    <a:pt x="71" y="63"/>
                    <a:pt x="72" y="62"/>
                    <a:pt x="72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4" y="61"/>
                    <a:pt x="74" y="61"/>
                  </a:cubicBezTo>
                  <a:cubicBezTo>
                    <a:pt x="74" y="62"/>
                    <a:pt x="74" y="62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64"/>
                    <a:pt x="73" y="64"/>
                    <a:pt x="73" y="64"/>
                  </a:cubicBezTo>
                  <a:cubicBezTo>
                    <a:pt x="73" y="65"/>
                    <a:pt x="73" y="65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8"/>
                    <a:pt x="75" y="68"/>
                    <a:pt x="75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6" y="68"/>
                    <a:pt x="76" y="68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7"/>
                    <a:pt x="78" y="68"/>
                    <a:pt x="79" y="68"/>
                  </a:cubicBezTo>
                  <a:cubicBezTo>
                    <a:pt x="79" y="68"/>
                    <a:pt x="79" y="68"/>
                    <a:pt x="79" y="69"/>
                  </a:cubicBezTo>
                  <a:cubicBezTo>
                    <a:pt x="81" y="69"/>
                    <a:pt x="82" y="69"/>
                    <a:pt x="8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8"/>
                    <a:pt x="83" y="69"/>
                    <a:pt x="83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3" y="70"/>
                    <a:pt x="82" y="70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0" y="72"/>
                    <a:pt x="80" y="72"/>
                    <a:pt x="79" y="72"/>
                  </a:cubicBezTo>
                  <a:cubicBezTo>
                    <a:pt x="79" y="72"/>
                    <a:pt x="79" y="71"/>
                    <a:pt x="79" y="71"/>
                  </a:cubicBezTo>
                  <a:cubicBezTo>
                    <a:pt x="78" y="71"/>
                    <a:pt x="77" y="71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5" y="72"/>
                    <a:pt x="75" y="71"/>
                    <a:pt x="73" y="72"/>
                  </a:cubicBezTo>
                  <a:cubicBezTo>
                    <a:pt x="72" y="71"/>
                    <a:pt x="71" y="71"/>
                    <a:pt x="71" y="70"/>
                  </a:cubicBezTo>
                  <a:cubicBezTo>
                    <a:pt x="70" y="70"/>
                    <a:pt x="69" y="70"/>
                    <a:pt x="68" y="70"/>
                  </a:cubicBezTo>
                  <a:cubicBezTo>
                    <a:pt x="67" y="70"/>
                    <a:pt x="67" y="69"/>
                    <a:pt x="66" y="69"/>
                  </a:cubicBezTo>
                  <a:cubicBezTo>
                    <a:pt x="65" y="68"/>
                    <a:pt x="64" y="69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8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7" y="70"/>
                    <a:pt x="55" y="70"/>
                    <a:pt x="53" y="70"/>
                  </a:cubicBezTo>
                  <a:cubicBezTo>
                    <a:pt x="53" y="71"/>
                    <a:pt x="53" y="71"/>
                    <a:pt x="54" y="71"/>
                  </a:cubicBezTo>
                  <a:cubicBezTo>
                    <a:pt x="54" y="74"/>
                    <a:pt x="56" y="73"/>
                    <a:pt x="58" y="74"/>
                  </a:cubicBezTo>
                  <a:cubicBezTo>
                    <a:pt x="58" y="74"/>
                    <a:pt x="59" y="75"/>
                    <a:pt x="59" y="76"/>
                  </a:cubicBezTo>
                  <a:cubicBezTo>
                    <a:pt x="58" y="76"/>
                    <a:pt x="57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4" y="77"/>
                    <a:pt x="53" y="77"/>
                    <a:pt x="51" y="77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9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9"/>
                    <a:pt x="47" y="79"/>
                    <a:pt x="47" y="79"/>
                  </a:cubicBezTo>
                  <a:cubicBezTo>
                    <a:pt x="47" y="80"/>
                    <a:pt x="46" y="81"/>
                    <a:pt x="46" y="81"/>
                  </a:cubicBezTo>
                  <a:cubicBezTo>
                    <a:pt x="46" y="81"/>
                    <a:pt x="45" y="81"/>
                    <a:pt x="45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4" y="82"/>
                    <a:pt x="44" y="82"/>
                  </a:cubicBezTo>
                  <a:cubicBezTo>
                    <a:pt x="44" y="83"/>
                    <a:pt x="44" y="83"/>
                    <a:pt x="44" y="84"/>
                  </a:cubicBezTo>
                  <a:cubicBezTo>
                    <a:pt x="45" y="84"/>
                    <a:pt x="45" y="84"/>
                    <a:pt x="46" y="85"/>
                  </a:cubicBezTo>
                  <a:cubicBezTo>
                    <a:pt x="46" y="85"/>
                    <a:pt x="46" y="86"/>
                    <a:pt x="47" y="86"/>
                  </a:cubicBezTo>
                  <a:cubicBezTo>
                    <a:pt x="47" y="86"/>
                    <a:pt x="48" y="86"/>
                    <a:pt x="48" y="86"/>
                  </a:cubicBezTo>
                  <a:cubicBezTo>
                    <a:pt x="48" y="86"/>
                    <a:pt x="48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8" y="85"/>
                    <a:pt x="48" y="84"/>
                  </a:cubicBezTo>
                  <a:cubicBezTo>
                    <a:pt x="48" y="84"/>
                    <a:pt x="49" y="84"/>
                    <a:pt x="49" y="84"/>
                  </a:cubicBezTo>
                  <a:cubicBezTo>
                    <a:pt x="49" y="85"/>
                    <a:pt x="50" y="85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1" y="84"/>
                  </a:cubicBezTo>
                  <a:cubicBezTo>
                    <a:pt x="51" y="85"/>
                    <a:pt x="51" y="85"/>
                    <a:pt x="51" y="86"/>
                  </a:cubicBezTo>
                  <a:cubicBezTo>
                    <a:pt x="53" y="86"/>
                    <a:pt x="55" y="86"/>
                    <a:pt x="55" y="85"/>
                  </a:cubicBezTo>
                  <a:cubicBezTo>
                    <a:pt x="57" y="85"/>
                    <a:pt x="57" y="85"/>
                    <a:pt x="57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82"/>
                    <a:pt x="58" y="83"/>
                    <a:pt x="58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4"/>
                    <a:pt x="59" y="84"/>
                  </a:cubicBezTo>
                  <a:cubicBezTo>
                    <a:pt x="59" y="84"/>
                    <a:pt x="61" y="84"/>
                    <a:pt x="62" y="84"/>
                  </a:cubicBezTo>
                  <a:cubicBezTo>
                    <a:pt x="61" y="84"/>
                    <a:pt x="61" y="83"/>
                    <a:pt x="61" y="83"/>
                  </a:cubicBezTo>
                  <a:cubicBezTo>
                    <a:pt x="61" y="83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2"/>
                    <a:pt x="62" y="83"/>
                    <a:pt x="62" y="83"/>
                  </a:cubicBezTo>
                  <a:cubicBezTo>
                    <a:pt x="64" y="83"/>
                    <a:pt x="65" y="84"/>
                    <a:pt x="66" y="84"/>
                  </a:cubicBezTo>
                  <a:cubicBezTo>
                    <a:pt x="67" y="84"/>
                    <a:pt x="68" y="83"/>
                    <a:pt x="68" y="83"/>
                  </a:cubicBezTo>
                  <a:cubicBezTo>
                    <a:pt x="69" y="83"/>
                    <a:pt x="70" y="84"/>
                    <a:pt x="72" y="84"/>
                  </a:cubicBezTo>
                  <a:cubicBezTo>
                    <a:pt x="72" y="84"/>
                    <a:pt x="72" y="84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4"/>
                    <a:pt x="72" y="84"/>
                    <a:pt x="72" y="83"/>
                  </a:cubicBezTo>
                  <a:cubicBezTo>
                    <a:pt x="73" y="83"/>
                    <a:pt x="73" y="83"/>
                    <a:pt x="74" y="83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4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6" y="81"/>
                    <a:pt x="74" y="80"/>
                    <a:pt x="73" y="8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5" y="79"/>
                    <a:pt x="75" y="80"/>
                    <a:pt x="77" y="79"/>
                  </a:cubicBezTo>
                  <a:cubicBezTo>
                    <a:pt x="77" y="78"/>
                    <a:pt x="78" y="78"/>
                    <a:pt x="79" y="77"/>
                  </a:cubicBezTo>
                  <a:cubicBezTo>
                    <a:pt x="79" y="77"/>
                    <a:pt x="78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77"/>
                    <a:pt x="79" y="78"/>
                    <a:pt x="79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81" y="80"/>
                    <a:pt x="83" y="80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6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8" y="79"/>
                    <a:pt x="89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6"/>
                    <a:pt x="91" y="76"/>
                    <a:pt x="90" y="75"/>
                  </a:cubicBezTo>
                  <a:cubicBezTo>
                    <a:pt x="90" y="75"/>
                    <a:pt x="90" y="75"/>
                    <a:pt x="90" y="74"/>
                  </a:cubicBezTo>
                  <a:cubicBezTo>
                    <a:pt x="90" y="74"/>
                    <a:pt x="90" y="74"/>
                    <a:pt x="91" y="74"/>
                  </a:cubicBezTo>
                  <a:cubicBezTo>
                    <a:pt x="91" y="75"/>
                    <a:pt x="91" y="75"/>
                    <a:pt x="92" y="75"/>
                  </a:cubicBezTo>
                  <a:cubicBezTo>
                    <a:pt x="92" y="75"/>
                    <a:pt x="92" y="75"/>
                    <a:pt x="93" y="75"/>
                  </a:cubicBezTo>
                  <a:cubicBezTo>
                    <a:pt x="93" y="75"/>
                    <a:pt x="92" y="76"/>
                    <a:pt x="92" y="77"/>
                  </a:cubicBezTo>
                  <a:cubicBezTo>
                    <a:pt x="92" y="77"/>
                    <a:pt x="93" y="77"/>
                    <a:pt x="94" y="78"/>
                  </a:cubicBezTo>
                  <a:cubicBezTo>
                    <a:pt x="95" y="77"/>
                    <a:pt x="95" y="77"/>
                    <a:pt x="96" y="76"/>
                  </a:cubicBezTo>
                  <a:cubicBezTo>
                    <a:pt x="97" y="76"/>
                    <a:pt x="97" y="77"/>
                    <a:pt x="98" y="77"/>
                  </a:cubicBezTo>
                  <a:cubicBezTo>
                    <a:pt x="99" y="78"/>
                    <a:pt x="99" y="78"/>
                    <a:pt x="99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0"/>
                    <a:pt x="99" y="81"/>
                    <a:pt x="99" y="82"/>
                  </a:cubicBezTo>
                  <a:cubicBezTo>
                    <a:pt x="101" y="81"/>
                    <a:pt x="101" y="81"/>
                    <a:pt x="102" y="81"/>
                  </a:cubicBezTo>
                  <a:cubicBezTo>
                    <a:pt x="103" y="81"/>
                    <a:pt x="103" y="80"/>
                    <a:pt x="103" y="79"/>
                  </a:cubicBezTo>
                  <a:cubicBezTo>
                    <a:pt x="104" y="79"/>
                    <a:pt x="104" y="79"/>
                    <a:pt x="105" y="79"/>
                  </a:cubicBezTo>
                  <a:cubicBezTo>
                    <a:pt x="105" y="78"/>
                    <a:pt x="105" y="78"/>
                    <a:pt x="106" y="77"/>
                  </a:cubicBezTo>
                  <a:cubicBezTo>
                    <a:pt x="106" y="77"/>
                    <a:pt x="106" y="77"/>
                    <a:pt x="107" y="77"/>
                  </a:cubicBezTo>
                  <a:cubicBezTo>
                    <a:pt x="107" y="77"/>
                    <a:pt x="107" y="76"/>
                    <a:pt x="108" y="76"/>
                  </a:cubicBezTo>
                  <a:cubicBezTo>
                    <a:pt x="108" y="76"/>
                    <a:pt x="108" y="77"/>
                    <a:pt x="109" y="77"/>
                  </a:cubicBezTo>
                  <a:cubicBezTo>
                    <a:pt x="110" y="77"/>
                    <a:pt x="111" y="77"/>
                    <a:pt x="112" y="76"/>
                  </a:cubicBezTo>
                  <a:cubicBezTo>
                    <a:pt x="112" y="76"/>
                    <a:pt x="112" y="76"/>
                    <a:pt x="111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4" y="74"/>
                    <a:pt x="114" y="74"/>
                  </a:cubicBezTo>
                  <a:cubicBezTo>
                    <a:pt x="115" y="73"/>
                    <a:pt x="115" y="74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5" y="72"/>
                    <a:pt x="115" y="71"/>
                  </a:cubicBezTo>
                  <a:cubicBezTo>
                    <a:pt x="114" y="71"/>
                    <a:pt x="114" y="71"/>
                    <a:pt x="113" y="71"/>
                  </a:cubicBezTo>
                  <a:cubicBezTo>
                    <a:pt x="113" y="71"/>
                    <a:pt x="113" y="71"/>
                    <a:pt x="113" y="72"/>
                  </a:cubicBezTo>
                  <a:cubicBezTo>
                    <a:pt x="113" y="72"/>
                    <a:pt x="112" y="72"/>
                    <a:pt x="112" y="72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1" y="71"/>
                    <a:pt x="110" y="71"/>
                    <a:pt x="110" y="71"/>
                  </a:cubicBezTo>
                  <a:cubicBezTo>
                    <a:pt x="109" y="70"/>
                    <a:pt x="109" y="70"/>
                    <a:pt x="108" y="69"/>
                  </a:cubicBezTo>
                  <a:cubicBezTo>
                    <a:pt x="107" y="69"/>
                    <a:pt x="103" y="69"/>
                    <a:pt x="102" y="69"/>
                  </a:cubicBezTo>
                  <a:cubicBezTo>
                    <a:pt x="103" y="68"/>
                    <a:pt x="105" y="69"/>
                    <a:pt x="107" y="68"/>
                  </a:cubicBezTo>
                  <a:cubicBezTo>
                    <a:pt x="107" y="68"/>
                    <a:pt x="107" y="68"/>
                    <a:pt x="107" y="67"/>
                  </a:cubicBezTo>
                  <a:cubicBezTo>
                    <a:pt x="108" y="67"/>
                    <a:pt x="109" y="68"/>
                    <a:pt x="110" y="68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3" y="66"/>
                    <a:pt x="115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5"/>
                    <a:pt x="115" y="64"/>
                    <a:pt x="115" y="6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3"/>
                    <a:pt x="114" y="62"/>
                    <a:pt x="114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1"/>
                    <a:pt x="122" y="63"/>
                    <a:pt x="124" y="61"/>
                  </a:cubicBezTo>
                  <a:cubicBezTo>
                    <a:pt x="127" y="60"/>
                    <a:pt x="128" y="60"/>
                    <a:pt x="128" y="58"/>
                  </a:cubicBezTo>
                  <a:cubicBezTo>
                    <a:pt x="127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6" y="58"/>
                    <a:pt x="127" y="57"/>
                    <a:pt x="128" y="57"/>
                  </a:cubicBezTo>
                  <a:cubicBezTo>
                    <a:pt x="128" y="57"/>
                    <a:pt x="129" y="58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0" y="57"/>
                    <a:pt x="131" y="57"/>
                    <a:pt x="132" y="57"/>
                  </a:cubicBezTo>
                  <a:cubicBezTo>
                    <a:pt x="131" y="56"/>
                    <a:pt x="131" y="55"/>
                    <a:pt x="130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1" y="54"/>
                    <a:pt x="133" y="54"/>
                    <a:pt x="135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53"/>
                    <a:pt x="136" y="53"/>
                    <a:pt x="137" y="52"/>
                  </a:cubicBezTo>
                  <a:cubicBezTo>
                    <a:pt x="136" y="51"/>
                    <a:pt x="136" y="51"/>
                    <a:pt x="136" y="50"/>
                  </a:cubicBezTo>
                  <a:cubicBezTo>
                    <a:pt x="134" y="50"/>
                    <a:pt x="132" y="51"/>
                    <a:pt x="131" y="51"/>
                  </a:cubicBezTo>
                  <a:cubicBezTo>
                    <a:pt x="131" y="51"/>
                    <a:pt x="131" y="50"/>
                    <a:pt x="131" y="50"/>
                  </a:cubicBezTo>
                  <a:cubicBezTo>
                    <a:pt x="130" y="50"/>
                    <a:pt x="129" y="50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7" y="50"/>
                    <a:pt x="126" y="50"/>
                    <a:pt x="126" y="5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1"/>
                    <a:pt x="125" y="51"/>
                  </a:cubicBezTo>
                  <a:cubicBezTo>
                    <a:pt x="124" y="51"/>
                    <a:pt x="123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1" y="51"/>
                    <a:pt x="121" y="51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8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7" y="53"/>
                    <a:pt x="116" y="53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8" y="51"/>
                    <a:pt x="117" y="51"/>
                    <a:pt x="118" y="50"/>
                  </a:cubicBezTo>
                  <a:cubicBezTo>
                    <a:pt x="115" y="50"/>
                    <a:pt x="113" y="50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2" y="49"/>
                    <a:pt x="112" y="49"/>
                    <a:pt x="114" y="49"/>
                  </a:cubicBezTo>
                  <a:cubicBezTo>
                    <a:pt x="114" y="49"/>
                    <a:pt x="114" y="49"/>
                    <a:pt x="114" y="50"/>
                  </a:cubicBezTo>
                  <a:cubicBezTo>
                    <a:pt x="115" y="50"/>
                    <a:pt x="115" y="49"/>
                    <a:pt x="116" y="49"/>
                  </a:cubicBezTo>
                  <a:cubicBezTo>
                    <a:pt x="116" y="49"/>
                    <a:pt x="116" y="50"/>
                    <a:pt x="116" y="50"/>
                  </a:cubicBezTo>
                  <a:cubicBezTo>
                    <a:pt x="117" y="50"/>
                    <a:pt x="118" y="50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3" y="49"/>
                    <a:pt x="123" y="49"/>
                  </a:cubicBezTo>
                  <a:cubicBezTo>
                    <a:pt x="123" y="49"/>
                    <a:pt x="123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5" y="49"/>
                    <a:pt x="126" y="49"/>
                    <a:pt x="127" y="48"/>
                  </a:cubicBezTo>
                  <a:cubicBezTo>
                    <a:pt x="127" y="48"/>
                    <a:pt x="126" y="48"/>
                    <a:pt x="126" y="47"/>
                  </a:cubicBezTo>
                  <a:cubicBezTo>
                    <a:pt x="124" y="47"/>
                    <a:pt x="122" y="47"/>
                    <a:pt x="119" y="47"/>
                  </a:cubicBezTo>
                  <a:cubicBezTo>
                    <a:pt x="119" y="47"/>
                    <a:pt x="119" y="46"/>
                    <a:pt x="119" y="46"/>
                  </a:cubicBezTo>
                  <a:cubicBezTo>
                    <a:pt x="121" y="46"/>
                    <a:pt x="122" y="46"/>
                    <a:pt x="124" y="46"/>
                  </a:cubicBezTo>
                  <a:cubicBezTo>
                    <a:pt x="124" y="46"/>
                    <a:pt x="124" y="46"/>
                    <a:pt x="124" y="47"/>
                  </a:cubicBezTo>
                  <a:cubicBezTo>
                    <a:pt x="125" y="46"/>
                    <a:pt x="126" y="46"/>
                    <a:pt x="127" y="46"/>
                  </a:cubicBezTo>
                  <a:cubicBezTo>
                    <a:pt x="127" y="46"/>
                    <a:pt x="127" y="47"/>
                    <a:pt x="127" y="47"/>
                  </a:cubicBezTo>
                  <a:cubicBezTo>
                    <a:pt x="127" y="47"/>
                    <a:pt x="128" y="47"/>
                    <a:pt x="128" y="46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8" y="47"/>
                    <a:pt x="129" y="46"/>
                    <a:pt x="130" y="46"/>
                  </a:cubicBezTo>
                  <a:cubicBezTo>
                    <a:pt x="130" y="46"/>
                    <a:pt x="130" y="45"/>
                    <a:pt x="130" y="45"/>
                  </a:cubicBezTo>
                  <a:cubicBezTo>
                    <a:pt x="126" y="45"/>
                    <a:pt x="123" y="45"/>
                    <a:pt x="118" y="45"/>
                  </a:cubicBezTo>
                  <a:cubicBezTo>
                    <a:pt x="118" y="45"/>
                    <a:pt x="119" y="45"/>
                    <a:pt x="119" y="44"/>
                  </a:cubicBezTo>
                  <a:cubicBezTo>
                    <a:pt x="119" y="44"/>
                    <a:pt x="118" y="44"/>
                    <a:pt x="118" y="44"/>
                  </a:cubicBezTo>
                  <a:cubicBezTo>
                    <a:pt x="120" y="44"/>
                    <a:pt x="121" y="44"/>
                    <a:pt x="123" y="44"/>
                  </a:cubicBezTo>
                  <a:cubicBezTo>
                    <a:pt x="123" y="44"/>
                    <a:pt x="123" y="43"/>
                    <a:pt x="123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4" y="43"/>
                    <a:pt x="124" y="43"/>
                    <a:pt x="124" y="42"/>
                  </a:cubicBezTo>
                  <a:cubicBezTo>
                    <a:pt x="124" y="42"/>
                    <a:pt x="124" y="43"/>
                    <a:pt x="125" y="43"/>
                  </a:cubicBezTo>
                  <a:cubicBezTo>
                    <a:pt x="125" y="43"/>
                    <a:pt x="125" y="42"/>
                    <a:pt x="125" y="42"/>
                  </a:cubicBezTo>
                  <a:cubicBezTo>
                    <a:pt x="126" y="43"/>
                    <a:pt x="127" y="44"/>
                    <a:pt x="128" y="44"/>
                  </a:cubicBezTo>
                  <a:cubicBezTo>
                    <a:pt x="129" y="44"/>
                    <a:pt x="129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0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3"/>
                    <a:pt x="131" y="43"/>
                    <a:pt x="130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3" y="43"/>
                    <a:pt x="133" y="44"/>
                    <a:pt x="135" y="44"/>
                  </a:cubicBezTo>
                  <a:cubicBezTo>
                    <a:pt x="136" y="43"/>
                    <a:pt x="137" y="43"/>
                    <a:pt x="137" y="42"/>
                  </a:cubicBezTo>
                  <a:cubicBezTo>
                    <a:pt x="137" y="42"/>
                    <a:pt x="139" y="43"/>
                    <a:pt x="139" y="43"/>
                  </a:cubicBezTo>
                  <a:cubicBezTo>
                    <a:pt x="140" y="43"/>
                    <a:pt x="141" y="42"/>
                    <a:pt x="142" y="42"/>
                  </a:cubicBezTo>
                  <a:cubicBezTo>
                    <a:pt x="142" y="42"/>
                    <a:pt x="142" y="43"/>
                    <a:pt x="142" y="43"/>
                  </a:cubicBezTo>
                  <a:cubicBezTo>
                    <a:pt x="142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4" y="41"/>
                    <a:pt x="145" y="42"/>
                    <a:pt x="145" y="42"/>
                  </a:cubicBezTo>
                  <a:cubicBezTo>
                    <a:pt x="145" y="42"/>
                    <a:pt x="146" y="42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7" y="40"/>
                    <a:pt x="147" y="40"/>
                    <a:pt x="146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6" y="39"/>
                    <a:pt x="148" y="39"/>
                    <a:pt x="149" y="39"/>
                  </a:cubicBezTo>
                  <a:cubicBezTo>
                    <a:pt x="149" y="38"/>
                    <a:pt x="150" y="38"/>
                    <a:pt x="150" y="37"/>
                  </a:cubicBezTo>
                  <a:cubicBezTo>
                    <a:pt x="152" y="37"/>
                    <a:pt x="153" y="37"/>
                    <a:pt x="155" y="36"/>
                  </a:cubicBezTo>
                  <a:cubicBezTo>
                    <a:pt x="155" y="36"/>
                    <a:pt x="155" y="36"/>
                    <a:pt x="154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3" y="35"/>
                    <a:pt x="152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3" y="34"/>
                    <a:pt x="153" y="34"/>
                    <a:pt x="154" y="3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4"/>
                    <a:pt x="154" y="34"/>
                    <a:pt x="155" y="34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4"/>
                    <a:pt x="156" y="34"/>
                    <a:pt x="157" y="34"/>
                  </a:cubicBezTo>
                  <a:cubicBezTo>
                    <a:pt x="157" y="34"/>
                    <a:pt x="157" y="34"/>
                    <a:pt x="157" y="35"/>
                  </a:cubicBezTo>
                  <a:cubicBezTo>
                    <a:pt x="158" y="34"/>
                    <a:pt x="159" y="34"/>
                    <a:pt x="159" y="32"/>
                  </a:cubicBezTo>
                  <a:cubicBezTo>
                    <a:pt x="160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2" y="32"/>
                  </a:cubicBezTo>
                  <a:cubicBezTo>
                    <a:pt x="162" y="31"/>
                    <a:pt x="161" y="31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2" y="30"/>
                    <a:pt x="162" y="29"/>
                    <a:pt x="163" y="29"/>
                  </a:cubicBezTo>
                  <a:cubicBezTo>
                    <a:pt x="163" y="30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4" y="31"/>
                    <a:pt x="165" y="31"/>
                    <a:pt x="165" y="31"/>
                  </a:cubicBezTo>
                  <a:cubicBezTo>
                    <a:pt x="166" y="30"/>
                    <a:pt x="165" y="30"/>
                    <a:pt x="167" y="30"/>
                  </a:cubicBezTo>
                  <a:cubicBezTo>
                    <a:pt x="167" y="28"/>
                    <a:pt x="169" y="28"/>
                    <a:pt x="171" y="27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1" y="27"/>
                    <a:pt x="172" y="27"/>
                    <a:pt x="172" y="27"/>
                  </a:cubicBezTo>
                  <a:cubicBezTo>
                    <a:pt x="172" y="27"/>
                    <a:pt x="172" y="26"/>
                    <a:pt x="172" y="26"/>
                  </a:cubicBezTo>
                  <a:cubicBezTo>
                    <a:pt x="173" y="25"/>
                    <a:pt x="175" y="25"/>
                    <a:pt x="176" y="24"/>
                  </a:cubicBezTo>
                  <a:cubicBezTo>
                    <a:pt x="176" y="23"/>
                    <a:pt x="176" y="24"/>
                    <a:pt x="176" y="23"/>
                  </a:cubicBezTo>
                  <a:cubicBezTo>
                    <a:pt x="177" y="23"/>
                    <a:pt x="182" y="23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5" y="22"/>
                    <a:pt x="185" y="22"/>
                  </a:cubicBezTo>
                  <a:cubicBezTo>
                    <a:pt x="185" y="22"/>
                    <a:pt x="185" y="22"/>
                    <a:pt x="185" y="21"/>
                  </a:cubicBezTo>
                  <a:cubicBezTo>
                    <a:pt x="186" y="21"/>
                    <a:pt x="187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9" y="21"/>
                    <a:pt x="190" y="20"/>
                    <a:pt x="191" y="20"/>
                  </a:cubicBezTo>
                  <a:cubicBezTo>
                    <a:pt x="193" y="19"/>
                    <a:pt x="196" y="17"/>
                    <a:pt x="198" y="16"/>
                  </a:cubicBezTo>
                  <a:cubicBezTo>
                    <a:pt x="198" y="16"/>
                    <a:pt x="198" y="16"/>
                    <a:pt x="198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4" y="16"/>
                    <a:pt x="191" y="17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7" y="19"/>
                    <a:pt x="185" y="18"/>
                    <a:pt x="185" y="19"/>
                  </a:cubicBezTo>
                  <a:cubicBezTo>
                    <a:pt x="184" y="19"/>
                    <a:pt x="183" y="19"/>
                    <a:pt x="182" y="19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19"/>
                    <a:pt x="183" y="18"/>
                    <a:pt x="184" y="18"/>
                  </a:cubicBezTo>
                  <a:cubicBezTo>
                    <a:pt x="184" y="18"/>
                    <a:pt x="183" y="18"/>
                    <a:pt x="183" y="18"/>
                  </a:cubicBezTo>
                  <a:cubicBezTo>
                    <a:pt x="185" y="18"/>
                    <a:pt x="186" y="18"/>
                    <a:pt x="187" y="18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8" y="17"/>
                    <a:pt x="189" y="17"/>
                    <a:pt x="190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0" y="16"/>
                    <a:pt x="190" y="16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1" y="15"/>
                    <a:pt x="191" y="15"/>
                    <a:pt x="192" y="15"/>
                  </a:cubicBezTo>
                  <a:cubicBezTo>
                    <a:pt x="192" y="15"/>
                    <a:pt x="192" y="15"/>
                    <a:pt x="192" y="15"/>
                  </a:cubicBezTo>
                  <a:cubicBezTo>
                    <a:pt x="193" y="16"/>
                    <a:pt x="194" y="15"/>
                    <a:pt x="194" y="15"/>
                  </a:cubicBezTo>
                  <a:cubicBezTo>
                    <a:pt x="194" y="15"/>
                    <a:pt x="195" y="15"/>
                    <a:pt x="196" y="15"/>
                  </a:cubicBezTo>
                  <a:cubicBezTo>
                    <a:pt x="196" y="15"/>
                    <a:pt x="196" y="14"/>
                    <a:pt x="196" y="14"/>
                  </a:cubicBezTo>
                  <a:cubicBezTo>
                    <a:pt x="196" y="14"/>
                    <a:pt x="197" y="14"/>
                    <a:pt x="197" y="14"/>
                  </a:cubicBezTo>
                  <a:cubicBezTo>
                    <a:pt x="198" y="13"/>
                    <a:pt x="199" y="13"/>
                    <a:pt x="200" y="12"/>
                  </a:cubicBezTo>
                  <a:cubicBezTo>
                    <a:pt x="201" y="12"/>
                    <a:pt x="202" y="11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4" y="10"/>
                    <a:pt x="205" y="10"/>
                    <a:pt x="206" y="10"/>
                  </a:cubicBezTo>
                  <a:cubicBezTo>
                    <a:pt x="206" y="9"/>
                    <a:pt x="207" y="9"/>
                    <a:pt x="207" y="8"/>
                  </a:cubicBezTo>
                  <a:cubicBezTo>
                    <a:pt x="208" y="8"/>
                    <a:pt x="209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7"/>
                    <a:pt x="211" y="7"/>
                    <a:pt x="212" y="7"/>
                  </a:cubicBezTo>
                  <a:cubicBezTo>
                    <a:pt x="213" y="6"/>
                    <a:pt x="213" y="6"/>
                    <a:pt x="214" y="5"/>
                  </a:cubicBezTo>
                  <a:cubicBezTo>
                    <a:pt x="214" y="5"/>
                    <a:pt x="214" y="5"/>
                    <a:pt x="214" y="4"/>
                  </a:cubicBezTo>
                  <a:cubicBezTo>
                    <a:pt x="213" y="4"/>
                    <a:pt x="213" y="4"/>
                    <a:pt x="213" y="4"/>
                  </a:cubicBezTo>
                  <a:cubicBezTo>
                    <a:pt x="212" y="4"/>
                    <a:pt x="210" y="5"/>
                    <a:pt x="208" y="4"/>
                  </a:cubicBezTo>
                  <a:cubicBezTo>
                    <a:pt x="208" y="4"/>
                    <a:pt x="208" y="4"/>
                    <a:pt x="207" y="3"/>
                  </a:cubicBezTo>
                  <a:cubicBezTo>
                    <a:pt x="207" y="3"/>
                    <a:pt x="206" y="4"/>
                    <a:pt x="205" y="4"/>
                  </a:cubicBezTo>
                  <a:cubicBezTo>
                    <a:pt x="205" y="4"/>
                    <a:pt x="205" y="3"/>
                    <a:pt x="205" y="3"/>
                  </a:cubicBezTo>
                  <a:cubicBezTo>
                    <a:pt x="204" y="3"/>
                    <a:pt x="203" y="4"/>
                    <a:pt x="202" y="4"/>
                  </a:cubicBezTo>
                  <a:cubicBezTo>
                    <a:pt x="202" y="4"/>
                    <a:pt x="202" y="3"/>
                    <a:pt x="202" y="3"/>
                  </a:cubicBezTo>
                  <a:cubicBezTo>
                    <a:pt x="201" y="2"/>
                    <a:pt x="200" y="2"/>
                    <a:pt x="199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7" y="2"/>
                    <a:pt x="196" y="2"/>
                    <a:pt x="195" y="2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4" y="1"/>
                    <a:pt x="193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0" y="1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8" y="1"/>
                    <a:pt x="187" y="1"/>
                    <a:pt x="186" y="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85" y="0"/>
                    <a:pt x="185" y="0"/>
                    <a:pt x="184" y="0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3" y="1"/>
                    <a:pt x="182" y="1"/>
                    <a:pt x="181" y="1"/>
                  </a:cubicBezTo>
                  <a:cubicBezTo>
                    <a:pt x="180" y="2"/>
                    <a:pt x="179" y="4"/>
                    <a:pt x="177" y="5"/>
                  </a:cubicBezTo>
                  <a:cubicBezTo>
                    <a:pt x="177" y="5"/>
                    <a:pt x="176" y="5"/>
                    <a:pt x="175" y="5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5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7"/>
                    <a:pt x="173" y="7"/>
                    <a:pt x="172" y="7"/>
                  </a:cubicBezTo>
                  <a:cubicBezTo>
                    <a:pt x="172" y="7"/>
                    <a:pt x="172" y="7"/>
                    <a:pt x="172" y="8"/>
                  </a:cubicBezTo>
                  <a:cubicBezTo>
                    <a:pt x="171" y="8"/>
                    <a:pt x="171" y="7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69" y="8"/>
                    <a:pt x="169" y="8"/>
                    <a:pt x="168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6" y="9"/>
                    <a:pt x="165" y="9"/>
                  </a:cubicBezTo>
                  <a:cubicBezTo>
                    <a:pt x="165" y="9"/>
                    <a:pt x="165" y="10"/>
                    <a:pt x="164" y="1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3" y="11"/>
                    <a:pt x="163" y="10"/>
                    <a:pt x="163" y="10"/>
                  </a:cubicBezTo>
                  <a:cubicBezTo>
                    <a:pt x="163" y="10"/>
                    <a:pt x="163" y="10"/>
                    <a:pt x="163" y="10"/>
                  </a:cubicBezTo>
                  <a:cubicBezTo>
                    <a:pt x="163" y="10"/>
                    <a:pt x="163" y="10"/>
                    <a:pt x="163" y="10"/>
                  </a:cubicBezTo>
                  <a:cubicBezTo>
                    <a:pt x="164" y="9"/>
                    <a:pt x="165" y="8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8" y="7"/>
                    <a:pt x="169" y="7"/>
                    <a:pt x="170" y="7"/>
                  </a:cubicBezTo>
                  <a:cubicBezTo>
                    <a:pt x="170" y="7"/>
                    <a:pt x="170" y="6"/>
                    <a:pt x="170" y="6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6"/>
                    <a:pt x="172" y="6"/>
                    <a:pt x="173" y="6"/>
                  </a:cubicBezTo>
                  <a:cubicBezTo>
                    <a:pt x="173" y="6"/>
                    <a:pt x="173" y="5"/>
                    <a:pt x="173" y="5"/>
                  </a:cubicBezTo>
                  <a:cubicBezTo>
                    <a:pt x="173" y="5"/>
                    <a:pt x="173" y="5"/>
                    <a:pt x="174" y="5"/>
                  </a:cubicBezTo>
                  <a:cubicBezTo>
                    <a:pt x="174" y="5"/>
                    <a:pt x="174" y="5"/>
                    <a:pt x="174" y="4"/>
                  </a:cubicBezTo>
                  <a:cubicBezTo>
                    <a:pt x="176" y="3"/>
                    <a:pt x="177" y="4"/>
                    <a:pt x="177" y="1"/>
                  </a:cubicBezTo>
                  <a:cubicBezTo>
                    <a:pt x="176" y="1"/>
                    <a:pt x="174" y="1"/>
                    <a:pt x="173" y="1"/>
                  </a:cubicBezTo>
                  <a:cubicBezTo>
                    <a:pt x="173" y="1"/>
                    <a:pt x="173" y="1"/>
                    <a:pt x="173" y="0"/>
                  </a:cubicBezTo>
                  <a:cubicBezTo>
                    <a:pt x="172" y="1"/>
                    <a:pt x="170" y="1"/>
                    <a:pt x="169" y="1"/>
                  </a:cubicBezTo>
                  <a:cubicBezTo>
                    <a:pt x="169" y="1"/>
                    <a:pt x="169" y="1"/>
                    <a:pt x="169" y="2"/>
                  </a:cubicBezTo>
                  <a:cubicBezTo>
                    <a:pt x="168" y="2"/>
                    <a:pt x="164" y="2"/>
                    <a:pt x="163" y="2"/>
                  </a:cubicBezTo>
                  <a:cubicBezTo>
                    <a:pt x="163" y="2"/>
                    <a:pt x="163" y="3"/>
                    <a:pt x="163" y="3"/>
                  </a:cubicBezTo>
                  <a:cubicBezTo>
                    <a:pt x="161" y="3"/>
                    <a:pt x="160" y="3"/>
                    <a:pt x="159" y="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7" y="2"/>
                    <a:pt x="157" y="3"/>
                    <a:pt x="156" y="3"/>
                  </a:cubicBezTo>
                  <a:cubicBezTo>
                    <a:pt x="155" y="3"/>
                    <a:pt x="151" y="2"/>
                    <a:pt x="150" y="2"/>
                  </a:cubicBezTo>
                  <a:cubicBezTo>
                    <a:pt x="149" y="3"/>
                    <a:pt x="148" y="4"/>
                    <a:pt x="147" y="5"/>
                  </a:cubicBezTo>
                  <a:cubicBezTo>
                    <a:pt x="147" y="5"/>
                    <a:pt x="147" y="6"/>
                    <a:pt x="147" y="6"/>
                  </a:cubicBezTo>
                  <a:cubicBezTo>
                    <a:pt x="147" y="7"/>
                    <a:pt x="147" y="7"/>
                    <a:pt x="146" y="7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3" y="6"/>
                    <a:pt x="141" y="8"/>
                    <a:pt x="138" y="8"/>
                  </a:cubicBezTo>
                  <a:cubicBezTo>
                    <a:pt x="138" y="10"/>
                    <a:pt x="138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8" y="10"/>
                    <a:pt x="137" y="10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1" y="8"/>
                    <a:pt x="129" y="9"/>
                    <a:pt x="127" y="9"/>
                  </a:cubicBezTo>
                  <a:cubicBezTo>
                    <a:pt x="122" y="10"/>
                    <a:pt x="115" y="10"/>
                    <a:pt x="113" y="12"/>
                  </a:cubicBezTo>
                  <a:cubicBezTo>
                    <a:pt x="112" y="12"/>
                    <a:pt x="112" y="12"/>
                    <a:pt x="112" y="13"/>
                  </a:cubicBezTo>
                  <a:cubicBezTo>
                    <a:pt x="113" y="13"/>
                    <a:pt x="113" y="13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6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7"/>
                  </a:cubicBezTo>
                  <a:cubicBezTo>
                    <a:pt x="119" y="17"/>
                    <a:pt x="120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6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6" y="15"/>
                    <a:pt x="115" y="15"/>
                    <a:pt x="113" y="15"/>
                  </a:cubicBezTo>
                  <a:cubicBezTo>
                    <a:pt x="113" y="15"/>
                    <a:pt x="113" y="14"/>
                    <a:pt x="112" y="14"/>
                  </a:cubicBezTo>
                  <a:cubicBezTo>
                    <a:pt x="112" y="14"/>
                    <a:pt x="111" y="14"/>
                    <a:pt x="111" y="13"/>
                  </a:cubicBezTo>
                  <a:cubicBezTo>
                    <a:pt x="109" y="14"/>
                    <a:pt x="109" y="14"/>
                    <a:pt x="109" y="15"/>
                  </a:cubicBezTo>
                  <a:cubicBezTo>
                    <a:pt x="107" y="15"/>
                    <a:pt x="106" y="15"/>
                    <a:pt x="104" y="15"/>
                  </a:cubicBezTo>
                  <a:cubicBezTo>
                    <a:pt x="104" y="15"/>
                    <a:pt x="104" y="14"/>
                    <a:pt x="104" y="14"/>
                  </a:cubicBezTo>
                  <a:cubicBezTo>
                    <a:pt x="104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5"/>
                    <a:pt x="103" y="15"/>
                  </a:cubicBezTo>
                  <a:cubicBezTo>
                    <a:pt x="103" y="15"/>
                    <a:pt x="103" y="15"/>
                    <a:pt x="102" y="15"/>
                  </a:cubicBezTo>
                  <a:cubicBezTo>
                    <a:pt x="102" y="16"/>
                    <a:pt x="101" y="17"/>
                    <a:pt x="100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8" y="18"/>
                    <a:pt x="98" y="17"/>
                    <a:pt x="97" y="17"/>
                  </a:cubicBezTo>
                  <a:cubicBezTo>
                    <a:pt x="96" y="17"/>
                    <a:pt x="95" y="17"/>
                    <a:pt x="95" y="17"/>
                  </a:cubicBezTo>
                  <a:cubicBezTo>
                    <a:pt x="95" y="19"/>
                    <a:pt x="95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7" y="19"/>
                    <a:pt x="98" y="19"/>
                    <a:pt x="98" y="19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2" y="20"/>
                    <a:pt x="103" y="20"/>
                    <a:pt x="104" y="20"/>
                  </a:cubicBezTo>
                  <a:cubicBezTo>
                    <a:pt x="104" y="20"/>
                    <a:pt x="104" y="20"/>
                    <a:pt x="104" y="21"/>
                  </a:cubicBezTo>
                  <a:cubicBezTo>
                    <a:pt x="103" y="21"/>
                    <a:pt x="103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1"/>
                    <a:pt x="101" y="21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9" y="20"/>
                    <a:pt x="97" y="20"/>
                    <a:pt x="95" y="20"/>
                  </a:cubicBezTo>
                  <a:cubicBezTo>
                    <a:pt x="95" y="19"/>
                    <a:pt x="94" y="19"/>
                    <a:pt x="94" y="19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89" y="19"/>
                    <a:pt x="89" y="19"/>
                    <a:pt x="89" y="18"/>
                  </a:cubicBezTo>
                  <a:cubicBezTo>
                    <a:pt x="89" y="18"/>
                    <a:pt x="89" y="19"/>
                    <a:pt x="88" y="1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8"/>
                    <a:pt x="86" y="18"/>
                    <a:pt x="85" y="18"/>
                  </a:cubicBezTo>
                  <a:cubicBezTo>
                    <a:pt x="85" y="19"/>
                    <a:pt x="85" y="19"/>
                    <a:pt x="85" y="20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5" y="22"/>
                    <a:pt x="86" y="23"/>
                    <a:pt x="88" y="24"/>
                  </a:cubicBezTo>
                  <a:cubicBezTo>
                    <a:pt x="88" y="24"/>
                    <a:pt x="88" y="24"/>
                    <a:pt x="88" y="25"/>
                  </a:cubicBezTo>
                  <a:cubicBezTo>
                    <a:pt x="87" y="24"/>
                    <a:pt x="85" y="23"/>
                    <a:pt x="84" y="22"/>
                  </a:cubicBezTo>
                  <a:cubicBezTo>
                    <a:pt x="84" y="22"/>
                    <a:pt x="83" y="22"/>
                    <a:pt x="83" y="22"/>
                  </a:cubicBezTo>
                  <a:cubicBezTo>
                    <a:pt x="83" y="23"/>
                    <a:pt x="83" y="24"/>
                    <a:pt x="83" y="24"/>
                  </a:cubicBezTo>
                  <a:cubicBezTo>
                    <a:pt x="81" y="24"/>
                    <a:pt x="81" y="23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8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3" y="21"/>
                    <a:pt x="71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8" y="21"/>
                    <a:pt x="67" y="21"/>
                    <a:pt x="66" y="21"/>
                  </a:cubicBezTo>
                  <a:cubicBezTo>
                    <a:pt x="66" y="20"/>
                    <a:pt x="66" y="20"/>
                    <a:pt x="65" y="19"/>
                  </a:cubicBezTo>
                  <a:cubicBezTo>
                    <a:pt x="63" y="19"/>
                    <a:pt x="62" y="20"/>
                    <a:pt x="60" y="20"/>
                  </a:cubicBezTo>
                  <a:cubicBezTo>
                    <a:pt x="60" y="21"/>
                    <a:pt x="60" y="21"/>
                    <a:pt x="61" y="22"/>
                  </a:cubicBezTo>
                  <a:cubicBezTo>
                    <a:pt x="61" y="22"/>
                    <a:pt x="61" y="22"/>
                    <a:pt x="62" y="22"/>
                  </a:cubicBezTo>
                  <a:cubicBezTo>
                    <a:pt x="62" y="22"/>
                    <a:pt x="61" y="22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2" y="23"/>
                    <a:pt x="61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8" y="23"/>
                    <a:pt x="56" y="24"/>
                    <a:pt x="56" y="24"/>
                  </a:cubicBezTo>
                  <a:cubicBezTo>
                    <a:pt x="54" y="24"/>
                    <a:pt x="53" y="24"/>
                    <a:pt x="52" y="24"/>
                  </a:cubicBezTo>
                  <a:cubicBezTo>
                    <a:pt x="52" y="26"/>
                    <a:pt x="53" y="26"/>
                    <a:pt x="53" y="27"/>
                  </a:cubicBezTo>
                  <a:cubicBezTo>
                    <a:pt x="54" y="27"/>
                    <a:pt x="55" y="27"/>
                    <a:pt x="56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1" y="27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7"/>
                    <a:pt x="66" y="25"/>
                  </a:cubicBezTo>
                  <a:cubicBezTo>
                    <a:pt x="68" y="25"/>
                    <a:pt x="68" y="25"/>
                    <a:pt x="69" y="25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6"/>
                    <a:pt x="68" y="27"/>
                    <a:pt x="67" y="27"/>
                  </a:cubicBezTo>
                  <a:cubicBezTo>
                    <a:pt x="67" y="28"/>
                    <a:pt x="67" y="28"/>
                    <a:pt x="67" y="29"/>
                  </a:cubicBezTo>
                  <a:cubicBezTo>
                    <a:pt x="67" y="29"/>
                    <a:pt x="68" y="29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29"/>
                    <a:pt x="66" y="28"/>
                    <a:pt x="66" y="27"/>
                  </a:cubicBezTo>
                  <a:cubicBezTo>
                    <a:pt x="64" y="27"/>
                    <a:pt x="63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1" y="28"/>
                  </a:cubicBezTo>
                  <a:cubicBezTo>
                    <a:pt x="62" y="29"/>
                    <a:pt x="63" y="30"/>
                    <a:pt x="64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1" y="29"/>
                    <a:pt x="61" y="28"/>
                  </a:cubicBezTo>
                  <a:cubicBezTo>
                    <a:pt x="59" y="28"/>
                    <a:pt x="58" y="28"/>
                    <a:pt x="56" y="28"/>
                  </a:cubicBezTo>
                  <a:cubicBezTo>
                    <a:pt x="55" y="28"/>
                    <a:pt x="55" y="28"/>
                    <a:pt x="54" y="29"/>
                  </a:cubicBezTo>
                  <a:cubicBezTo>
                    <a:pt x="55" y="29"/>
                    <a:pt x="55" y="30"/>
                    <a:pt x="55" y="30"/>
                  </a:cubicBezTo>
                  <a:cubicBezTo>
                    <a:pt x="55" y="30"/>
                    <a:pt x="56" y="30"/>
                    <a:pt x="56" y="31"/>
                  </a:cubicBezTo>
                  <a:cubicBezTo>
                    <a:pt x="55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29"/>
                  </a:cubicBezTo>
                  <a:cubicBezTo>
                    <a:pt x="53" y="29"/>
                    <a:pt x="52" y="29"/>
                    <a:pt x="52" y="29"/>
                  </a:cubicBezTo>
                  <a:cubicBezTo>
                    <a:pt x="51" y="29"/>
                    <a:pt x="51" y="29"/>
                    <a:pt x="51" y="28"/>
                  </a:cubicBezTo>
                  <a:cubicBezTo>
                    <a:pt x="50" y="28"/>
                    <a:pt x="49" y="28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7" y="27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6" y="28"/>
                    <a:pt x="45" y="28"/>
                    <a:pt x="44" y="29"/>
                  </a:cubicBezTo>
                  <a:cubicBezTo>
                    <a:pt x="43" y="29"/>
                    <a:pt x="43" y="30"/>
                    <a:pt x="43" y="30"/>
                  </a:cubicBezTo>
                  <a:cubicBezTo>
                    <a:pt x="42" y="31"/>
                    <a:pt x="42" y="31"/>
                    <a:pt x="41" y="31"/>
                  </a:cubicBezTo>
                  <a:cubicBezTo>
                    <a:pt x="41" y="31"/>
                    <a:pt x="41" y="32"/>
                    <a:pt x="41" y="32"/>
                  </a:cubicBezTo>
                  <a:cubicBezTo>
                    <a:pt x="40" y="33"/>
                    <a:pt x="40" y="33"/>
                    <a:pt x="39" y="34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3"/>
                    <a:pt x="36" y="33"/>
                    <a:pt x="36" y="32"/>
                  </a:cubicBezTo>
                  <a:cubicBezTo>
                    <a:pt x="34" y="32"/>
                    <a:pt x="32" y="33"/>
                    <a:pt x="31" y="33"/>
                  </a:cubicBezTo>
                  <a:cubicBezTo>
                    <a:pt x="31" y="33"/>
                    <a:pt x="31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4"/>
                    <a:pt x="30" y="34"/>
                  </a:cubicBezTo>
                  <a:cubicBezTo>
                    <a:pt x="29" y="34"/>
                    <a:pt x="28" y="34"/>
                    <a:pt x="26" y="35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28" y="35"/>
                    <a:pt x="33" y="33"/>
                    <a:pt x="35" y="35"/>
                  </a:cubicBezTo>
                  <a:cubicBezTo>
                    <a:pt x="34" y="35"/>
                    <a:pt x="32" y="35"/>
                    <a:pt x="31" y="36"/>
                  </a:cubicBezTo>
                  <a:cubicBezTo>
                    <a:pt x="30" y="36"/>
                    <a:pt x="30" y="36"/>
                    <a:pt x="30" y="37"/>
                  </a:cubicBezTo>
                  <a:cubicBezTo>
                    <a:pt x="32" y="37"/>
                    <a:pt x="32" y="37"/>
                    <a:pt x="34" y="36"/>
                  </a:cubicBezTo>
                  <a:cubicBezTo>
                    <a:pt x="35" y="36"/>
                    <a:pt x="36" y="36"/>
                    <a:pt x="38" y="36"/>
                  </a:cubicBezTo>
                  <a:cubicBezTo>
                    <a:pt x="38" y="36"/>
                    <a:pt x="37" y="35"/>
                    <a:pt x="37" y="35"/>
                  </a:cubicBezTo>
                  <a:cubicBezTo>
                    <a:pt x="39" y="35"/>
                    <a:pt x="40" y="36"/>
                    <a:pt x="41" y="35"/>
                  </a:cubicBezTo>
                  <a:cubicBezTo>
                    <a:pt x="42" y="35"/>
                    <a:pt x="43" y="35"/>
                    <a:pt x="44" y="35"/>
                  </a:cubicBezTo>
                  <a:cubicBezTo>
                    <a:pt x="43" y="36"/>
                    <a:pt x="41" y="36"/>
                    <a:pt x="39" y="36"/>
                  </a:cubicBezTo>
                  <a:cubicBezTo>
                    <a:pt x="36" y="37"/>
                    <a:pt x="34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2" y="41"/>
                  </a:cubicBezTo>
                  <a:cubicBezTo>
                    <a:pt x="33" y="41"/>
                    <a:pt x="33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9"/>
                    <a:pt x="37" y="39"/>
                    <a:pt x="37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0" y="38"/>
                    <a:pt x="40" y="37"/>
                    <a:pt x="40" y="37"/>
                  </a:cubicBezTo>
                  <a:cubicBezTo>
                    <a:pt x="41" y="37"/>
                    <a:pt x="42" y="37"/>
                    <a:pt x="44" y="37"/>
                  </a:cubicBezTo>
                  <a:cubicBezTo>
                    <a:pt x="45" y="36"/>
                    <a:pt x="47" y="36"/>
                    <a:pt x="48" y="35"/>
                  </a:cubicBezTo>
                  <a:cubicBezTo>
                    <a:pt x="48" y="35"/>
                    <a:pt x="48" y="36"/>
                    <a:pt x="48" y="36"/>
                  </a:cubicBezTo>
                  <a:cubicBezTo>
                    <a:pt x="47" y="36"/>
                    <a:pt x="46" y="37"/>
                    <a:pt x="45" y="37"/>
                  </a:cubicBezTo>
                  <a:cubicBezTo>
                    <a:pt x="44" y="38"/>
                    <a:pt x="43" y="37"/>
                    <a:pt x="43" y="37"/>
                  </a:cubicBezTo>
                  <a:cubicBezTo>
                    <a:pt x="42" y="37"/>
                    <a:pt x="41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6" y="40"/>
                    <a:pt x="36" y="40"/>
                    <a:pt x="35" y="41"/>
                  </a:cubicBezTo>
                  <a:cubicBezTo>
                    <a:pt x="35" y="41"/>
                    <a:pt x="35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6" y="43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2" y="41"/>
                    <a:pt x="44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1"/>
                    <a:pt x="49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9" y="40"/>
                    <a:pt x="49" y="41"/>
                    <a:pt x="49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2" y="39"/>
                    <a:pt x="52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6" y="41"/>
                    <a:pt x="57" y="40"/>
                  </a:cubicBezTo>
                  <a:cubicBezTo>
                    <a:pt x="57" y="40"/>
                    <a:pt x="57" y="39"/>
                    <a:pt x="58" y="39"/>
                  </a:cubicBezTo>
                  <a:cubicBezTo>
                    <a:pt x="58" y="39"/>
                    <a:pt x="58" y="39"/>
                    <a:pt x="59" y="39"/>
                  </a:cubicBezTo>
                  <a:cubicBezTo>
                    <a:pt x="59" y="39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9"/>
                    <a:pt x="60" y="40"/>
                  </a:cubicBezTo>
                  <a:cubicBezTo>
                    <a:pt x="61" y="40"/>
                    <a:pt x="61" y="41"/>
                    <a:pt x="61" y="41"/>
                  </a:cubicBezTo>
                  <a:cubicBezTo>
                    <a:pt x="62" y="40"/>
                    <a:pt x="63" y="40"/>
                    <a:pt x="63" y="40"/>
                  </a:cubicBezTo>
                  <a:cubicBezTo>
                    <a:pt x="63" y="40"/>
                    <a:pt x="63" y="40"/>
                    <a:pt x="64" y="41"/>
                  </a:cubicBezTo>
                  <a:cubicBezTo>
                    <a:pt x="64" y="41"/>
                    <a:pt x="64" y="40"/>
                    <a:pt x="64" y="40"/>
                  </a:cubicBezTo>
                  <a:cubicBezTo>
                    <a:pt x="67" y="39"/>
                    <a:pt x="68" y="40"/>
                    <a:pt x="70" y="40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3" y="37"/>
                    <a:pt x="73" y="37"/>
                    <a:pt x="72" y="35"/>
                  </a:cubicBezTo>
                  <a:cubicBezTo>
                    <a:pt x="73" y="35"/>
                    <a:pt x="73" y="35"/>
                    <a:pt x="74" y="35"/>
                  </a:cubicBezTo>
                  <a:cubicBezTo>
                    <a:pt x="74" y="36"/>
                    <a:pt x="74" y="36"/>
                    <a:pt x="74" y="37"/>
                  </a:cubicBezTo>
                  <a:cubicBezTo>
                    <a:pt x="75" y="37"/>
                    <a:pt x="76" y="38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6"/>
                    <a:pt x="80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3" y="36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6" y="35"/>
                    <a:pt x="87" y="35"/>
                  </a:cubicBezTo>
                  <a:cubicBezTo>
                    <a:pt x="87" y="35"/>
                    <a:pt x="87" y="34"/>
                    <a:pt x="87" y="34"/>
                  </a:cubicBezTo>
                  <a:cubicBezTo>
                    <a:pt x="88" y="34"/>
                    <a:pt x="89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3"/>
                    <a:pt x="94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9" y="32"/>
                    <a:pt x="103" y="32"/>
                    <a:pt x="106" y="31"/>
                  </a:cubicBezTo>
                  <a:cubicBezTo>
                    <a:pt x="106" y="31"/>
                    <a:pt x="106" y="31"/>
                    <a:pt x="106" y="30"/>
                  </a:cubicBezTo>
                  <a:cubicBezTo>
                    <a:pt x="107" y="30"/>
                    <a:pt x="107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09" y="30"/>
                    <a:pt x="109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1" y="29"/>
                    <a:pt x="112" y="28"/>
                    <a:pt x="113" y="28"/>
                  </a:cubicBezTo>
                  <a:cubicBezTo>
                    <a:pt x="113" y="28"/>
                    <a:pt x="113" y="28"/>
                    <a:pt x="113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8"/>
                    <a:pt x="114" y="28"/>
                  </a:cubicBezTo>
                  <a:cubicBezTo>
                    <a:pt x="115" y="28"/>
                    <a:pt x="116" y="27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7"/>
                    <a:pt x="120" y="27"/>
                  </a:cubicBezTo>
                  <a:cubicBezTo>
                    <a:pt x="120" y="27"/>
                    <a:pt x="120" y="26"/>
                    <a:pt x="120" y="26"/>
                  </a:cubicBezTo>
                  <a:cubicBezTo>
                    <a:pt x="121" y="26"/>
                    <a:pt x="122" y="26"/>
                    <a:pt x="123" y="26"/>
                  </a:cubicBezTo>
                  <a:cubicBezTo>
                    <a:pt x="122" y="27"/>
                    <a:pt x="116" y="28"/>
                    <a:pt x="114" y="28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0"/>
                    <a:pt x="118" y="29"/>
                    <a:pt x="120" y="29"/>
                  </a:cubicBezTo>
                  <a:cubicBezTo>
                    <a:pt x="120" y="29"/>
                    <a:pt x="120" y="30"/>
                    <a:pt x="120" y="30"/>
                  </a:cubicBezTo>
                  <a:cubicBezTo>
                    <a:pt x="119" y="30"/>
                    <a:pt x="117" y="30"/>
                    <a:pt x="116" y="30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5" y="31"/>
                    <a:pt x="115" y="30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3" y="31"/>
                    <a:pt x="113" y="31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0" y="32"/>
                    <a:pt x="109" y="32"/>
                  </a:cubicBezTo>
                  <a:cubicBezTo>
                    <a:pt x="108" y="33"/>
                    <a:pt x="107" y="33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5" y="34"/>
                    <a:pt x="106" y="34"/>
                    <a:pt x="106" y="35"/>
                  </a:cubicBezTo>
                  <a:cubicBezTo>
                    <a:pt x="109" y="34"/>
                    <a:pt x="113" y="34"/>
                    <a:pt x="116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5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6"/>
                  </a:cubicBezTo>
                  <a:cubicBezTo>
                    <a:pt x="109" y="36"/>
                    <a:pt x="108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5" y="36"/>
                    <a:pt x="104" y="36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1" y="37"/>
                    <a:pt x="100" y="37"/>
                    <a:pt x="98" y="37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7" y="38"/>
                    <a:pt x="97" y="38"/>
                  </a:cubicBezTo>
                  <a:cubicBezTo>
                    <a:pt x="97" y="38"/>
                    <a:pt x="96" y="38"/>
                    <a:pt x="96" y="38"/>
                  </a:cubicBezTo>
                  <a:cubicBezTo>
                    <a:pt x="93" y="38"/>
                    <a:pt x="90" y="39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8" y="41"/>
                    <a:pt x="89" y="42"/>
                    <a:pt x="89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4"/>
                    <a:pt x="89" y="44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1" y="45"/>
                    <a:pt x="92" y="45"/>
                    <a:pt x="93" y="45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5"/>
                    <a:pt x="98" y="45"/>
                    <a:pt x="99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8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6"/>
                  </a:cubicBezTo>
                  <a:cubicBezTo>
                    <a:pt x="97" y="46"/>
                    <a:pt x="96" y="46"/>
                    <a:pt x="96" y="46"/>
                  </a:cubicBezTo>
                  <a:cubicBezTo>
                    <a:pt x="96" y="46"/>
                    <a:pt x="96" y="46"/>
                    <a:pt x="96" y="47"/>
                  </a:cubicBezTo>
                  <a:cubicBezTo>
                    <a:pt x="95" y="47"/>
                    <a:pt x="95" y="47"/>
                    <a:pt x="94" y="47"/>
                  </a:cubicBezTo>
                  <a:cubicBezTo>
                    <a:pt x="94" y="47"/>
                    <a:pt x="94" y="46"/>
                    <a:pt x="94" y="46"/>
                  </a:cubicBezTo>
                  <a:cubicBezTo>
                    <a:pt x="93" y="46"/>
                    <a:pt x="92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0" y="46"/>
                  </a:cubicBezTo>
                  <a:cubicBezTo>
                    <a:pt x="90" y="46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7" y="46"/>
                    <a:pt x="87" y="45"/>
                    <a:pt x="86" y="43"/>
                  </a:cubicBezTo>
                  <a:cubicBezTo>
                    <a:pt x="86" y="43"/>
                    <a:pt x="86" y="43"/>
                    <a:pt x="86" y="42"/>
                  </a:cubicBezTo>
                  <a:cubicBezTo>
                    <a:pt x="86" y="42"/>
                    <a:pt x="85" y="42"/>
                    <a:pt x="85" y="42"/>
                  </a:cubicBezTo>
                  <a:cubicBezTo>
                    <a:pt x="84" y="41"/>
                    <a:pt x="83" y="41"/>
                    <a:pt x="83" y="40"/>
                  </a:cubicBezTo>
                  <a:cubicBezTo>
                    <a:pt x="82" y="40"/>
                    <a:pt x="82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8" y="40"/>
                    <a:pt x="76" y="40"/>
                    <a:pt x="75" y="41"/>
                  </a:cubicBezTo>
                  <a:cubicBezTo>
                    <a:pt x="72" y="41"/>
                    <a:pt x="66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5"/>
                    <a:pt x="63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6"/>
                    <a:pt x="63" y="46"/>
                    <a:pt x="63" y="46"/>
                  </a:cubicBezTo>
                  <a:cubicBezTo>
                    <a:pt x="63" y="46"/>
                    <a:pt x="63" y="47"/>
                    <a:pt x="62" y="48"/>
                  </a:cubicBezTo>
                  <a:cubicBezTo>
                    <a:pt x="61" y="48"/>
                    <a:pt x="61" y="47"/>
                    <a:pt x="60" y="49"/>
                  </a:cubicBezTo>
                  <a:cubicBezTo>
                    <a:pt x="60" y="49"/>
                    <a:pt x="60" y="49"/>
                    <a:pt x="60" y="50"/>
                  </a:cubicBezTo>
                  <a:cubicBezTo>
                    <a:pt x="59" y="50"/>
                    <a:pt x="59" y="50"/>
                    <a:pt x="58" y="50"/>
                  </a:cubicBezTo>
                  <a:cubicBezTo>
                    <a:pt x="59" y="48"/>
                    <a:pt x="60" y="47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5"/>
                    <a:pt x="57" y="45"/>
                    <a:pt x="56" y="45"/>
                  </a:cubicBezTo>
                  <a:cubicBezTo>
                    <a:pt x="56" y="45"/>
                    <a:pt x="56" y="44"/>
                    <a:pt x="56" y="44"/>
                  </a:cubicBezTo>
                  <a:cubicBezTo>
                    <a:pt x="56" y="44"/>
                    <a:pt x="57" y="44"/>
                    <a:pt x="57" y="44"/>
                  </a:cubicBezTo>
                  <a:cubicBezTo>
                    <a:pt x="57" y="44"/>
                    <a:pt x="56" y="43"/>
                    <a:pt x="56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43"/>
                    <a:pt x="55" y="44"/>
                    <a:pt x="55" y="44"/>
                  </a:cubicBezTo>
                  <a:cubicBezTo>
                    <a:pt x="54" y="44"/>
                    <a:pt x="53" y="45"/>
                    <a:pt x="52" y="45"/>
                  </a:cubicBezTo>
                  <a:cubicBezTo>
                    <a:pt x="52" y="44"/>
                    <a:pt x="52" y="44"/>
                    <a:pt x="52" y="43"/>
                  </a:cubicBezTo>
                  <a:cubicBezTo>
                    <a:pt x="52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5"/>
                  </a:cubicBezTo>
                  <a:cubicBezTo>
                    <a:pt x="47" y="45"/>
                    <a:pt x="43" y="45"/>
                    <a:pt x="39" y="46"/>
                  </a:cubicBezTo>
                  <a:cubicBezTo>
                    <a:pt x="39" y="46"/>
                    <a:pt x="37" y="47"/>
                    <a:pt x="35" y="4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2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0" y="45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2"/>
                    <a:pt x="27" y="41"/>
                    <a:pt x="26" y="39"/>
                  </a:cubicBezTo>
                  <a:cubicBezTo>
                    <a:pt x="25" y="39"/>
                    <a:pt x="24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0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9"/>
                    <a:pt x="16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1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8" y="39"/>
                    <a:pt x="6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1" y="41"/>
                    <a:pt x="0" y="41"/>
                    <a:pt x="1" y="41"/>
                  </a:cubicBezTo>
                  <a:close/>
                  <a:moveTo>
                    <a:pt x="82" y="76"/>
                  </a:moveTo>
                  <a:cubicBezTo>
                    <a:pt x="82" y="76"/>
                    <a:pt x="82" y="76"/>
                    <a:pt x="82" y="76"/>
                  </a:cubicBezTo>
                  <a:cubicBezTo>
                    <a:pt x="82" y="76"/>
                    <a:pt x="83" y="75"/>
                    <a:pt x="83" y="75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4" y="76"/>
                    <a:pt x="84" y="76"/>
                    <a:pt x="85" y="76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4" y="78"/>
                    <a:pt x="83" y="77"/>
                    <a:pt x="82" y="76"/>
                  </a:cubicBezTo>
                  <a:close/>
                  <a:moveTo>
                    <a:pt x="85" y="64"/>
                  </a:moveTo>
                  <a:cubicBezTo>
                    <a:pt x="85" y="64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5" y="64"/>
                    <a:pt x="84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184" y="16"/>
                  </a:moveTo>
                  <a:cubicBezTo>
                    <a:pt x="184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4" y="16"/>
                    <a:pt x="184" y="16"/>
                    <a:pt x="183" y="16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4" y="16"/>
                    <a:pt x="183" y="16"/>
                    <a:pt x="184" y="16"/>
                  </a:cubicBezTo>
                  <a:close/>
                  <a:moveTo>
                    <a:pt x="129" y="28"/>
                  </a:moveTo>
                  <a:cubicBezTo>
                    <a:pt x="129" y="28"/>
                    <a:pt x="129" y="28"/>
                    <a:pt x="129" y="27"/>
                  </a:cubicBezTo>
                  <a:cubicBezTo>
                    <a:pt x="130" y="27"/>
                    <a:pt x="130" y="27"/>
                    <a:pt x="131" y="27"/>
                  </a:cubicBezTo>
                  <a:cubicBezTo>
                    <a:pt x="131" y="27"/>
                    <a:pt x="131" y="27"/>
                    <a:pt x="131" y="28"/>
                  </a:cubicBezTo>
                  <a:cubicBezTo>
                    <a:pt x="130" y="28"/>
                    <a:pt x="131" y="28"/>
                    <a:pt x="130" y="28"/>
                  </a:cubicBezTo>
                  <a:cubicBezTo>
                    <a:pt x="129" y="28"/>
                    <a:pt x="128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8" y="28"/>
                    <a:pt x="128" y="28"/>
                    <a:pt x="129" y="28"/>
                  </a:cubicBezTo>
                  <a:close/>
                  <a:moveTo>
                    <a:pt x="72" y="28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8"/>
                    <a:pt x="72" y="28"/>
                    <a:pt x="72" y="28"/>
                  </a:cubicBezTo>
                  <a:close/>
                  <a:moveTo>
                    <a:pt x="124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3" y="29"/>
                    <a:pt x="124" y="29"/>
                  </a:cubicBezTo>
                  <a:close/>
                  <a:moveTo>
                    <a:pt x="120" y="33"/>
                  </a:moveTo>
                  <a:cubicBezTo>
                    <a:pt x="119" y="32"/>
                    <a:pt x="120" y="33"/>
                    <a:pt x="119" y="32"/>
                  </a:cubicBezTo>
                  <a:cubicBezTo>
                    <a:pt x="120" y="32"/>
                    <a:pt x="120" y="32"/>
                    <a:pt x="120" y="33"/>
                  </a:cubicBezTo>
                  <a:close/>
                  <a:moveTo>
                    <a:pt x="92" y="68"/>
                  </a:moveTo>
                  <a:cubicBezTo>
                    <a:pt x="93" y="68"/>
                    <a:pt x="93" y="68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6" y="67"/>
                    <a:pt x="96" y="68"/>
                    <a:pt x="97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5" y="68"/>
                    <a:pt x="93" y="68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1" y="68"/>
                    <a:pt x="92" y="69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lose/>
                  <a:moveTo>
                    <a:pt x="40" y="66"/>
                  </a:moveTo>
                  <a:cubicBezTo>
                    <a:pt x="40" y="66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lose/>
                  <a:moveTo>
                    <a:pt x="23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2" y="54"/>
                    <a:pt x="23" y="54"/>
                  </a:cubicBezTo>
                  <a:close/>
                  <a:moveTo>
                    <a:pt x="20" y="50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2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0" y="51"/>
                    <a:pt x="20" y="51"/>
                  </a:cubicBezTo>
                  <a:cubicBezTo>
                    <a:pt x="20" y="51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1"/>
                    <a:pt x="20" y="51"/>
                    <a:pt x="2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7"/>
            <p:cNvSpPr>
              <a:spLocks/>
            </p:cNvSpPr>
            <p:nvPr/>
          </p:nvSpPr>
          <p:spPr bwMode="auto">
            <a:xfrm>
              <a:off x="655" y="376"/>
              <a:ext cx="275" cy="114"/>
            </a:xfrm>
            <a:custGeom>
              <a:avLst/>
              <a:gdLst>
                <a:gd name="T0" fmla="*/ 8 w 116"/>
                <a:gd name="T1" fmla="*/ 24 h 48"/>
                <a:gd name="T2" fmla="*/ 7 w 116"/>
                <a:gd name="T3" fmla="*/ 26 h 48"/>
                <a:gd name="T4" fmla="*/ 13 w 116"/>
                <a:gd name="T5" fmla="*/ 24 h 48"/>
                <a:gd name="T6" fmla="*/ 21 w 116"/>
                <a:gd name="T7" fmla="*/ 22 h 48"/>
                <a:gd name="T8" fmla="*/ 28 w 116"/>
                <a:gd name="T9" fmla="*/ 21 h 48"/>
                <a:gd name="T10" fmla="*/ 24 w 116"/>
                <a:gd name="T11" fmla="*/ 23 h 48"/>
                <a:gd name="T12" fmla="*/ 21 w 116"/>
                <a:gd name="T13" fmla="*/ 24 h 48"/>
                <a:gd name="T14" fmla="*/ 17 w 116"/>
                <a:gd name="T15" fmla="*/ 25 h 48"/>
                <a:gd name="T16" fmla="*/ 12 w 116"/>
                <a:gd name="T17" fmla="*/ 31 h 48"/>
                <a:gd name="T18" fmla="*/ 20 w 116"/>
                <a:gd name="T19" fmla="*/ 30 h 48"/>
                <a:gd name="T20" fmla="*/ 28 w 116"/>
                <a:gd name="T21" fmla="*/ 29 h 48"/>
                <a:gd name="T22" fmla="*/ 40 w 116"/>
                <a:gd name="T23" fmla="*/ 25 h 48"/>
                <a:gd name="T24" fmla="*/ 46 w 116"/>
                <a:gd name="T25" fmla="*/ 26 h 48"/>
                <a:gd name="T26" fmla="*/ 48 w 116"/>
                <a:gd name="T27" fmla="*/ 26 h 48"/>
                <a:gd name="T28" fmla="*/ 37 w 116"/>
                <a:gd name="T29" fmla="*/ 31 h 48"/>
                <a:gd name="T30" fmla="*/ 31 w 116"/>
                <a:gd name="T31" fmla="*/ 31 h 48"/>
                <a:gd name="T32" fmla="*/ 23 w 116"/>
                <a:gd name="T33" fmla="*/ 34 h 48"/>
                <a:gd name="T34" fmla="*/ 18 w 116"/>
                <a:gd name="T35" fmla="*/ 38 h 48"/>
                <a:gd name="T36" fmla="*/ 22 w 116"/>
                <a:gd name="T37" fmla="*/ 41 h 48"/>
                <a:gd name="T38" fmla="*/ 33 w 116"/>
                <a:gd name="T39" fmla="*/ 42 h 48"/>
                <a:gd name="T40" fmla="*/ 38 w 116"/>
                <a:gd name="T41" fmla="*/ 47 h 48"/>
                <a:gd name="T42" fmla="*/ 48 w 116"/>
                <a:gd name="T43" fmla="*/ 45 h 48"/>
                <a:gd name="T44" fmla="*/ 58 w 116"/>
                <a:gd name="T45" fmla="*/ 43 h 48"/>
                <a:gd name="T46" fmla="*/ 65 w 116"/>
                <a:gd name="T47" fmla="*/ 39 h 48"/>
                <a:gd name="T48" fmla="*/ 70 w 116"/>
                <a:gd name="T49" fmla="*/ 38 h 48"/>
                <a:gd name="T50" fmla="*/ 85 w 116"/>
                <a:gd name="T51" fmla="*/ 28 h 48"/>
                <a:gd name="T52" fmla="*/ 90 w 116"/>
                <a:gd name="T53" fmla="*/ 33 h 48"/>
                <a:gd name="T54" fmla="*/ 93 w 116"/>
                <a:gd name="T55" fmla="*/ 34 h 48"/>
                <a:gd name="T56" fmla="*/ 102 w 116"/>
                <a:gd name="T57" fmla="*/ 34 h 48"/>
                <a:gd name="T58" fmla="*/ 107 w 116"/>
                <a:gd name="T59" fmla="*/ 32 h 48"/>
                <a:gd name="T60" fmla="*/ 105 w 116"/>
                <a:gd name="T61" fmla="*/ 28 h 48"/>
                <a:gd name="T62" fmla="*/ 100 w 116"/>
                <a:gd name="T63" fmla="*/ 28 h 48"/>
                <a:gd name="T64" fmla="*/ 109 w 116"/>
                <a:gd name="T65" fmla="*/ 27 h 48"/>
                <a:gd name="T66" fmla="*/ 106 w 116"/>
                <a:gd name="T67" fmla="*/ 24 h 48"/>
                <a:gd name="T68" fmla="*/ 116 w 116"/>
                <a:gd name="T69" fmla="*/ 25 h 48"/>
                <a:gd name="T70" fmla="*/ 114 w 116"/>
                <a:gd name="T71" fmla="*/ 19 h 48"/>
                <a:gd name="T72" fmla="*/ 102 w 116"/>
                <a:gd name="T73" fmla="*/ 20 h 48"/>
                <a:gd name="T74" fmla="*/ 95 w 116"/>
                <a:gd name="T75" fmla="*/ 19 h 48"/>
                <a:gd name="T76" fmla="*/ 85 w 116"/>
                <a:gd name="T77" fmla="*/ 8 h 48"/>
                <a:gd name="T78" fmla="*/ 75 w 116"/>
                <a:gd name="T79" fmla="*/ 6 h 48"/>
                <a:gd name="T80" fmla="*/ 68 w 116"/>
                <a:gd name="T81" fmla="*/ 9 h 48"/>
                <a:gd name="T82" fmla="*/ 66 w 116"/>
                <a:gd name="T83" fmla="*/ 7 h 48"/>
                <a:gd name="T84" fmla="*/ 63 w 116"/>
                <a:gd name="T85" fmla="*/ 3 h 48"/>
                <a:gd name="T86" fmla="*/ 61 w 116"/>
                <a:gd name="T87" fmla="*/ 1 h 48"/>
                <a:gd name="T88" fmla="*/ 50 w 116"/>
                <a:gd name="T89" fmla="*/ 6 h 48"/>
                <a:gd name="T90" fmla="*/ 41 w 116"/>
                <a:gd name="T91" fmla="*/ 8 h 48"/>
                <a:gd name="T92" fmla="*/ 42 w 116"/>
                <a:gd name="T93" fmla="*/ 10 h 48"/>
                <a:gd name="T94" fmla="*/ 37 w 116"/>
                <a:gd name="T95" fmla="*/ 11 h 48"/>
                <a:gd name="T96" fmla="*/ 31 w 116"/>
                <a:gd name="T97" fmla="*/ 8 h 48"/>
                <a:gd name="T98" fmla="*/ 25 w 116"/>
                <a:gd name="T99" fmla="*/ 2 h 48"/>
                <a:gd name="T100" fmla="*/ 15 w 116"/>
                <a:gd name="T101" fmla="*/ 8 h 48"/>
                <a:gd name="T102" fmla="*/ 13 w 116"/>
                <a:gd name="T103" fmla="*/ 9 h 48"/>
                <a:gd name="T104" fmla="*/ 11 w 116"/>
                <a:gd name="T105" fmla="*/ 11 h 48"/>
                <a:gd name="T106" fmla="*/ 7 w 116"/>
                <a:gd name="T107" fmla="*/ 17 h 48"/>
                <a:gd name="T108" fmla="*/ 2 w 116"/>
                <a:gd name="T10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6" h="48"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9" y="25"/>
                    <a:pt x="7" y="25"/>
                  </a:cubicBezTo>
                  <a:cubicBezTo>
                    <a:pt x="7" y="26"/>
                    <a:pt x="7" y="25"/>
                    <a:pt x="7" y="26"/>
                  </a:cubicBezTo>
                  <a:cubicBezTo>
                    <a:pt x="7" y="26"/>
                    <a:pt x="7" y="27"/>
                    <a:pt x="8" y="27"/>
                  </a:cubicBezTo>
                  <a:cubicBezTo>
                    <a:pt x="9" y="27"/>
                    <a:pt x="11" y="26"/>
                    <a:pt x="13" y="26"/>
                  </a:cubicBezTo>
                  <a:cubicBezTo>
                    <a:pt x="13" y="26"/>
                    <a:pt x="12" y="25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19" y="24"/>
                    <a:pt x="19" y="23"/>
                    <a:pt x="19" y="23"/>
                  </a:cubicBezTo>
                  <a:cubicBezTo>
                    <a:pt x="20" y="23"/>
                    <a:pt x="20" y="23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7" y="20"/>
                    <a:pt x="27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ubicBezTo>
                    <a:pt x="27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3"/>
                    <a:pt x="24" y="23"/>
                  </a:cubicBezTo>
                  <a:cubicBezTo>
                    <a:pt x="24" y="23"/>
                    <a:pt x="24" y="22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4"/>
                    <a:pt x="21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8" y="25"/>
                    <a:pt x="18" y="25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3" y="27"/>
                    <a:pt x="11" y="28"/>
                    <a:pt x="9" y="29"/>
                  </a:cubicBezTo>
                  <a:cubicBezTo>
                    <a:pt x="10" y="30"/>
                    <a:pt x="10" y="30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7" y="30"/>
                    <a:pt x="18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29"/>
                    <a:pt x="23" y="29"/>
                    <a:pt x="24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6" y="29"/>
                    <a:pt x="26" y="28"/>
                    <a:pt x="28" y="28"/>
                  </a:cubicBezTo>
                  <a:cubicBezTo>
                    <a:pt x="28" y="28"/>
                    <a:pt x="28" y="28"/>
                    <a:pt x="28" y="29"/>
                  </a:cubicBezTo>
                  <a:cubicBezTo>
                    <a:pt x="29" y="29"/>
                    <a:pt x="34" y="27"/>
                    <a:pt x="34" y="27"/>
                  </a:cubicBezTo>
                  <a:cubicBezTo>
                    <a:pt x="36" y="27"/>
                    <a:pt x="35" y="28"/>
                    <a:pt x="37" y="27"/>
                  </a:cubicBezTo>
                  <a:cubicBezTo>
                    <a:pt x="38" y="27"/>
                    <a:pt x="38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0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6" y="26"/>
                    <a:pt x="46" y="25"/>
                    <a:pt x="46" y="25"/>
                  </a:cubicBezTo>
                  <a:cubicBezTo>
                    <a:pt x="47" y="25"/>
                    <a:pt x="48" y="24"/>
                    <a:pt x="49" y="24"/>
                  </a:cubicBezTo>
                  <a:cubicBezTo>
                    <a:pt x="49" y="25"/>
                    <a:pt x="49" y="25"/>
                    <a:pt x="49" y="26"/>
                  </a:cubicBezTo>
                  <a:cubicBezTo>
                    <a:pt x="49" y="26"/>
                    <a:pt x="48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7"/>
                    <a:pt x="48" y="27"/>
                    <a:pt x="48" y="28"/>
                  </a:cubicBezTo>
                  <a:cubicBezTo>
                    <a:pt x="47" y="28"/>
                    <a:pt x="47" y="28"/>
                    <a:pt x="46" y="29"/>
                  </a:cubicBezTo>
                  <a:cubicBezTo>
                    <a:pt x="45" y="29"/>
                    <a:pt x="45" y="29"/>
                    <a:pt x="45" y="30"/>
                  </a:cubicBezTo>
                  <a:cubicBezTo>
                    <a:pt x="43" y="30"/>
                    <a:pt x="40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31"/>
                    <a:pt x="36" y="31"/>
                  </a:cubicBezTo>
                  <a:cubicBezTo>
                    <a:pt x="36" y="30"/>
                    <a:pt x="35" y="30"/>
                    <a:pt x="35" y="30"/>
                  </a:cubicBezTo>
                  <a:cubicBezTo>
                    <a:pt x="35" y="30"/>
                    <a:pt x="36" y="30"/>
                    <a:pt x="35" y="31"/>
                  </a:cubicBezTo>
                  <a:cubicBezTo>
                    <a:pt x="34" y="31"/>
                    <a:pt x="33" y="31"/>
                    <a:pt x="31" y="31"/>
                  </a:cubicBezTo>
                  <a:cubicBezTo>
                    <a:pt x="31" y="31"/>
                    <a:pt x="31" y="31"/>
                    <a:pt x="31" y="32"/>
                  </a:cubicBezTo>
                  <a:cubicBezTo>
                    <a:pt x="30" y="32"/>
                    <a:pt x="29" y="32"/>
                    <a:pt x="28" y="32"/>
                  </a:cubicBezTo>
                  <a:cubicBezTo>
                    <a:pt x="28" y="33"/>
                    <a:pt x="28" y="33"/>
                    <a:pt x="28" y="34"/>
                  </a:cubicBezTo>
                  <a:cubicBezTo>
                    <a:pt x="27" y="34"/>
                    <a:pt x="25" y="34"/>
                    <a:pt x="24" y="35"/>
                  </a:cubicBezTo>
                  <a:cubicBezTo>
                    <a:pt x="24" y="35"/>
                    <a:pt x="24" y="35"/>
                    <a:pt x="23" y="34"/>
                  </a:cubicBezTo>
                  <a:cubicBezTo>
                    <a:pt x="23" y="35"/>
                    <a:pt x="22" y="35"/>
                    <a:pt x="21" y="35"/>
                  </a:cubicBezTo>
                  <a:cubicBezTo>
                    <a:pt x="20" y="35"/>
                    <a:pt x="20" y="35"/>
                    <a:pt x="19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8" y="35"/>
                    <a:pt x="17" y="36"/>
                  </a:cubicBezTo>
                  <a:cubicBezTo>
                    <a:pt x="17" y="36"/>
                    <a:pt x="18" y="37"/>
                    <a:pt x="18" y="38"/>
                  </a:cubicBezTo>
                  <a:cubicBezTo>
                    <a:pt x="18" y="38"/>
                    <a:pt x="18" y="38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20" y="41"/>
                    <a:pt x="21" y="41"/>
                    <a:pt x="22" y="41"/>
                  </a:cubicBezTo>
                  <a:cubicBezTo>
                    <a:pt x="22" y="42"/>
                    <a:pt x="22" y="42"/>
                    <a:pt x="23" y="43"/>
                  </a:cubicBezTo>
                  <a:cubicBezTo>
                    <a:pt x="24" y="43"/>
                    <a:pt x="26" y="43"/>
                    <a:pt x="28" y="43"/>
                  </a:cubicBezTo>
                  <a:cubicBezTo>
                    <a:pt x="29" y="43"/>
                    <a:pt x="30" y="43"/>
                    <a:pt x="31" y="43"/>
                  </a:cubicBezTo>
                  <a:cubicBezTo>
                    <a:pt x="31" y="43"/>
                    <a:pt x="30" y="43"/>
                    <a:pt x="30" y="42"/>
                  </a:cubicBezTo>
                  <a:cubicBezTo>
                    <a:pt x="31" y="42"/>
                    <a:pt x="32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4"/>
                    <a:pt x="36" y="46"/>
                    <a:pt x="37" y="47"/>
                  </a:cubicBezTo>
                  <a:cubicBezTo>
                    <a:pt x="37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40" y="46"/>
                    <a:pt x="41" y="46"/>
                  </a:cubicBezTo>
                  <a:cubicBezTo>
                    <a:pt x="41" y="47"/>
                    <a:pt x="41" y="46"/>
                    <a:pt x="41" y="47"/>
                  </a:cubicBezTo>
                  <a:cubicBezTo>
                    <a:pt x="43" y="48"/>
                    <a:pt x="46" y="46"/>
                    <a:pt x="48" y="46"/>
                  </a:cubicBezTo>
                  <a:cubicBezTo>
                    <a:pt x="48" y="46"/>
                    <a:pt x="48" y="45"/>
                    <a:pt x="48" y="45"/>
                  </a:cubicBezTo>
                  <a:cubicBezTo>
                    <a:pt x="49" y="45"/>
                    <a:pt x="50" y="44"/>
                    <a:pt x="51" y="44"/>
                  </a:cubicBezTo>
                  <a:cubicBezTo>
                    <a:pt x="51" y="44"/>
                    <a:pt x="52" y="44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6" y="43"/>
                    <a:pt x="57" y="43"/>
                    <a:pt x="58" y="43"/>
                  </a:cubicBezTo>
                  <a:cubicBezTo>
                    <a:pt x="58" y="43"/>
                    <a:pt x="58" y="43"/>
                    <a:pt x="59" y="42"/>
                  </a:cubicBezTo>
                  <a:cubicBezTo>
                    <a:pt x="61" y="42"/>
                    <a:pt x="62" y="41"/>
                    <a:pt x="64" y="41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40"/>
                    <a:pt x="65" y="40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6" y="40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8"/>
                    <a:pt x="67" y="38"/>
                  </a:cubicBezTo>
                  <a:cubicBezTo>
                    <a:pt x="68" y="38"/>
                    <a:pt x="69" y="38"/>
                    <a:pt x="70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1" y="37"/>
                    <a:pt x="72" y="36"/>
                  </a:cubicBezTo>
                  <a:cubicBezTo>
                    <a:pt x="74" y="35"/>
                    <a:pt x="77" y="35"/>
                    <a:pt x="78" y="32"/>
                  </a:cubicBezTo>
                  <a:cubicBezTo>
                    <a:pt x="80" y="32"/>
                    <a:pt x="82" y="30"/>
                    <a:pt x="83" y="29"/>
                  </a:cubicBezTo>
                  <a:cubicBezTo>
                    <a:pt x="83" y="29"/>
                    <a:pt x="84" y="29"/>
                    <a:pt x="85" y="28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0"/>
                    <a:pt x="85" y="31"/>
                    <a:pt x="84" y="32"/>
                  </a:cubicBezTo>
                  <a:cubicBezTo>
                    <a:pt x="84" y="32"/>
                    <a:pt x="84" y="33"/>
                    <a:pt x="85" y="33"/>
                  </a:cubicBezTo>
                  <a:cubicBezTo>
                    <a:pt x="87" y="33"/>
                    <a:pt x="88" y="33"/>
                    <a:pt x="90" y="33"/>
                  </a:cubicBezTo>
                  <a:cubicBezTo>
                    <a:pt x="90" y="34"/>
                    <a:pt x="90" y="34"/>
                    <a:pt x="90" y="35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4"/>
                  </a:cubicBezTo>
                  <a:cubicBezTo>
                    <a:pt x="94" y="34"/>
                    <a:pt x="94" y="34"/>
                    <a:pt x="95" y="3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8" y="35"/>
                    <a:pt x="98" y="32"/>
                    <a:pt x="100" y="35"/>
                  </a:cubicBezTo>
                  <a:cubicBezTo>
                    <a:pt x="101" y="35"/>
                    <a:pt x="101" y="35"/>
                    <a:pt x="102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7" y="32"/>
                  </a:cubicBezTo>
                  <a:cubicBezTo>
                    <a:pt x="109" y="31"/>
                    <a:pt x="109" y="31"/>
                    <a:pt x="110" y="30"/>
                  </a:cubicBezTo>
                  <a:cubicBezTo>
                    <a:pt x="110" y="30"/>
                    <a:pt x="110" y="29"/>
                    <a:pt x="110" y="29"/>
                  </a:cubicBezTo>
                  <a:cubicBezTo>
                    <a:pt x="109" y="29"/>
                    <a:pt x="109" y="29"/>
                    <a:pt x="108" y="29"/>
                  </a:cubicBezTo>
                  <a:cubicBezTo>
                    <a:pt x="108" y="28"/>
                    <a:pt x="108" y="28"/>
                    <a:pt x="108" y="27"/>
                  </a:cubicBezTo>
                  <a:cubicBezTo>
                    <a:pt x="107" y="28"/>
                    <a:pt x="106" y="28"/>
                    <a:pt x="105" y="28"/>
                  </a:cubicBezTo>
                  <a:cubicBezTo>
                    <a:pt x="105" y="29"/>
                    <a:pt x="105" y="29"/>
                    <a:pt x="104" y="30"/>
                  </a:cubicBezTo>
                  <a:cubicBezTo>
                    <a:pt x="104" y="30"/>
                    <a:pt x="103" y="30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1" y="29"/>
                  </a:cubicBezTo>
                  <a:cubicBezTo>
                    <a:pt x="101" y="29"/>
                    <a:pt x="101" y="28"/>
                    <a:pt x="100" y="28"/>
                  </a:cubicBezTo>
                  <a:cubicBezTo>
                    <a:pt x="99" y="28"/>
                    <a:pt x="99" y="28"/>
                    <a:pt x="98" y="27"/>
                  </a:cubicBezTo>
                  <a:cubicBezTo>
                    <a:pt x="98" y="27"/>
                    <a:pt x="98" y="26"/>
                    <a:pt x="99" y="26"/>
                  </a:cubicBezTo>
                  <a:cubicBezTo>
                    <a:pt x="101" y="26"/>
                    <a:pt x="101" y="26"/>
                    <a:pt x="102" y="26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5" y="27"/>
                    <a:pt x="107" y="27"/>
                    <a:pt x="109" y="27"/>
                  </a:cubicBezTo>
                  <a:cubicBezTo>
                    <a:pt x="109" y="26"/>
                    <a:pt x="109" y="26"/>
                    <a:pt x="109" y="25"/>
                  </a:cubicBezTo>
                  <a:cubicBezTo>
                    <a:pt x="108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5"/>
                  </a:cubicBezTo>
                  <a:cubicBezTo>
                    <a:pt x="106" y="25"/>
                    <a:pt x="106" y="26"/>
                    <a:pt x="106" y="26"/>
                  </a:cubicBezTo>
                  <a:cubicBezTo>
                    <a:pt x="106" y="25"/>
                    <a:pt x="106" y="25"/>
                    <a:pt x="106" y="24"/>
                  </a:cubicBezTo>
                  <a:cubicBezTo>
                    <a:pt x="108" y="24"/>
                    <a:pt x="107" y="24"/>
                    <a:pt x="109" y="23"/>
                  </a:cubicBezTo>
                  <a:cubicBezTo>
                    <a:pt x="110" y="24"/>
                    <a:pt x="111" y="24"/>
                    <a:pt x="113" y="25"/>
                  </a:cubicBezTo>
                  <a:cubicBezTo>
                    <a:pt x="113" y="25"/>
                    <a:pt x="113" y="26"/>
                    <a:pt x="113" y="26"/>
                  </a:cubicBezTo>
                  <a:cubicBezTo>
                    <a:pt x="114" y="26"/>
                    <a:pt x="114" y="26"/>
                    <a:pt x="115" y="26"/>
                  </a:cubicBezTo>
                  <a:cubicBezTo>
                    <a:pt x="115" y="26"/>
                    <a:pt x="115" y="26"/>
                    <a:pt x="116" y="25"/>
                  </a:cubicBezTo>
                  <a:cubicBezTo>
                    <a:pt x="116" y="24"/>
                    <a:pt x="115" y="24"/>
                    <a:pt x="115" y="23"/>
                  </a:cubicBezTo>
                  <a:cubicBezTo>
                    <a:pt x="115" y="24"/>
                    <a:pt x="114" y="24"/>
                    <a:pt x="114" y="24"/>
                  </a:cubicBezTo>
                  <a:cubicBezTo>
                    <a:pt x="114" y="23"/>
                    <a:pt x="115" y="23"/>
                    <a:pt x="115" y="22"/>
                  </a:cubicBezTo>
                  <a:cubicBezTo>
                    <a:pt x="115" y="21"/>
                    <a:pt x="114" y="21"/>
                    <a:pt x="114" y="20"/>
                  </a:cubicBezTo>
                  <a:cubicBezTo>
                    <a:pt x="114" y="20"/>
                    <a:pt x="114" y="20"/>
                    <a:pt x="114" y="19"/>
                  </a:cubicBezTo>
                  <a:cubicBezTo>
                    <a:pt x="112" y="19"/>
                    <a:pt x="112" y="19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8" y="20"/>
                    <a:pt x="107" y="21"/>
                    <a:pt x="105" y="21"/>
                  </a:cubicBezTo>
                  <a:cubicBezTo>
                    <a:pt x="104" y="20"/>
                    <a:pt x="104" y="21"/>
                    <a:pt x="103" y="20"/>
                  </a:cubicBezTo>
                  <a:cubicBezTo>
                    <a:pt x="103" y="20"/>
                    <a:pt x="103" y="20"/>
                    <a:pt x="102" y="2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2" y="19"/>
                    <a:pt x="101" y="18"/>
                    <a:pt x="100" y="18"/>
                  </a:cubicBezTo>
                  <a:cubicBezTo>
                    <a:pt x="99" y="17"/>
                    <a:pt x="101" y="17"/>
                    <a:pt x="99" y="16"/>
                  </a:cubicBezTo>
                  <a:cubicBezTo>
                    <a:pt x="99" y="17"/>
                    <a:pt x="99" y="18"/>
                    <a:pt x="99" y="19"/>
                  </a:cubicBezTo>
                  <a:cubicBezTo>
                    <a:pt x="98" y="19"/>
                    <a:pt x="97" y="19"/>
                    <a:pt x="95" y="19"/>
                  </a:cubicBezTo>
                  <a:cubicBezTo>
                    <a:pt x="93" y="17"/>
                    <a:pt x="89" y="16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6" y="10"/>
                    <a:pt x="85" y="10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7"/>
                    <a:pt x="84" y="6"/>
                    <a:pt x="82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1" y="5"/>
                    <a:pt x="80" y="6"/>
                    <a:pt x="79" y="6"/>
                  </a:cubicBezTo>
                  <a:cubicBezTo>
                    <a:pt x="79" y="6"/>
                    <a:pt x="75" y="5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2" y="6"/>
                    <a:pt x="72" y="6"/>
                    <a:pt x="71" y="6"/>
                  </a:cubicBezTo>
                  <a:cubicBezTo>
                    <a:pt x="71" y="6"/>
                    <a:pt x="71" y="6"/>
                    <a:pt x="70" y="6"/>
                  </a:cubicBezTo>
                  <a:cubicBezTo>
                    <a:pt x="70" y="7"/>
                    <a:pt x="70" y="8"/>
                    <a:pt x="69" y="9"/>
                  </a:cubicBezTo>
                  <a:cubicBezTo>
                    <a:pt x="69" y="9"/>
                    <a:pt x="69" y="9"/>
                    <a:pt x="68" y="9"/>
                  </a:cubicBezTo>
                  <a:cubicBezTo>
                    <a:pt x="68" y="10"/>
                    <a:pt x="69" y="10"/>
                    <a:pt x="69" y="11"/>
                  </a:cubicBezTo>
                  <a:cubicBezTo>
                    <a:pt x="68" y="12"/>
                    <a:pt x="66" y="12"/>
                    <a:pt x="65" y="13"/>
                  </a:cubicBezTo>
                  <a:cubicBezTo>
                    <a:pt x="65" y="13"/>
                    <a:pt x="65" y="12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5" y="8"/>
                    <a:pt x="66" y="7"/>
                  </a:cubicBezTo>
                  <a:cubicBezTo>
                    <a:pt x="66" y="6"/>
                    <a:pt x="65" y="6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4"/>
                    <a:pt x="65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1" y="2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2"/>
                  </a:cubicBezTo>
                  <a:cubicBezTo>
                    <a:pt x="58" y="1"/>
                    <a:pt x="59" y="0"/>
                    <a:pt x="56" y="1"/>
                  </a:cubicBezTo>
                  <a:cubicBezTo>
                    <a:pt x="56" y="3"/>
                    <a:pt x="55" y="3"/>
                    <a:pt x="53" y="4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3" y="6"/>
                    <a:pt x="52" y="6"/>
                    <a:pt x="50" y="6"/>
                  </a:cubicBezTo>
                  <a:cubicBezTo>
                    <a:pt x="50" y="3"/>
                    <a:pt x="46" y="4"/>
                    <a:pt x="43" y="2"/>
                  </a:cubicBezTo>
                  <a:cubicBezTo>
                    <a:pt x="42" y="2"/>
                    <a:pt x="41" y="2"/>
                    <a:pt x="40" y="3"/>
                  </a:cubicBezTo>
                  <a:cubicBezTo>
                    <a:pt x="41" y="3"/>
                    <a:pt x="41" y="4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7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2"/>
                    <a:pt x="42" y="11"/>
                    <a:pt x="42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8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10"/>
                    <a:pt x="33" y="10"/>
                  </a:cubicBezTo>
                  <a:cubicBezTo>
                    <a:pt x="32" y="9"/>
                    <a:pt x="32" y="9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1" y="8"/>
                    <a:pt x="31" y="7"/>
                    <a:pt x="31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4"/>
                    <a:pt x="31" y="3"/>
                    <a:pt x="31" y="1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29" y="1"/>
                    <a:pt x="27" y="1"/>
                    <a:pt x="25" y="2"/>
                  </a:cubicBezTo>
                  <a:cubicBezTo>
                    <a:pt x="25" y="4"/>
                    <a:pt x="23" y="4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7"/>
                    <a:pt x="17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8" y="15"/>
                    <a:pt x="7" y="17"/>
                  </a:cubicBezTo>
                  <a:cubicBezTo>
                    <a:pt x="6" y="19"/>
                    <a:pt x="6" y="17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0"/>
                    <a:pt x="3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0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2" y="25"/>
                    <a:pt x="3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8"/>
            <p:cNvSpPr>
              <a:spLocks noEditPoints="1"/>
            </p:cNvSpPr>
            <p:nvPr/>
          </p:nvSpPr>
          <p:spPr bwMode="auto">
            <a:xfrm>
              <a:off x="0" y="320"/>
              <a:ext cx="1935" cy="2032"/>
            </a:xfrm>
            <a:custGeom>
              <a:avLst/>
              <a:gdLst>
                <a:gd name="T0" fmla="*/ 761 w 818"/>
                <a:gd name="T1" fmla="*/ 506 h 858"/>
                <a:gd name="T2" fmla="*/ 710 w 818"/>
                <a:gd name="T3" fmla="*/ 513 h 858"/>
                <a:gd name="T4" fmla="*/ 715 w 818"/>
                <a:gd name="T5" fmla="*/ 465 h 858"/>
                <a:gd name="T6" fmla="*/ 667 w 818"/>
                <a:gd name="T7" fmla="*/ 450 h 858"/>
                <a:gd name="T8" fmla="*/ 609 w 818"/>
                <a:gd name="T9" fmla="*/ 444 h 858"/>
                <a:gd name="T10" fmla="*/ 549 w 818"/>
                <a:gd name="T11" fmla="*/ 455 h 858"/>
                <a:gd name="T12" fmla="*/ 516 w 818"/>
                <a:gd name="T13" fmla="*/ 397 h 858"/>
                <a:gd name="T14" fmla="*/ 457 w 818"/>
                <a:gd name="T15" fmla="*/ 388 h 858"/>
                <a:gd name="T16" fmla="*/ 487 w 818"/>
                <a:gd name="T17" fmla="*/ 341 h 858"/>
                <a:gd name="T18" fmla="*/ 542 w 818"/>
                <a:gd name="T19" fmla="*/ 352 h 858"/>
                <a:gd name="T20" fmla="*/ 563 w 818"/>
                <a:gd name="T21" fmla="*/ 294 h 858"/>
                <a:gd name="T22" fmla="*/ 571 w 818"/>
                <a:gd name="T23" fmla="*/ 265 h 858"/>
                <a:gd name="T24" fmla="*/ 618 w 818"/>
                <a:gd name="T25" fmla="*/ 219 h 858"/>
                <a:gd name="T26" fmla="*/ 637 w 818"/>
                <a:gd name="T27" fmla="*/ 215 h 858"/>
                <a:gd name="T28" fmla="*/ 610 w 818"/>
                <a:gd name="T29" fmla="*/ 189 h 858"/>
                <a:gd name="T30" fmla="*/ 633 w 818"/>
                <a:gd name="T31" fmla="*/ 178 h 858"/>
                <a:gd name="T32" fmla="*/ 650 w 818"/>
                <a:gd name="T33" fmla="*/ 153 h 858"/>
                <a:gd name="T34" fmla="*/ 628 w 818"/>
                <a:gd name="T35" fmla="*/ 122 h 858"/>
                <a:gd name="T36" fmla="*/ 586 w 818"/>
                <a:gd name="T37" fmla="*/ 105 h 858"/>
                <a:gd name="T38" fmla="*/ 538 w 818"/>
                <a:gd name="T39" fmla="*/ 115 h 858"/>
                <a:gd name="T40" fmla="*/ 518 w 818"/>
                <a:gd name="T41" fmla="*/ 167 h 858"/>
                <a:gd name="T42" fmla="*/ 448 w 818"/>
                <a:gd name="T43" fmla="*/ 134 h 858"/>
                <a:gd name="T44" fmla="*/ 473 w 818"/>
                <a:gd name="T45" fmla="*/ 87 h 858"/>
                <a:gd name="T46" fmla="*/ 506 w 818"/>
                <a:gd name="T47" fmla="*/ 61 h 858"/>
                <a:gd name="T48" fmla="*/ 480 w 818"/>
                <a:gd name="T49" fmla="*/ 59 h 858"/>
                <a:gd name="T50" fmla="*/ 446 w 818"/>
                <a:gd name="T51" fmla="*/ 32 h 858"/>
                <a:gd name="T52" fmla="*/ 418 w 818"/>
                <a:gd name="T53" fmla="*/ 13 h 858"/>
                <a:gd name="T54" fmla="*/ 430 w 818"/>
                <a:gd name="T55" fmla="*/ 47 h 858"/>
                <a:gd name="T56" fmla="*/ 393 w 818"/>
                <a:gd name="T57" fmla="*/ 66 h 858"/>
                <a:gd name="T58" fmla="*/ 357 w 818"/>
                <a:gd name="T59" fmla="*/ 67 h 858"/>
                <a:gd name="T60" fmla="*/ 292 w 818"/>
                <a:gd name="T61" fmla="*/ 72 h 858"/>
                <a:gd name="T62" fmla="*/ 224 w 818"/>
                <a:gd name="T63" fmla="*/ 67 h 858"/>
                <a:gd name="T64" fmla="*/ 186 w 818"/>
                <a:gd name="T65" fmla="*/ 91 h 858"/>
                <a:gd name="T66" fmla="*/ 88 w 818"/>
                <a:gd name="T67" fmla="*/ 95 h 858"/>
                <a:gd name="T68" fmla="*/ 11 w 818"/>
                <a:gd name="T69" fmla="*/ 129 h 858"/>
                <a:gd name="T70" fmla="*/ 17 w 818"/>
                <a:gd name="T71" fmla="*/ 147 h 858"/>
                <a:gd name="T72" fmla="*/ 28 w 818"/>
                <a:gd name="T73" fmla="*/ 181 h 858"/>
                <a:gd name="T74" fmla="*/ 69 w 818"/>
                <a:gd name="T75" fmla="*/ 200 h 858"/>
                <a:gd name="T76" fmla="*/ 76 w 818"/>
                <a:gd name="T77" fmla="*/ 218 h 858"/>
                <a:gd name="T78" fmla="*/ 106 w 818"/>
                <a:gd name="T79" fmla="*/ 176 h 858"/>
                <a:gd name="T80" fmla="*/ 149 w 818"/>
                <a:gd name="T81" fmla="*/ 174 h 858"/>
                <a:gd name="T82" fmla="*/ 206 w 818"/>
                <a:gd name="T83" fmla="*/ 177 h 858"/>
                <a:gd name="T84" fmla="*/ 245 w 818"/>
                <a:gd name="T85" fmla="*/ 213 h 858"/>
                <a:gd name="T86" fmla="*/ 284 w 818"/>
                <a:gd name="T87" fmla="*/ 231 h 858"/>
                <a:gd name="T88" fmla="*/ 292 w 818"/>
                <a:gd name="T89" fmla="*/ 299 h 858"/>
                <a:gd name="T90" fmla="*/ 340 w 818"/>
                <a:gd name="T91" fmla="*/ 343 h 858"/>
                <a:gd name="T92" fmla="*/ 379 w 818"/>
                <a:gd name="T93" fmla="*/ 380 h 858"/>
                <a:gd name="T94" fmla="*/ 390 w 818"/>
                <a:gd name="T95" fmla="*/ 377 h 858"/>
                <a:gd name="T96" fmla="*/ 455 w 818"/>
                <a:gd name="T97" fmla="*/ 427 h 858"/>
                <a:gd name="T98" fmla="*/ 532 w 818"/>
                <a:gd name="T99" fmla="*/ 452 h 858"/>
                <a:gd name="T100" fmla="*/ 581 w 818"/>
                <a:gd name="T101" fmla="*/ 480 h 858"/>
                <a:gd name="T102" fmla="*/ 574 w 818"/>
                <a:gd name="T103" fmla="*/ 555 h 858"/>
                <a:gd name="T104" fmla="*/ 624 w 818"/>
                <a:gd name="T105" fmla="*/ 611 h 858"/>
                <a:gd name="T106" fmla="*/ 636 w 818"/>
                <a:gd name="T107" fmla="*/ 728 h 858"/>
                <a:gd name="T108" fmla="*/ 635 w 818"/>
                <a:gd name="T109" fmla="*/ 804 h 858"/>
                <a:gd name="T110" fmla="*/ 642 w 818"/>
                <a:gd name="T111" fmla="*/ 848 h 858"/>
                <a:gd name="T112" fmla="*/ 678 w 818"/>
                <a:gd name="T113" fmla="*/ 814 h 858"/>
                <a:gd name="T114" fmla="*/ 681 w 818"/>
                <a:gd name="T115" fmla="*/ 763 h 858"/>
                <a:gd name="T116" fmla="*/ 713 w 818"/>
                <a:gd name="T117" fmla="*/ 717 h 858"/>
                <a:gd name="T118" fmla="*/ 751 w 818"/>
                <a:gd name="T119" fmla="*/ 670 h 858"/>
                <a:gd name="T120" fmla="*/ 797 w 818"/>
                <a:gd name="T121" fmla="*/ 603 h 858"/>
                <a:gd name="T122" fmla="*/ 422 w 818"/>
                <a:gd name="T123" fmla="*/ 17 h 858"/>
                <a:gd name="T124" fmla="*/ 533 w 818"/>
                <a:gd name="T125" fmla="*/ 4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8" h="858">
                  <a:moveTo>
                    <a:pt x="817" y="540"/>
                  </a:moveTo>
                  <a:cubicBezTo>
                    <a:pt x="817" y="540"/>
                    <a:pt x="817" y="540"/>
                    <a:pt x="817" y="540"/>
                  </a:cubicBezTo>
                  <a:cubicBezTo>
                    <a:pt x="818" y="539"/>
                    <a:pt x="817" y="537"/>
                    <a:pt x="817" y="536"/>
                  </a:cubicBezTo>
                  <a:cubicBezTo>
                    <a:pt x="816" y="536"/>
                    <a:pt x="816" y="536"/>
                    <a:pt x="816" y="536"/>
                  </a:cubicBezTo>
                  <a:cubicBezTo>
                    <a:pt x="816" y="535"/>
                    <a:pt x="816" y="535"/>
                    <a:pt x="816" y="535"/>
                  </a:cubicBezTo>
                  <a:cubicBezTo>
                    <a:pt x="816" y="534"/>
                    <a:pt x="816" y="532"/>
                    <a:pt x="816" y="531"/>
                  </a:cubicBezTo>
                  <a:cubicBezTo>
                    <a:pt x="815" y="531"/>
                    <a:pt x="815" y="530"/>
                    <a:pt x="814" y="530"/>
                  </a:cubicBezTo>
                  <a:cubicBezTo>
                    <a:pt x="814" y="530"/>
                    <a:pt x="814" y="529"/>
                    <a:pt x="814" y="529"/>
                  </a:cubicBezTo>
                  <a:cubicBezTo>
                    <a:pt x="814" y="529"/>
                    <a:pt x="813" y="529"/>
                    <a:pt x="813" y="528"/>
                  </a:cubicBezTo>
                  <a:cubicBezTo>
                    <a:pt x="813" y="528"/>
                    <a:pt x="813" y="528"/>
                    <a:pt x="813" y="527"/>
                  </a:cubicBezTo>
                  <a:cubicBezTo>
                    <a:pt x="813" y="527"/>
                    <a:pt x="813" y="527"/>
                    <a:pt x="813" y="527"/>
                  </a:cubicBezTo>
                  <a:cubicBezTo>
                    <a:pt x="813" y="527"/>
                    <a:pt x="813" y="527"/>
                    <a:pt x="812" y="526"/>
                  </a:cubicBezTo>
                  <a:cubicBezTo>
                    <a:pt x="812" y="526"/>
                    <a:pt x="812" y="526"/>
                    <a:pt x="812" y="526"/>
                  </a:cubicBezTo>
                  <a:cubicBezTo>
                    <a:pt x="812" y="526"/>
                    <a:pt x="812" y="526"/>
                    <a:pt x="812" y="525"/>
                  </a:cubicBezTo>
                  <a:cubicBezTo>
                    <a:pt x="812" y="525"/>
                    <a:pt x="812" y="525"/>
                    <a:pt x="812" y="525"/>
                  </a:cubicBezTo>
                  <a:cubicBezTo>
                    <a:pt x="812" y="525"/>
                    <a:pt x="812" y="525"/>
                    <a:pt x="812" y="525"/>
                  </a:cubicBezTo>
                  <a:cubicBezTo>
                    <a:pt x="811" y="524"/>
                    <a:pt x="808" y="523"/>
                    <a:pt x="807" y="523"/>
                  </a:cubicBezTo>
                  <a:cubicBezTo>
                    <a:pt x="807" y="524"/>
                    <a:pt x="807" y="524"/>
                    <a:pt x="807" y="524"/>
                  </a:cubicBezTo>
                  <a:cubicBezTo>
                    <a:pt x="807" y="524"/>
                    <a:pt x="807" y="524"/>
                    <a:pt x="807" y="524"/>
                  </a:cubicBezTo>
                  <a:cubicBezTo>
                    <a:pt x="807" y="524"/>
                    <a:pt x="807" y="524"/>
                    <a:pt x="807" y="523"/>
                  </a:cubicBezTo>
                  <a:cubicBezTo>
                    <a:pt x="806" y="523"/>
                    <a:pt x="806" y="523"/>
                    <a:pt x="806" y="522"/>
                  </a:cubicBezTo>
                  <a:cubicBezTo>
                    <a:pt x="804" y="523"/>
                    <a:pt x="803" y="523"/>
                    <a:pt x="803" y="524"/>
                  </a:cubicBezTo>
                  <a:cubicBezTo>
                    <a:pt x="803" y="524"/>
                    <a:pt x="803" y="524"/>
                    <a:pt x="802" y="524"/>
                  </a:cubicBezTo>
                  <a:cubicBezTo>
                    <a:pt x="803" y="523"/>
                    <a:pt x="803" y="523"/>
                    <a:pt x="803" y="523"/>
                  </a:cubicBezTo>
                  <a:cubicBezTo>
                    <a:pt x="802" y="523"/>
                    <a:pt x="802" y="522"/>
                    <a:pt x="802" y="522"/>
                  </a:cubicBezTo>
                  <a:cubicBezTo>
                    <a:pt x="801" y="522"/>
                    <a:pt x="800" y="520"/>
                    <a:pt x="800" y="520"/>
                  </a:cubicBezTo>
                  <a:cubicBezTo>
                    <a:pt x="800" y="520"/>
                    <a:pt x="800" y="520"/>
                    <a:pt x="799" y="520"/>
                  </a:cubicBezTo>
                  <a:cubicBezTo>
                    <a:pt x="799" y="518"/>
                    <a:pt x="798" y="519"/>
                    <a:pt x="797" y="518"/>
                  </a:cubicBezTo>
                  <a:cubicBezTo>
                    <a:pt x="796" y="517"/>
                    <a:pt x="795" y="517"/>
                    <a:pt x="795" y="516"/>
                  </a:cubicBezTo>
                  <a:cubicBezTo>
                    <a:pt x="794" y="516"/>
                    <a:pt x="794" y="516"/>
                    <a:pt x="794" y="516"/>
                  </a:cubicBezTo>
                  <a:cubicBezTo>
                    <a:pt x="793" y="516"/>
                    <a:pt x="793" y="515"/>
                    <a:pt x="793" y="515"/>
                  </a:cubicBezTo>
                  <a:cubicBezTo>
                    <a:pt x="793" y="515"/>
                    <a:pt x="792" y="515"/>
                    <a:pt x="792" y="515"/>
                  </a:cubicBezTo>
                  <a:cubicBezTo>
                    <a:pt x="792" y="515"/>
                    <a:pt x="792" y="515"/>
                    <a:pt x="792" y="514"/>
                  </a:cubicBezTo>
                  <a:cubicBezTo>
                    <a:pt x="791" y="514"/>
                    <a:pt x="791" y="514"/>
                    <a:pt x="791" y="514"/>
                  </a:cubicBezTo>
                  <a:cubicBezTo>
                    <a:pt x="791" y="514"/>
                    <a:pt x="791" y="514"/>
                    <a:pt x="791" y="514"/>
                  </a:cubicBezTo>
                  <a:cubicBezTo>
                    <a:pt x="790" y="514"/>
                    <a:pt x="790" y="514"/>
                    <a:pt x="790" y="514"/>
                  </a:cubicBezTo>
                  <a:cubicBezTo>
                    <a:pt x="790" y="514"/>
                    <a:pt x="790" y="514"/>
                    <a:pt x="790" y="514"/>
                  </a:cubicBezTo>
                  <a:cubicBezTo>
                    <a:pt x="789" y="514"/>
                    <a:pt x="789" y="514"/>
                    <a:pt x="789" y="514"/>
                  </a:cubicBezTo>
                  <a:cubicBezTo>
                    <a:pt x="789" y="514"/>
                    <a:pt x="789" y="514"/>
                    <a:pt x="789" y="513"/>
                  </a:cubicBezTo>
                  <a:cubicBezTo>
                    <a:pt x="788" y="513"/>
                    <a:pt x="788" y="513"/>
                    <a:pt x="787" y="513"/>
                  </a:cubicBezTo>
                  <a:cubicBezTo>
                    <a:pt x="787" y="513"/>
                    <a:pt x="787" y="513"/>
                    <a:pt x="787" y="512"/>
                  </a:cubicBezTo>
                  <a:cubicBezTo>
                    <a:pt x="786" y="512"/>
                    <a:pt x="785" y="513"/>
                    <a:pt x="784" y="513"/>
                  </a:cubicBezTo>
                  <a:cubicBezTo>
                    <a:pt x="784" y="513"/>
                    <a:pt x="783" y="513"/>
                    <a:pt x="783" y="513"/>
                  </a:cubicBezTo>
                  <a:cubicBezTo>
                    <a:pt x="783" y="513"/>
                    <a:pt x="783" y="513"/>
                    <a:pt x="783" y="513"/>
                  </a:cubicBezTo>
                  <a:cubicBezTo>
                    <a:pt x="783" y="513"/>
                    <a:pt x="782" y="513"/>
                    <a:pt x="781" y="513"/>
                  </a:cubicBezTo>
                  <a:cubicBezTo>
                    <a:pt x="781" y="513"/>
                    <a:pt x="781" y="513"/>
                    <a:pt x="781" y="512"/>
                  </a:cubicBezTo>
                  <a:cubicBezTo>
                    <a:pt x="780" y="512"/>
                    <a:pt x="779" y="513"/>
                    <a:pt x="778" y="513"/>
                  </a:cubicBezTo>
                  <a:cubicBezTo>
                    <a:pt x="778" y="512"/>
                    <a:pt x="778" y="512"/>
                    <a:pt x="778" y="512"/>
                  </a:cubicBezTo>
                  <a:cubicBezTo>
                    <a:pt x="778" y="512"/>
                    <a:pt x="777" y="512"/>
                    <a:pt x="777" y="512"/>
                  </a:cubicBezTo>
                  <a:cubicBezTo>
                    <a:pt x="777" y="512"/>
                    <a:pt x="777" y="512"/>
                    <a:pt x="777" y="512"/>
                  </a:cubicBezTo>
                  <a:cubicBezTo>
                    <a:pt x="776" y="512"/>
                    <a:pt x="776" y="512"/>
                    <a:pt x="775" y="512"/>
                  </a:cubicBezTo>
                  <a:cubicBezTo>
                    <a:pt x="775" y="512"/>
                    <a:pt x="775" y="512"/>
                    <a:pt x="775" y="512"/>
                  </a:cubicBezTo>
                  <a:cubicBezTo>
                    <a:pt x="775" y="512"/>
                    <a:pt x="775" y="512"/>
                    <a:pt x="774" y="513"/>
                  </a:cubicBezTo>
                  <a:cubicBezTo>
                    <a:pt x="774" y="512"/>
                    <a:pt x="774" y="512"/>
                    <a:pt x="774" y="511"/>
                  </a:cubicBezTo>
                  <a:cubicBezTo>
                    <a:pt x="774" y="511"/>
                    <a:pt x="773" y="511"/>
                    <a:pt x="773" y="511"/>
                  </a:cubicBezTo>
                  <a:cubicBezTo>
                    <a:pt x="773" y="511"/>
                    <a:pt x="773" y="511"/>
                    <a:pt x="773" y="511"/>
                  </a:cubicBezTo>
                  <a:cubicBezTo>
                    <a:pt x="772" y="510"/>
                    <a:pt x="772" y="511"/>
                    <a:pt x="772" y="510"/>
                  </a:cubicBezTo>
                  <a:cubicBezTo>
                    <a:pt x="771" y="510"/>
                    <a:pt x="770" y="510"/>
                    <a:pt x="769" y="510"/>
                  </a:cubicBezTo>
                  <a:cubicBezTo>
                    <a:pt x="769" y="510"/>
                    <a:pt x="769" y="510"/>
                    <a:pt x="769" y="511"/>
                  </a:cubicBezTo>
                  <a:cubicBezTo>
                    <a:pt x="769" y="511"/>
                    <a:pt x="769" y="511"/>
                    <a:pt x="769" y="511"/>
                  </a:cubicBezTo>
                  <a:cubicBezTo>
                    <a:pt x="769" y="510"/>
                    <a:pt x="769" y="510"/>
                    <a:pt x="769" y="510"/>
                  </a:cubicBezTo>
                  <a:cubicBezTo>
                    <a:pt x="769" y="510"/>
                    <a:pt x="768" y="510"/>
                    <a:pt x="768" y="510"/>
                  </a:cubicBezTo>
                  <a:cubicBezTo>
                    <a:pt x="767" y="511"/>
                    <a:pt x="767" y="512"/>
                    <a:pt x="766" y="513"/>
                  </a:cubicBezTo>
                  <a:cubicBezTo>
                    <a:pt x="766" y="514"/>
                    <a:pt x="766" y="513"/>
                    <a:pt x="766" y="514"/>
                  </a:cubicBezTo>
                  <a:cubicBezTo>
                    <a:pt x="764" y="514"/>
                    <a:pt x="763" y="513"/>
                    <a:pt x="764" y="512"/>
                  </a:cubicBezTo>
                  <a:cubicBezTo>
                    <a:pt x="764" y="512"/>
                    <a:pt x="764" y="511"/>
                    <a:pt x="764" y="511"/>
                  </a:cubicBezTo>
                  <a:cubicBezTo>
                    <a:pt x="764" y="511"/>
                    <a:pt x="764" y="511"/>
                    <a:pt x="764" y="511"/>
                  </a:cubicBezTo>
                  <a:cubicBezTo>
                    <a:pt x="764" y="511"/>
                    <a:pt x="764" y="511"/>
                    <a:pt x="764" y="511"/>
                  </a:cubicBezTo>
                  <a:cubicBezTo>
                    <a:pt x="763" y="511"/>
                    <a:pt x="763" y="511"/>
                    <a:pt x="762" y="511"/>
                  </a:cubicBezTo>
                  <a:cubicBezTo>
                    <a:pt x="763" y="510"/>
                    <a:pt x="763" y="510"/>
                    <a:pt x="763" y="510"/>
                  </a:cubicBezTo>
                  <a:cubicBezTo>
                    <a:pt x="763" y="508"/>
                    <a:pt x="762" y="508"/>
                    <a:pt x="761" y="508"/>
                  </a:cubicBezTo>
                  <a:cubicBezTo>
                    <a:pt x="761" y="507"/>
                    <a:pt x="761" y="507"/>
                    <a:pt x="761" y="506"/>
                  </a:cubicBezTo>
                  <a:cubicBezTo>
                    <a:pt x="761" y="506"/>
                    <a:pt x="761" y="506"/>
                    <a:pt x="760" y="505"/>
                  </a:cubicBezTo>
                  <a:cubicBezTo>
                    <a:pt x="758" y="505"/>
                    <a:pt x="759" y="505"/>
                    <a:pt x="758" y="507"/>
                  </a:cubicBezTo>
                  <a:cubicBezTo>
                    <a:pt x="758" y="507"/>
                    <a:pt x="758" y="507"/>
                    <a:pt x="758" y="507"/>
                  </a:cubicBezTo>
                  <a:cubicBezTo>
                    <a:pt x="758" y="507"/>
                    <a:pt x="757" y="507"/>
                    <a:pt x="757" y="507"/>
                  </a:cubicBezTo>
                  <a:cubicBezTo>
                    <a:pt x="757" y="506"/>
                    <a:pt x="757" y="506"/>
                    <a:pt x="758" y="505"/>
                  </a:cubicBezTo>
                  <a:cubicBezTo>
                    <a:pt x="758" y="505"/>
                    <a:pt x="758" y="505"/>
                    <a:pt x="757" y="504"/>
                  </a:cubicBezTo>
                  <a:cubicBezTo>
                    <a:pt x="757" y="504"/>
                    <a:pt x="757" y="504"/>
                    <a:pt x="757" y="504"/>
                  </a:cubicBezTo>
                  <a:cubicBezTo>
                    <a:pt x="757" y="504"/>
                    <a:pt x="756" y="504"/>
                    <a:pt x="756" y="504"/>
                  </a:cubicBezTo>
                  <a:cubicBezTo>
                    <a:pt x="756" y="504"/>
                    <a:pt x="756" y="504"/>
                    <a:pt x="755" y="504"/>
                  </a:cubicBezTo>
                  <a:cubicBezTo>
                    <a:pt x="755" y="503"/>
                    <a:pt x="754" y="503"/>
                    <a:pt x="754" y="503"/>
                  </a:cubicBezTo>
                  <a:cubicBezTo>
                    <a:pt x="754" y="503"/>
                    <a:pt x="754" y="503"/>
                    <a:pt x="754" y="503"/>
                  </a:cubicBezTo>
                  <a:cubicBezTo>
                    <a:pt x="753" y="503"/>
                    <a:pt x="753" y="503"/>
                    <a:pt x="752" y="503"/>
                  </a:cubicBezTo>
                  <a:cubicBezTo>
                    <a:pt x="752" y="503"/>
                    <a:pt x="752" y="502"/>
                    <a:pt x="752" y="502"/>
                  </a:cubicBezTo>
                  <a:cubicBezTo>
                    <a:pt x="751" y="502"/>
                    <a:pt x="751" y="502"/>
                    <a:pt x="751" y="502"/>
                  </a:cubicBezTo>
                  <a:cubicBezTo>
                    <a:pt x="751" y="502"/>
                    <a:pt x="750" y="502"/>
                    <a:pt x="750" y="501"/>
                  </a:cubicBezTo>
                  <a:cubicBezTo>
                    <a:pt x="750" y="501"/>
                    <a:pt x="749" y="501"/>
                    <a:pt x="748" y="500"/>
                  </a:cubicBezTo>
                  <a:cubicBezTo>
                    <a:pt x="747" y="501"/>
                    <a:pt x="745" y="501"/>
                    <a:pt x="744" y="501"/>
                  </a:cubicBezTo>
                  <a:cubicBezTo>
                    <a:pt x="744" y="501"/>
                    <a:pt x="744" y="501"/>
                    <a:pt x="744" y="502"/>
                  </a:cubicBezTo>
                  <a:cubicBezTo>
                    <a:pt x="743" y="502"/>
                    <a:pt x="743" y="503"/>
                    <a:pt x="741" y="503"/>
                  </a:cubicBezTo>
                  <a:cubicBezTo>
                    <a:pt x="741" y="504"/>
                    <a:pt x="741" y="504"/>
                    <a:pt x="741" y="504"/>
                  </a:cubicBezTo>
                  <a:cubicBezTo>
                    <a:pt x="741" y="505"/>
                    <a:pt x="741" y="505"/>
                    <a:pt x="742" y="505"/>
                  </a:cubicBezTo>
                  <a:cubicBezTo>
                    <a:pt x="742" y="505"/>
                    <a:pt x="742" y="506"/>
                    <a:pt x="742" y="506"/>
                  </a:cubicBezTo>
                  <a:cubicBezTo>
                    <a:pt x="742" y="506"/>
                    <a:pt x="741" y="506"/>
                    <a:pt x="740" y="506"/>
                  </a:cubicBezTo>
                  <a:cubicBezTo>
                    <a:pt x="740" y="506"/>
                    <a:pt x="740" y="507"/>
                    <a:pt x="740" y="507"/>
                  </a:cubicBezTo>
                  <a:cubicBezTo>
                    <a:pt x="739" y="508"/>
                    <a:pt x="739" y="508"/>
                    <a:pt x="738" y="508"/>
                  </a:cubicBezTo>
                  <a:cubicBezTo>
                    <a:pt x="738" y="509"/>
                    <a:pt x="738" y="509"/>
                    <a:pt x="738" y="509"/>
                  </a:cubicBezTo>
                  <a:cubicBezTo>
                    <a:pt x="738" y="509"/>
                    <a:pt x="738" y="509"/>
                    <a:pt x="738" y="509"/>
                  </a:cubicBezTo>
                  <a:cubicBezTo>
                    <a:pt x="738" y="509"/>
                    <a:pt x="738" y="509"/>
                    <a:pt x="738" y="508"/>
                  </a:cubicBezTo>
                  <a:cubicBezTo>
                    <a:pt x="737" y="509"/>
                    <a:pt x="736" y="509"/>
                    <a:pt x="736" y="509"/>
                  </a:cubicBezTo>
                  <a:cubicBezTo>
                    <a:pt x="735" y="509"/>
                    <a:pt x="736" y="509"/>
                    <a:pt x="736" y="509"/>
                  </a:cubicBezTo>
                  <a:cubicBezTo>
                    <a:pt x="735" y="509"/>
                    <a:pt x="735" y="509"/>
                    <a:pt x="735" y="509"/>
                  </a:cubicBezTo>
                  <a:cubicBezTo>
                    <a:pt x="735" y="509"/>
                    <a:pt x="734" y="509"/>
                    <a:pt x="733" y="509"/>
                  </a:cubicBezTo>
                  <a:cubicBezTo>
                    <a:pt x="733" y="509"/>
                    <a:pt x="733" y="509"/>
                    <a:pt x="733" y="510"/>
                  </a:cubicBezTo>
                  <a:cubicBezTo>
                    <a:pt x="732" y="510"/>
                    <a:pt x="732" y="510"/>
                    <a:pt x="731" y="510"/>
                  </a:cubicBezTo>
                  <a:cubicBezTo>
                    <a:pt x="731" y="509"/>
                    <a:pt x="731" y="509"/>
                    <a:pt x="731" y="509"/>
                  </a:cubicBezTo>
                  <a:cubicBezTo>
                    <a:pt x="730" y="508"/>
                    <a:pt x="729" y="508"/>
                    <a:pt x="728" y="507"/>
                  </a:cubicBezTo>
                  <a:cubicBezTo>
                    <a:pt x="728" y="507"/>
                    <a:pt x="728" y="506"/>
                    <a:pt x="728" y="506"/>
                  </a:cubicBezTo>
                  <a:cubicBezTo>
                    <a:pt x="728" y="506"/>
                    <a:pt x="728" y="506"/>
                    <a:pt x="728" y="506"/>
                  </a:cubicBezTo>
                  <a:cubicBezTo>
                    <a:pt x="728" y="506"/>
                    <a:pt x="728" y="505"/>
                    <a:pt x="728" y="505"/>
                  </a:cubicBezTo>
                  <a:cubicBezTo>
                    <a:pt x="728" y="505"/>
                    <a:pt x="727" y="505"/>
                    <a:pt x="727" y="505"/>
                  </a:cubicBezTo>
                  <a:cubicBezTo>
                    <a:pt x="727" y="505"/>
                    <a:pt x="727" y="505"/>
                    <a:pt x="727" y="504"/>
                  </a:cubicBezTo>
                  <a:cubicBezTo>
                    <a:pt x="727" y="504"/>
                    <a:pt x="727" y="504"/>
                    <a:pt x="726" y="504"/>
                  </a:cubicBezTo>
                  <a:cubicBezTo>
                    <a:pt x="726" y="505"/>
                    <a:pt x="726" y="505"/>
                    <a:pt x="726" y="505"/>
                  </a:cubicBezTo>
                  <a:cubicBezTo>
                    <a:pt x="726" y="505"/>
                    <a:pt x="725" y="506"/>
                    <a:pt x="725" y="506"/>
                  </a:cubicBezTo>
                  <a:cubicBezTo>
                    <a:pt x="724" y="507"/>
                    <a:pt x="724" y="507"/>
                    <a:pt x="724" y="507"/>
                  </a:cubicBezTo>
                  <a:cubicBezTo>
                    <a:pt x="724" y="507"/>
                    <a:pt x="724" y="507"/>
                    <a:pt x="725" y="507"/>
                  </a:cubicBezTo>
                  <a:cubicBezTo>
                    <a:pt x="724" y="507"/>
                    <a:pt x="724" y="507"/>
                    <a:pt x="724" y="507"/>
                  </a:cubicBezTo>
                  <a:cubicBezTo>
                    <a:pt x="724" y="509"/>
                    <a:pt x="724" y="510"/>
                    <a:pt x="724" y="511"/>
                  </a:cubicBezTo>
                  <a:cubicBezTo>
                    <a:pt x="724" y="511"/>
                    <a:pt x="724" y="511"/>
                    <a:pt x="724" y="511"/>
                  </a:cubicBezTo>
                  <a:cubicBezTo>
                    <a:pt x="724" y="511"/>
                    <a:pt x="724" y="512"/>
                    <a:pt x="724" y="512"/>
                  </a:cubicBezTo>
                  <a:cubicBezTo>
                    <a:pt x="723" y="513"/>
                    <a:pt x="724" y="512"/>
                    <a:pt x="723" y="513"/>
                  </a:cubicBezTo>
                  <a:cubicBezTo>
                    <a:pt x="723" y="513"/>
                    <a:pt x="723" y="513"/>
                    <a:pt x="723" y="513"/>
                  </a:cubicBezTo>
                  <a:cubicBezTo>
                    <a:pt x="723" y="512"/>
                    <a:pt x="723" y="512"/>
                    <a:pt x="723" y="511"/>
                  </a:cubicBezTo>
                  <a:cubicBezTo>
                    <a:pt x="723" y="511"/>
                    <a:pt x="724" y="511"/>
                    <a:pt x="724" y="511"/>
                  </a:cubicBezTo>
                  <a:cubicBezTo>
                    <a:pt x="724" y="509"/>
                    <a:pt x="723" y="507"/>
                    <a:pt x="723" y="506"/>
                  </a:cubicBezTo>
                  <a:cubicBezTo>
                    <a:pt x="720" y="506"/>
                    <a:pt x="721" y="506"/>
                    <a:pt x="719" y="507"/>
                  </a:cubicBezTo>
                  <a:cubicBezTo>
                    <a:pt x="719" y="507"/>
                    <a:pt x="719" y="507"/>
                    <a:pt x="718" y="507"/>
                  </a:cubicBezTo>
                  <a:cubicBezTo>
                    <a:pt x="718" y="507"/>
                    <a:pt x="718" y="508"/>
                    <a:pt x="718" y="508"/>
                  </a:cubicBezTo>
                  <a:cubicBezTo>
                    <a:pt x="718" y="508"/>
                    <a:pt x="718" y="508"/>
                    <a:pt x="718" y="508"/>
                  </a:cubicBezTo>
                  <a:cubicBezTo>
                    <a:pt x="718" y="508"/>
                    <a:pt x="718" y="508"/>
                    <a:pt x="718" y="508"/>
                  </a:cubicBezTo>
                  <a:cubicBezTo>
                    <a:pt x="717" y="508"/>
                    <a:pt x="715" y="509"/>
                    <a:pt x="714" y="509"/>
                  </a:cubicBezTo>
                  <a:cubicBezTo>
                    <a:pt x="714" y="509"/>
                    <a:pt x="714" y="509"/>
                    <a:pt x="714" y="509"/>
                  </a:cubicBezTo>
                  <a:cubicBezTo>
                    <a:pt x="714" y="509"/>
                    <a:pt x="714" y="509"/>
                    <a:pt x="714" y="509"/>
                  </a:cubicBezTo>
                  <a:cubicBezTo>
                    <a:pt x="714" y="509"/>
                    <a:pt x="714" y="510"/>
                    <a:pt x="714" y="510"/>
                  </a:cubicBezTo>
                  <a:cubicBezTo>
                    <a:pt x="713" y="510"/>
                    <a:pt x="713" y="510"/>
                    <a:pt x="712" y="510"/>
                  </a:cubicBezTo>
                  <a:cubicBezTo>
                    <a:pt x="712" y="511"/>
                    <a:pt x="712" y="511"/>
                    <a:pt x="713" y="511"/>
                  </a:cubicBezTo>
                  <a:cubicBezTo>
                    <a:pt x="712" y="512"/>
                    <a:pt x="711" y="513"/>
                    <a:pt x="711" y="514"/>
                  </a:cubicBezTo>
                  <a:cubicBezTo>
                    <a:pt x="708" y="514"/>
                    <a:pt x="703" y="514"/>
                    <a:pt x="702" y="515"/>
                  </a:cubicBezTo>
                  <a:cubicBezTo>
                    <a:pt x="701" y="515"/>
                    <a:pt x="701" y="515"/>
                    <a:pt x="701" y="515"/>
                  </a:cubicBezTo>
                  <a:cubicBezTo>
                    <a:pt x="701" y="515"/>
                    <a:pt x="701" y="515"/>
                    <a:pt x="701" y="515"/>
                  </a:cubicBezTo>
                  <a:cubicBezTo>
                    <a:pt x="702" y="514"/>
                    <a:pt x="704" y="513"/>
                    <a:pt x="706" y="514"/>
                  </a:cubicBezTo>
                  <a:cubicBezTo>
                    <a:pt x="707" y="514"/>
                    <a:pt x="709" y="513"/>
                    <a:pt x="710" y="513"/>
                  </a:cubicBezTo>
                  <a:cubicBezTo>
                    <a:pt x="710" y="513"/>
                    <a:pt x="710" y="513"/>
                    <a:pt x="710" y="513"/>
                  </a:cubicBezTo>
                  <a:cubicBezTo>
                    <a:pt x="711" y="512"/>
                    <a:pt x="711" y="512"/>
                    <a:pt x="712" y="511"/>
                  </a:cubicBezTo>
                  <a:cubicBezTo>
                    <a:pt x="712" y="511"/>
                    <a:pt x="712" y="510"/>
                    <a:pt x="712" y="510"/>
                  </a:cubicBezTo>
                  <a:cubicBezTo>
                    <a:pt x="712" y="510"/>
                    <a:pt x="713" y="509"/>
                    <a:pt x="713" y="509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4" y="509"/>
                    <a:pt x="715" y="509"/>
                    <a:pt x="715" y="50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716" y="508"/>
                    <a:pt x="717" y="508"/>
                    <a:pt x="717" y="508"/>
                  </a:cubicBezTo>
                  <a:cubicBezTo>
                    <a:pt x="717" y="508"/>
                    <a:pt x="717" y="508"/>
                    <a:pt x="717" y="507"/>
                  </a:cubicBezTo>
                  <a:cubicBezTo>
                    <a:pt x="717" y="507"/>
                    <a:pt x="718" y="507"/>
                    <a:pt x="718" y="507"/>
                  </a:cubicBezTo>
                  <a:cubicBezTo>
                    <a:pt x="719" y="507"/>
                    <a:pt x="720" y="506"/>
                    <a:pt x="722" y="506"/>
                  </a:cubicBezTo>
                  <a:cubicBezTo>
                    <a:pt x="722" y="505"/>
                    <a:pt x="722" y="503"/>
                    <a:pt x="723" y="502"/>
                  </a:cubicBezTo>
                  <a:cubicBezTo>
                    <a:pt x="723" y="502"/>
                    <a:pt x="723" y="502"/>
                    <a:pt x="724" y="502"/>
                  </a:cubicBezTo>
                  <a:cubicBezTo>
                    <a:pt x="724" y="501"/>
                    <a:pt x="724" y="501"/>
                    <a:pt x="724" y="501"/>
                  </a:cubicBezTo>
                  <a:cubicBezTo>
                    <a:pt x="724" y="501"/>
                    <a:pt x="724" y="501"/>
                    <a:pt x="724" y="500"/>
                  </a:cubicBezTo>
                  <a:cubicBezTo>
                    <a:pt x="724" y="500"/>
                    <a:pt x="724" y="500"/>
                    <a:pt x="724" y="500"/>
                  </a:cubicBezTo>
                  <a:cubicBezTo>
                    <a:pt x="724" y="500"/>
                    <a:pt x="724" y="500"/>
                    <a:pt x="724" y="500"/>
                  </a:cubicBezTo>
                  <a:cubicBezTo>
                    <a:pt x="724" y="499"/>
                    <a:pt x="724" y="499"/>
                    <a:pt x="724" y="499"/>
                  </a:cubicBezTo>
                  <a:cubicBezTo>
                    <a:pt x="724" y="499"/>
                    <a:pt x="725" y="499"/>
                    <a:pt x="725" y="499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725" y="498"/>
                    <a:pt x="726" y="498"/>
                    <a:pt x="726" y="498"/>
                  </a:cubicBezTo>
                  <a:cubicBezTo>
                    <a:pt x="727" y="497"/>
                    <a:pt x="727" y="496"/>
                    <a:pt x="728" y="495"/>
                  </a:cubicBezTo>
                  <a:cubicBezTo>
                    <a:pt x="728" y="495"/>
                    <a:pt x="728" y="495"/>
                    <a:pt x="728" y="495"/>
                  </a:cubicBezTo>
                  <a:cubicBezTo>
                    <a:pt x="728" y="496"/>
                    <a:pt x="728" y="496"/>
                    <a:pt x="727" y="496"/>
                  </a:cubicBezTo>
                  <a:cubicBezTo>
                    <a:pt x="728" y="497"/>
                    <a:pt x="728" y="498"/>
                    <a:pt x="729" y="498"/>
                  </a:cubicBezTo>
                  <a:cubicBezTo>
                    <a:pt x="730" y="498"/>
                    <a:pt x="731" y="498"/>
                    <a:pt x="732" y="498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1" y="496"/>
                    <a:pt x="731" y="496"/>
                  </a:cubicBezTo>
                  <a:cubicBezTo>
                    <a:pt x="731" y="496"/>
                    <a:pt x="731" y="495"/>
                    <a:pt x="731" y="494"/>
                  </a:cubicBezTo>
                  <a:cubicBezTo>
                    <a:pt x="730" y="494"/>
                    <a:pt x="730" y="494"/>
                    <a:pt x="730" y="494"/>
                  </a:cubicBezTo>
                  <a:cubicBezTo>
                    <a:pt x="730" y="494"/>
                    <a:pt x="730" y="494"/>
                    <a:pt x="730" y="494"/>
                  </a:cubicBezTo>
                  <a:cubicBezTo>
                    <a:pt x="731" y="494"/>
                    <a:pt x="731" y="494"/>
                    <a:pt x="732" y="495"/>
                  </a:cubicBezTo>
                  <a:cubicBezTo>
                    <a:pt x="732" y="493"/>
                    <a:pt x="732" y="492"/>
                    <a:pt x="732" y="491"/>
                  </a:cubicBezTo>
                  <a:cubicBezTo>
                    <a:pt x="731" y="491"/>
                    <a:pt x="731" y="491"/>
                    <a:pt x="730" y="492"/>
                  </a:cubicBezTo>
                  <a:cubicBezTo>
                    <a:pt x="730" y="492"/>
                    <a:pt x="730" y="492"/>
                    <a:pt x="730" y="492"/>
                  </a:cubicBezTo>
                  <a:cubicBezTo>
                    <a:pt x="730" y="493"/>
                    <a:pt x="730" y="493"/>
                    <a:pt x="730" y="494"/>
                  </a:cubicBezTo>
                  <a:cubicBezTo>
                    <a:pt x="730" y="494"/>
                    <a:pt x="729" y="494"/>
                    <a:pt x="728" y="494"/>
                  </a:cubicBezTo>
                  <a:cubicBezTo>
                    <a:pt x="729" y="493"/>
                    <a:pt x="729" y="492"/>
                    <a:pt x="730" y="491"/>
                  </a:cubicBezTo>
                  <a:cubicBezTo>
                    <a:pt x="730" y="490"/>
                    <a:pt x="730" y="490"/>
                    <a:pt x="728" y="490"/>
                  </a:cubicBezTo>
                  <a:cubicBezTo>
                    <a:pt x="728" y="490"/>
                    <a:pt x="728" y="490"/>
                    <a:pt x="728" y="490"/>
                  </a:cubicBezTo>
                  <a:cubicBezTo>
                    <a:pt x="729" y="489"/>
                    <a:pt x="730" y="489"/>
                    <a:pt x="731" y="488"/>
                  </a:cubicBezTo>
                  <a:cubicBezTo>
                    <a:pt x="731" y="487"/>
                    <a:pt x="731" y="488"/>
                    <a:pt x="731" y="487"/>
                  </a:cubicBezTo>
                  <a:cubicBezTo>
                    <a:pt x="731" y="486"/>
                    <a:pt x="731" y="486"/>
                    <a:pt x="731" y="486"/>
                  </a:cubicBezTo>
                  <a:cubicBezTo>
                    <a:pt x="730" y="486"/>
                    <a:pt x="729" y="486"/>
                    <a:pt x="728" y="486"/>
                  </a:cubicBezTo>
                  <a:cubicBezTo>
                    <a:pt x="728" y="486"/>
                    <a:pt x="728" y="486"/>
                    <a:pt x="728" y="486"/>
                  </a:cubicBezTo>
                  <a:cubicBezTo>
                    <a:pt x="728" y="486"/>
                    <a:pt x="728" y="486"/>
                    <a:pt x="727" y="486"/>
                  </a:cubicBezTo>
                  <a:cubicBezTo>
                    <a:pt x="727" y="486"/>
                    <a:pt x="728" y="486"/>
                    <a:pt x="728" y="486"/>
                  </a:cubicBezTo>
                  <a:cubicBezTo>
                    <a:pt x="728" y="485"/>
                    <a:pt x="727" y="483"/>
                    <a:pt x="727" y="482"/>
                  </a:cubicBezTo>
                  <a:cubicBezTo>
                    <a:pt x="727" y="482"/>
                    <a:pt x="727" y="482"/>
                    <a:pt x="726" y="482"/>
                  </a:cubicBezTo>
                  <a:cubicBezTo>
                    <a:pt x="726" y="482"/>
                    <a:pt x="726" y="481"/>
                    <a:pt x="726" y="481"/>
                  </a:cubicBezTo>
                  <a:cubicBezTo>
                    <a:pt x="726" y="481"/>
                    <a:pt x="726" y="481"/>
                    <a:pt x="726" y="481"/>
                  </a:cubicBezTo>
                  <a:cubicBezTo>
                    <a:pt x="726" y="480"/>
                    <a:pt x="726" y="479"/>
                    <a:pt x="726" y="478"/>
                  </a:cubicBezTo>
                  <a:cubicBezTo>
                    <a:pt x="726" y="478"/>
                    <a:pt x="726" y="478"/>
                    <a:pt x="726" y="479"/>
                  </a:cubicBezTo>
                  <a:cubicBezTo>
                    <a:pt x="726" y="478"/>
                    <a:pt x="726" y="478"/>
                    <a:pt x="725" y="477"/>
                  </a:cubicBezTo>
                  <a:cubicBezTo>
                    <a:pt x="725" y="477"/>
                    <a:pt x="725" y="477"/>
                    <a:pt x="725" y="477"/>
                  </a:cubicBezTo>
                  <a:cubicBezTo>
                    <a:pt x="725" y="477"/>
                    <a:pt x="725" y="476"/>
                    <a:pt x="725" y="476"/>
                  </a:cubicBezTo>
                  <a:cubicBezTo>
                    <a:pt x="724" y="476"/>
                    <a:pt x="724" y="476"/>
                    <a:pt x="724" y="476"/>
                  </a:cubicBezTo>
                  <a:cubicBezTo>
                    <a:pt x="724" y="475"/>
                    <a:pt x="724" y="475"/>
                    <a:pt x="724" y="474"/>
                  </a:cubicBezTo>
                  <a:cubicBezTo>
                    <a:pt x="723" y="474"/>
                    <a:pt x="723" y="474"/>
                    <a:pt x="723" y="474"/>
                  </a:cubicBezTo>
                  <a:cubicBezTo>
                    <a:pt x="723" y="474"/>
                    <a:pt x="723" y="473"/>
                    <a:pt x="723" y="473"/>
                  </a:cubicBezTo>
                  <a:cubicBezTo>
                    <a:pt x="723" y="473"/>
                    <a:pt x="722" y="472"/>
                    <a:pt x="722" y="472"/>
                  </a:cubicBezTo>
                  <a:cubicBezTo>
                    <a:pt x="721" y="472"/>
                    <a:pt x="720" y="470"/>
                    <a:pt x="720" y="470"/>
                  </a:cubicBezTo>
                  <a:cubicBezTo>
                    <a:pt x="719" y="470"/>
                    <a:pt x="719" y="469"/>
                    <a:pt x="718" y="469"/>
                  </a:cubicBezTo>
                  <a:cubicBezTo>
                    <a:pt x="718" y="469"/>
                    <a:pt x="718" y="468"/>
                    <a:pt x="718" y="468"/>
                  </a:cubicBezTo>
                  <a:cubicBezTo>
                    <a:pt x="717" y="468"/>
                    <a:pt x="717" y="468"/>
                    <a:pt x="717" y="468"/>
                  </a:cubicBezTo>
                  <a:cubicBezTo>
                    <a:pt x="717" y="468"/>
                    <a:pt x="716" y="468"/>
                    <a:pt x="716" y="467"/>
                  </a:cubicBezTo>
                  <a:cubicBezTo>
                    <a:pt x="716" y="467"/>
                    <a:pt x="716" y="467"/>
                    <a:pt x="716" y="467"/>
                  </a:cubicBezTo>
                  <a:cubicBezTo>
                    <a:pt x="716" y="467"/>
                    <a:pt x="716" y="467"/>
                    <a:pt x="716" y="466"/>
                  </a:cubicBezTo>
                  <a:cubicBezTo>
                    <a:pt x="716" y="466"/>
                    <a:pt x="716" y="467"/>
                    <a:pt x="715" y="467"/>
                  </a:cubicBezTo>
                  <a:cubicBezTo>
                    <a:pt x="715" y="466"/>
                    <a:pt x="715" y="466"/>
                    <a:pt x="715" y="465"/>
                  </a:cubicBezTo>
                  <a:cubicBezTo>
                    <a:pt x="715" y="465"/>
                    <a:pt x="715" y="465"/>
                    <a:pt x="715" y="465"/>
                  </a:cubicBezTo>
                  <a:cubicBezTo>
                    <a:pt x="714" y="464"/>
                    <a:pt x="712" y="465"/>
                    <a:pt x="711" y="464"/>
                  </a:cubicBezTo>
                  <a:cubicBezTo>
                    <a:pt x="711" y="464"/>
                    <a:pt x="711" y="464"/>
                    <a:pt x="711" y="464"/>
                  </a:cubicBezTo>
                  <a:cubicBezTo>
                    <a:pt x="710" y="464"/>
                    <a:pt x="710" y="464"/>
                    <a:pt x="710" y="464"/>
                  </a:cubicBezTo>
                  <a:cubicBezTo>
                    <a:pt x="710" y="463"/>
                    <a:pt x="710" y="463"/>
                    <a:pt x="710" y="463"/>
                  </a:cubicBezTo>
                  <a:cubicBezTo>
                    <a:pt x="707" y="463"/>
                    <a:pt x="708" y="465"/>
                    <a:pt x="706" y="463"/>
                  </a:cubicBezTo>
                  <a:cubicBezTo>
                    <a:pt x="706" y="463"/>
                    <a:pt x="706" y="463"/>
                    <a:pt x="706" y="463"/>
                  </a:cubicBezTo>
                  <a:cubicBezTo>
                    <a:pt x="706" y="463"/>
                    <a:pt x="706" y="464"/>
                    <a:pt x="706" y="464"/>
                  </a:cubicBezTo>
                  <a:cubicBezTo>
                    <a:pt x="706" y="464"/>
                    <a:pt x="706" y="464"/>
                    <a:pt x="706" y="464"/>
                  </a:cubicBezTo>
                  <a:cubicBezTo>
                    <a:pt x="706" y="463"/>
                    <a:pt x="706" y="463"/>
                    <a:pt x="706" y="462"/>
                  </a:cubicBezTo>
                  <a:cubicBezTo>
                    <a:pt x="704" y="462"/>
                    <a:pt x="703" y="461"/>
                    <a:pt x="702" y="461"/>
                  </a:cubicBezTo>
                  <a:cubicBezTo>
                    <a:pt x="702" y="462"/>
                    <a:pt x="702" y="462"/>
                    <a:pt x="702" y="462"/>
                  </a:cubicBezTo>
                  <a:cubicBezTo>
                    <a:pt x="701" y="462"/>
                    <a:pt x="701" y="462"/>
                    <a:pt x="700" y="462"/>
                  </a:cubicBezTo>
                  <a:cubicBezTo>
                    <a:pt x="700" y="462"/>
                    <a:pt x="700" y="462"/>
                    <a:pt x="700" y="463"/>
                  </a:cubicBezTo>
                  <a:cubicBezTo>
                    <a:pt x="699" y="463"/>
                    <a:pt x="698" y="463"/>
                    <a:pt x="697" y="463"/>
                  </a:cubicBezTo>
                  <a:cubicBezTo>
                    <a:pt x="697" y="463"/>
                    <a:pt x="697" y="463"/>
                    <a:pt x="697" y="463"/>
                  </a:cubicBezTo>
                  <a:cubicBezTo>
                    <a:pt x="696" y="463"/>
                    <a:pt x="695" y="463"/>
                    <a:pt x="695" y="463"/>
                  </a:cubicBezTo>
                  <a:cubicBezTo>
                    <a:pt x="695" y="463"/>
                    <a:pt x="695" y="463"/>
                    <a:pt x="695" y="463"/>
                  </a:cubicBezTo>
                  <a:cubicBezTo>
                    <a:pt x="694" y="463"/>
                    <a:pt x="694" y="463"/>
                    <a:pt x="694" y="463"/>
                  </a:cubicBezTo>
                  <a:cubicBezTo>
                    <a:pt x="693" y="463"/>
                    <a:pt x="693" y="463"/>
                    <a:pt x="692" y="463"/>
                  </a:cubicBezTo>
                  <a:cubicBezTo>
                    <a:pt x="692" y="464"/>
                    <a:pt x="692" y="464"/>
                    <a:pt x="692" y="465"/>
                  </a:cubicBezTo>
                  <a:cubicBezTo>
                    <a:pt x="692" y="465"/>
                    <a:pt x="692" y="465"/>
                    <a:pt x="691" y="465"/>
                  </a:cubicBezTo>
                  <a:cubicBezTo>
                    <a:pt x="691" y="464"/>
                    <a:pt x="691" y="463"/>
                    <a:pt x="690" y="462"/>
                  </a:cubicBezTo>
                  <a:cubicBezTo>
                    <a:pt x="690" y="462"/>
                    <a:pt x="690" y="462"/>
                    <a:pt x="689" y="462"/>
                  </a:cubicBezTo>
                  <a:cubicBezTo>
                    <a:pt x="689" y="461"/>
                    <a:pt x="689" y="461"/>
                    <a:pt x="689" y="461"/>
                  </a:cubicBezTo>
                  <a:cubicBezTo>
                    <a:pt x="688" y="461"/>
                    <a:pt x="688" y="461"/>
                    <a:pt x="687" y="461"/>
                  </a:cubicBezTo>
                  <a:cubicBezTo>
                    <a:pt x="687" y="461"/>
                    <a:pt x="687" y="460"/>
                    <a:pt x="687" y="460"/>
                  </a:cubicBezTo>
                  <a:cubicBezTo>
                    <a:pt x="686" y="460"/>
                    <a:pt x="686" y="460"/>
                    <a:pt x="685" y="460"/>
                  </a:cubicBezTo>
                  <a:cubicBezTo>
                    <a:pt x="685" y="460"/>
                    <a:pt x="685" y="459"/>
                    <a:pt x="685" y="459"/>
                  </a:cubicBezTo>
                  <a:cubicBezTo>
                    <a:pt x="685" y="460"/>
                    <a:pt x="684" y="460"/>
                    <a:pt x="683" y="460"/>
                  </a:cubicBezTo>
                  <a:cubicBezTo>
                    <a:pt x="683" y="459"/>
                    <a:pt x="683" y="460"/>
                    <a:pt x="683" y="459"/>
                  </a:cubicBezTo>
                  <a:cubicBezTo>
                    <a:pt x="682" y="461"/>
                    <a:pt x="682" y="461"/>
                    <a:pt x="682" y="464"/>
                  </a:cubicBezTo>
                  <a:cubicBezTo>
                    <a:pt x="682" y="464"/>
                    <a:pt x="682" y="464"/>
                    <a:pt x="682" y="46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1" y="463"/>
                    <a:pt x="681" y="463"/>
                    <a:pt x="681" y="463"/>
                  </a:cubicBezTo>
                  <a:cubicBezTo>
                    <a:pt x="681" y="463"/>
                    <a:pt x="681" y="462"/>
                    <a:pt x="681" y="462"/>
                  </a:cubicBezTo>
                  <a:cubicBezTo>
                    <a:pt x="681" y="462"/>
                    <a:pt x="680" y="463"/>
                    <a:pt x="680" y="464"/>
                  </a:cubicBezTo>
                  <a:cubicBezTo>
                    <a:pt x="680" y="464"/>
                    <a:pt x="680" y="464"/>
                    <a:pt x="680" y="464"/>
                  </a:cubicBezTo>
                  <a:cubicBezTo>
                    <a:pt x="680" y="463"/>
                    <a:pt x="680" y="462"/>
                    <a:pt x="679" y="461"/>
                  </a:cubicBezTo>
                  <a:cubicBezTo>
                    <a:pt x="680" y="461"/>
                    <a:pt x="680" y="461"/>
                    <a:pt x="681" y="460"/>
                  </a:cubicBezTo>
                  <a:cubicBezTo>
                    <a:pt x="681" y="460"/>
                    <a:pt x="681" y="459"/>
                    <a:pt x="682" y="458"/>
                  </a:cubicBezTo>
                  <a:cubicBezTo>
                    <a:pt x="682" y="457"/>
                    <a:pt x="682" y="456"/>
                    <a:pt x="682" y="455"/>
                  </a:cubicBezTo>
                  <a:cubicBezTo>
                    <a:pt x="681" y="455"/>
                    <a:pt x="681" y="456"/>
                    <a:pt x="680" y="455"/>
                  </a:cubicBezTo>
                  <a:cubicBezTo>
                    <a:pt x="680" y="455"/>
                    <a:pt x="680" y="455"/>
                    <a:pt x="680" y="455"/>
                  </a:cubicBezTo>
                  <a:cubicBezTo>
                    <a:pt x="680" y="455"/>
                    <a:pt x="679" y="455"/>
                    <a:pt x="679" y="455"/>
                  </a:cubicBezTo>
                  <a:cubicBezTo>
                    <a:pt x="679" y="454"/>
                    <a:pt x="679" y="454"/>
                    <a:pt x="679" y="454"/>
                  </a:cubicBezTo>
                  <a:cubicBezTo>
                    <a:pt x="679" y="454"/>
                    <a:pt x="679" y="454"/>
                    <a:pt x="679" y="454"/>
                  </a:cubicBezTo>
                  <a:cubicBezTo>
                    <a:pt x="678" y="454"/>
                    <a:pt x="678" y="453"/>
                    <a:pt x="678" y="453"/>
                  </a:cubicBezTo>
                  <a:cubicBezTo>
                    <a:pt x="677" y="453"/>
                    <a:pt x="676" y="453"/>
                    <a:pt x="676" y="453"/>
                  </a:cubicBezTo>
                  <a:cubicBezTo>
                    <a:pt x="676" y="452"/>
                    <a:pt x="676" y="452"/>
                    <a:pt x="676" y="452"/>
                  </a:cubicBezTo>
                  <a:cubicBezTo>
                    <a:pt x="676" y="452"/>
                    <a:pt x="675" y="452"/>
                    <a:pt x="675" y="452"/>
                  </a:cubicBezTo>
                  <a:cubicBezTo>
                    <a:pt x="675" y="451"/>
                    <a:pt x="675" y="452"/>
                    <a:pt x="675" y="451"/>
                  </a:cubicBezTo>
                  <a:cubicBezTo>
                    <a:pt x="675" y="451"/>
                    <a:pt x="675" y="451"/>
                    <a:pt x="675" y="451"/>
                  </a:cubicBezTo>
                  <a:cubicBezTo>
                    <a:pt x="674" y="451"/>
                    <a:pt x="673" y="451"/>
                    <a:pt x="673" y="451"/>
                  </a:cubicBezTo>
                  <a:cubicBezTo>
                    <a:pt x="673" y="451"/>
                    <a:pt x="673" y="451"/>
                    <a:pt x="673" y="451"/>
                  </a:cubicBezTo>
                  <a:cubicBezTo>
                    <a:pt x="673" y="451"/>
                    <a:pt x="672" y="451"/>
                    <a:pt x="672" y="451"/>
                  </a:cubicBezTo>
                  <a:cubicBezTo>
                    <a:pt x="672" y="451"/>
                    <a:pt x="672" y="451"/>
                    <a:pt x="672" y="450"/>
                  </a:cubicBezTo>
                  <a:cubicBezTo>
                    <a:pt x="671" y="450"/>
                    <a:pt x="670" y="451"/>
                    <a:pt x="670" y="451"/>
                  </a:cubicBezTo>
                  <a:cubicBezTo>
                    <a:pt x="669" y="451"/>
                    <a:pt x="669" y="451"/>
                    <a:pt x="669" y="451"/>
                  </a:cubicBezTo>
                  <a:cubicBezTo>
                    <a:pt x="668" y="451"/>
                    <a:pt x="667" y="451"/>
                    <a:pt x="666" y="451"/>
                  </a:cubicBezTo>
                  <a:cubicBezTo>
                    <a:pt x="666" y="451"/>
                    <a:pt x="666" y="452"/>
                    <a:pt x="666" y="452"/>
                  </a:cubicBezTo>
                  <a:cubicBezTo>
                    <a:pt x="666" y="452"/>
                    <a:pt x="666" y="452"/>
                    <a:pt x="665" y="452"/>
                  </a:cubicBezTo>
                  <a:cubicBezTo>
                    <a:pt x="665" y="452"/>
                    <a:pt x="665" y="452"/>
                    <a:pt x="665" y="452"/>
                  </a:cubicBezTo>
                  <a:cubicBezTo>
                    <a:pt x="665" y="452"/>
                    <a:pt x="664" y="452"/>
                    <a:pt x="663" y="452"/>
                  </a:cubicBezTo>
                  <a:cubicBezTo>
                    <a:pt x="662" y="453"/>
                    <a:pt x="661" y="453"/>
                    <a:pt x="660" y="454"/>
                  </a:cubicBezTo>
                  <a:cubicBezTo>
                    <a:pt x="660" y="454"/>
                    <a:pt x="660" y="454"/>
                    <a:pt x="660" y="454"/>
                  </a:cubicBezTo>
                  <a:cubicBezTo>
                    <a:pt x="660" y="453"/>
                    <a:pt x="661" y="453"/>
                    <a:pt x="661" y="452"/>
                  </a:cubicBezTo>
                  <a:cubicBezTo>
                    <a:pt x="662" y="452"/>
                    <a:pt x="662" y="451"/>
                    <a:pt x="662" y="451"/>
                  </a:cubicBezTo>
                  <a:cubicBezTo>
                    <a:pt x="663" y="451"/>
                    <a:pt x="664" y="451"/>
                    <a:pt x="666" y="451"/>
                  </a:cubicBezTo>
                  <a:cubicBezTo>
                    <a:pt x="666" y="451"/>
                    <a:pt x="666" y="451"/>
                    <a:pt x="666" y="451"/>
                  </a:cubicBezTo>
                  <a:cubicBezTo>
                    <a:pt x="667" y="450"/>
                    <a:pt x="666" y="451"/>
                    <a:pt x="667" y="450"/>
                  </a:cubicBezTo>
                  <a:cubicBezTo>
                    <a:pt x="667" y="450"/>
                    <a:pt x="667" y="450"/>
                    <a:pt x="667" y="450"/>
                  </a:cubicBezTo>
                  <a:cubicBezTo>
                    <a:pt x="667" y="449"/>
                    <a:pt x="667" y="449"/>
                    <a:pt x="667" y="448"/>
                  </a:cubicBezTo>
                  <a:cubicBezTo>
                    <a:pt x="667" y="448"/>
                    <a:pt x="667" y="448"/>
                    <a:pt x="667" y="448"/>
                  </a:cubicBezTo>
                  <a:cubicBezTo>
                    <a:pt x="668" y="447"/>
                    <a:pt x="667" y="447"/>
                    <a:pt x="668" y="446"/>
                  </a:cubicBezTo>
                  <a:cubicBezTo>
                    <a:pt x="668" y="445"/>
                    <a:pt x="667" y="445"/>
                    <a:pt x="667" y="444"/>
                  </a:cubicBezTo>
                  <a:cubicBezTo>
                    <a:pt x="666" y="445"/>
                    <a:pt x="665" y="445"/>
                    <a:pt x="664" y="445"/>
                  </a:cubicBezTo>
                  <a:cubicBezTo>
                    <a:pt x="665" y="445"/>
                    <a:pt x="665" y="445"/>
                    <a:pt x="665" y="445"/>
                  </a:cubicBezTo>
                  <a:cubicBezTo>
                    <a:pt x="663" y="445"/>
                    <a:pt x="663" y="445"/>
                    <a:pt x="662" y="444"/>
                  </a:cubicBezTo>
                  <a:cubicBezTo>
                    <a:pt x="662" y="444"/>
                    <a:pt x="662" y="444"/>
                    <a:pt x="662" y="444"/>
                  </a:cubicBezTo>
                  <a:cubicBezTo>
                    <a:pt x="662" y="444"/>
                    <a:pt x="661" y="444"/>
                    <a:pt x="661" y="444"/>
                  </a:cubicBezTo>
                  <a:cubicBezTo>
                    <a:pt x="661" y="444"/>
                    <a:pt x="661" y="444"/>
                    <a:pt x="661" y="445"/>
                  </a:cubicBezTo>
                  <a:cubicBezTo>
                    <a:pt x="661" y="445"/>
                    <a:pt x="660" y="445"/>
                    <a:pt x="660" y="445"/>
                  </a:cubicBezTo>
                  <a:cubicBezTo>
                    <a:pt x="660" y="445"/>
                    <a:pt x="659" y="444"/>
                    <a:pt x="659" y="443"/>
                  </a:cubicBezTo>
                  <a:cubicBezTo>
                    <a:pt x="659" y="443"/>
                    <a:pt x="659" y="443"/>
                    <a:pt x="659" y="443"/>
                  </a:cubicBezTo>
                  <a:cubicBezTo>
                    <a:pt x="658" y="443"/>
                    <a:pt x="658" y="443"/>
                    <a:pt x="657" y="442"/>
                  </a:cubicBezTo>
                  <a:cubicBezTo>
                    <a:pt x="658" y="441"/>
                    <a:pt x="659" y="441"/>
                    <a:pt x="660" y="441"/>
                  </a:cubicBezTo>
                  <a:cubicBezTo>
                    <a:pt x="660" y="441"/>
                    <a:pt x="660" y="441"/>
                    <a:pt x="660" y="441"/>
                  </a:cubicBezTo>
                  <a:cubicBezTo>
                    <a:pt x="661" y="440"/>
                    <a:pt x="660" y="441"/>
                    <a:pt x="661" y="440"/>
                  </a:cubicBezTo>
                  <a:cubicBezTo>
                    <a:pt x="660" y="439"/>
                    <a:pt x="660" y="440"/>
                    <a:pt x="660" y="439"/>
                  </a:cubicBezTo>
                  <a:cubicBezTo>
                    <a:pt x="659" y="440"/>
                    <a:pt x="657" y="440"/>
                    <a:pt x="656" y="440"/>
                  </a:cubicBezTo>
                  <a:cubicBezTo>
                    <a:pt x="655" y="440"/>
                    <a:pt x="654" y="440"/>
                    <a:pt x="652" y="441"/>
                  </a:cubicBezTo>
                  <a:cubicBezTo>
                    <a:pt x="653" y="441"/>
                    <a:pt x="652" y="441"/>
                    <a:pt x="653" y="441"/>
                  </a:cubicBezTo>
                  <a:cubicBezTo>
                    <a:pt x="653" y="441"/>
                    <a:pt x="654" y="441"/>
                    <a:pt x="654" y="442"/>
                  </a:cubicBezTo>
                  <a:cubicBezTo>
                    <a:pt x="652" y="442"/>
                    <a:pt x="651" y="441"/>
                    <a:pt x="651" y="441"/>
                  </a:cubicBezTo>
                  <a:cubicBezTo>
                    <a:pt x="651" y="442"/>
                    <a:pt x="651" y="442"/>
                    <a:pt x="651" y="442"/>
                  </a:cubicBezTo>
                  <a:cubicBezTo>
                    <a:pt x="650" y="442"/>
                    <a:pt x="650" y="442"/>
                    <a:pt x="650" y="442"/>
                  </a:cubicBezTo>
                  <a:cubicBezTo>
                    <a:pt x="650" y="442"/>
                    <a:pt x="650" y="442"/>
                    <a:pt x="650" y="442"/>
                  </a:cubicBezTo>
                  <a:cubicBezTo>
                    <a:pt x="649" y="443"/>
                    <a:pt x="649" y="443"/>
                    <a:pt x="648" y="443"/>
                  </a:cubicBezTo>
                  <a:cubicBezTo>
                    <a:pt x="648" y="443"/>
                    <a:pt x="648" y="443"/>
                    <a:pt x="648" y="444"/>
                  </a:cubicBezTo>
                  <a:cubicBezTo>
                    <a:pt x="646" y="444"/>
                    <a:pt x="644" y="444"/>
                    <a:pt x="642" y="445"/>
                  </a:cubicBezTo>
                  <a:cubicBezTo>
                    <a:pt x="642" y="444"/>
                    <a:pt x="642" y="444"/>
                    <a:pt x="642" y="444"/>
                  </a:cubicBezTo>
                  <a:cubicBezTo>
                    <a:pt x="641" y="444"/>
                    <a:pt x="640" y="444"/>
                    <a:pt x="639" y="444"/>
                  </a:cubicBezTo>
                  <a:cubicBezTo>
                    <a:pt x="639" y="443"/>
                    <a:pt x="639" y="443"/>
                    <a:pt x="639" y="442"/>
                  </a:cubicBezTo>
                  <a:cubicBezTo>
                    <a:pt x="637" y="442"/>
                    <a:pt x="634" y="442"/>
                    <a:pt x="632" y="443"/>
                  </a:cubicBezTo>
                  <a:cubicBezTo>
                    <a:pt x="631" y="443"/>
                    <a:pt x="630" y="444"/>
                    <a:pt x="628" y="444"/>
                  </a:cubicBezTo>
                  <a:cubicBezTo>
                    <a:pt x="628" y="443"/>
                    <a:pt x="628" y="444"/>
                    <a:pt x="627" y="443"/>
                  </a:cubicBezTo>
                  <a:cubicBezTo>
                    <a:pt x="627" y="443"/>
                    <a:pt x="628" y="443"/>
                    <a:pt x="628" y="443"/>
                  </a:cubicBezTo>
                  <a:cubicBezTo>
                    <a:pt x="628" y="442"/>
                    <a:pt x="628" y="442"/>
                    <a:pt x="628" y="441"/>
                  </a:cubicBezTo>
                  <a:cubicBezTo>
                    <a:pt x="628" y="441"/>
                    <a:pt x="628" y="441"/>
                    <a:pt x="627" y="441"/>
                  </a:cubicBezTo>
                  <a:cubicBezTo>
                    <a:pt x="627" y="440"/>
                    <a:pt x="628" y="441"/>
                    <a:pt x="627" y="440"/>
                  </a:cubicBezTo>
                  <a:cubicBezTo>
                    <a:pt x="626" y="439"/>
                    <a:pt x="626" y="440"/>
                    <a:pt x="625" y="440"/>
                  </a:cubicBezTo>
                  <a:cubicBezTo>
                    <a:pt x="625" y="439"/>
                    <a:pt x="624" y="439"/>
                    <a:pt x="624" y="439"/>
                  </a:cubicBezTo>
                  <a:cubicBezTo>
                    <a:pt x="623" y="438"/>
                    <a:pt x="621" y="439"/>
                    <a:pt x="619" y="438"/>
                  </a:cubicBezTo>
                  <a:cubicBezTo>
                    <a:pt x="618" y="438"/>
                    <a:pt x="618" y="437"/>
                    <a:pt x="617" y="436"/>
                  </a:cubicBezTo>
                  <a:cubicBezTo>
                    <a:pt x="617" y="435"/>
                    <a:pt x="617" y="436"/>
                    <a:pt x="617" y="436"/>
                  </a:cubicBezTo>
                  <a:cubicBezTo>
                    <a:pt x="616" y="436"/>
                    <a:pt x="616" y="436"/>
                    <a:pt x="615" y="436"/>
                  </a:cubicBezTo>
                  <a:cubicBezTo>
                    <a:pt x="616" y="437"/>
                    <a:pt x="615" y="438"/>
                    <a:pt x="616" y="438"/>
                  </a:cubicBezTo>
                  <a:cubicBezTo>
                    <a:pt x="616" y="438"/>
                    <a:pt x="617" y="438"/>
                    <a:pt x="617" y="438"/>
                  </a:cubicBezTo>
                  <a:cubicBezTo>
                    <a:pt x="617" y="438"/>
                    <a:pt x="617" y="438"/>
                    <a:pt x="617" y="439"/>
                  </a:cubicBezTo>
                  <a:cubicBezTo>
                    <a:pt x="617" y="438"/>
                    <a:pt x="618" y="438"/>
                    <a:pt x="618" y="438"/>
                  </a:cubicBezTo>
                  <a:cubicBezTo>
                    <a:pt x="618" y="438"/>
                    <a:pt x="619" y="439"/>
                    <a:pt x="619" y="439"/>
                  </a:cubicBezTo>
                  <a:cubicBezTo>
                    <a:pt x="619" y="439"/>
                    <a:pt x="619" y="440"/>
                    <a:pt x="619" y="440"/>
                  </a:cubicBezTo>
                  <a:cubicBezTo>
                    <a:pt x="615" y="440"/>
                    <a:pt x="614" y="442"/>
                    <a:pt x="611" y="443"/>
                  </a:cubicBezTo>
                  <a:cubicBezTo>
                    <a:pt x="611" y="443"/>
                    <a:pt x="611" y="444"/>
                    <a:pt x="611" y="445"/>
                  </a:cubicBezTo>
                  <a:cubicBezTo>
                    <a:pt x="611" y="445"/>
                    <a:pt x="611" y="445"/>
                    <a:pt x="611" y="445"/>
                  </a:cubicBezTo>
                  <a:cubicBezTo>
                    <a:pt x="611" y="447"/>
                    <a:pt x="611" y="446"/>
                    <a:pt x="612" y="447"/>
                  </a:cubicBezTo>
                  <a:cubicBezTo>
                    <a:pt x="612" y="447"/>
                    <a:pt x="613" y="447"/>
                    <a:pt x="613" y="447"/>
                  </a:cubicBezTo>
                  <a:cubicBezTo>
                    <a:pt x="613" y="448"/>
                    <a:pt x="613" y="448"/>
                    <a:pt x="614" y="448"/>
                  </a:cubicBezTo>
                  <a:cubicBezTo>
                    <a:pt x="614" y="449"/>
                    <a:pt x="614" y="450"/>
                    <a:pt x="613" y="450"/>
                  </a:cubicBezTo>
                  <a:cubicBezTo>
                    <a:pt x="614" y="450"/>
                    <a:pt x="614" y="450"/>
                    <a:pt x="614" y="450"/>
                  </a:cubicBezTo>
                  <a:cubicBezTo>
                    <a:pt x="614" y="451"/>
                    <a:pt x="614" y="452"/>
                    <a:pt x="615" y="453"/>
                  </a:cubicBezTo>
                  <a:cubicBezTo>
                    <a:pt x="613" y="453"/>
                    <a:pt x="613" y="454"/>
                    <a:pt x="611" y="454"/>
                  </a:cubicBezTo>
                  <a:cubicBezTo>
                    <a:pt x="611" y="454"/>
                    <a:pt x="611" y="455"/>
                    <a:pt x="611" y="455"/>
                  </a:cubicBezTo>
                  <a:cubicBezTo>
                    <a:pt x="611" y="455"/>
                    <a:pt x="611" y="455"/>
                    <a:pt x="611" y="455"/>
                  </a:cubicBezTo>
                  <a:cubicBezTo>
                    <a:pt x="611" y="455"/>
                    <a:pt x="611" y="454"/>
                    <a:pt x="610" y="454"/>
                  </a:cubicBezTo>
                  <a:cubicBezTo>
                    <a:pt x="610" y="454"/>
                    <a:pt x="610" y="454"/>
                    <a:pt x="610" y="454"/>
                  </a:cubicBezTo>
                  <a:cubicBezTo>
                    <a:pt x="609" y="452"/>
                    <a:pt x="609" y="453"/>
                    <a:pt x="609" y="451"/>
                  </a:cubicBezTo>
                  <a:cubicBezTo>
                    <a:pt x="608" y="451"/>
                    <a:pt x="608" y="451"/>
                    <a:pt x="608" y="451"/>
                  </a:cubicBezTo>
                  <a:cubicBezTo>
                    <a:pt x="608" y="451"/>
                    <a:pt x="608" y="451"/>
                    <a:pt x="608" y="450"/>
                  </a:cubicBezTo>
                  <a:cubicBezTo>
                    <a:pt x="608" y="450"/>
                    <a:pt x="608" y="450"/>
                    <a:pt x="608" y="450"/>
                  </a:cubicBezTo>
                  <a:cubicBezTo>
                    <a:pt x="608" y="450"/>
                    <a:pt x="608" y="450"/>
                    <a:pt x="608" y="450"/>
                  </a:cubicBezTo>
                  <a:cubicBezTo>
                    <a:pt x="607" y="448"/>
                    <a:pt x="609" y="447"/>
                    <a:pt x="610" y="446"/>
                  </a:cubicBezTo>
                  <a:cubicBezTo>
                    <a:pt x="610" y="445"/>
                    <a:pt x="610" y="444"/>
                    <a:pt x="609" y="444"/>
                  </a:cubicBezTo>
                  <a:cubicBezTo>
                    <a:pt x="609" y="443"/>
                    <a:pt x="609" y="443"/>
                    <a:pt x="609" y="443"/>
                  </a:cubicBezTo>
                  <a:cubicBezTo>
                    <a:pt x="608" y="443"/>
                    <a:pt x="608" y="443"/>
                    <a:pt x="608" y="442"/>
                  </a:cubicBezTo>
                  <a:cubicBezTo>
                    <a:pt x="607" y="442"/>
                    <a:pt x="607" y="442"/>
                    <a:pt x="606" y="442"/>
                  </a:cubicBezTo>
                  <a:cubicBezTo>
                    <a:pt x="606" y="441"/>
                    <a:pt x="607" y="441"/>
                    <a:pt x="608" y="439"/>
                  </a:cubicBezTo>
                  <a:cubicBezTo>
                    <a:pt x="608" y="439"/>
                    <a:pt x="609" y="439"/>
                    <a:pt x="609" y="439"/>
                  </a:cubicBezTo>
                  <a:cubicBezTo>
                    <a:pt x="609" y="439"/>
                    <a:pt x="609" y="439"/>
                    <a:pt x="609" y="438"/>
                  </a:cubicBezTo>
                  <a:cubicBezTo>
                    <a:pt x="610" y="438"/>
                    <a:pt x="610" y="438"/>
                    <a:pt x="611" y="437"/>
                  </a:cubicBezTo>
                  <a:cubicBezTo>
                    <a:pt x="611" y="437"/>
                    <a:pt x="611" y="437"/>
                    <a:pt x="611" y="436"/>
                  </a:cubicBezTo>
                  <a:cubicBezTo>
                    <a:pt x="610" y="436"/>
                    <a:pt x="610" y="436"/>
                    <a:pt x="609" y="436"/>
                  </a:cubicBezTo>
                  <a:cubicBezTo>
                    <a:pt x="609" y="435"/>
                    <a:pt x="609" y="435"/>
                    <a:pt x="609" y="435"/>
                  </a:cubicBezTo>
                  <a:cubicBezTo>
                    <a:pt x="609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7" y="435"/>
                    <a:pt x="607" y="435"/>
                    <a:pt x="606" y="436"/>
                  </a:cubicBezTo>
                  <a:cubicBezTo>
                    <a:pt x="606" y="436"/>
                    <a:pt x="606" y="436"/>
                    <a:pt x="606" y="436"/>
                  </a:cubicBezTo>
                  <a:cubicBezTo>
                    <a:pt x="606" y="436"/>
                    <a:pt x="606" y="436"/>
                    <a:pt x="605" y="436"/>
                  </a:cubicBezTo>
                  <a:cubicBezTo>
                    <a:pt x="605" y="437"/>
                    <a:pt x="605" y="437"/>
                    <a:pt x="605" y="438"/>
                  </a:cubicBezTo>
                  <a:cubicBezTo>
                    <a:pt x="605" y="438"/>
                    <a:pt x="605" y="438"/>
                    <a:pt x="605" y="438"/>
                  </a:cubicBezTo>
                  <a:cubicBezTo>
                    <a:pt x="605" y="439"/>
                    <a:pt x="605" y="438"/>
                    <a:pt x="604" y="439"/>
                  </a:cubicBezTo>
                  <a:cubicBezTo>
                    <a:pt x="604" y="439"/>
                    <a:pt x="604" y="439"/>
                    <a:pt x="604" y="440"/>
                  </a:cubicBezTo>
                  <a:cubicBezTo>
                    <a:pt x="604" y="440"/>
                    <a:pt x="603" y="440"/>
                    <a:pt x="603" y="440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3" y="440"/>
                    <a:pt x="603" y="440"/>
                    <a:pt x="602" y="440"/>
                  </a:cubicBezTo>
                  <a:cubicBezTo>
                    <a:pt x="602" y="440"/>
                    <a:pt x="602" y="440"/>
                    <a:pt x="602" y="440"/>
                  </a:cubicBezTo>
                  <a:cubicBezTo>
                    <a:pt x="602" y="441"/>
                    <a:pt x="601" y="441"/>
                    <a:pt x="601" y="441"/>
                  </a:cubicBezTo>
                  <a:cubicBezTo>
                    <a:pt x="601" y="441"/>
                    <a:pt x="601" y="441"/>
                    <a:pt x="601" y="441"/>
                  </a:cubicBezTo>
                  <a:cubicBezTo>
                    <a:pt x="601" y="441"/>
                    <a:pt x="601" y="441"/>
                    <a:pt x="600" y="441"/>
                  </a:cubicBezTo>
                  <a:cubicBezTo>
                    <a:pt x="600" y="441"/>
                    <a:pt x="600" y="442"/>
                    <a:pt x="600" y="442"/>
                  </a:cubicBezTo>
                  <a:cubicBezTo>
                    <a:pt x="598" y="444"/>
                    <a:pt x="597" y="444"/>
                    <a:pt x="594" y="444"/>
                  </a:cubicBezTo>
                  <a:cubicBezTo>
                    <a:pt x="593" y="445"/>
                    <a:pt x="593" y="446"/>
                    <a:pt x="593" y="447"/>
                  </a:cubicBezTo>
                  <a:cubicBezTo>
                    <a:pt x="593" y="447"/>
                    <a:pt x="593" y="447"/>
                    <a:pt x="592" y="446"/>
                  </a:cubicBezTo>
                  <a:cubicBezTo>
                    <a:pt x="592" y="446"/>
                    <a:pt x="591" y="446"/>
                    <a:pt x="591" y="446"/>
                  </a:cubicBezTo>
                  <a:cubicBezTo>
                    <a:pt x="591" y="446"/>
                    <a:pt x="591" y="447"/>
                    <a:pt x="591" y="447"/>
                  </a:cubicBezTo>
                  <a:cubicBezTo>
                    <a:pt x="589" y="447"/>
                    <a:pt x="590" y="448"/>
                    <a:pt x="589" y="448"/>
                  </a:cubicBezTo>
                  <a:cubicBezTo>
                    <a:pt x="589" y="450"/>
                    <a:pt x="589" y="451"/>
                    <a:pt x="589" y="453"/>
                  </a:cubicBezTo>
                  <a:cubicBezTo>
                    <a:pt x="588" y="453"/>
                    <a:pt x="588" y="453"/>
                    <a:pt x="587" y="454"/>
                  </a:cubicBezTo>
                  <a:cubicBezTo>
                    <a:pt x="588" y="455"/>
                    <a:pt x="588" y="455"/>
                    <a:pt x="588" y="456"/>
                  </a:cubicBezTo>
                  <a:cubicBezTo>
                    <a:pt x="588" y="456"/>
                    <a:pt x="588" y="456"/>
                    <a:pt x="588" y="456"/>
                  </a:cubicBezTo>
                  <a:cubicBezTo>
                    <a:pt x="588" y="456"/>
                    <a:pt x="588" y="456"/>
                    <a:pt x="588" y="457"/>
                  </a:cubicBezTo>
                  <a:cubicBezTo>
                    <a:pt x="587" y="456"/>
                    <a:pt x="586" y="456"/>
                    <a:pt x="586" y="456"/>
                  </a:cubicBezTo>
                  <a:cubicBezTo>
                    <a:pt x="585" y="458"/>
                    <a:pt x="585" y="459"/>
                    <a:pt x="584" y="460"/>
                  </a:cubicBezTo>
                  <a:cubicBezTo>
                    <a:pt x="584" y="461"/>
                    <a:pt x="585" y="461"/>
                    <a:pt x="585" y="462"/>
                  </a:cubicBezTo>
                  <a:cubicBezTo>
                    <a:pt x="585" y="462"/>
                    <a:pt x="585" y="462"/>
                    <a:pt x="584" y="462"/>
                  </a:cubicBezTo>
                  <a:cubicBezTo>
                    <a:pt x="584" y="463"/>
                    <a:pt x="584" y="464"/>
                    <a:pt x="584" y="465"/>
                  </a:cubicBezTo>
                  <a:cubicBezTo>
                    <a:pt x="584" y="465"/>
                    <a:pt x="584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2" y="464"/>
                    <a:pt x="581" y="463"/>
                    <a:pt x="581" y="462"/>
                  </a:cubicBezTo>
                  <a:cubicBezTo>
                    <a:pt x="580" y="462"/>
                    <a:pt x="578" y="461"/>
                    <a:pt x="577" y="461"/>
                  </a:cubicBezTo>
                  <a:cubicBezTo>
                    <a:pt x="577" y="460"/>
                    <a:pt x="577" y="460"/>
                    <a:pt x="577" y="459"/>
                  </a:cubicBezTo>
                  <a:cubicBezTo>
                    <a:pt x="575" y="459"/>
                    <a:pt x="575" y="459"/>
                    <a:pt x="574" y="458"/>
                  </a:cubicBezTo>
                  <a:cubicBezTo>
                    <a:pt x="574" y="457"/>
                    <a:pt x="573" y="456"/>
                    <a:pt x="573" y="456"/>
                  </a:cubicBezTo>
                  <a:cubicBezTo>
                    <a:pt x="571" y="456"/>
                    <a:pt x="569" y="455"/>
                    <a:pt x="567" y="455"/>
                  </a:cubicBezTo>
                  <a:cubicBezTo>
                    <a:pt x="567" y="456"/>
                    <a:pt x="567" y="456"/>
                    <a:pt x="567" y="457"/>
                  </a:cubicBezTo>
                  <a:cubicBezTo>
                    <a:pt x="565" y="457"/>
                    <a:pt x="564" y="458"/>
                    <a:pt x="563" y="458"/>
                  </a:cubicBezTo>
                  <a:cubicBezTo>
                    <a:pt x="563" y="458"/>
                    <a:pt x="563" y="458"/>
                    <a:pt x="563" y="459"/>
                  </a:cubicBezTo>
                  <a:cubicBezTo>
                    <a:pt x="562" y="459"/>
                    <a:pt x="562" y="459"/>
                    <a:pt x="561" y="459"/>
                  </a:cubicBezTo>
                  <a:cubicBezTo>
                    <a:pt x="561" y="459"/>
                    <a:pt x="561" y="460"/>
                    <a:pt x="561" y="460"/>
                  </a:cubicBezTo>
                  <a:cubicBezTo>
                    <a:pt x="560" y="460"/>
                    <a:pt x="560" y="460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7" y="461"/>
                    <a:pt x="557" y="460"/>
                    <a:pt x="555" y="460"/>
                  </a:cubicBezTo>
                  <a:cubicBezTo>
                    <a:pt x="555" y="460"/>
                    <a:pt x="555" y="460"/>
                    <a:pt x="555" y="460"/>
                  </a:cubicBezTo>
                  <a:cubicBezTo>
                    <a:pt x="553" y="461"/>
                    <a:pt x="553" y="461"/>
                    <a:pt x="552" y="460"/>
                  </a:cubicBezTo>
                  <a:cubicBezTo>
                    <a:pt x="552" y="460"/>
                    <a:pt x="552" y="460"/>
                    <a:pt x="552" y="460"/>
                  </a:cubicBezTo>
                  <a:cubicBezTo>
                    <a:pt x="552" y="459"/>
                    <a:pt x="552" y="459"/>
                    <a:pt x="552" y="458"/>
                  </a:cubicBezTo>
                  <a:cubicBezTo>
                    <a:pt x="552" y="458"/>
                    <a:pt x="552" y="458"/>
                    <a:pt x="551" y="458"/>
                  </a:cubicBezTo>
                  <a:cubicBezTo>
                    <a:pt x="551" y="458"/>
                    <a:pt x="551" y="457"/>
                    <a:pt x="551" y="457"/>
                  </a:cubicBezTo>
                  <a:cubicBezTo>
                    <a:pt x="551" y="457"/>
                    <a:pt x="550" y="456"/>
                    <a:pt x="549" y="456"/>
                  </a:cubicBezTo>
                  <a:cubicBezTo>
                    <a:pt x="549" y="456"/>
                    <a:pt x="549" y="455"/>
                    <a:pt x="549" y="455"/>
                  </a:cubicBezTo>
                  <a:cubicBezTo>
                    <a:pt x="549" y="455"/>
                    <a:pt x="549" y="455"/>
                    <a:pt x="549" y="455"/>
                  </a:cubicBezTo>
                  <a:cubicBezTo>
                    <a:pt x="548" y="455"/>
                    <a:pt x="548" y="455"/>
                    <a:pt x="547" y="455"/>
                  </a:cubicBezTo>
                  <a:cubicBezTo>
                    <a:pt x="547" y="454"/>
                    <a:pt x="546" y="453"/>
                    <a:pt x="546" y="453"/>
                  </a:cubicBezTo>
                  <a:cubicBezTo>
                    <a:pt x="546" y="453"/>
                    <a:pt x="545" y="453"/>
                    <a:pt x="545" y="453"/>
                  </a:cubicBezTo>
                  <a:cubicBezTo>
                    <a:pt x="545" y="453"/>
                    <a:pt x="545" y="452"/>
                    <a:pt x="545" y="452"/>
                  </a:cubicBezTo>
                  <a:cubicBezTo>
                    <a:pt x="545" y="452"/>
                    <a:pt x="545" y="452"/>
                    <a:pt x="545" y="452"/>
                  </a:cubicBezTo>
                  <a:cubicBezTo>
                    <a:pt x="545" y="451"/>
                    <a:pt x="544" y="450"/>
                    <a:pt x="544" y="450"/>
                  </a:cubicBezTo>
                  <a:cubicBezTo>
                    <a:pt x="544" y="450"/>
                    <a:pt x="543" y="449"/>
                    <a:pt x="543" y="449"/>
                  </a:cubicBezTo>
                  <a:cubicBezTo>
                    <a:pt x="543" y="449"/>
                    <a:pt x="543" y="448"/>
                    <a:pt x="543" y="448"/>
                  </a:cubicBezTo>
                  <a:cubicBezTo>
                    <a:pt x="542" y="448"/>
                    <a:pt x="542" y="448"/>
                    <a:pt x="542" y="448"/>
                  </a:cubicBezTo>
                  <a:cubicBezTo>
                    <a:pt x="542" y="447"/>
                    <a:pt x="543" y="447"/>
                    <a:pt x="543" y="447"/>
                  </a:cubicBezTo>
                  <a:cubicBezTo>
                    <a:pt x="543" y="446"/>
                    <a:pt x="543" y="445"/>
                    <a:pt x="543" y="444"/>
                  </a:cubicBezTo>
                  <a:cubicBezTo>
                    <a:pt x="542" y="444"/>
                    <a:pt x="542" y="444"/>
                    <a:pt x="542" y="444"/>
                  </a:cubicBezTo>
                  <a:cubicBezTo>
                    <a:pt x="542" y="442"/>
                    <a:pt x="542" y="441"/>
                    <a:pt x="542" y="440"/>
                  </a:cubicBezTo>
                  <a:cubicBezTo>
                    <a:pt x="542" y="440"/>
                    <a:pt x="543" y="440"/>
                    <a:pt x="543" y="440"/>
                  </a:cubicBezTo>
                  <a:cubicBezTo>
                    <a:pt x="543" y="437"/>
                    <a:pt x="542" y="436"/>
                    <a:pt x="542" y="434"/>
                  </a:cubicBezTo>
                  <a:cubicBezTo>
                    <a:pt x="542" y="434"/>
                    <a:pt x="542" y="434"/>
                    <a:pt x="543" y="434"/>
                  </a:cubicBezTo>
                  <a:cubicBezTo>
                    <a:pt x="543" y="434"/>
                    <a:pt x="542" y="433"/>
                    <a:pt x="542" y="432"/>
                  </a:cubicBezTo>
                  <a:cubicBezTo>
                    <a:pt x="542" y="432"/>
                    <a:pt x="543" y="432"/>
                    <a:pt x="543" y="432"/>
                  </a:cubicBezTo>
                  <a:cubicBezTo>
                    <a:pt x="543" y="432"/>
                    <a:pt x="543" y="431"/>
                    <a:pt x="543" y="431"/>
                  </a:cubicBezTo>
                  <a:cubicBezTo>
                    <a:pt x="543" y="431"/>
                    <a:pt x="543" y="431"/>
                    <a:pt x="543" y="431"/>
                  </a:cubicBezTo>
                  <a:cubicBezTo>
                    <a:pt x="543" y="431"/>
                    <a:pt x="543" y="431"/>
                    <a:pt x="543" y="430"/>
                  </a:cubicBezTo>
                  <a:cubicBezTo>
                    <a:pt x="543" y="430"/>
                    <a:pt x="543" y="430"/>
                    <a:pt x="544" y="430"/>
                  </a:cubicBezTo>
                  <a:cubicBezTo>
                    <a:pt x="544" y="430"/>
                    <a:pt x="544" y="429"/>
                    <a:pt x="544" y="429"/>
                  </a:cubicBezTo>
                  <a:cubicBezTo>
                    <a:pt x="544" y="429"/>
                    <a:pt x="544" y="429"/>
                    <a:pt x="544" y="429"/>
                  </a:cubicBezTo>
                  <a:cubicBezTo>
                    <a:pt x="544" y="429"/>
                    <a:pt x="544" y="429"/>
                    <a:pt x="544" y="428"/>
                  </a:cubicBezTo>
                  <a:cubicBezTo>
                    <a:pt x="544" y="428"/>
                    <a:pt x="544" y="428"/>
                    <a:pt x="544" y="428"/>
                  </a:cubicBezTo>
                  <a:cubicBezTo>
                    <a:pt x="544" y="428"/>
                    <a:pt x="543" y="427"/>
                    <a:pt x="543" y="427"/>
                  </a:cubicBezTo>
                  <a:cubicBezTo>
                    <a:pt x="543" y="427"/>
                    <a:pt x="543" y="427"/>
                    <a:pt x="543" y="427"/>
                  </a:cubicBezTo>
                  <a:cubicBezTo>
                    <a:pt x="543" y="426"/>
                    <a:pt x="543" y="426"/>
                    <a:pt x="543" y="425"/>
                  </a:cubicBezTo>
                  <a:cubicBezTo>
                    <a:pt x="542" y="425"/>
                    <a:pt x="540" y="424"/>
                    <a:pt x="538" y="424"/>
                  </a:cubicBezTo>
                  <a:cubicBezTo>
                    <a:pt x="538" y="424"/>
                    <a:pt x="538" y="423"/>
                    <a:pt x="538" y="422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37" y="421"/>
                    <a:pt x="537" y="422"/>
                    <a:pt x="536" y="421"/>
                  </a:cubicBezTo>
                  <a:cubicBezTo>
                    <a:pt x="536" y="421"/>
                    <a:pt x="536" y="421"/>
                    <a:pt x="535" y="421"/>
                  </a:cubicBezTo>
                  <a:cubicBezTo>
                    <a:pt x="533" y="421"/>
                    <a:pt x="531" y="421"/>
                    <a:pt x="529" y="421"/>
                  </a:cubicBezTo>
                  <a:cubicBezTo>
                    <a:pt x="529" y="421"/>
                    <a:pt x="529" y="421"/>
                    <a:pt x="528" y="421"/>
                  </a:cubicBezTo>
                  <a:cubicBezTo>
                    <a:pt x="528" y="421"/>
                    <a:pt x="528" y="421"/>
                    <a:pt x="528" y="422"/>
                  </a:cubicBezTo>
                  <a:cubicBezTo>
                    <a:pt x="526" y="422"/>
                    <a:pt x="524" y="422"/>
                    <a:pt x="523" y="423"/>
                  </a:cubicBezTo>
                  <a:cubicBezTo>
                    <a:pt x="523" y="423"/>
                    <a:pt x="523" y="423"/>
                    <a:pt x="522" y="424"/>
                  </a:cubicBezTo>
                  <a:cubicBezTo>
                    <a:pt x="522" y="424"/>
                    <a:pt x="521" y="423"/>
                    <a:pt x="521" y="423"/>
                  </a:cubicBezTo>
                  <a:cubicBezTo>
                    <a:pt x="519" y="424"/>
                    <a:pt x="518" y="424"/>
                    <a:pt x="516" y="424"/>
                  </a:cubicBezTo>
                  <a:cubicBezTo>
                    <a:pt x="516" y="424"/>
                    <a:pt x="516" y="425"/>
                    <a:pt x="515" y="425"/>
                  </a:cubicBezTo>
                  <a:cubicBezTo>
                    <a:pt x="515" y="424"/>
                    <a:pt x="515" y="424"/>
                    <a:pt x="514" y="424"/>
                  </a:cubicBezTo>
                  <a:cubicBezTo>
                    <a:pt x="514" y="424"/>
                    <a:pt x="513" y="424"/>
                    <a:pt x="513" y="425"/>
                  </a:cubicBezTo>
                  <a:cubicBezTo>
                    <a:pt x="512" y="425"/>
                    <a:pt x="512" y="425"/>
                    <a:pt x="512" y="425"/>
                  </a:cubicBezTo>
                  <a:cubicBezTo>
                    <a:pt x="512" y="425"/>
                    <a:pt x="512" y="425"/>
                    <a:pt x="512" y="425"/>
                  </a:cubicBezTo>
                  <a:cubicBezTo>
                    <a:pt x="511" y="424"/>
                    <a:pt x="512" y="423"/>
                    <a:pt x="513" y="423"/>
                  </a:cubicBezTo>
                  <a:cubicBezTo>
                    <a:pt x="513" y="423"/>
                    <a:pt x="513" y="423"/>
                    <a:pt x="513" y="423"/>
                  </a:cubicBezTo>
                  <a:cubicBezTo>
                    <a:pt x="513" y="422"/>
                    <a:pt x="513" y="422"/>
                    <a:pt x="513" y="421"/>
                  </a:cubicBezTo>
                  <a:cubicBezTo>
                    <a:pt x="513" y="421"/>
                    <a:pt x="513" y="421"/>
                    <a:pt x="514" y="421"/>
                  </a:cubicBezTo>
                  <a:cubicBezTo>
                    <a:pt x="514" y="420"/>
                    <a:pt x="513" y="419"/>
                    <a:pt x="514" y="418"/>
                  </a:cubicBezTo>
                  <a:cubicBezTo>
                    <a:pt x="514" y="418"/>
                    <a:pt x="514" y="418"/>
                    <a:pt x="514" y="418"/>
                  </a:cubicBezTo>
                  <a:cubicBezTo>
                    <a:pt x="514" y="418"/>
                    <a:pt x="514" y="418"/>
                    <a:pt x="514" y="417"/>
                  </a:cubicBezTo>
                  <a:cubicBezTo>
                    <a:pt x="514" y="417"/>
                    <a:pt x="514" y="417"/>
                    <a:pt x="514" y="417"/>
                  </a:cubicBezTo>
                  <a:cubicBezTo>
                    <a:pt x="514" y="417"/>
                    <a:pt x="514" y="416"/>
                    <a:pt x="513" y="416"/>
                  </a:cubicBezTo>
                  <a:cubicBezTo>
                    <a:pt x="514" y="416"/>
                    <a:pt x="514" y="416"/>
                    <a:pt x="514" y="416"/>
                  </a:cubicBezTo>
                  <a:cubicBezTo>
                    <a:pt x="514" y="416"/>
                    <a:pt x="514" y="415"/>
                    <a:pt x="514" y="415"/>
                  </a:cubicBezTo>
                  <a:cubicBezTo>
                    <a:pt x="514" y="415"/>
                    <a:pt x="514" y="415"/>
                    <a:pt x="514" y="414"/>
                  </a:cubicBezTo>
                  <a:cubicBezTo>
                    <a:pt x="514" y="413"/>
                    <a:pt x="514" y="412"/>
                    <a:pt x="514" y="411"/>
                  </a:cubicBezTo>
                  <a:cubicBezTo>
                    <a:pt x="514" y="411"/>
                    <a:pt x="514" y="411"/>
                    <a:pt x="514" y="411"/>
                  </a:cubicBezTo>
                  <a:cubicBezTo>
                    <a:pt x="514" y="409"/>
                    <a:pt x="514" y="409"/>
                    <a:pt x="512" y="409"/>
                  </a:cubicBezTo>
                  <a:cubicBezTo>
                    <a:pt x="512" y="408"/>
                    <a:pt x="513" y="407"/>
                    <a:pt x="513" y="407"/>
                  </a:cubicBezTo>
                  <a:cubicBezTo>
                    <a:pt x="513" y="406"/>
                    <a:pt x="513" y="406"/>
                    <a:pt x="513" y="406"/>
                  </a:cubicBezTo>
                  <a:cubicBezTo>
                    <a:pt x="513" y="406"/>
                    <a:pt x="514" y="406"/>
                    <a:pt x="514" y="406"/>
                  </a:cubicBezTo>
                  <a:cubicBezTo>
                    <a:pt x="514" y="406"/>
                    <a:pt x="514" y="408"/>
                    <a:pt x="514" y="408"/>
                  </a:cubicBezTo>
                  <a:cubicBezTo>
                    <a:pt x="514" y="408"/>
                    <a:pt x="515" y="408"/>
                    <a:pt x="515" y="408"/>
                  </a:cubicBezTo>
                  <a:cubicBezTo>
                    <a:pt x="515" y="408"/>
                    <a:pt x="515" y="409"/>
                    <a:pt x="515" y="409"/>
                  </a:cubicBezTo>
                  <a:cubicBezTo>
                    <a:pt x="516" y="409"/>
                    <a:pt x="516" y="409"/>
                    <a:pt x="516" y="409"/>
                  </a:cubicBezTo>
                  <a:cubicBezTo>
                    <a:pt x="516" y="408"/>
                    <a:pt x="516" y="407"/>
                    <a:pt x="516" y="406"/>
                  </a:cubicBezTo>
                  <a:cubicBezTo>
                    <a:pt x="516" y="404"/>
                    <a:pt x="517" y="402"/>
                    <a:pt x="516" y="399"/>
                  </a:cubicBezTo>
                  <a:cubicBezTo>
                    <a:pt x="518" y="398"/>
                    <a:pt x="516" y="399"/>
                    <a:pt x="516" y="397"/>
                  </a:cubicBezTo>
                  <a:cubicBezTo>
                    <a:pt x="516" y="397"/>
                    <a:pt x="516" y="397"/>
                    <a:pt x="516" y="397"/>
                  </a:cubicBezTo>
                  <a:cubicBezTo>
                    <a:pt x="516" y="396"/>
                    <a:pt x="516" y="395"/>
                    <a:pt x="517" y="394"/>
                  </a:cubicBezTo>
                  <a:cubicBezTo>
                    <a:pt x="517" y="394"/>
                    <a:pt x="517" y="394"/>
                    <a:pt x="517" y="394"/>
                  </a:cubicBezTo>
                  <a:cubicBezTo>
                    <a:pt x="517" y="393"/>
                    <a:pt x="517" y="393"/>
                    <a:pt x="517" y="392"/>
                  </a:cubicBezTo>
                  <a:cubicBezTo>
                    <a:pt x="517" y="392"/>
                    <a:pt x="517" y="392"/>
                    <a:pt x="518" y="392"/>
                  </a:cubicBezTo>
                  <a:cubicBezTo>
                    <a:pt x="518" y="392"/>
                    <a:pt x="518" y="392"/>
                    <a:pt x="518" y="392"/>
                  </a:cubicBezTo>
                  <a:cubicBezTo>
                    <a:pt x="518" y="392"/>
                    <a:pt x="518" y="392"/>
                    <a:pt x="518" y="392"/>
                  </a:cubicBezTo>
                  <a:cubicBezTo>
                    <a:pt x="518" y="391"/>
                    <a:pt x="518" y="389"/>
                    <a:pt x="518" y="388"/>
                  </a:cubicBezTo>
                  <a:cubicBezTo>
                    <a:pt x="518" y="388"/>
                    <a:pt x="517" y="388"/>
                    <a:pt x="517" y="388"/>
                  </a:cubicBezTo>
                  <a:cubicBezTo>
                    <a:pt x="517" y="388"/>
                    <a:pt x="517" y="387"/>
                    <a:pt x="516" y="387"/>
                  </a:cubicBezTo>
                  <a:cubicBezTo>
                    <a:pt x="516" y="387"/>
                    <a:pt x="516" y="387"/>
                    <a:pt x="515" y="387"/>
                  </a:cubicBezTo>
                  <a:cubicBezTo>
                    <a:pt x="515" y="387"/>
                    <a:pt x="515" y="387"/>
                    <a:pt x="515" y="387"/>
                  </a:cubicBezTo>
                  <a:cubicBezTo>
                    <a:pt x="515" y="387"/>
                    <a:pt x="515" y="387"/>
                    <a:pt x="514" y="387"/>
                  </a:cubicBezTo>
                  <a:cubicBezTo>
                    <a:pt x="514" y="387"/>
                    <a:pt x="514" y="386"/>
                    <a:pt x="514" y="386"/>
                  </a:cubicBezTo>
                  <a:cubicBezTo>
                    <a:pt x="513" y="386"/>
                    <a:pt x="510" y="388"/>
                    <a:pt x="509" y="388"/>
                  </a:cubicBezTo>
                  <a:cubicBezTo>
                    <a:pt x="509" y="388"/>
                    <a:pt x="509" y="389"/>
                    <a:pt x="508" y="389"/>
                  </a:cubicBezTo>
                  <a:cubicBezTo>
                    <a:pt x="507" y="390"/>
                    <a:pt x="507" y="390"/>
                    <a:pt x="506" y="390"/>
                  </a:cubicBezTo>
                  <a:cubicBezTo>
                    <a:pt x="506" y="390"/>
                    <a:pt x="505" y="391"/>
                    <a:pt x="505" y="391"/>
                  </a:cubicBezTo>
                  <a:cubicBezTo>
                    <a:pt x="505" y="391"/>
                    <a:pt x="505" y="391"/>
                    <a:pt x="505" y="391"/>
                  </a:cubicBezTo>
                  <a:cubicBezTo>
                    <a:pt x="505" y="391"/>
                    <a:pt x="505" y="391"/>
                    <a:pt x="505" y="391"/>
                  </a:cubicBezTo>
                  <a:cubicBezTo>
                    <a:pt x="504" y="392"/>
                    <a:pt x="503" y="392"/>
                    <a:pt x="502" y="392"/>
                  </a:cubicBezTo>
                  <a:cubicBezTo>
                    <a:pt x="502" y="392"/>
                    <a:pt x="502" y="392"/>
                    <a:pt x="502" y="392"/>
                  </a:cubicBezTo>
                  <a:cubicBezTo>
                    <a:pt x="502" y="392"/>
                    <a:pt x="501" y="392"/>
                    <a:pt x="501" y="393"/>
                  </a:cubicBezTo>
                  <a:cubicBezTo>
                    <a:pt x="501" y="395"/>
                    <a:pt x="500" y="397"/>
                    <a:pt x="500" y="398"/>
                  </a:cubicBezTo>
                  <a:cubicBezTo>
                    <a:pt x="500" y="398"/>
                    <a:pt x="500" y="398"/>
                    <a:pt x="500" y="398"/>
                  </a:cubicBezTo>
                  <a:cubicBezTo>
                    <a:pt x="500" y="399"/>
                    <a:pt x="500" y="400"/>
                    <a:pt x="500" y="400"/>
                  </a:cubicBezTo>
                  <a:cubicBezTo>
                    <a:pt x="500" y="401"/>
                    <a:pt x="499" y="401"/>
                    <a:pt x="499" y="401"/>
                  </a:cubicBezTo>
                  <a:cubicBezTo>
                    <a:pt x="499" y="402"/>
                    <a:pt x="499" y="402"/>
                    <a:pt x="499" y="402"/>
                  </a:cubicBezTo>
                  <a:cubicBezTo>
                    <a:pt x="499" y="402"/>
                    <a:pt x="499" y="402"/>
                    <a:pt x="499" y="402"/>
                  </a:cubicBezTo>
                  <a:cubicBezTo>
                    <a:pt x="499" y="403"/>
                    <a:pt x="499" y="404"/>
                    <a:pt x="499" y="405"/>
                  </a:cubicBezTo>
                  <a:cubicBezTo>
                    <a:pt x="499" y="405"/>
                    <a:pt x="498" y="405"/>
                    <a:pt x="498" y="406"/>
                  </a:cubicBezTo>
                  <a:cubicBezTo>
                    <a:pt x="497" y="406"/>
                    <a:pt x="496" y="408"/>
                    <a:pt x="496" y="409"/>
                  </a:cubicBezTo>
                  <a:cubicBezTo>
                    <a:pt x="495" y="409"/>
                    <a:pt x="495" y="409"/>
                    <a:pt x="494" y="410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494" y="410"/>
                    <a:pt x="493" y="409"/>
                    <a:pt x="493" y="409"/>
                  </a:cubicBezTo>
                  <a:cubicBezTo>
                    <a:pt x="493" y="409"/>
                    <a:pt x="493" y="409"/>
                    <a:pt x="493" y="409"/>
                  </a:cubicBezTo>
                  <a:cubicBezTo>
                    <a:pt x="492" y="409"/>
                    <a:pt x="491" y="409"/>
                    <a:pt x="490" y="410"/>
                  </a:cubicBezTo>
                  <a:cubicBezTo>
                    <a:pt x="490" y="410"/>
                    <a:pt x="490" y="409"/>
                    <a:pt x="490" y="409"/>
                  </a:cubicBezTo>
                  <a:cubicBezTo>
                    <a:pt x="488" y="410"/>
                    <a:pt x="488" y="411"/>
                    <a:pt x="487" y="412"/>
                  </a:cubicBezTo>
                  <a:cubicBezTo>
                    <a:pt x="487" y="412"/>
                    <a:pt x="487" y="412"/>
                    <a:pt x="487" y="412"/>
                  </a:cubicBezTo>
                  <a:cubicBezTo>
                    <a:pt x="486" y="412"/>
                    <a:pt x="485" y="413"/>
                    <a:pt x="484" y="413"/>
                  </a:cubicBezTo>
                  <a:cubicBezTo>
                    <a:pt x="484" y="413"/>
                    <a:pt x="484" y="413"/>
                    <a:pt x="484" y="414"/>
                  </a:cubicBezTo>
                  <a:cubicBezTo>
                    <a:pt x="482" y="414"/>
                    <a:pt x="481" y="414"/>
                    <a:pt x="479" y="414"/>
                  </a:cubicBezTo>
                  <a:cubicBezTo>
                    <a:pt x="478" y="413"/>
                    <a:pt x="478" y="413"/>
                    <a:pt x="477" y="412"/>
                  </a:cubicBezTo>
                  <a:cubicBezTo>
                    <a:pt x="477" y="412"/>
                    <a:pt x="476" y="412"/>
                    <a:pt x="475" y="412"/>
                  </a:cubicBezTo>
                  <a:cubicBezTo>
                    <a:pt x="475" y="412"/>
                    <a:pt x="475" y="411"/>
                    <a:pt x="475" y="411"/>
                  </a:cubicBezTo>
                  <a:cubicBezTo>
                    <a:pt x="475" y="411"/>
                    <a:pt x="475" y="411"/>
                    <a:pt x="474" y="411"/>
                  </a:cubicBezTo>
                  <a:cubicBezTo>
                    <a:pt x="474" y="411"/>
                    <a:pt x="474" y="411"/>
                    <a:pt x="474" y="411"/>
                  </a:cubicBezTo>
                  <a:cubicBezTo>
                    <a:pt x="473" y="411"/>
                    <a:pt x="472" y="412"/>
                    <a:pt x="471" y="412"/>
                  </a:cubicBezTo>
                  <a:cubicBezTo>
                    <a:pt x="471" y="409"/>
                    <a:pt x="468" y="409"/>
                    <a:pt x="468" y="405"/>
                  </a:cubicBezTo>
                  <a:cubicBezTo>
                    <a:pt x="467" y="405"/>
                    <a:pt x="467" y="405"/>
                    <a:pt x="466" y="405"/>
                  </a:cubicBezTo>
                  <a:cubicBezTo>
                    <a:pt x="466" y="405"/>
                    <a:pt x="465" y="404"/>
                    <a:pt x="464" y="404"/>
                  </a:cubicBezTo>
                  <a:cubicBezTo>
                    <a:pt x="464" y="404"/>
                    <a:pt x="464" y="403"/>
                    <a:pt x="464" y="403"/>
                  </a:cubicBezTo>
                  <a:cubicBezTo>
                    <a:pt x="464" y="403"/>
                    <a:pt x="464" y="403"/>
                    <a:pt x="464" y="403"/>
                  </a:cubicBezTo>
                  <a:cubicBezTo>
                    <a:pt x="463" y="403"/>
                    <a:pt x="463" y="403"/>
                    <a:pt x="463" y="402"/>
                  </a:cubicBezTo>
                  <a:cubicBezTo>
                    <a:pt x="463" y="402"/>
                    <a:pt x="463" y="402"/>
                    <a:pt x="463" y="403"/>
                  </a:cubicBezTo>
                  <a:cubicBezTo>
                    <a:pt x="462" y="402"/>
                    <a:pt x="462" y="402"/>
                    <a:pt x="462" y="401"/>
                  </a:cubicBezTo>
                  <a:cubicBezTo>
                    <a:pt x="462" y="401"/>
                    <a:pt x="461" y="401"/>
                    <a:pt x="461" y="401"/>
                  </a:cubicBezTo>
                  <a:cubicBezTo>
                    <a:pt x="461" y="400"/>
                    <a:pt x="461" y="400"/>
                    <a:pt x="461" y="399"/>
                  </a:cubicBezTo>
                  <a:cubicBezTo>
                    <a:pt x="461" y="399"/>
                    <a:pt x="461" y="399"/>
                    <a:pt x="461" y="399"/>
                  </a:cubicBezTo>
                  <a:cubicBezTo>
                    <a:pt x="461" y="399"/>
                    <a:pt x="461" y="399"/>
                    <a:pt x="461" y="399"/>
                  </a:cubicBezTo>
                  <a:cubicBezTo>
                    <a:pt x="460" y="398"/>
                    <a:pt x="460" y="398"/>
                    <a:pt x="459" y="398"/>
                  </a:cubicBezTo>
                  <a:cubicBezTo>
                    <a:pt x="459" y="398"/>
                    <a:pt x="459" y="397"/>
                    <a:pt x="459" y="397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96"/>
                    <a:pt x="459" y="396"/>
                    <a:pt x="459" y="396"/>
                  </a:cubicBezTo>
                  <a:cubicBezTo>
                    <a:pt x="458" y="397"/>
                    <a:pt x="458" y="397"/>
                    <a:pt x="458" y="397"/>
                  </a:cubicBezTo>
                  <a:cubicBezTo>
                    <a:pt x="458" y="397"/>
                    <a:pt x="458" y="397"/>
                    <a:pt x="457" y="397"/>
                  </a:cubicBezTo>
                  <a:cubicBezTo>
                    <a:pt x="458" y="396"/>
                    <a:pt x="458" y="396"/>
                    <a:pt x="458" y="395"/>
                  </a:cubicBezTo>
                  <a:cubicBezTo>
                    <a:pt x="458" y="395"/>
                    <a:pt x="458" y="395"/>
                    <a:pt x="458" y="395"/>
                  </a:cubicBezTo>
                  <a:cubicBezTo>
                    <a:pt x="458" y="394"/>
                    <a:pt x="457" y="392"/>
                    <a:pt x="457" y="391"/>
                  </a:cubicBezTo>
                  <a:cubicBezTo>
                    <a:pt x="457" y="391"/>
                    <a:pt x="457" y="391"/>
                    <a:pt x="457" y="391"/>
                  </a:cubicBezTo>
                  <a:cubicBezTo>
                    <a:pt x="458" y="390"/>
                    <a:pt x="458" y="389"/>
                    <a:pt x="458" y="388"/>
                  </a:cubicBezTo>
                  <a:cubicBezTo>
                    <a:pt x="458" y="388"/>
                    <a:pt x="458" y="388"/>
                    <a:pt x="457" y="388"/>
                  </a:cubicBezTo>
                  <a:cubicBezTo>
                    <a:pt x="457" y="387"/>
                    <a:pt x="457" y="387"/>
                    <a:pt x="457" y="386"/>
                  </a:cubicBezTo>
                  <a:cubicBezTo>
                    <a:pt x="457" y="386"/>
                    <a:pt x="457" y="386"/>
                    <a:pt x="457" y="386"/>
                  </a:cubicBezTo>
                  <a:cubicBezTo>
                    <a:pt x="457" y="385"/>
                    <a:pt x="457" y="385"/>
                    <a:pt x="456" y="384"/>
                  </a:cubicBezTo>
                  <a:cubicBezTo>
                    <a:pt x="456" y="384"/>
                    <a:pt x="456" y="383"/>
                    <a:pt x="456" y="383"/>
                  </a:cubicBezTo>
                  <a:cubicBezTo>
                    <a:pt x="455" y="383"/>
                    <a:pt x="456" y="382"/>
                    <a:pt x="456" y="381"/>
                  </a:cubicBezTo>
                  <a:cubicBezTo>
                    <a:pt x="455" y="380"/>
                    <a:pt x="455" y="378"/>
                    <a:pt x="454" y="377"/>
                  </a:cubicBezTo>
                  <a:cubicBezTo>
                    <a:pt x="454" y="377"/>
                    <a:pt x="454" y="377"/>
                    <a:pt x="455" y="377"/>
                  </a:cubicBezTo>
                  <a:cubicBezTo>
                    <a:pt x="454" y="376"/>
                    <a:pt x="454" y="375"/>
                    <a:pt x="454" y="375"/>
                  </a:cubicBezTo>
                  <a:cubicBezTo>
                    <a:pt x="454" y="374"/>
                    <a:pt x="454" y="374"/>
                    <a:pt x="455" y="374"/>
                  </a:cubicBezTo>
                  <a:cubicBezTo>
                    <a:pt x="455" y="373"/>
                    <a:pt x="455" y="373"/>
                    <a:pt x="455" y="372"/>
                  </a:cubicBezTo>
                  <a:cubicBezTo>
                    <a:pt x="456" y="372"/>
                    <a:pt x="456" y="372"/>
                    <a:pt x="457" y="371"/>
                  </a:cubicBezTo>
                  <a:cubicBezTo>
                    <a:pt x="457" y="370"/>
                    <a:pt x="458" y="369"/>
                    <a:pt x="458" y="368"/>
                  </a:cubicBezTo>
                  <a:cubicBezTo>
                    <a:pt x="457" y="367"/>
                    <a:pt x="457" y="368"/>
                    <a:pt x="457" y="367"/>
                  </a:cubicBezTo>
                  <a:cubicBezTo>
                    <a:pt x="457" y="367"/>
                    <a:pt x="456" y="367"/>
                    <a:pt x="456" y="367"/>
                  </a:cubicBezTo>
                  <a:cubicBezTo>
                    <a:pt x="456" y="367"/>
                    <a:pt x="456" y="367"/>
                    <a:pt x="457" y="366"/>
                  </a:cubicBezTo>
                  <a:cubicBezTo>
                    <a:pt x="457" y="366"/>
                    <a:pt x="457" y="366"/>
                    <a:pt x="457" y="366"/>
                  </a:cubicBezTo>
                  <a:cubicBezTo>
                    <a:pt x="457" y="366"/>
                    <a:pt x="457" y="365"/>
                    <a:pt x="456" y="365"/>
                  </a:cubicBezTo>
                  <a:cubicBezTo>
                    <a:pt x="456" y="365"/>
                    <a:pt x="456" y="365"/>
                    <a:pt x="455" y="365"/>
                  </a:cubicBezTo>
                  <a:cubicBezTo>
                    <a:pt x="455" y="364"/>
                    <a:pt x="455" y="364"/>
                    <a:pt x="455" y="364"/>
                  </a:cubicBezTo>
                  <a:cubicBezTo>
                    <a:pt x="455" y="364"/>
                    <a:pt x="455" y="364"/>
                    <a:pt x="454" y="364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2"/>
                    <a:pt x="454" y="362"/>
                    <a:pt x="454" y="361"/>
                  </a:cubicBezTo>
                  <a:cubicBezTo>
                    <a:pt x="453" y="361"/>
                    <a:pt x="453" y="361"/>
                    <a:pt x="453" y="361"/>
                  </a:cubicBezTo>
                  <a:cubicBezTo>
                    <a:pt x="453" y="360"/>
                    <a:pt x="453" y="359"/>
                    <a:pt x="453" y="358"/>
                  </a:cubicBezTo>
                  <a:cubicBezTo>
                    <a:pt x="453" y="358"/>
                    <a:pt x="453" y="358"/>
                    <a:pt x="452" y="358"/>
                  </a:cubicBezTo>
                  <a:cubicBezTo>
                    <a:pt x="453" y="358"/>
                    <a:pt x="452" y="358"/>
                    <a:pt x="453" y="358"/>
                  </a:cubicBezTo>
                  <a:cubicBezTo>
                    <a:pt x="453" y="357"/>
                    <a:pt x="453" y="357"/>
                    <a:pt x="453" y="357"/>
                  </a:cubicBezTo>
                  <a:cubicBezTo>
                    <a:pt x="453" y="357"/>
                    <a:pt x="454" y="357"/>
                    <a:pt x="454" y="357"/>
                  </a:cubicBezTo>
                  <a:cubicBezTo>
                    <a:pt x="454" y="357"/>
                    <a:pt x="454" y="355"/>
                    <a:pt x="454" y="354"/>
                  </a:cubicBezTo>
                  <a:cubicBezTo>
                    <a:pt x="456" y="354"/>
                    <a:pt x="455" y="354"/>
                    <a:pt x="456" y="353"/>
                  </a:cubicBezTo>
                  <a:cubicBezTo>
                    <a:pt x="456" y="352"/>
                    <a:pt x="456" y="352"/>
                    <a:pt x="456" y="352"/>
                  </a:cubicBezTo>
                  <a:cubicBezTo>
                    <a:pt x="456" y="352"/>
                    <a:pt x="457" y="352"/>
                    <a:pt x="458" y="352"/>
                  </a:cubicBezTo>
                  <a:cubicBezTo>
                    <a:pt x="458" y="352"/>
                    <a:pt x="458" y="351"/>
                    <a:pt x="458" y="351"/>
                  </a:cubicBezTo>
                  <a:cubicBezTo>
                    <a:pt x="458" y="351"/>
                    <a:pt x="459" y="351"/>
                    <a:pt x="459" y="351"/>
                  </a:cubicBezTo>
                  <a:cubicBezTo>
                    <a:pt x="459" y="351"/>
                    <a:pt x="459" y="351"/>
                    <a:pt x="459" y="351"/>
                  </a:cubicBezTo>
                  <a:cubicBezTo>
                    <a:pt x="459" y="351"/>
                    <a:pt x="459" y="351"/>
                    <a:pt x="460" y="351"/>
                  </a:cubicBezTo>
                  <a:cubicBezTo>
                    <a:pt x="459" y="350"/>
                    <a:pt x="459" y="350"/>
                    <a:pt x="459" y="349"/>
                  </a:cubicBezTo>
                  <a:cubicBezTo>
                    <a:pt x="459" y="349"/>
                    <a:pt x="460" y="349"/>
                    <a:pt x="460" y="349"/>
                  </a:cubicBezTo>
                  <a:cubicBezTo>
                    <a:pt x="460" y="348"/>
                    <a:pt x="460" y="349"/>
                    <a:pt x="460" y="348"/>
                  </a:cubicBezTo>
                  <a:cubicBezTo>
                    <a:pt x="460" y="348"/>
                    <a:pt x="460" y="348"/>
                    <a:pt x="460" y="348"/>
                  </a:cubicBezTo>
                  <a:cubicBezTo>
                    <a:pt x="461" y="348"/>
                    <a:pt x="462" y="348"/>
                    <a:pt x="463" y="348"/>
                  </a:cubicBezTo>
                  <a:cubicBezTo>
                    <a:pt x="463" y="348"/>
                    <a:pt x="463" y="348"/>
                    <a:pt x="463" y="347"/>
                  </a:cubicBezTo>
                  <a:cubicBezTo>
                    <a:pt x="464" y="347"/>
                    <a:pt x="464" y="347"/>
                    <a:pt x="465" y="346"/>
                  </a:cubicBezTo>
                  <a:cubicBezTo>
                    <a:pt x="465" y="346"/>
                    <a:pt x="465" y="346"/>
                    <a:pt x="465" y="346"/>
                  </a:cubicBezTo>
                  <a:cubicBezTo>
                    <a:pt x="465" y="346"/>
                    <a:pt x="465" y="346"/>
                    <a:pt x="465" y="346"/>
                  </a:cubicBezTo>
                  <a:cubicBezTo>
                    <a:pt x="465" y="345"/>
                    <a:pt x="465" y="345"/>
                    <a:pt x="465" y="344"/>
                  </a:cubicBezTo>
                  <a:cubicBezTo>
                    <a:pt x="466" y="344"/>
                    <a:pt x="466" y="344"/>
                    <a:pt x="466" y="344"/>
                  </a:cubicBezTo>
                  <a:cubicBezTo>
                    <a:pt x="466" y="343"/>
                    <a:pt x="466" y="342"/>
                    <a:pt x="466" y="341"/>
                  </a:cubicBezTo>
                  <a:cubicBezTo>
                    <a:pt x="467" y="341"/>
                    <a:pt x="467" y="341"/>
                    <a:pt x="467" y="341"/>
                  </a:cubicBezTo>
                  <a:cubicBezTo>
                    <a:pt x="467" y="342"/>
                    <a:pt x="467" y="342"/>
                    <a:pt x="467" y="342"/>
                  </a:cubicBezTo>
                  <a:cubicBezTo>
                    <a:pt x="468" y="342"/>
                    <a:pt x="468" y="342"/>
                    <a:pt x="469" y="342"/>
                  </a:cubicBezTo>
                  <a:cubicBezTo>
                    <a:pt x="469" y="342"/>
                    <a:pt x="469" y="342"/>
                    <a:pt x="469" y="342"/>
                  </a:cubicBezTo>
                  <a:cubicBezTo>
                    <a:pt x="469" y="342"/>
                    <a:pt x="469" y="342"/>
                    <a:pt x="470" y="342"/>
                  </a:cubicBezTo>
                  <a:cubicBezTo>
                    <a:pt x="470" y="342"/>
                    <a:pt x="470" y="341"/>
                    <a:pt x="470" y="341"/>
                  </a:cubicBezTo>
                  <a:cubicBezTo>
                    <a:pt x="471" y="341"/>
                    <a:pt x="472" y="340"/>
                    <a:pt x="472" y="340"/>
                  </a:cubicBezTo>
                  <a:cubicBezTo>
                    <a:pt x="472" y="340"/>
                    <a:pt x="472" y="339"/>
                    <a:pt x="472" y="339"/>
                  </a:cubicBezTo>
                  <a:cubicBezTo>
                    <a:pt x="473" y="339"/>
                    <a:pt x="473" y="340"/>
                    <a:pt x="473" y="340"/>
                  </a:cubicBezTo>
                  <a:cubicBezTo>
                    <a:pt x="475" y="340"/>
                    <a:pt x="475" y="339"/>
                    <a:pt x="475" y="338"/>
                  </a:cubicBezTo>
                  <a:cubicBezTo>
                    <a:pt x="475" y="338"/>
                    <a:pt x="476" y="338"/>
                    <a:pt x="476" y="338"/>
                  </a:cubicBezTo>
                  <a:cubicBezTo>
                    <a:pt x="476" y="338"/>
                    <a:pt x="476" y="339"/>
                    <a:pt x="477" y="339"/>
                  </a:cubicBezTo>
                  <a:cubicBezTo>
                    <a:pt x="478" y="339"/>
                    <a:pt x="478" y="339"/>
                    <a:pt x="479" y="339"/>
                  </a:cubicBezTo>
                  <a:cubicBezTo>
                    <a:pt x="479" y="339"/>
                    <a:pt x="479" y="339"/>
                    <a:pt x="479" y="339"/>
                  </a:cubicBezTo>
                  <a:cubicBezTo>
                    <a:pt x="481" y="339"/>
                    <a:pt x="481" y="338"/>
                    <a:pt x="482" y="338"/>
                  </a:cubicBezTo>
                  <a:cubicBezTo>
                    <a:pt x="482" y="338"/>
                    <a:pt x="482" y="339"/>
                    <a:pt x="482" y="339"/>
                  </a:cubicBezTo>
                  <a:cubicBezTo>
                    <a:pt x="484" y="339"/>
                    <a:pt x="484" y="340"/>
                    <a:pt x="484" y="340"/>
                  </a:cubicBezTo>
                  <a:cubicBezTo>
                    <a:pt x="486" y="340"/>
                    <a:pt x="486" y="340"/>
                    <a:pt x="487" y="339"/>
                  </a:cubicBezTo>
                  <a:cubicBezTo>
                    <a:pt x="487" y="339"/>
                    <a:pt x="487" y="339"/>
                    <a:pt x="487" y="340"/>
                  </a:cubicBezTo>
                  <a:cubicBezTo>
                    <a:pt x="487" y="340"/>
                    <a:pt x="487" y="340"/>
                    <a:pt x="486" y="340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6" y="341"/>
                    <a:pt x="486" y="341"/>
                    <a:pt x="486" y="342"/>
                  </a:cubicBezTo>
                  <a:cubicBezTo>
                    <a:pt x="486" y="342"/>
                    <a:pt x="486" y="342"/>
                    <a:pt x="487" y="341"/>
                  </a:cubicBezTo>
                  <a:cubicBezTo>
                    <a:pt x="487" y="342"/>
                    <a:pt x="489" y="342"/>
                    <a:pt x="490" y="342"/>
                  </a:cubicBezTo>
                  <a:cubicBezTo>
                    <a:pt x="490" y="342"/>
                    <a:pt x="490" y="341"/>
                    <a:pt x="490" y="341"/>
                  </a:cubicBezTo>
                  <a:cubicBezTo>
                    <a:pt x="491" y="341"/>
                    <a:pt x="492" y="341"/>
                    <a:pt x="492" y="341"/>
                  </a:cubicBezTo>
                  <a:cubicBezTo>
                    <a:pt x="492" y="340"/>
                    <a:pt x="492" y="340"/>
                    <a:pt x="491" y="340"/>
                  </a:cubicBezTo>
                  <a:cubicBezTo>
                    <a:pt x="491" y="339"/>
                    <a:pt x="491" y="338"/>
                    <a:pt x="492" y="338"/>
                  </a:cubicBezTo>
                  <a:cubicBezTo>
                    <a:pt x="492" y="338"/>
                    <a:pt x="492" y="337"/>
                    <a:pt x="492" y="337"/>
                  </a:cubicBezTo>
                  <a:cubicBezTo>
                    <a:pt x="494" y="337"/>
                    <a:pt x="494" y="338"/>
                    <a:pt x="496" y="338"/>
                  </a:cubicBezTo>
                  <a:cubicBezTo>
                    <a:pt x="496" y="339"/>
                    <a:pt x="496" y="339"/>
                    <a:pt x="496" y="339"/>
                  </a:cubicBezTo>
                  <a:cubicBezTo>
                    <a:pt x="497" y="340"/>
                    <a:pt x="496" y="339"/>
                    <a:pt x="497" y="340"/>
                  </a:cubicBezTo>
                  <a:cubicBezTo>
                    <a:pt x="498" y="340"/>
                    <a:pt x="498" y="340"/>
                    <a:pt x="499" y="339"/>
                  </a:cubicBezTo>
                  <a:cubicBezTo>
                    <a:pt x="499" y="340"/>
                    <a:pt x="499" y="340"/>
                    <a:pt x="499" y="341"/>
                  </a:cubicBezTo>
                  <a:cubicBezTo>
                    <a:pt x="500" y="341"/>
                    <a:pt x="500" y="341"/>
                    <a:pt x="500" y="341"/>
                  </a:cubicBezTo>
                  <a:cubicBezTo>
                    <a:pt x="501" y="340"/>
                    <a:pt x="500" y="341"/>
                    <a:pt x="501" y="340"/>
                  </a:cubicBezTo>
                  <a:cubicBezTo>
                    <a:pt x="501" y="340"/>
                    <a:pt x="500" y="339"/>
                    <a:pt x="500" y="339"/>
                  </a:cubicBezTo>
                  <a:cubicBezTo>
                    <a:pt x="499" y="339"/>
                    <a:pt x="499" y="339"/>
                    <a:pt x="498" y="338"/>
                  </a:cubicBezTo>
                  <a:cubicBezTo>
                    <a:pt x="498" y="337"/>
                    <a:pt x="498" y="337"/>
                    <a:pt x="500" y="336"/>
                  </a:cubicBezTo>
                  <a:cubicBezTo>
                    <a:pt x="499" y="335"/>
                    <a:pt x="500" y="336"/>
                    <a:pt x="499" y="335"/>
                  </a:cubicBezTo>
                  <a:cubicBezTo>
                    <a:pt x="498" y="335"/>
                    <a:pt x="499" y="335"/>
                    <a:pt x="498" y="335"/>
                  </a:cubicBezTo>
                  <a:cubicBezTo>
                    <a:pt x="498" y="335"/>
                    <a:pt x="498" y="335"/>
                    <a:pt x="498" y="335"/>
                  </a:cubicBezTo>
                  <a:cubicBezTo>
                    <a:pt x="498" y="336"/>
                    <a:pt x="498" y="336"/>
                    <a:pt x="498" y="336"/>
                  </a:cubicBezTo>
                  <a:cubicBezTo>
                    <a:pt x="497" y="335"/>
                    <a:pt x="497" y="335"/>
                    <a:pt x="497" y="335"/>
                  </a:cubicBezTo>
                  <a:cubicBezTo>
                    <a:pt x="497" y="335"/>
                    <a:pt x="497" y="335"/>
                    <a:pt x="497" y="334"/>
                  </a:cubicBezTo>
                  <a:cubicBezTo>
                    <a:pt x="495" y="335"/>
                    <a:pt x="495" y="335"/>
                    <a:pt x="494" y="335"/>
                  </a:cubicBezTo>
                  <a:cubicBezTo>
                    <a:pt x="494" y="335"/>
                    <a:pt x="494" y="335"/>
                    <a:pt x="494" y="334"/>
                  </a:cubicBezTo>
                  <a:cubicBezTo>
                    <a:pt x="494" y="334"/>
                    <a:pt x="494" y="334"/>
                    <a:pt x="493" y="334"/>
                  </a:cubicBezTo>
                  <a:cubicBezTo>
                    <a:pt x="493" y="334"/>
                    <a:pt x="493" y="334"/>
                    <a:pt x="493" y="334"/>
                  </a:cubicBezTo>
                  <a:cubicBezTo>
                    <a:pt x="494" y="333"/>
                    <a:pt x="495" y="333"/>
                    <a:pt x="497" y="333"/>
                  </a:cubicBezTo>
                  <a:cubicBezTo>
                    <a:pt x="497" y="333"/>
                    <a:pt x="497" y="332"/>
                    <a:pt x="498" y="332"/>
                  </a:cubicBezTo>
                  <a:cubicBezTo>
                    <a:pt x="499" y="332"/>
                    <a:pt x="500" y="331"/>
                    <a:pt x="500" y="331"/>
                  </a:cubicBezTo>
                  <a:cubicBezTo>
                    <a:pt x="500" y="331"/>
                    <a:pt x="501" y="331"/>
                    <a:pt x="501" y="331"/>
                  </a:cubicBezTo>
                  <a:cubicBezTo>
                    <a:pt x="501" y="331"/>
                    <a:pt x="501" y="331"/>
                    <a:pt x="502" y="331"/>
                  </a:cubicBezTo>
                  <a:cubicBezTo>
                    <a:pt x="502" y="331"/>
                    <a:pt x="502" y="332"/>
                    <a:pt x="502" y="332"/>
                  </a:cubicBezTo>
                  <a:cubicBezTo>
                    <a:pt x="503" y="332"/>
                    <a:pt x="503" y="332"/>
                    <a:pt x="503" y="332"/>
                  </a:cubicBezTo>
                  <a:cubicBezTo>
                    <a:pt x="503" y="332"/>
                    <a:pt x="503" y="332"/>
                    <a:pt x="503" y="332"/>
                  </a:cubicBezTo>
                  <a:cubicBezTo>
                    <a:pt x="504" y="332"/>
                    <a:pt x="504" y="332"/>
                    <a:pt x="505" y="331"/>
                  </a:cubicBezTo>
                  <a:cubicBezTo>
                    <a:pt x="505" y="331"/>
                    <a:pt x="505" y="330"/>
                    <a:pt x="505" y="330"/>
                  </a:cubicBezTo>
                  <a:cubicBezTo>
                    <a:pt x="505" y="330"/>
                    <a:pt x="505" y="330"/>
                    <a:pt x="506" y="330"/>
                  </a:cubicBezTo>
                  <a:cubicBezTo>
                    <a:pt x="506" y="331"/>
                    <a:pt x="506" y="331"/>
                    <a:pt x="506" y="332"/>
                  </a:cubicBezTo>
                  <a:cubicBezTo>
                    <a:pt x="507" y="332"/>
                    <a:pt x="507" y="332"/>
                    <a:pt x="508" y="332"/>
                  </a:cubicBezTo>
                  <a:cubicBezTo>
                    <a:pt x="508" y="332"/>
                    <a:pt x="508" y="331"/>
                    <a:pt x="508" y="331"/>
                  </a:cubicBezTo>
                  <a:cubicBezTo>
                    <a:pt x="508" y="331"/>
                    <a:pt x="509" y="331"/>
                    <a:pt x="510" y="330"/>
                  </a:cubicBezTo>
                  <a:cubicBezTo>
                    <a:pt x="510" y="330"/>
                    <a:pt x="509" y="330"/>
                    <a:pt x="509" y="329"/>
                  </a:cubicBezTo>
                  <a:cubicBezTo>
                    <a:pt x="510" y="329"/>
                    <a:pt x="510" y="329"/>
                    <a:pt x="510" y="329"/>
                  </a:cubicBezTo>
                  <a:cubicBezTo>
                    <a:pt x="510" y="330"/>
                    <a:pt x="511" y="330"/>
                    <a:pt x="511" y="331"/>
                  </a:cubicBezTo>
                  <a:cubicBezTo>
                    <a:pt x="512" y="330"/>
                    <a:pt x="512" y="331"/>
                    <a:pt x="512" y="329"/>
                  </a:cubicBezTo>
                  <a:cubicBezTo>
                    <a:pt x="513" y="329"/>
                    <a:pt x="514" y="329"/>
                    <a:pt x="515" y="329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15" y="332"/>
                    <a:pt x="516" y="332"/>
                    <a:pt x="518" y="332"/>
                  </a:cubicBezTo>
                  <a:cubicBezTo>
                    <a:pt x="518" y="332"/>
                    <a:pt x="519" y="332"/>
                    <a:pt x="519" y="332"/>
                  </a:cubicBezTo>
                  <a:cubicBezTo>
                    <a:pt x="520" y="332"/>
                    <a:pt x="520" y="333"/>
                    <a:pt x="520" y="333"/>
                  </a:cubicBezTo>
                  <a:cubicBezTo>
                    <a:pt x="521" y="333"/>
                    <a:pt x="521" y="333"/>
                    <a:pt x="522" y="333"/>
                  </a:cubicBezTo>
                  <a:cubicBezTo>
                    <a:pt x="522" y="333"/>
                    <a:pt x="522" y="334"/>
                    <a:pt x="523" y="334"/>
                  </a:cubicBezTo>
                  <a:cubicBezTo>
                    <a:pt x="523" y="334"/>
                    <a:pt x="524" y="334"/>
                    <a:pt x="524" y="334"/>
                  </a:cubicBezTo>
                  <a:cubicBezTo>
                    <a:pt x="524" y="334"/>
                    <a:pt x="524" y="334"/>
                    <a:pt x="524" y="334"/>
                  </a:cubicBezTo>
                  <a:cubicBezTo>
                    <a:pt x="526" y="333"/>
                    <a:pt x="527" y="332"/>
                    <a:pt x="527" y="331"/>
                  </a:cubicBezTo>
                  <a:cubicBezTo>
                    <a:pt x="532" y="331"/>
                    <a:pt x="530" y="333"/>
                    <a:pt x="532" y="335"/>
                  </a:cubicBezTo>
                  <a:cubicBezTo>
                    <a:pt x="532" y="335"/>
                    <a:pt x="532" y="335"/>
                    <a:pt x="532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33" y="336"/>
                    <a:pt x="534" y="336"/>
                    <a:pt x="535" y="336"/>
                  </a:cubicBezTo>
                  <a:cubicBezTo>
                    <a:pt x="535" y="337"/>
                    <a:pt x="535" y="339"/>
                    <a:pt x="536" y="341"/>
                  </a:cubicBezTo>
                  <a:cubicBezTo>
                    <a:pt x="536" y="341"/>
                    <a:pt x="535" y="341"/>
                    <a:pt x="535" y="341"/>
                  </a:cubicBezTo>
                  <a:cubicBezTo>
                    <a:pt x="535" y="342"/>
                    <a:pt x="535" y="344"/>
                    <a:pt x="536" y="345"/>
                  </a:cubicBezTo>
                  <a:cubicBezTo>
                    <a:pt x="536" y="345"/>
                    <a:pt x="536" y="345"/>
                    <a:pt x="536" y="345"/>
                  </a:cubicBezTo>
                  <a:cubicBezTo>
                    <a:pt x="537" y="345"/>
                    <a:pt x="536" y="345"/>
                    <a:pt x="537" y="345"/>
                  </a:cubicBezTo>
                  <a:cubicBezTo>
                    <a:pt x="537" y="345"/>
                    <a:pt x="537" y="344"/>
                    <a:pt x="537" y="343"/>
                  </a:cubicBezTo>
                  <a:cubicBezTo>
                    <a:pt x="538" y="343"/>
                    <a:pt x="538" y="343"/>
                    <a:pt x="539" y="343"/>
                  </a:cubicBezTo>
                  <a:cubicBezTo>
                    <a:pt x="539" y="345"/>
                    <a:pt x="539" y="346"/>
                    <a:pt x="538" y="347"/>
                  </a:cubicBezTo>
                  <a:cubicBezTo>
                    <a:pt x="538" y="349"/>
                    <a:pt x="538" y="349"/>
                    <a:pt x="539" y="350"/>
                  </a:cubicBezTo>
                  <a:cubicBezTo>
                    <a:pt x="539" y="350"/>
                    <a:pt x="539" y="350"/>
                    <a:pt x="539" y="350"/>
                  </a:cubicBezTo>
                  <a:cubicBezTo>
                    <a:pt x="541" y="351"/>
                    <a:pt x="540" y="350"/>
                    <a:pt x="541" y="351"/>
                  </a:cubicBezTo>
                  <a:cubicBezTo>
                    <a:pt x="541" y="351"/>
                    <a:pt x="542" y="351"/>
                    <a:pt x="542" y="351"/>
                  </a:cubicBezTo>
                  <a:cubicBezTo>
                    <a:pt x="542" y="351"/>
                    <a:pt x="542" y="352"/>
                    <a:pt x="542" y="352"/>
                  </a:cubicBezTo>
                  <a:cubicBezTo>
                    <a:pt x="542" y="352"/>
                    <a:pt x="543" y="352"/>
                    <a:pt x="543" y="352"/>
                  </a:cubicBezTo>
                  <a:cubicBezTo>
                    <a:pt x="543" y="353"/>
                    <a:pt x="543" y="353"/>
                    <a:pt x="543" y="353"/>
                  </a:cubicBezTo>
                  <a:cubicBezTo>
                    <a:pt x="543" y="353"/>
                    <a:pt x="543" y="353"/>
                    <a:pt x="543" y="353"/>
                  </a:cubicBezTo>
                  <a:cubicBezTo>
                    <a:pt x="543" y="354"/>
                    <a:pt x="543" y="354"/>
                    <a:pt x="544" y="355"/>
                  </a:cubicBezTo>
                  <a:cubicBezTo>
                    <a:pt x="544" y="355"/>
                    <a:pt x="544" y="355"/>
                    <a:pt x="545" y="356"/>
                  </a:cubicBezTo>
                  <a:cubicBezTo>
                    <a:pt x="545" y="356"/>
                    <a:pt x="546" y="357"/>
                    <a:pt x="546" y="358"/>
                  </a:cubicBezTo>
                  <a:cubicBezTo>
                    <a:pt x="546" y="358"/>
                    <a:pt x="547" y="358"/>
                    <a:pt x="547" y="358"/>
                  </a:cubicBezTo>
                  <a:cubicBezTo>
                    <a:pt x="548" y="358"/>
                    <a:pt x="548" y="359"/>
                    <a:pt x="549" y="359"/>
                  </a:cubicBezTo>
                  <a:cubicBezTo>
                    <a:pt x="549" y="359"/>
                    <a:pt x="549" y="360"/>
                    <a:pt x="549" y="360"/>
                  </a:cubicBezTo>
                  <a:cubicBezTo>
                    <a:pt x="550" y="359"/>
                    <a:pt x="549" y="359"/>
                    <a:pt x="550" y="360"/>
                  </a:cubicBezTo>
                  <a:cubicBezTo>
                    <a:pt x="550" y="359"/>
                    <a:pt x="550" y="358"/>
                    <a:pt x="550" y="358"/>
                  </a:cubicBezTo>
                  <a:cubicBezTo>
                    <a:pt x="550" y="358"/>
                    <a:pt x="550" y="358"/>
                    <a:pt x="550" y="357"/>
                  </a:cubicBezTo>
                  <a:cubicBezTo>
                    <a:pt x="550" y="357"/>
                    <a:pt x="550" y="357"/>
                    <a:pt x="550" y="357"/>
                  </a:cubicBezTo>
                  <a:cubicBezTo>
                    <a:pt x="550" y="357"/>
                    <a:pt x="550" y="357"/>
                    <a:pt x="550" y="356"/>
                  </a:cubicBezTo>
                  <a:cubicBezTo>
                    <a:pt x="550" y="356"/>
                    <a:pt x="551" y="356"/>
                    <a:pt x="551" y="356"/>
                  </a:cubicBezTo>
                  <a:cubicBezTo>
                    <a:pt x="551" y="356"/>
                    <a:pt x="551" y="355"/>
                    <a:pt x="551" y="355"/>
                  </a:cubicBezTo>
                  <a:cubicBezTo>
                    <a:pt x="551" y="355"/>
                    <a:pt x="551" y="355"/>
                    <a:pt x="551" y="355"/>
                  </a:cubicBezTo>
                  <a:cubicBezTo>
                    <a:pt x="551" y="354"/>
                    <a:pt x="551" y="353"/>
                    <a:pt x="551" y="351"/>
                  </a:cubicBezTo>
                  <a:cubicBezTo>
                    <a:pt x="551" y="351"/>
                    <a:pt x="551" y="351"/>
                    <a:pt x="551" y="351"/>
                  </a:cubicBezTo>
                  <a:cubicBezTo>
                    <a:pt x="551" y="351"/>
                    <a:pt x="551" y="350"/>
                    <a:pt x="551" y="350"/>
                  </a:cubicBezTo>
                  <a:cubicBezTo>
                    <a:pt x="551" y="350"/>
                    <a:pt x="551" y="350"/>
                    <a:pt x="552" y="350"/>
                  </a:cubicBezTo>
                  <a:cubicBezTo>
                    <a:pt x="552" y="350"/>
                    <a:pt x="552" y="350"/>
                    <a:pt x="552" y="349"/>
                  </a:cubicBezTo>
                  <a:cubicBezTo>
                    <a:pt x="551" y="350"/>
                    <a:pt x="551" y="350"/>
                    <a:pt x="551" y="350"/>
                  </a:cubicBezTo>
                  <a:cubicBezTo>
                    <a:pt x="551" y="349"/>
                    <a:pt x="551" y="348"/>
                    <a:pt x="551" y="347"/>
                  </a:cubicBezTo>
                  <a:cubicBezTo>
                    <a:pt x="551" y="347"/>
                    <a:pt x="550" y="347"/>
                    <a:pt x="550" y="347"/>
                  </a:cubicBezTo>
                  <a:cubicBezTo>
                    <a:pt x="550" y="346"/>
                    <a:pt x="549" y="345"/>
                    <a:pt x="549" y="343"/>
                  </a:cubicBezTo>
                  <a:cubicBezTo>
                    <a:pt x="549" y="343"/>
                    <a:pt x="548" y="343"/>
                    <a:pt x="548" y="343"/>
                  </a:cubicBezTo>
                  <a:cubicBezTo>
                    <a:pt x="548" y="343"/>
                    <a:pt x="548" y="342"/>
                    <a:pt x="548" y="342"/>
                  </a:cubicBezTo>
                  <a:cubicBezTo>
                    <a:pt x="548" y="342"/>
                    <a:pt x="547" y="342"/>
                    <a:pt x="547" y="342"/>
                  </a:cubicBezTo>
                  <a:cubicBezTo>
                    <a:pt x="547" y="341"/>
                    <a:pt x="547" y="340"/>
                    <a:pt x="547" y="340"/>
                  </a:cubicBezTo>
                  <a:cubicBezTo>
                    <a:pt x="547" y="340"/>
                    <a:pt x="547" y="340"/>
                    <a:pt x="547" y="340"/>
                  </a:cubicBezTo>
                  <a:cubicBezTo>
                    <a:pt x="547" y="340"/>
                    <a:pt x="547" y="339"/>
                    <a:pt x="547" y="339"/>
                  </a:cubicBezTo>
                  <a:cubicBezTo>
                    <a:pt x="546" y="339"/>
                    <a:pt x="546" y="339"/>
                    <a:pt x="545" y="339"/>
                  </a:cubicBezTo>
                  <a:cubicBezTo>
                    <a:pt x="546" y="338"/>
                    <a:pt x="546" y="337"/>
                    <a:pt x="546" y="337"/>
                  </a:cubicBezTo>
                  <a:cubicBezTo>
                    <a:pt x="546" y="337"/>
                    <a:pt x="545" y="337"/>
                    <a:pt x="545" y="337"/>
                  </a:cubicBezTo>
                  <a:cubicBezTo>
                    <a:pt x="545" y="336"/>
                    <a:pt x="545" y="336"/>
                    <a:pt x="545" y="336"/>
                  </a:cubicBezTo>
                  <a:cubicBezTo>
                    <a:pt x="545" y="336"/>
                    <a:pt x="545" y="336"/>
                    <a:pt x="545" y="336"/>
                  </a:cubicBezTo>
                  <a:cubicBezTo>
                    <a:pt x="545" y="335"/>
                    <a:pt x="545" y="335"/>
                    <a:pt x="545" y="335"/>
                  </a:cubicBezTo>
                  <a:cubicBezTo>
                    <a:pt x="544" y="335"/>
                    <a:pt x="544" y="335"/>
                    <a:pt x="544" y="335"/>
                  </a:cubicBezTo>
                  <a:cubicBezTo>
                    <a:pt x="544" y="334"/>
                    <a:pt x="544" y="333"/>
                    <a:pt x="543" y="333"/>
                  </a:cubicBezTo>
                  <a:cubicBezTo>
                    <a:pt x="543" y="333"/>
                    <a:pt x="543" y="333"/>
                    <a:pt x="543" y="333"/>
                  </a:cubicBezTo>
                  <a:cubicBezTo>
                    <a:pt x="543" y="332"/>
                    <a:pt x="543" y="330"/>
                    <a:pt x="543" y="329"/>
                  </a:cubicBezTo>
                  <a:cubicBezTo>
                    <a:pt x="542" y="329"/>
                    <a:pt x="542" y="329"/>
                    <a:pt x="542" y="329"/>
                  </a:cubicBezTo>
                  <a:cubicBezTo>
                    <a:pt x="542" y="329"/>
                    <a:pt x="542" y="329"/>
                    <a:pt x="542" y="328"/>
                  </a:cubicBezTo>
                  <a:cubicBezTo>
                    <a:pt x="542" y="328"/>
                    <a:pt x="542" y="328"/>
                    <a:pt x="542" y="328"/>
                  </a:cubicBezTo>
                  <a:cubicBezTo>
                    <a:pt x="541" y="328"/>
                    <a:pt x="541" y="328"/>
                    <a:pt x="540" y="327"/>
                  </a:cubicBezTo>
                  <a:cubicBezTo>
                    <a:pt x="541" y="327"/>
                    <a:pt x="540" y="327"/>
                    <a:pt x="540" y="326"/>
                  </a:cubicBezTo>
                  <a:cubicBezTo>
                    <a:pt x="541" y="326"/>
                    <a:pt x="541" y="326"/>
                    <a:pt x="542" y="326"/>
                  </a:cubicBezTo>
                  <a:cubicBezTo>
                    <a:pt x="541" y="325"/>
                    <a:pt x="541" y="324"/>
                    <a:pt x="541" y="323"/>
                  </a:cubicBezTo>
                  <a:cubicBezTo>
                    <a:pt x="541" y="323"/>
                    <a:pt x="541" y="323"/>
                    <a:pt x="542" y="323"/>
                  </a:cubicBezTo>
                  <a:cubicBezTo>
                    <a:pt x="542" y="321"/>
                    <a:pt x="542" y="320"/>
                    <a:pt x="542" y="319"/>
                  </a:cubicBezTo>
                  <a:cubicBezTo>
                    <a:pt x="542" y="319"/>
                    <a:pt x="542" y="319"/>
                    <a:pt x="543" y="319"/>
                  </a:cubicBezTo>
                  <a:cubicBezTo>
                    <a:pt x="542" y="318"/>
                    <a:pt x="542" y="318"/>
                    <a:pt x="542" y="318"/>
                  </a:cubicBezTo>
                  <a:cubicBezTo>
                    <a:pt x="543" y="317"/>
                    <a:pt x="543" y="317"/>
                    <a:pt x="544" y="316"/>
                  </a:cubicBezTo>
                  <a:cubicBezTo>
                    <a:pt x="544" y="315"/>
                    <a:pt x="544" y="315"/>
                    <a:pt x="543" y="315"/>
                  </a:cubicBezTo>
                  <a:cubicBezTo>
                    <a:pt x="546" y="314"/>
                    <a:pt x="546" y="314"/>
                    <a:pt x="546" y="312"/>
                  </a:cubicBezTo>
                  <a:cubicBezTo>
                    <a:pt x="547" y="312"/>
                    <a:pt x="547" y="312"/>
                    <a:pt x="548" y="312"/>
                  </a:cubicBezTo>
                  <a:cubicBezTo>
                    <a:pt x="548" y="311"/>
                    <a:pt x="549" y="311"/>
                    <a:pt x="550" y="310"/>
                  </a:cubicBezTo>
                  <a:cubicBezTo>
                    <a:pt x="550" y="310"/>
                    <a:pt x="550" y="309"/>
                    <a:pt x="550" y="309"/>
                  </a:cubicBezTo>
                  <a:cubicBezTo>
                    <a:pt x="550" y="309"/>
                    <a:pt x="551" y="309"/>
                    <a:pt x="551" y="309"/>
                  </a:cubicBezTo>
                  <a:cubicBezTo>
                    <a:pt x="551" y="307"/>
                    <a:pt x="552" y="307"/>
                    <a:pt x="552" y="306"/>
                  </a:cubicBezTo>
                  <a:cubicBezTo>
                    <a:pt x="553" y="306"/>
                    <a:pt x="553" y="306"/>
                    <a:pt x="554" y="306"/>
                  </a:cubicBezTo>
                  <a:cubicBezTo>
                    <a:pt x="554" y="305"/>
                    <a:pt x="556" y="304"/>
                    <a:pt x="557" y="303"/>
                  </a:cubicBezTo>
                  <a:cubicBezTo>
                    <a:pt x="557" y="303"/>
                    <a:pt x="557" y="303"/>
                    <a:pt x="558" y="303"/>
                  </a:cubicBezTo>
                  <a:cubicBezTo>
                    <a:pt x="558" y="303"/>
                    <a:pt x="558" y="303"/>
                    <a:pt x="558" y="303"/>
                  </a:cubicBezTo>
                  <a:cubicBezTo>
                    <a:pt x="559" y="302"/>
                    <a:pt x="558" y="302"/>
                    <a:pt x="559" y="302"/>
                  </a:cubicBezTo>
                  <a:cubicBezTo>
                    <a:pt x="560" y="300"/>
                    <a:pt x="560" y="301"/>
                    <a:pt x="560" y="299"/>
                  </a:cubicBezTo>
                  <a:cubicBezTo>
                    <a:pt x="561" y="299"/>
                    <a:pt x="562" y="298"/>
                    <a:pt x="562" y="298"/>
                  </a:cubicBezTo>
                  <a:cubicBezTo>
                    <a:pt x="563" y="297"/>
                    <a:pt x="563" y="297"/>
                    <a:pt x="563" y="297"/>
                  </a:cubicBezTo>
                  <a:cubicBezTo>
                    <a:pt x="563" y="297"/>
                    <a:pt x="562" y="296"/>
                    <a:pt x="561" y="295"/>
                  </a:cubicBezTo>
                  <a:cubicBezTo>
                    <a:pt x="562" y="295"/>
                    <a:pt x="563" y="295"/>
                    <a:pt x="563" y="295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4" y="294"/>
                    <a:pt x="564" y="294"/>
                    <a:pt x="564" y="294"/>
                  </a:cubicBezTo>
                  <a:cubicBezTo>
                    <a:pt x="564" y="293"/>
                    <a:pt x="563" y="292"/>
                    <a:pt x="562" y="292"/>
                  </a:cubicBezTo>
                  <a:cubicBezTo>
                    <a:pt x="562" y="292"/>
                    <a:pt x="562" y="292"/>
                    <a:pt x="562" y="292"/>
                  </a:cubicBezTo>
                  <a:cubicBezTo>
                    <a:pt x="563" y="292"/>
                    <a:pt x="563" y="291"/>
                    <a:pt x="565" y="291"/>
                  </a:cubicBezTo>
                  <a:cubicBezTo>
                    <a:pt x="565" y="291"/>
                    <a:pt x="565" y="292"/>
                    <a:pt x="565" y="292"/>
                  </a:cubicBezTo>
                  <a:cubicBezTo>
                    <a:pt x="566" y="292"/>
                    <a:pt x="566" y="292"/>
                    <a:pt x="566" y="292"/>
                  </a:cubicBezTo>
                  <a:cubicBezTo>
                    <a:pt x="566" y="292"/>
                    <a:pt x="566" y="292"/>
                    <a:pt x="566" y="292"/>
                  </a:cubicBezTo>
                  <a:cubicBezTo>
                    <a:pt x="567" y="292"/>
                    <a:pt x="568" y="291"/>
                    <a:pt x="568" y="291"/>
                  </a:cubicBezTo>
                  <a:cubicBezTo>
                    <a:pt x="568" y="291"/>
                    <a:pt x="569" y="291"/>
                    <a:pt x="569" y="291"/>
                  </a:cubicBezTo>
                  <a:cubicBezTo>
                    <a:pt x="569" y="291"/>
                    <a:pt x="569" y="290"/>
                    <a:pt x="569" y="290"/>
                  </a:cubicBezTo>
                  <a:cubicBezTo>
                    <a:pt x="568" y="290"/>
                    <a:pt x="568" y="290"/>
                    <a:pt x="567" y="291"/>
                  </a:cubicBezTo>
                  <a:cubicBezTo>
                    <a:pt x="567" y="290"/>
                    <a:pt x="567" y="290"/>
                    <a:pt x="567" y="289"/>
                  </a:cubicBezTo>
                  <a:cubicBezTo>
                    <a:pt x="567" y="289"/>
                    <a:pt x="567" y="289"/>
                    <a:pt x="567" y="289"/>
                  </a:cubicBezTo>
                  <a:cubicBezTo>
                    <a:pt x="566" y="289"/>
                    <a:pt x="565" y="289"/>
                    <a:pt x="564" y="289"/>
                  </a:cubicBezTo>
                  <a:cubicBezTo>
                    <a:pt x="564" y="289"/>
                    <a:pt x="564" y="288"/>
                    <a:pt x="563" y="288"/>
                  </a:cubicBezTo>
                  <a:cubicBezTo>
                    <a:pt x="565" y="288"/>
                    <a:pt x="566" y="287"/>
                    <a:pt x="566" y="286"/>
                  </a:cubicBezTo>
                  <a:cubicBezTo>
                    <a:pt x="567" y="286"/>
                    <a:pt x="567" y="286"/>
                    <a:pt x="567" y="286"/>
                  </a:cubicBezTo>
                  <a:cubicBezTo>
                    <a:pt x="567" y="286"/>
                    <a:pt x="566" y="286"/>
                    <a:pt x="566" y="285"/>
                  </a:cubicBezTo>
                  <a:cubicBezTo>
                    <a:pt x="566" y="285"/>
                    <a:pt x="566" y="285"/>
                    <a:pt x="566" y="285"/>
                  </a:cubicBezTo>
                  <a:cubicBezTo>
                    <a:pt x="566" y="285"/>
                    <a:pt x="566" y="284"/>
                    <a:pt x="566" y="283"/>
                  </a:cubicBezTo>
                  <a:cubicBezTo>
                    <a:pt x="565" y="283"/>
                    <a:pt x="562" y="283"/>
                    <a:pt x="562" y="282"/>
                  </a:cubicBezTo>
                  <a:cubicBezTo>
                    <a:pt x="562" y="282"/>
                    <a:pt x="562" y="282"/>
                    <a:pt x="562" y="282"/>
                  </a:cubicBezTo>
                  <a:cubicBezTo>
                    <a:pt x="562" y="281"/>
                    <a:pt x="561" y="281"/>
                    <a:pt x="560" y="281"/>
                  </a:cubicBezTo>
                  <a:cubicBezTo>
                    <a:pt x="560" y="281"/>
                    <a:pt x="560" y="280"/>
                    <a:pt x="560" y="280"/>
                  </a:cubicBezTo>
                  <a:cubicBezTo>
                    <a:pt x="562" y="280"/>
                    <a:pt x="563" y="280"/>
                    <a:pt x="564" y="280"/>
                  </a:cubicBezTo>
                  <a:cubicBezTo>
                    <a:pt x="563" y="278"/>
                    <a:pt x="562" y="278"/>
                    <a:pt x="561" y="277"/>
                  </a:cubicBezTo>
                  <a:cubicBezTo>
                    <a:pt x="561" y="277"/>
                    <a:pt x="561" y="277"/>
                    <a:pt x="561" y="277"/>
                  </a:cubicBezTo>
                  <a:cubicBezTo>
                    <a:pt x="561" y="277"/>
                    <a:pt x="562" y="277"/>
                    <a:pt x="562" y="277"/>
                  </a:cubicBezTo>
                  <a:cubicBezTo>
                    <a:pt x="562" y="276"/>
                    <a:pt x="562" y="276"/>
                    <a:pt x="562" y="276"/>
                  </a:cubicBezTo>
                  <a:cubicBezTo>
                    <a:pt x="561" y="276"/>
                    <a:pt x="561" y="276"/>
                    <a:pt x="560" y="275"/>
                  </a:cubicBezTo>
                  <a:cubicBezTo>
                    <a:pt x="559" y="275"/>
                    <a:pt x="559" y="275"/>
                    <a:pt x="559" y="274"/>
                  </a:cubicBezTo>
                  <a:cubicBezTo>
                    <a:pt x="559" y="274"/>
                    <a:pt x="560" y="274"/>
                    <a:pt x="560" y="274"/>
                  </a:cubicBezTo>
                  <a:cubicBezTo>
                    <a:pt x="560" y="273"/>
                    <a:pt x="560" y="272"/>
                    <a:pt x="559" y="271"/>
                  </a:cubicBezTo>
                  <a:cubicBezTo>
                    <a:pt x="560" y="271"/>
                    <a:pt x="560" y="271"/>
                    <a:pt x="560" y="271"/>
                  </a:cubicBezTo>
                  <a:cubicBezTo>
                    <a:pt x="560" y="270"/>
                    <a:pt x="561" y="269"/>
                    <a:pt x="561" y="267"/>
                  </a:cubicBezTo>
                  <a:cubicBezTo>
                    <a:pt x="561" y="267"/>
                    <a:pt x="561" y="267"/>
                    <a:pt x="561" y="267"/>
                  </a:cubicBezTo>
                  <a:cubicBezTo>
                    <a:pt x="561" y="267"/>
                    <a:pt x="561" y="266"/>
                    <a:pt x="560" y="265"/>
                  </a:cubicBezTo>
                  <a:cubicBezTo>
                    <a:pt x="561" y="265"/>
                    <a:pt x="562" y="264"/>
                    <a:pt x="563" y="264"/>
                  </a:cubicBezTo>
                  <a:cubicBezTo>
                    <a:pt x="563" y="264"/>
                    <a:pt x="563" y="264"/>
                    <a:pt x="563" y="263"/>
                  </a:cubicBezTo>
                  <a:cubicBezTo>
                    <a:pt x="564" y="263"/>
                    <a:pt x="564" y="263"/>
                    <a:pt x="565" y="264"/>
                  </a:cubicBezTo>
                  <a:cubicBezTo>
                    <a:pt x="565" y="263"/>
                    <a:pt x="565" y="263"/>
                    <a:pt x="565" y="262"/>
                  </a:cubicBezTo>
                  <a:cubicBezTo>
                    <a:pt x="565" y="262"/>
                    <a:pt x="565" y="262"/>
                    <a:pt x="565" y="262"/>
                  </a:cubicBezTo>
                  <a:cubicBezTo>
                    <a:pt x="566" y="262"/>
                    <a:pt x="565" y="262"/>
                    <a:pt x="566" y="262"/>
                  </a:cubicBezTo>
                  <a:cubicBezTo>
                    <a:pt x="566" y="262"/>
                    <a:pt x="566" y="262"/>
                    <a:pt x="566" y="262"/>
                  </a:cubicBezTo>
                  <a:cubicBezTo>
                    <a:pt x="566" y="263"/>
                    <a:pt x="566" y="264"/>
                    <a:pt x="566" y="264"/>
                  </a:cubicBezTo>
                  <a:cubicBezTo>
                    <a:pt x="564" y="265"/>
                    <a:pt x="565" y="265"/>
                    <a:pt x="564" y="266"/>
                  </a:cubicBezTo>
                  <a:cubicBezTo>
                    <a:pt x="564" y="266"/>
                    <a:pt x="564" y="266"/>
                    <a:pt x="564" y="266"/>
                  </a:cubicBezTo>
                  <a:cubicBezTo>
                    <a:pt x="564" y="267"/>
                    <a:pt x="563" y="267"/>
                    <a:pt x="563" y="268"/>
                  </a:cubicBezTo>
                  <a:cubicBezTo>
                    <a:pt x="564" y="267"/>
                    <a:pt x="564" y="267"/>
                    <a:pt x="564" y="267"/>
                  </a:cubicBezTo>
                  <a:cubicBezTo>
                    <a:pt x="564" y="268"/>
                    <a:pt x="564" y="268"/>
                    <a:pt x="564" y="268"/>
                  </a:cubicBezTo>
                  <a:cubicBezTo>
                    <a:pt x="564" y="268"/>
                    <a:pt x="563" y="269"/>
                    <a:pt x="562" y="270"/>
                  </a:cubicBezTo>
                  <a:cubicBezTo>
                    <a:pt x="562" y="270"/>
                    <a:pt x="563" y="271"/>
                    <a:pt x="563" y="271"/>
                  </a:cubicBezTo>
                  <a:cubicBezTo>
                    <a:pt x="563" y="271"/>
                    <a:pt x="563" y="272"/>
                    <a:pt x="563" y="272"/>
                  </a:cubicBezTo>
                  <a:cubicBezTo>
                    <a:pt x="563" y="272"/>
                    <a:pt x="563" y="272"/>
                    <a:pt x="563" y="273"/>
                  </a:cubicBezTo>
                  <a:cubicBezTo>
                    <a:pt x="563" y="273"/>
                    <a:pt x="563" y="273"/>
                    <a:pt x="564" y="273"/>
                  </a:cubicBezTo>
                  <a:cubicBezTo>
                    <a:pt x="563" y="273"/>
                    <a:pt x="563" y="274"/>
                    <a:pt x="563" y="274"/>
                  </a:cubicBezTo>
                  <a:cubicBezTo>
                    <a:pt x="563" y="274"/>
                    <a:pt x="564" y="274"/>
                    <a:pt x="564" y="274"/>
                  </a:cubicBezTo>
                  <a:cubicBezTo>
                    <a:pt x="564" y="274"/>
                    <a:pt x="564" y="275"/>
                    <a:pt x="564" y="275"/>
                  </a:cubicBezTo>
                  <a:cubicBezTo>
                    <a:pt x="564" y="275"/>
                    <a:pt x="565" y="275"/>
                    <a:pt x="565" y="275"/>
                  </a:cubicBezTo>
                  <a:cubicBezTo>
                    <a:pt x="565" y="274"/>
                    <a:pt x="565" y="274"/>
                    <a:pt x="565" y="274"/>
                  </a:cubicBezTo>
                  <a:cubicBezTo>
                    <a:pt x="566" y="274"/>
                    <a:pt x="566" y="274"/>
                    <a:pt x="567" y="274"/>
                  </a:cubicBezTo>
                  <a:cubicBezTo>
                    <a:pt x="567" y="274"/>
                    <a:pt x="567" y="275"/>
                    <a:pt x="567" y="276"/>
                  </a:cubicBezTo>
                  <a:cubicBezTo>
                    <a:pt x="568" y="275"/>
                    <a:pt x="569" y="275"/>
                    <a:pt x="570" y="274"/>
                  </a:cubicBezTo>
                  <a:cubicBezTo>
                    <a:pt x="570" y="274"/>
                    <a:pt x="570" y="273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1" y="271"/>
                    <a:pt x="571" y="271"/>
                    <a:pt x="571" y="270"/>
                  </a:cubicBezTo>
                  <a:cubicBezTo>
                    <a:pt x="570" y="270"/>
                    <a:pt x="570" y="270"/>
                    <a:pt x="570" y="270"/>
                  </a:cubicBezTo>
                  <a:cubicBezTo>
                    <a:pt x="570" y="269"/>
                    <a:pt x="570" y="269"/>
                    <a:pt x="570" y="267"/>
                  </a:cubicBezTo>
                  <a:cubicBezTo>
                    <a:pt x="568" y="267"/>
                    <a:pt x="568" y="266"/>
                    <a:pt x="568" y="264"/>
                  </a:cubicBezTo>
                  <a:cubicBezTo>
                    <a:pt x="569" y="264"/>
                    <a:pt x="571" y="264"/>
                    <a:pt x="571" y="265"/>
                  </a:cubicBezTo>
                  <a:cubicBezTo>
                    <a:pt x="572" y="265"/>
                    <a:pt x="573" y="265"/>
                    <a:pt x="574" y="265"/>
                  </a:cubicBezTo>
                  <a:cubicBezTo>
                    <a:pt x="574" y="265"/>
                    <a:pt x="575" y="262"/>
                    <a:pt x="575" y="261"/>
                  </a:cubicBezTo>
                  <a:cubicBezTo>
                    <a:pt x="576" y="261"/>
                    <a:pt x="576" y="261"/>
                    <a:pt x="577" y="261"/>
                  </a:cubicBezTo>
                  <a:cubicBezTo>
                    <a:pt x="577" y="260"/>
                    <a:pt x="577" y="258"/>
                    <a:pt x="578" y="257"/>
                  </a:cubicBezTo>
                  <a:cubicBezTo>
                    <a:pt x="577" y="256"/>
                    <a:pt x="577" y="256"/>
                    <a:pt x="577" y="255"/>
                  </a:cubicBezTo>
                  <a:cubicBezTo>
                    <a:pt x="577" y="255"/>
                    <a:pt x="576" y="255"/>
                    <a:pt x="576" y="255"/>
                  </a:cubicBezTo>
                  <a:cubicBezTo>
                    <a:pt x="576" y="255"/>
                    <a:pt x="576" y="254"/>
                    <a:pt x="576" y="254"/>
                  </a:cubicBezTo>
                  <a:cubicBezTo>
                    <a:pt x="576" y="254"/>
                    <a:pt x="576" y="254"/>
                    <a:pt x="576" y="254"/>
                  </a:cubicBezTo>
                  <a:cubicBezTo>
                    <a:pt x="576" y="254"/>
                    <a:pt x="576" y="253"/>
                    <a:pt x="576" y="253"/>
                  </a:cubicBezTo>
                  <a:cubicBezTo>
                    <a:pt x="577" y="253"/>
                    <a:pt x="578" y="252"/>
                    <a:pt x="578" y="251"/>
                  </a:cubicBezTo>
                  <a:cubicBezTo>
                    <a:pt x="578" y="251"/>
                    <a:pt x="578" y="251"/>
                    <a:pt x="578" y="251"/>
                  </a:cubicBezTo>
                  <a:cubicBezTo>
                    <a:pt x="579" y="250"/>
                    <a:pt x="579" y="250"/>
                    <a:pt x="579" y="250"/>
                  </a:cubicBezTo>
                  <a:cubicBezTo>
                    <a:pt x="579" y="250"/>
                    <a:pt x="579" y="250"/>
                    <a:pt x="579" y="249"/>
                  </a:cubicBezTo>
                  <a:cubicBezTo>
                    <a:pt x="580" y="249"/>
                    <a:pt x="581" y="249"/>
                    <a:pt x="581" y="249"/>
                  </a:cubicBezTo>
                  <a:cubicBezTo>
                    <a:pt x="581" y="249"/>
                    <a:pt x="582" y="248"/>
                    <a:pt x="582" y="248"/>
                  </a:cubicBezTo>
                  <a:cubicBezTo>
                    <a:pt x="582" y="248"/>
                    <a:pt x="582" y="248"/>
                    <a:pt x="582" y="248"/>
                  </a:cubicBezTo>
                  <a:cubicBezTo>
                    <a:pt x="584" y="248"/>
                    <a:pt x="584" y="248"/>
                    <a:pt x="585" y="248"/>
                  </a:cubicBezTo>
                  <a:cubicBezTo>
                    <a:pt x="585" y="247"/>
                    <a:pt x="585" y="247"/>
                    <a:pt x="585" y="247"/>
                  </a:cubicBezTo>
                  <a:cubicBezTo>
                    <a:pt x="587" y="246"/>
                    <a:pt x="587" y="246"/>
                    <a:pt x="588" y="246"/>
                  </a:cubicBezTo>
                  <a:cubicBezTo>
                    <a:pt x="588" y="246"/>
                    <a:pt x="588" y="247"/>
                    <a:pt x="588" y="247"/>
                  </a:cubicBezTo>
                  <a:cubicBezTo>
                    <a:pt x="589" y="247"/>
                    <a:pt x="589" y="247"/>
                    <a:pt x="590" y="247"/>
                  </a:cubicBezTo>
                  <a:cubicBezTo>
                    <a:pt x="590" y="247"/>
                    <a:pt x="590" y="247"/>
                    <a:pt x="590" y="246"/>
                  </a:cubicBezTo>
                  <a:cubicBezTo>
                    <a:pt x="590" y="246"/>
                    <a:pt x="590" y="246"/>
                    <a:pt x="590" y="246"/>
                  </a:cubicBezTo>
                  <a:cubicBezTo>
                    <a:pt x="590" y="245"/>
                    <a:pt x="589" y="246"/>
                    <a:pt x="589" y="245"/>
                  </a:cubicBezTo>
                  <a:cubicBezTo>
                    <a:pt x="589" y="245"/>
                    <a:pt x="589" y="245"/>
                    <a:pt x="590" y="245"/>
                  </a:cubicBezTo>
                  <a:cubicBezTo>
                    <a:pt x="590" y="244"/>
                    <a:pt x="590" y="244"/>
                    <a:pt x="590" y="243"/>
                  </a:cubicBezTo>
                  <a:cubicBezTo>
                    <a:pt x="591" y="243"/>
                    <a:pt x="591" y="243"/>
                    <a:pt x="592" y="244"/>
                  </a:cubicBezTo>
                  <a:cubicBezTo>
                    <a:pt x="592" y="244"/>
                    <a:pt x="592" y="244"/>
                    <a:pt x="592" y="245"/>
                  </a:cubicBezTo>
                  <a:cubicBezTo>
                    <a:pt x="593" y="245"/>
                    <a:pt x="592" y="245"/>
                    <a:pt x="593" y="245"/>
                  </a:cubicBezTo>
                  <a:cubicBezTo>
                    <a:pt x="593" y="245"/>
                    <a:pt x="594" y="245"/>
                    <a:pt x="595" y="244"/>
                  </a:cubicBezTo>
                  <a:cubicBezTo>
                    <a:pt x="595" y="244"/>
                    <a:pt x="595" y="244"/>
                    <a:pt x="595" y="244"/>
                  </a:cubicBezTo>
                  <a:cubicBezTo>
                    <a:pt x="595" y="244"/>
                    <a:pt x="596" y="243"/>
                    <a:pt x="596" y="243"/>
                  </a:cubicBezTo>
                  <a:cubicBezTo>
                    <a:pt x="596" y="243"/>
                    <a:pt x="597" y="243"/>
                    <a:pt x="596" y="243"/>
                  </a:cubicBezTo>
                  <a:cubicBezTo>
                    <a:pt x="595" y="242"/>
                    <a:pt x="594" y="242"/>
                    <a:pt x="593" y="242"/>
                  </a:cubicBezTo>
                  <a:cubicBezTo>
                    <a:pt x="593" y="241"/>
                    <a:pt x="593" y="241"/>
                    <a:pt x="592" y="241"/>
                  </a:cubicBezTo>
                  <a:cubicBezTo>
                    <a:pt x="592" y="241"/>
                    <a:pt x="592" y="241"/>
                    <a:pt x="592" y="240"/>
                  </a:cubicBezTo>
                  <a:cubicBezTo>
                    <a:pt x="593" y="240"/>
                    <a:pt x="593" y="239"/>
                    <a:pt x="594" y="239"/>
                  </a:cubicBezTo>
                  <a:cubicBezTo>
                    <a:pt x="594" y="238"/>
                    <a:pt x="594" y="238"/>
                    <a:pt x="593" y="237"/>
                  </a:cubicBezTo>
                  <a:cubicBezTo>
                    <a:pt x="593" y="237"/>
                    <a:pt x="594" y="236"/>
                    <a:pt x="594" y="236"/>
                  </a:cubicBezTo>
                  <a:cubicBezTo>
                    <a:pt x="594" y="235"/>
                    <a:pt x="594" y="235"/>
                    <a:pt x="594" y="235"/>
                  </a:cubicBezTo>
                  <a:cubicBezTo>
                    <a:pt x="594" y="235"/>
                    <a:pt x="595" y="235"/>
                    <a:pt x="595" y="235"/>
                  </a:cubicBezTo>
                  <a:cubicBezTo>
                    <a:pt x="595" y="234"/>
                    <a:pt x="596" y="235"/>
                    <a:pt x="596" y="233"/>
                  </a:cubicBezTo>
                  <a:cubicBezTo>
                    <a:pt x="596" y="233"/>
                    <a:pt x="595" y="233"/>
                    <a:pt x="595" y="233"/>
                  </a:cubicBezTo>
                  <a:cubicBezTo>
                    <a:pt x="595" y="232"/>
                    <a:pt x="596" y="232"/>
                    <a:pt x="596" y="230"/>
                  </a:cubicBezTo>
                  <a:cubicBezTo>
                    <a:pt x="597" y="230"/>
                    <a:pt x="597" y="230"/>
                    <a:pt x="598" y="231"/>
                  </a:cubicBezTo>
                  <a:cubicBezTo>
                    <a:pt x="599" y="230"/>
                    <a:pt x="598" y="230"/>
                    <a:pt x="599" y="229"/>
                  </a:cubicBezTo>
                  <a:cubicBezTo>
                    <a:pt x="599" y="230"/>
                    <a:pt x="600" y="230"/>
                    <a:pt x="600" y="231"/>
                  </a:cubicBezTo>
                  <a:cubicBezTo>
                    <a:pt x="600" y="231"/>
                    <a:pt x="600" y="231"/>
                    <a:pt x="600" y="231"/>
                  </a:cubicBezTo>
                  <a:cubicBezTo>
                    <a:pt x="600" y="230"/>
                    <a:pt x="600" y="230"/>
                    <a:pt x="600" y="229"/>
                  </a:cubicBezTo>
                  <a:cubicBezTo>
                    <a:pt x="601" y="230"/>
                    <a:pt x="601" y="230"/>
                    <a:pt x="603" y="230"/>
                  </a:cubicBezTo>
                  <a:cubicBezTo>
                    <a:pt x="602" y="228"/>
                    <a:pt x="602" y="227"/>
                    <a:pt x="604" y="226"/>
                  </a:cubicBezTo>
                  <a:cubicBezTo>
                    <a:pt x="603" y="226"/>
                    <a:pt x="603" y="226"/>
                    <a:pt x="603" y="225"/>
                  </a:cubicBezTo>
                  <a:cubicBezTo>
                    <a:pt x="604" y="225"/>
                    <a:pt x="604" y="225"/>
                    <a:pt x="604" y="225"/>
                  </a:cubicBezTo>
                  <a:cubicBezTo>
                    <a:pt x="604" y="226"/>
                    <a:pt x="604" y="227"/>
                    <a:pt x="605" y="227"/>
                  </a:cubicBezTo>
                  <a:cubicBezTo>
                    <a:pt x="605" y="227"/>
                    <a:pt x="605" y="227"/>
                    <a:pt x="605" y="227"/>
                  </a:cubicBezTo>
                  <a:cubicBezTo>
                    <a:pt x="606" y="227"/>
                    <a:pt x="606" y="227"/>
                    <a:pt x="606" y="227"/>
                  </a:cubicBezTo>
                  <a:cubicBezTo>
                    <a:pt x="606" y="227"/>
                    <a:pt x="605" y="226"/>
                    <a:pt x="605" y="226"/>
                  </a:cubicBezTo>
                  <a:cubicBezTo>
                    <a:pt x="605" y="226"/>
                    <a:pt x="606" y="226"/>
                    <a:pt x="606" y="226"/>
                  </a:cubicBezTo>
                  <a:cubicBezTo>
                    <a:pt x="606" y="226"/>
                    <a:pt x="606" y="226"/>
                    <a:pt x="606" y="225"/>
                  </a:cubicBezTo>
                  <a:cubicBezTo>
                    <a:pt x="607" y="226"/>
                    <a:pt x="607" y="227"/>
                    <a:pt x="608" y="227"/>
                  </a:cubicBezTo>
                  <a:cubicBezTo>
                    <a:pt x="608" y="227"/>
                    <a:pt x="608" y="226"/>
                    <a:pt x="608" y="226"/>
                  </a:cubicBezTo>
                  <a:cubicBezTo>
                    <a:pt x="609" y="226"/>
                    <a:pt x="609" y="226"/>
                    <a:pt x="609" y="226"/>
                  </a:cubicBezTo>
                  <a:cubicBezTo>
                    <a:pt x="610" y="225"/>
                    <a:pt x="611" y="225"/>
                    <a:pt x="611" y="224"/>
                  </a:cubicBezTo>
                  <a:cubicBezTo>
                    <a:pt x="612" y="224"/>
                    <a:pt x="612" y="224"/>
                    <a:pt x="612" y="224"/>
                  </a:cubicBezTo>
                  <a:cubicBezTo>
                    <a:pt x="612" y="222"/>
                    <a:pt x="611" y="221"/>
                    <a:pt x="610" y="220"/>
                  </a:cubicBezTo>
                  <a:cubicBezTo>
                    <a:pt x="611" y="219"/>
                    <a:pt x="610" y="220"/>
                    <a:pt x="611" y="219"/>
                  </a:cubicBezTo>
                  <a:cubicBezTo>
                    <a:pt x="613" y="219"/>
                    <a:pt x="614" y="220"/>
                    <a:pt x="616" y="220"/>
                  </a:cubicBezTo>
                  <a:cubicBezTo>
                    <a:pt x="616" y="220"/>
                    <a:pt x="616" y="220"/>
                    <a:pt x="616" y="220"/>
                  </a:cubicBezTo>
                  <a:cubicBezTo>
                    <a:pt x="616" y="220"/>
                    <a:pt x="617" y="220"/>
                    <a:pt x="617" y="220"/>
                  </a:cubicBezTo>
                  <a:cubicBezTo>
                    <a:pt x="617" y="220"/>
                    <a:pt x="617" y="219"/>
                    <a:pt x="617" y="219"/>
                  </a:cubicBezTo>
                  <a:cubicBezTo>
                    <a:pt x="617" y="219"/>
                    <a:pt x="617" y="219"/>
                    <a:pt x="618" y="219"/>
                  </a:cubicBezTo>
                  <a:cubicBezTo>
                    <a:pt x="618" y="219"/>
                    <a:pt x="618" y="219"/>
                    <a:pt x="618" y="219"/>
                  </a:cubicBezTo>
                  <a:cubicBezTo>
                    <a:pt x="617" y="218"/>
                    <a:pt x="617" y="218"/>
                    <a:pt x="616" y="218"/>
                  </a:cubicBezTo>
                  <a:cubicBezTo>
                    <a:pt x="616" y="218"/>
                    <a:pt x="616" y="218"/>
                    <a:pt x="616" y="218"/>
                  </a:cubicBezTo>
                  <a:cubicBezTo>
                    <a:pt x="618" y="217"/>
                    <a:pt x="617" y="216"/>
                    <a:pt x="618" y="215"/>
                  </a:cubicBezTo>
                  <a:cubicBezTo>
                    <a:pt x="618" y="216"/>
                    <a:pt x="618" y="216"/>
                    <a:pt x="618" y="216"/>
                  </a:cubicBezTo>
                  <a:cubicBezTo>
                    <a:pt x="618" y="217"/>
                    <a:pt x="618" y="217"/>
                    <a:pt x="618" y="218"/>
                  </a:cubicBezTo>
                  <a:cubicBezTo>
                    <a:pt x="618" y="218"/>
                    <a:pt x="618" y="218"/>
                    <a:pt x="619" y="218"/>
                  </a:cubicBezTo>
                  <a:cubicBezTo>
                    <a:pt x="619" y="218"/>
                    <a:pt x="619" y="218"/>
                    <a:pt x="619" y="218"/>
                  </a:cubicBezTo>
                  <a:cubicBezTo>
                    <a:pt x="620" y="218"/>
                    <a:pt x="621" y="217"/>
                    <a:pt x="621" y="216"/>
                  </a:cubicBezTo>
                  <a:cubicBezTo>
                    <a:pt x="623" y="215"/>
                    <a:pt x="623" y="214"/>
                    <a:pt x="623" y="212"/>
                  </a:cubicBezTo>
                  <a:cubicBezTo>
                    <a:pt x="625" y="212"/>
                    <a:pt x="623" y="212"/>
                    <a:pt x="626" y="212"/>
                  </a:cubicBezTo>
                  <a:cubicBezTo>
                    <a:pt x="626" y="212"/>
                    <a:pt x="626" y="213"/>
                    <a:pt x="626" y="213"/>
                  </a:cubicBezTo>
                  <a:cubicBezTo>
                    <a:pt x="625" y="213"/>
                    <a:pt x="625" y="213"/>
                    <a:pt x="624" y="213"/>
                  </a:cubicBezTo>
                  <a:cubicBezTo>
                    <a:pt x="625" y="214"/>
                    <a:pt x="625" y="214"/>
                    <a:pt x="625" y="214"/>
                  </a:cubicBezTo>
                  <a:cubicBezTo>
                    <a:pt x="625" y="214"/>
                    <a:pt x="625" y="214"/>
                    <a:pt x="625" y="214"/>
                  </a:cubicBezTo>
                  <a:cubicBezTo>
                    <a:pt x="625" y="215"/>
                    <a:pt x="625" y="215"/>
                    <a:pt x="625" y="215"/>
                  </a:cubicBezTo>
                  <a:cubicBezTo>
                    <a:pt x="624" y="215"/>
                    <a:pt x="624" y="216"/>
                    <a:pt x="624" y="216"/>
                  </a:cubicBezTo>
                  <a:cubicBezTo>
                    <a:pt x="624" y="216"/>
                    <a:pt x="624" y="216"/>
                    <a:pt x="624" y="216"/>
                  </a:cubicBezTo>
                  <a:cubicBezTo>
                    <a:pt x="624" y="216"/>
                    <a:pt x="624" y="216"/>
                    <a:pt x="623" y="216"/>
                  </a:cubicBezTo>
                  <a:cubicBezTo>
                    <a:pt x="623" y="217"/>
                    <a:pt x="623" y="217"/>
                    <a:pt x="624" y="217"/>
                  </a:cubicBezTo>
                  <a:cubicBezTo>
                    <a:pt x="626" y="216"/>
                    <a:pt x="629" y="215"/>
                    <a:pt x="633" y="215"/>
                  </a:cubicBezTo>
                  <a:cubicBezTo>
                    <a:pt x="633" y="215"/>
                    <a:pt x="633" y="215"/>
                    <a:pt x="633" y="216"/>
                  </a:cubicBezTo>
                  <a:cubicBezTo>
                    <a:pt x="632" y="216"/>
                    <a:pt x="632" y="216"/>
                    <a:pt x="631" y="216"/>
                  </a:cubicBezTo>
                  <a:cubicBezTo>
                    <a:pt x="631" y="216"/>
                    <a:pt x="631" y="217"/>
                    <a:pt x="631" y="217"/>
                  </a:cubicBezTo>
                  <a:cubicBezTo>
                    <a:pt x="630" y="217"/>
                    <a:pt x="630" y="217"/>
                    <a:pt x="630" y="217"/>
                  </a:cubicBezTo>
                  <a:cubicBezTo>
                    <a:pt x="630" y="218"/>
                    <a:pt x="631" y="218"/>
                    <a:pt x="629" y="219"/>
                  </a:cubicBezTo>
                  <a:cubicBezTo>
                    <a:pt x="629" y="219"/>
                    <a:pt x="629" y="219"/>
                    <a:pt x="629" y="219"/>
                  </a:cubicBezTo>
                  <a:cubicBezTo>
                    <a:pt x="628" y="219"/>
                    <a:pt x="628" y="219"/>
                    <a:pt x="627" y="219"/>
                  </a:cubicBezTo>
                  <a:cubicBezTo>
                    <a:pt x="627" y="218"/>
                    <a:pt x="627" y="218"/>
                    <a:pt x="627" y="218"/>
                  </a:cubicBezTo>
                  <a:cubicBezTo>
                    <a:pt x="625" y="218"/>
                    <a:pt x="624" y="218"/>
                    <a:pt x="623" y="219"/>
                  </a:cubicBezTo>
                  <a:cubicBezTo>
                    <a:pt x="621" y="220"/>
                    <a:pt x="622" y="220"/>
                    <a:pt x="621" y="222"/>
                  </a:cubicBezTo>
                  <a:cubicBezTo>
                    <a:pt x="621" y="222"/>
                    <a:pt x="621" y="222"/>
                    <a:pt x="621" y="222"/>
                  </a:cubicBezTo>
                  <a:cubicBezTo>
                    <a:pt x="620" y="222"/>
                    <a:pt x="620" y="222"/>
                    <a:pt x="619" y="223"/>
                  </a:cubicBezTo>
                  <a:cubicBezTo>
                    <a:pt x="619" y="223"/>
                    <a:pt x="619" y="223"/>
                    <a:pt x="619" y="223"/>
                  </a:cubicBezTo>
                  <a:cubicBezTo>
                    <a:pt x="618" y="224"/>
                    <a:pt x="617" y="224"/>
                    <a:pt x="617" y="225"/>
                  </a:cubicBezTo>
                  <a:cubicBezTo>
                    <a:pt x="617" y="225"/>
                    <a:pt x="617" y="226"/>
                    <a:pt x="617" y="226"/>
                  </a:cubicBezTo>
                  <a:cubicBezTo>
                    <a:pt x="617" y="226"/>
                    <a:pt x="617" y="226"/>
                    <a:pt x="616" y="226"/>
                  </a:cubicBezTo>
                  <a:cubicBezTo>
                    <a:pt x="616" y="227"/>
                    <a:pt x="617" y="227"/>
                    <a:pt x="617" y="228"/>
                  </a:cubicBezTo>
                  <a:cubicBezTo>
                    <a:pt x="617" y="228"/>
                    <a:pt x="617" y="228"/>
                    <a:pt x="617" y="228"/>
                  </a:cubicBezTo>
                  <a:cubicBezTo>
                    <a:pt x="618" y="228"/>
                    <a:pt x="618" y="229"/>
                    <a:pt x="618" y="229"/>
                  </a:cubicBezTo>
                  <a:cubicBezTo>
                    <a:pt x="621" y="229"/>
                    <a:pt x="621" y="230"/>
                    <a:pt x="623" y="231"/>
                  </a:cubicBezTo>
                  <a:cubicBezTo>
                    <a:pt x="623" y="230"/>
                    <a:pt x="623" y="229"/>
                    <a:pt x="623" y="229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9"/>
                    <a:pt x="624" y="230"/>
                    <a:pt x="624" y="230"/>
                  </a:cubicBezTo>
                  <a:cubicBezTo>
                    <a:pt x="624" y="230"/>
                    <a:pt x="624" y="230"/>
                    <a:pt x="624" y="230"/>
                  </a:cubicBezTo>
                  <a:cubicBezTo>
                    <a:pt x="624" y="230"/>
                    <a:pt x="624" y="230"/>
                    <a:pt x="624" y="230"/>
                  </a:cubicBezTo>
                  <a:cubicBezTo>
                    <a:pt x="625" y="230"/>
                    <a:pt x="627" y="228"/>
                    <a:pt x="627" y="227"/>
                  </a:cubicBezTo>
                  <a:cubicBezTo>
                    <a:pt x="628" y="227"/>
                    <a:pt x="628" y="228"/>
                    <a:pt x="629" y="228"/>
                  </a:cubicBezTo>
                  <a:cubicBezTo>
                    <a:pt x="629" y="227"/>
                    <a:pt x="629" y="226"/>
                    <a:pt x="628" y="225"/>
                  </a:cubicBezTo>
                  <a:cubicBezTo>
                    <a:pt x="628" y="225"/>
                    <a:pt x="629" y="225"/>
                    <a:pt x="629" y="225"/>
                  </a:cubicBezTo>
                  <a:cubicBezTo>
                    <a:pt x="629" y="225"/>
                    <a:pt x="629" y="224"/>
                    <a:pt x="629" y="224"/>
                  </a:cubicBezTo>
                  <a:cubicBezTo>
                    <a:pt x="629" y="224"/>
                    <a:pt x="629" y="224"/>
                    <a:pt x="630" y="224"/>
                  </a:cubicBezTo>
                  <a:cubicBezTo>
                    <a:pt x="630" y="223"/>
                    <a:pt x="630" y="223"/>
                    <a:pt x="630" y="223"/>
                  </a:cubicBezTo>
                  <a:cubicBezTo>
                    <a:pt x="630" y="223"/>
                    <a:pt x="630" y="223"/>
                    <a:pt x="630" y="223"/>
                  </a:cubicBezTo>
                  <a:cubicBezTo>
                    <a:pt x="631" y="222"/>
                    <a:pt x="630" y="223"/>
                    <a:pt x="631" y="222"/>
                  </a:cubicBezTo>
                  <a:cubicBezTo>
                    <a:pt x="631" y="223"/>
                    <a:pt x="632" y="224"/>
                    <a:pt x="632" y="224"/>
                  </a:cubicBezTo>
                  <a:cubicBezTo>
                    <a:pt x="633" y="224"/>
                    <a:pt x="632" y="224"/>
                    <a:pt x="633" y="224"/>
                  </a:cubicBezTo>
                  <a:cubicBezTo>
                    <a:pt x="633" y="224"/>
                    <a:pt x="633" y="223"/>
                    <a:pt x="633" y="223"/>
                  </a:cubicBezTo>
                  <a:cubicBezTo>
                    <a:pt x="633" y="223"/>
                    <a:pt x="632" y="223"/>
                    <a:pt x="632" y="222"/>
                  </a:cubicBezTo>
                  <a:cubicBezTo>
                    <a:pt x="633" y="222"/>
                    <a:pt x="633" y="222"/>
                    <a:pt x="633" y="222"/>
                  </a:cubicBezTo>
                  <a:cubicBezTo>
                    <a:pt x="635" y="221"/>
                    <a:pt x="637" y="221"/>
                    <a:pt x="639" y="220"/>
                  </a:cubicBezTo>
                  <a:cubicBezTo>
                    <a:pt x="640" y="219"/>
                    <a:pt x="640" y="219"/>
                    <a:pt x="641" y="218"/>
                  </a:cubicBezTo>
                  <a:cubicBezTo>
                    <a:pt x="641" y="218"/>
                    <a:pt x="642" y="217"/>
                    <a:pt x="642" y="217"/>
                  </a:cubicBezTo>
                  <a:cubicBezTo>
                    <a:pt x="642" y="217"/>
                    <a:pt x="642" y="216"/>
                    <a:pt x="642" y="215"/>
                  </a:cubicBezTo>
                  <a:cubicBezTo>
                    <a:pt x="643" y="215"/>
                    <a:pt x="643" y="215"/>
                    <a:pt x="643" y="215"/>
                  </a:cubicBezTo>
                  <a:cubicBezTo>
                    <a:pt x="643" y="215"/>
                    <a:pt x="643" y="215"/>
                    <a:pt x="643" y="215"/>
                  </a:cubicBezTo>
                  <a:cubicBezTo>
                    <a:pt x="643" y="215"/>
                    <a:pt x="644" y="215"/>
                    <a:pt x="644" y="215"/>
                  </a:cubicBezTo>
                  <a:cubicBezTo>
                    <a:pt x="644" y="214"/>
                    <a:pt x="644" y="214"/>
                    <a:pt x="644" y="214"/>
                  </a:cubicBezTo>
                  <a:cubicBezTo>
                    <a:pt x="643" y="214"/>
                    <a:pt x="642" y="214"/>
                    <a:pt x="642" y="214"/>
                  </a:cubicBezTo>
                  <a:cubicBezTo>
                    <a:pt x="642" y="213"/>
                    <a:pt x="642" y="212"/>
                    <a:pt x="642" y="211"/>
                  </a:cubicBezTo>
                  <a:cubicBezTo>
                    <a:pt x="640" y="211"/>
                    <a:pt x="638" y="213"/>
                    <a:pt x="638" y="215"/>
                  </a:cubicBezTo>
                  <a:cubicBezTo>
                    <a:pt x="637" y="215"/>
                    <a:pt x="637" y="215"/>
                    <a:pt x="637" y="215"/>
                  </a:cubicBezTo>
                  <a:cubicBezTo>
                    <a:pt x="636" y="214"/>
                    <a:pt x="636" y="214"/>
                    <a:pt x="636" y="213"/>
                  </a:cubicBezTo>
                  <a:cubicBezTo>
                    <a:pt x="635" y="213"/>
                    <a:pt x="635" y="213"/>
                    <a:pt x="634" y="213"/>
                  </a:cubicBezTo>
                  <a:cubicBezTo>
                    <a:pt x="634" y="213"/>
                    <a:pt x="634" y="213"/>
                    <a:pt x="634" y="213"/>
                  </a:cubicBezTo>
                  <a:cubicBezTo>
                    <a:pt x="633" y="213"/>
                    <a:pt x="633" y="213"/>
                    <a:pt x="632" y="213"/>
                  </a:cubicBezTo>
                  <a:cubicBezTo>
                    <a:pt x="632" y="213"/>
                    <a:pt x="632" y="213"/>
                    <a:pt x="632" y="213"/>
                  </a:cubicBezTo>
                  <a:cubicBezTo>
                    <a:pt x="632" y="213"/>
                    <a:pt x="632" y="213"/>
                    <a:pt x="632" y="213"/>
                  </a:cubicBezTo>
                  <a:cubicBezTo>
                    <a:pt x="632" y="213"/>
                    <a:pt x="631" y="212"/>
                    <a:pt x="631" y="212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631" y="213"/>
                    <a:pt x="631" y="213"/>
                    <a:pt x="631" y="213"/>
                  </a:cubicBezTo>
                  <a:cubicBezTo>
                    <a:pt x="630" y="213"/>
                    <a:pt x="630" y="213"/>
                    <a:pt x="630" y="213"/>
                  </a:cubicBezTo>
                  <a:cubicBezTo>
                    <a:pt x="630" y="213"/>
                    <a:pt x="630" y="213"/>
                    <a:pt x="630" y="213"/>
                  </a:cubicBezTo>
                  <a:cubicBezTo>
                    <a:pt x="629" y="212"/>
                    <a:pt x="630" y="213"/>
                    <a:pt x="629" y="212"/>
                  </a:cubicBezTo>
                  <a:cubicBezTo>
                    <a:pt x="629" y="212"/>
                    <a:pt x="630" y="212"/>
                    <a:pt x="630" y="212"/>
                  </a:cubicBezTo>
                  <a:cubicBezTo>
                    <a:pt x="630" y="212"/>
                    <a:pt x="630" y="212"/>
                    <a:pt x="630" y="212"/>
                  </a:cubicBezTo>
                  <a:cubicBezTo>
                    <a:pt x="630" y="212"/>
                    <a:pt x="631" y="212"/>
                    <a:pt x="631" y="212"/>
                  </a:cubicBezTo>
                  <a:cubicBezTo>
                    <a:pt x="631" y="211"/>
                    <a:pt x="631" y="211"/>
                    <a:pt x="631" y="211"/>
                  </a:cubicBezTo>
                  <a:cubicBezTo>
                    <a:pt x="631" y="211"/>
                    <a:pt x="631" y="211"/>
                    <a:pt x="631" y="210"/>
                  </a:cubicBezTo>
                  <a:cubicBezTo>
                    <a:pt x="631" y="210"/>
                    <a:pt x="631" y="210"/>
                    <a:pt x="631" y="210"/>
                  </a:cubicBezTo>
                  <a:cubicBezTo>
                    <a:pt x="631" y="210"/>
                    <a:pt x="631" y="210"/>
                    <a:pt x="631" y="210"/>
                  </a:cubicBezTo>
                  <a:cubicBezTo>
                    <a:pt x="630" y="210"/>
                    <a:pt x="629" y="210"/>
                    <a:pt x="628" y="211"/>
                  </a:cubicBezTo>
                  <a:cubicBezTo>
                    <a:pt x="628" y="210"/>
                    <a:pt x="628" y="210"/>
                    <a:pt x="628" y="210"/>
                  </a:cubicBezTo>
                  <a:cubicBezTo>
                    <a:pt x="628" y="210"/>
                    <a:pt x="627" y="210"/>
                    <a:pt x="626" y="210"/>
                  </a:cubicBezTo>
                  <a:cubicBezTo>
                    <a:pt x="626" y="210"/>
                    <a:pt x="626" y="209"/>
                    <a:pt x="626" y="209"/>
                  </a:cubicBezTo>
                  <a:cubicBezTo>
                    <a:pt x="626" y="209"/>
                    <a:pt x="625" y="209"/>
                    <a:pt x="625" y="209"/>
                  </a:cubicBezTo>
                  <a:cubicBezTo>
                    <a:pt x="625" y="208"/>
                    <a:pt x="625" y="208"/>
                    <a:pt x="625" y="207"/>
                  </a:cubicBezTo>
                  <a:cubicBezTo>
                    <a:pt x="625" y="207"/>
                    <a:pt x="625" y="207"/>
                    <a:pt x="625" y="207"/>
                  </a:cubicBezTo>
                  <a:cubicBezTo>
                    <a:pt x="625" y="206"/>
                    <a:pt x="625" y="206"/>
                    <a:pt x="626" y="205"/>
                  </a:cubicBezTo>
                  <a:cubicBezTo>
                    <a:pt x="626" y="205"/>
                    <a:pt x="626" y="204"/>
                    <a:pt x="626" y="204"/>
                  </a:cubicBezTo>
                  <a:cubicBezTo>
                    <a:pt x="624" y="204"/>
                    <a:pt x="623" y="205"/>
                    <a:pt x="623" y="204"/>
                  </a:cubicBezTo>
                  <a:cubicBezTo>
                    <a:pt x="622" y="204"/>
                    <a:pt x="622" y="205"/>
                    <a:pt x="622" y="205"/>
                  </a:cubicBezTo>
                  <a:cubicBezTo>
                    <a:pt x="622" y="204"/>
                    <a:pt x="622" y="204"/>
                    <a:pt x="623" y="203"/>
                  </a:cubicBezTo>
                  <a:cubicBezTo>
                    <a:pt x="623" y="203"/>
                    <a:pt x="623" y="203"/>
                    <a:pt x="623" y="203"/>
                  </a:cubicBezTo>
                  <a:cubicBezTo>
                    <a:pt x="623" y="203"/>
                    <a:pt x="623" y="203"/>
                    <a:pt x="624" y="203"/>
                  </a:cubicBezTo>
                  <a:cubicBezTo>
                    <a:pt x="624" y="202"/>
                    <a:pt x="624" y="202"/>
                    <a:pt x="623" y="202"/>
                  </a:cubicBezTo>
                  <a:cubicBezTo>
                    <a:pt x="623" y="201"/>
                    <a:pt x="623" y="200"/>
                    <a:pt x="624" y="200"/>
                  </a:cubicBezTo>
                  <a:cubicBezTo>
                    <a:pt x="624" y="200"/>
                    <a:pt x="624" y="200"/>
                    <a:pt x="624" y="200"/>
                  </a:cubicBezTo>
                  <a:cubicBezTo>
                    <a:pt x="624" y="199"/>
                    <a:pt x="624" y="199"/>
                    <a:pt x="624" y="199"/>
                  </a:cubicBezTo>
                  <a:cubicBezTo>
                    <a:pt x="624" y="199"/>
                    <a:pt x="624" y="198"/>
                    <a:pt x="623" y="198"/>
                  </a:cubicBezTo>
                  <a:cubicBezTo>
                    <a:pt x="621" y="198"/>
                    <a:pt x="621" y="199"/>
                    <a:pt x="619" y="200"/>
                  </a:cubicBezTo>
                  <a:cubicBezTo>
                    <a:pt x="619" y="200"/>
                    <a:pt x="619" y="200"/>
                    <a:pt x="619" y="200"/>
                  </a:cubicBezTo>
                  <a:cubicBezTo>
                    <a:pt x="618" y="200"/>
                    <a:pt x="617" y="200"/>
                    <a:pt x="616" y="201"/>
                  </a:cubicBezTo>
                  <a:cubicBezTo>
                    <a:pt x="616" y="200"/>
                    <a:pt x="616" y="200"/>
                    <a:pt x="616" y="199"/>
                  </a:cubicBezTo>
                  <a:cubicBezTo>
                    <a:pt x="617" y="199"/>
                    <a:pt x="617" y="199"/>
                    <a:pt x="617" y="199"/>
                  </a:cubicBezTo>
                  <a:cubicBezTo>
                    <a:pt x="617" y="198"/>
                    <a:pt x="617" y="198"/>
                    <a:pt x="615" y="198"/>
                  </a:cubicBezTo>
                  <a:cubicBezTo>
                    <a:pt x="616" y="197"/>
                    <a:pt x="615" y="197"/>
                    <a:pt x="617" y="196"/>
                  </a:cubicBezTo>
                  <a:cubicBezTo>
                    <a:pt x="617" y="196"/>
                    <a:pt x="616" y="196"/>
                    <a:pt x="617" y="196"/>
                  </a:cubicBezTo>
                  <a:cubicBezTo>
                    <a:pt x="617" y="196"/>
                    <a:pt x="618" y="197"/>
                    <a:pt x="618" y="198"/>
                  </a:cubicBezTo>
                  <a:cubicBezTo>
                    <a:pt x="618" y="198"/>
                    <a:pt x="618" y="198"/>
                    <a:pt x="618" y="198"/>
                  </a:cubicBezTo>
                  <a:cubicBezTo>
                    <a:pt x="619" y="198"/>
                    <a:pt x="619" y="198"/>
                    <a:pt x="620" y="198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197"/>
                    <a:pt x="621" y="197"/>
                    <a:pt x="622" y="197"/>
                  </a:cubicBezTo>
                  <a:cubicBezTo>
                    <a:pt x="622" y="196"/>
                    <a:pt x="622" y="195"/>
                    <a:pt x="622" y="194"/>
                  </a:cubicBezTo>
                  <a:cubicBezTo>
                    <a:pt x="623" y="194"/>
                    <a:pt x="622" y="193"/>
                    <a:pt x="623" y="194"/>
                  </a:cubicBezTo>
                  <a:cubicBezTo>
                    <a:pt x="624" y="194"/>
                    <a:pt x="624" y="194"/>
                    <a:pt x="625" y="194"/>
                  </a:cubicBezTo>
                  <a:cubicBezTo>
                    <a:pt x="625" y="194"/>
                    <a:pt x="625" y="193"/>
                    <a:pt x="625" y="193"/>
                  </a:cubicBezTo>
                  <a:cubicBezTo>
                    <a:pt x="625" y="193"/>
                    <a:pt x="625" y="193"/>
                    <a:pt x="625" y="193"/>
                  </a:cubicBezTo>
                  <a:cubicBezTo>
                    <a:pt x="625" y="193"/>
                    <a:pt x="625" y="192"/>
                    <a:pt x="625" y="192"/>
                  </a:cubicBezTo>
                  <a:cubicBezTo>
                    <a:pt x="625" y="192"/>
                    <a:pt x="625" y="192"/>
                    <a:pt x="625" y="192"/>
                  </a:cubicBezTo>
                  <a:cubicBezTo>
                    <a:pt x="625" y="191"/>
                    <a:pt x="625" y="190"/>
                    <a:pt x="625" y="190"/>
                  </a:cubicBezTo>
                  <a:cubicBezTo>
                    <a:pt x="625" y="190"/>
                    <a:pt x="625" y="190"/>
                    <a:pt x="624" y="190"/>
                  </a:cubicBezTo>
                  <a:cubicBezTo>
                    <a:pt x="624" y="190"/>
                    <a:pt x="624" y="189"/>
                    <a:pt x="624" y="189"/>
                  </a:cubicBezTo>
                  <a:cubicBezTo>
                    <a:pt x="625" y="189"/>
                    <a:pt x="625" y="190"/>
                    <a:pt x="626" y="190"/>
                  </a:cubicBezTo>
                  <a:cubicBezTo>
                    <a:pt x="626" y="187"/>
                    <a:pt x="626" y="189"/>
                    <a:pt x="624" y="188"/>
                  </a:cubicBezTo>
                  <a:cubicBezTo>
                    <a:pt x="624" y="187"/>
                    <a:pt x="623" y="187"/>
                    <a:pt x="623" y="186"/>
                  </a:cubicBezTo>
                  <a:cubicBezTo>
                    <a:pt x="621" y="186"/>
                    <a:pt x="620" y="187"/>
                    <a:pt x="618" y="187"/>
                  </a:cubicBezTo>
                  <a:cubicBezTo>
                    <a:pt x="617" y="187"/>
                    <a:pt x="618" y="186"/>
                    <a:pt x="616" y="186"/>
                  </a:cubicBezTo>
                  <a:cubicBezTo>
                    <a:pt x="616" y="186"/>
                    <a:pt x="616" y="186"/>
                    <a:pt x="616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5" y="187"/>
                    <a:pt x="614" y="187"/>
                    <a:pt x="613" y="188"/>
                  </a:cubicBezTo>
                  <a:cubicBezTo>
                    <a:pt x="613" y="188"/>
                    <a:pt x="613" y="188"/>
                    <a:pt x="613" y="188"/>
                  </a:cubicBezTo>
                  <a:cubicBezTo>
                    <a:pt x="612" y="188"/>
                    <a:pt x="611" y="189"/>
                    <a:pt x="610" y="189"/>
                  </a:cubicBezTo>
                  <a:cubicBezTo>
                    <a:pt x="610" y="189"/>
                    <a:pt x="610" y="189"/>
                    <a:pt x="610" y="189"/>
                  </a:cubicBezTo>
                  <a:cubicBezTo>
                    <a:pt x="610" y="190"/>
                    <a:pt x="609" y="190"/>
                    <a:pt x="609" y="190"/>
                  </a:cubicBezTo>
                  <a:cubicBezTo>
                    <a:pt x="609" y="190"/>
                    <a:pt x="609" y="190"/>
                    <a:pt x="608" y="191"/>
                  </a:cubicBezTo>
                  <a:cubicBezTo>
                    <a:pt x="608" y="191"/>
                    <a:pt x="607" y="191"/>
                    <a:pt x="606" y="191"/>
                  </a:cubicBezTo>
                  <a:cubicBezTo>
                    <a:pt x="606" y="192"/>
                    <a:pt x="606" y="192"/>
                    <a:pt x="605" y="193"/>
                  </a:cubicBezTo>
                  <a:cubicBezTo>
                    <a:pt x="605" y="193"/>
                    <a:pt x="605" y="193"/>
                    <a:pt x="604" y="193"/>
                  </a:cubicBezTo>
                  <a:cubicBezTo>
                    <a:pt x="604" y="193"/>
                    <a:pt x="604" y="193"/>
                    <a:pt x="604" y="193"/>
                  </a:cubicBezTo>
                  <a:cubicBezTo>
                    <a:pt x="604" y="193"/>
                    <a:pt x="604" y="193"/>
                    <a:pt x="603" y="194"/>
                  </a:cubicBezTo>
                  <a:cubicBezTo>
                    <a:pt x="603" y="194"/>
                    <a:pt x="603" y="194"/>
                    <a:pt x="603" y="194"/>
                  </a:cubicBezTo>
                  <a:cubicBezTo>
                    <a:pt x="603" y="195"/>
                    <a:pt x="600" y="197"/>
                    <a:pt x="599" y="197"/>
                  </a:cubicBezTo>
                  <a:cubicBezTo>
                    <a:pt x="599" y="198"/>
                    <a:pt x="598" y="198"/>
                    <a:pt x="598" y="198"/>
                  </a:cubicBezTo>
                  <a:cubicBezTo>
                    <a:pt x="599" y="198"/>
                    <a:pt x="599" y="199"/>
                    <a:pt x="599" y="199"/>
                  </a:cubicBezTo>
                  <a:cubicBezTo>
                    <a:pt x="599" y="199"/>
                    <a:pt x="598" y="199"/>
                    <a:pt x="598" y="200"/>
                  </a:cubicBezTo>
                  <a:cubicBezTo>
                    <a:pt x="597" y="200"/>
                    <a:pt x="596" y="200"/>
                    <a:pt x="595" y="200"/>
                  </a:cubicBezTo>
                  <a:cubicBezTo>
                    <a:pt x="596" y="203"/>
                    <a:pt x="594" y="203"/>
                    <a:pt x="594" y="205"/>
                  </a:cubicBezTo>
                  <a:cubicBezTo>
                    <a:pt x="592" y="206"/>
                    <a:pt x="593" y="207"/>
                    <a:pt x="591" y="208"/>
                  </a:cubicBezTo>
                  <a:cubicBezTo>
                    <a:pt x="590" y="209"/>
                    <a:pt x="590" y="208"/>
                    <a:pt x="589" y="209"/>
                  </a:cubicBezTo>
                  <a:cubicBezTo>
                    <a:pt x="588" y="210"/>
                    <a:pt x="588" y="210"/>
                    <a:pt x="588" y="210"/>
                  </a:cubicBezTo>
                  <a:cubicBezTo>
                    <a:pt x="588" y="209"/>
                    <a:pt x="587" y="210"/>
                    <a:pt x="588" y="209"/>
                  </a:cubicBezTo>
                  <a:cubicBezTo>
                    <a:pt x="588" y="209"/>
                    <a:pt x="588" y="208"/>
                    <a:pt x="589" y="208"/>
                  </a:cubicBezTo>
                  <a:cubicBezTo>
                    <a:pt x="589" y="208"/>
                    <a:pt x="589" y="208"/>
                    <a:pt x="590" y="208"/>
                  </a:cubicBezTo>
                  <a:cubicBezTo>
                    <a:pt x="590" y="208"/>
                    <a:pt x="590" y="208"/>
                    <a:pt x="590" y="208"/>
                  </a:cubicBezTo>
                  <a:cubicBezTo>
                    <a:pt x="590" y="207"/>
                    <a:pt x="591" y="207"/>
                    <a:pt x="591" y="207"/>
                  </a:cubicBezTo>
                  <a:cubicBezTo>
                    <a:pt x="591" y="207"/>
                    <a:pt x="591" y="207"/>
                    <a:pt x="591" y="207"/>
                  </a:cubicBezTo>
                  <a:cubicBezTo>
                    <a:pt x="592" y="206"/>
                    <a:pt x="591" y="207"/>
                    <a:pt x="591" y="206"/>
                  </a:cubicBezTo>
                  <a:cubicBezTo>
                    <a:pt x="591" y="206"/>
                    <a:pt x="592" y="206"/>
                    <a:pt x="592" y="206"/>
                  </a:cubicBezTo>
                  <a:cubicBezTo>
                    <a:pt x="592" y="205"/>
                    <a:pt x="592" y="205"/>
                    <a:pt x="592" y="205"/>
                  </a:cubicBezTo>
                  <a:cubicBezTo>
                    <a:pt x="592" y="205"/>
                    <a:pt x="592" y="204"/>
                    <a:pt x="593" y="204"/>
                  </a:cubicBezTo>
                  <a:cubicBezTo>
                    <a:pt x="593" y="204"/>
                    <a:pt x="593" y="204"/>
                    <a:pt x="593" y="203"/>
                  </a:cubicBezTo>
                  <a:cubicBezTo>
                    <a:pt x="593" y="203"/>
                    <a:pt x="593" y="203"/>
                    <a:pt x="594" y="203"/>
                  </a:cubicBezTo>
                  <a:cubicBezTo>
                    <a:pt x="594" y="202"/>
                    <a:pt x="594" y="202"/>
                    <a:pt x="594" y="202"/>
                  </a:cubicBezTo>
                  <a:cubicBezTo>
                    <a:pt x="594" y="201"/>
                    <a:pt x="595" y="200"/>
                    <a:pt x="595" y="199"/>
                  </a:cubicBezTo>
                  <a:cubicBezTo>
                    <a:pt x="594" y="199"/>
                    <a:pt x="594" y="198"/>
                    <a:pt x="593" y="198"/>
                  </a:cubicBezTo>
                  <a:cubicBezTo>
                    <a:pt x="593" y="198"/>
                    <a:pt x="594" y="198"/>
                    <a:pt x="593" y="198"/>
                  </a:cubicBezTo>
                  <a:cubicBezTo>
                    <a:pt x="593" y="198"/>
                    <a:pt x="593" y="198"/>
                    <a:pt x="593" y="198"/>
                  </a:cubicBezTo>
                  <a:cubicBezTo>
                    <a:pt x="594" y="198"/>
                    <a:pt x="594" y="198"/>
                    <a:pt x="595" y="197"/>
                  </a:cubicBezTo>
                  <a:cubicBezTo>
                    <a:pt x="595" y="197"/>
                    <a:pt x="595" y="197"/>
                    <a:pt x="596" y="197"/>
                  </a:cubicBezTo>
                  <a:cubicBezTo>
                    <a:pt x="596" y="195"/>
                    <a:pt x="597" y="195"/>
                    <a:pt x="598" y="194"/>
                  </a:cubicBezTo>
                  <a:cubicBezTo>
                    <a:pt x="598" y="194"/>
                    <a:pt x="598" y="194"/>
                    <a:pt x="599" y="194"/>
                  </a:cubicBezTo>
                  <a:cubicBezTo>
                    <a:pt x="599" y="193"/>
                    <a:pt x="599" y="193"/>
                    <a:pt x="599" y="193"/>
                  </a:cubicBezTo>
                  <a:cubicBezTo>
                    <a:pt x="599" y="193"/>
                    <a:pt x="599" y="193"/>
                    <a:pt x="599" y="193"/>
                  </a:cubicBezTo>
                  <a:cubicBezTo>
                    <a:pt x="600" y="192"/>
                    <a:pt x="601" y="192"/>
                    <a:pt x="601" y="192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601" y="192"/>
                    <a:pt x="602" y="192"/>
                    <a:pt x="602" y="192"/>
                  </a:cubicBezTo>
                  <a:cubicBezTo>
                    <a:pt x="601" y="191"/>
                    <a:pt x="601" y="191"/>
                    <a:pt x="602" y="190"/>
                  </a:cubicBezTo>
                  <a:cubicBezTo>
                    <a:pt x="602" y="190"/>
                    <a:pt x="602" y="190"/>
                    <a:pt x="602" y="190"/>
                  </a:cubicBezTo>
                  <a:cubicBezTo>
                    <a:pt x="603" y="190"/>
                    <a:pt x="603" y="190"/>
                    <a:pt x="604" y="189"/>
                  </a:cubicBezTo>
                  <a:cubicBezTo>
                    <a:pt x="604" y="189"/>
                    <a:pt x="604" y="189"/>
                    <a:pt x="604" y="188"/>
                  </a:cubicBezTo>
                  <a:cubicBezTo>
                    <a:pt x="605" y="188"/>
                    <a:pt x="606" y="188"/>
                    <a:pt x="607" y="187"/>
                  </a:cubicBezTo>
                  <a:cubicBezTo>
                    <a:pt x="607" y="186"/>
                    <a:pt x="608" y="185"/>
                    <a:pt x="608" y="184"/>
                  </a:cubicBezTo>
                  <a:cubicBezTo>
                    <a:pt x="608" y="184"/>
                    <a:pt x="608" y="184"/>
                    <a:pt x="608" y="183"/>
                  </a:cubicBezTo>
                  <a:cubicBezTo>
                    <a:pt x="608" y="183"/>
                    <a:pt x="608" y="183"/>
                    <a:pt x="608" y="183"/>
                  </a:cubicBezTo>
                  <a:cubicBezTo>
                    <a:pt x="608" y="183"/>
                    <a:pt x="608" y="183"/>
                    <a:pt x="608" y="182"/>
                  </a:cubicBezTo>
                  <a:cubicBezTo>
                    <a:pt x="609" y="183"/>
                    <a:pt x="610" y="182"/>
                    <a:pt x="611" y="181"/>
                  </a:cubicBezTo>
                  <a:cubicBezTo>
                    <a:pt x="611" y="181"/>
                    <a:pt x="611" y="181"/>
                    <a:pt x="611" y="181"/>
                  </a:cubicBezTo>
                  <a:cubicBezTo>
                    <a:pt x="611" y="181"/>
                    <a:pt x="612" y="181"/>
                    <a:pt x="613" y="181"/>
                  </a:cubicBezTo>
                  <a:cubicBezTo>
                    <a:pt x="613" y="181"/>
                    <a:pt x="613" y="181"/>
                    <a:pt x="613" y="181"/>
                  </a:cubicBezTo>
                  <a:cubicBezTo>
                    <a:pt x="614" y="181"/>
                    <a:pt x="616" y="181"/>
                    <a:pt x="617" y="181"/>
                  </a:cubicBezTo>
                  <a:cubicBezTo>
                    <a:pt x="617" y="181"/>
                    <a:pt x="617" y="181"/>
                    <a:pt x="617" y="180"/>
                  </a:cubicBezTo>
                  <a:cubicBezTo>
                    <a:pt x="619" y="180"/>
                    <a:pt x="620" y="181"/>
                    <a:pt x="620" y="181"/>
                  </a:cubicBezTo>
                  <a:cubicBezTo>
                    <a:pt x="620" y="180"/>
                    <a:pt x="620" y="180"/>
                    <a:pt x="620" y="180"/>
                  </a:cubicBezTo>
                  <a:cubicBezTo>
                    <a:pt x="621" y="180"/>
                    <a:pt x="621" y="180"/>
                    <a:pt x="622" y="180"/>
                  </a:cubicBezTo>
                  <a:cubicBezTo>
                    <a:pt x="622" y="180"/>
                    <a:pt x="622" y="179"/>
                    <a:pt x="623" y="179"/>
                  </a:cubicBezTo>
                  <a:cubicBezTo>
                    <a:pt x="623" y="179"/>
                    <a:pt x="623" y="179"/>
                    <a:pt x="623" y="180"/>
                  </a:cubicBezTo>
                  <a:cubicBezTo>
                    <a:pt x="623" y="179"/>
                    <a:pt x="623" y="179"/>
                    <a:pt x="624" y="179"/>
                  </a:cubicBezTo>
                  <a:cubicBezTo>
                    <a:pt x="624" y="180"/>
                    <a:pt x="624" y="180"/>
                    <a:pt x="624" y="180"/>
                  </a:cubicBezTo>
                  <a:cubicBezTo>
                    <a:pt x="625" y="180"/>
                    <a:pt x="626" y="180"/>
                    <a:pt x="627" y="179"/>
                  </a:cubicBezTo>
                  <a:cubicBezTo>
                    <a:pt x="627" y="179"/>
                    <a:pt x="627" y="179"/>
                    <a:pt x="627" y="179"/>
                  </a:cubicBezTo>
                  <a:cubicBezTo>
                    <a:pt x="628" y="179"/>
                    <a:pt x="629" y="179"/>
                    <a:pt x="630" y="179"/>
                  </a:cubicBezTo>
                  <a:cubicBezTo>
                    <a:pt x="630" y="179"/>
                    <a:pt x="630" y="179"/>
                    <a:pt x="630" y="178"/>
                  </a:cubicBezTo>
                  <a:cubicBezTo>
                    <a:pt x="631" y="178"/>
                    <a:pt x="632" y="177"/>
                    <a:pt x="633" y="178"/>
                  </a:cubicBezTo>
                  <a:cubicBezTo>
                    <a:pt x="633" y="178"/>
                    <a:pt x="633" y="178"/>
                    <a:pt x="633" y="178"/>
                  </a:cubicBezTo>
                  <a:cubicBezTo>
                    <a:pt x="634" y="178"/>
                    <a:pt x="635" y="179"/>
                    <a:pt x="636" y="179"/>
                  </a:cubicBezTo>
                  <a:cubicBezTo>
                    <a:pt x="636" y="178"/>
                    <a:pt x="636" y="178"/>
                    <a:pt x="636" y="178"/>
                  </a:cubicBezTo>
                  <a:cubicBezTo>
                    <a:pt x="636" y="178"/>
                    <a:pt x="636" y="178"/>
                    <a:pt x="637" y="178"/>
                  </a:cubicBezTo>
                  <a:cubicBezTo>
                    <a:pt x="637" y="178"/>
                    <a:pt x="637" y="178"/>
                    <a:pt x="637" y="178"/>
                  </a:cubicBezTo>
                  <a:cubicBezTo>
                    <a:pt x="637" y="177"/>
                    <a:pt x="637" y="177"/>
                    <a:pt x="638" y="177"/>
                  </a:cubicBezTo>
                  <a:cubicBezTo>
                    <a:pt x="639" y="178"/>
                    <a:pt x="639" y="178"/>
                    <a:pt x="639" y="179"/>
                  </a:cubicBezTo>
                  <a:cubicBezTo>
                    <a:pt x="640" y="179"/>
                    <a:pt x="641" y="179"/>
                    <a:pt x="641" y="179"/>
                  </a:cubicBezTo>
                  <a:cubicBezTo>
                    <a:pt x="642" y="179"/>
                    <a:pt x="641" y="178"/>
                    <a:pt x="642" y="178"/>
                  </a:cubicBezTo>
                  <a:cubicBezTo>
                    <a:pt x="642" y="179"/>
                    <a:pt x="642" y="179"/>
                    <a:pt x="642" y="179"/>
                  </a:cubicBezTo>
                  <a:cubicBezTo>
                    <a:pt x="642" y="178"/>
                    <a:pt x="642" y="178"/>
                    <a:pt x="642" y="177"/>
                  </a:cubicBezTo>
                  <a:cubicBezTo>
                    <a:pt x="643" y="177"/>
                    <a:pt x="644" y="177"/>
                    <a:pt x="644" y="177"/>
                  </a:cubicBezTo>
                  <a:cubicBezTo>
                    <a:pt x="644" y="178"/>
                    <a:pt x="644" y="178"/>
                    <a:pt x="644" y="178"/>
                  </a:cubicBezTo>
                  <a:cubicBezTo>
                    <a:pt x="645" y="178"/>
                    <a:pt x="645" y="178"/>
                    <a:pt x="645" y="178"/>
                  </a:cubicBezTo>
                  <a:cubicBezTo>
                    <a:pt x="645" y="178"/>
                    <a:pt x="645" y="178"/>
                    <a:pt x="645" y="178"/>
                  </a:cubicBezTo>
                  <a:cubicBezTo>
                    <a:pt x="647" y="178"/>
                    <a:pt x="646" y="178"/>
                    <a:pt x="647" y="177"/>
                  </a:cubicBezTo>
                  <a:cubicBezTo>
                    <a:pt x="647" y="177"/>
                    <a:pt x="647" y="177"/>
                    <a:pt x="647" y="176"/>
                  </a:cubicBezTo>
                  <a:cubicBezTo>
                    <a:pt x="648" y="176"/>
                    <a:pt x="649" y="177"/>
                    <a:pt x="650" y="177"/>
                  </a:cubicBezTo>
                  <a:cubicBezTo>
                    <a:pt x="650" y="176"/>
                    <a:pt x="649" y="176"/>
                    <a:pt x="649" y="176"/>
                  </a:cubicBezTo>
                  <a:cubicBezTo>
                    <a:pt x="650" y="176"/>
                    <a:pt x="650" y="176"/>
                    <a:pt x="650" y="176"/>
                  </a:cubicBezTo>
                  <a:cubicBezTo>
                    <a:pt x="651" y="176"/>
                    <a:pt x="651" y="176"/>
                    <a:pt x="651" y="175"/>
                  </a:cubicBezTo>
                  <a:cubicBezTo>
                    <a:pt x="651" y="175"/>
                    <a:pt x="651" y="174"/>
                    <a:pt x="651" y="173"/>
                  </a:cubicBezTo>
                  <a:cubicBezTo>
                    <a:pt x="651" y="173"/>
                    <a:pt x="652" y="173"/>
                    <a:pt x="652" y="173"/>
                  </a:cubicBezTo>
                  <a:cubicBezTo>
                    <a:pt x="652" y="173"/>
                    <a:pt x="652" y="174"/>
                    <a:pt x="652" y="174"/>
                  </a:cubicBezTo>
                  <a:cubicBezTo>
                    <a:pt x="652" y="174"/>
                    <a:pt x="655" y="172"/>
                    <a:pt x="655" y="172"/>
                  </a:cubicBezTo>
                  <a:cubicBezTo>
                    <a:pt x="655" y="171"/>
                    <a:pt x="655" y="171"/>
                    <a:pt x="654" y="170"/>
                  </a:cubicBezTo>
                  <a:cubicBezTo>
                    <a:pt x="654" y="170"/>
                    <a:pt x="655" y="170"/>
                    <a:pt x="655" y="170"/>
                  </a:cubicBezTo>
                  <a:cubicBezTo>
                    <a:pt x="655" y="169"/>
                    <a:pt x="656" y="169"/>
                    <a:pt x="656" y="167"/>
                  </a:cubicBezTo>
                  <a:cubicBezTo>
                    <a:pt x="657" y="167"/>
                    <a:pt x="657" y="167"/>
                    <a:pt x="658" y="167"/>
                  </a:cubicBezTo>
                  <a:cubicBezTo>
                    <a:pt x="658" y="166"/>
                    <a:pt x="658" y="166"/>
                    <a:pt x="658" y="166"/>
                  </a:cubicBezTo>
                  <a:cubicBezTo>
                    <a:pt x="659" y="166"/>
                    <a:pt x="660" y="166"/>
                    <a:pt x="661" y="166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63" y="165"/>
                    <a:pt x="664" y="165"/>
                    <a:pt x="665" y="165"/>
                  </a:cubicBezTo>
                  <a:cubicBezTo>
                    <a:pt x="665" y="164"/>
                    <a:pt x="665" y="164"/>
                    <a:pt x="665" y="164"/>
                  </a:cubicBezTo>
                  <a:cubicBezTo>
                    <a:pt x="667" y="163"/>
                    <a:pt x="668" y="163"/>
                    <a:pt x="669" y="162"/>
                  </a:cubicBezTo>
                  <a:cubicBezTo>
                    <a:pt x="669" y="162"/>
                    <a:pt x="669" y="161"/>
                    <a:pt x="669" y="161"/>
                  </a:cubicBezTo>
                  <a:cubicBezTo>
                    <a:pt x="670" y="161"/>
                    <a:pt x="670" y="161"/>
                    <a:pt x="671" y="161"/>
                  </a:cubicBezTo>
                  <a:cubicBezTo>
                    <a:pt x="671" y="160"/>
                    <a:pt x="671" y="160"/>
                    <a:pt x="671" y="159"/>
                  </a:cubicBezTo>
                  <a:cubicBezTo>
                    <a:pt x="672" y="159"/>
                    <a:pt x="672" y="159"/>
                    <a:pt x="672" y="159"/>
                  </a:cubicBezTo>
                  <a:cubicBezTo>
                    <a:pt x="672" y="157"/>
                    <a:pt x="671" y="157"/>
                    <a:pt x="671" y="155"/>
                  </a:cubicBezTo>
                  <a:cubicBezTo>
                    <a:pt x="671" y="155"/>
                    <a:pt x="671" y="155"/>
                    <a:pt x="671" y="155"/>
                  </a:cubicBezTo>
                  <a:cubicBezTo>
                    <a:pt x="671" y="154"/>
                    <a:pt x="671" y="154"/>
                    <a:pt x="671" y="152"/>
                  </a:cubicBezTo>
                  <a:cubicBezTo>
                    <a:pt x="671" y="152"/>
                    <a:pt x="671" y="152"/>
                    <a:pt x="670" y="152"/>
                  </a:cubicBezTo>
                  <a:cubicBezTo>
                    <a:pt x="670" y="152"/>
                    <a:pt x="670" y="152"/>
                    <a:pt x="670" y="152"/>
                  </a:cubicBezTo>
                  <a:cubicBezTo>
                    <a:pt x="670" y="152"/>
                    <a:pt x="669" y="152"/>
                    <a:pt x="668" y="152"/>
                  </a:cubicBezTo>
                  <a:cubicBezTo>
                    <a:pt x="668" y="153"/>
                    <a:pt x="669" y="153"/>
                    <a:pt x="669" y="153"/>
                  </a:cubicBezTo>
                  <a:cubicBezTo>
                    <a:pt x="668" y="153"/>
                    <a:pt x="668" y="153"/>
                    <a:pt x="668" y="153"/>
                  </a:cubicBezTo>
                  <a:cubicBezTo>
                    <a:pt x="667" y="152"/>
                    <a:pt x="668" y="152"/>
                    <a:pt x="667" y="151"/>
                  </a:cubicBezTo>
                  <a:cubicBezTo>
                    <a:pt x="667" y="151"/>
                    <a:pt x="667" y="151"/>
                    <a:pt x="667" y="151"/>
                  </a:cubicBezTo>
                  <a:cubicBezTo>
                    <a:pt x="666" y="151"/>
                    <a:pt x="666" y="151"/>
                    <a:pt x="665" y="151"/>
                  </a:cubicBezTo>
                  <a:cubicBezTo>
                    <a:pt x="665" y="151"/>
                    <a:pt x="665" y="151"/>
                    <a:pt x="665" y="151"/>
                  </a:cubicBezTo>
                  <a:cubicBezTo>
                    <a:pt x="665" y="151"/>
                    <a:pt x="664" y="150"/>
                    <a:pt x="664" y="150"/>
                  </a:cubicBezTo>
                  <a:cubicBezTo>
                    <a:pt x="663" y="150"/>
                    <a:pt x="663" y="150"/>
                    <a:pt x="663" y="149"/>
                  </a:cubicBezTo>
                  <a:cubicBezTo>
                    <a:pt x="662" y="149"/>
                    <a:pt x="662" y="149"/>
                    <a:pt x="661" y="149"/>
                  </a:cubicBezTo>
                  <a:cubicBezTo>
                    <a:pt x="661" y="149"/>
                    <a:pt x="661" y="149"/>
                    <a:pt x="661" y="149"/>
                  </a:cubicBezTo>
                  <a:cubicBezTo>
                    <a:pt x="658" y="149"/>
                    <a:pt x="658" y="149"/>
                    <a:pt x="659" y="151"/>
                  </a:cubicBezTo>
                  <a:cubicBezTo>
                    <a:pt x="658" y="151"/>
                    <a:pt x="656" y="151"/>
                    <a:pt x="655" y="151"/>
                  </a:cubicBezTo>
                  <a:cubicBezTo>
                    <a:pt x="655" y="151"/>
                    <a:pt x="655" y="151"/>
                    <a:pt x="655" y="151"/>
                  </a:cubicBezTo>
                  <a:cubicBezTo>
                    <a:pt x="655" y="152"/>
                    <a:pt x="655" y="152"/>
                    <a:pt x="654" y="152"/>
                  </a:cubicBezTo>
                  <a:cubicBezTo>
                    <a:pt x="654" y="152"/>
                    <a:pt x="653" y="153"/>
                    <a:pt x="653" y="154"/>
                  </a:cubicBezTo>
                  <a:cubicBezTo>
                    <a:pt x="652" y="154"/>
                    <a:pt x="652" y="154"/>
                    <a:pt x="652" y="154"/>
                  </a:cubicBezTo>
                  <a:cubicBezTo>
                    <a:pt x="652" y="154"/>
                    <a:pt x="652" y="154"/>
                    <a:pt x="652" y="154"/>
                  </a:cubicBezTo>
                  <a:cubicBezTo>
                    <a:pt x="651" y="154"/>
                    <a:pt x="651" y="154"/>
                    <a:pt x="651" y="154"/>
                  </a:cubicBezTo>
                  <a:cubicBezTo>
                    <a:pt x="650" y="154"/>
                    <a:pt x="650" y="155"/>
                    <a:pt x="650" y="155"/>
                  </a:cubicBezTo>
                  <a:cubicBezTo>
                    <a:pt x="650" y="155"/>
                    <a:pt x="649" y="155"/>
                    <a:pt x="649" y="155"/>
                  </a:cubicBezTo>
                  <a:cubicBezTo>
                    <a:pt x="647" y="156"/>
                    <a:pt x="647" y="156"/>
                    <a:pt x="647" y="158"/>
                  </a:cubicBezTo>
                  <a:cubicBezTo>
                    <a:pt x="646" y="158"/>
                    <a:pt x="646" y="158"/>
                    <a:pt x="645" y="158"/>
                  </a:cubicBezTo>
                  <a:cubicBezTo>
                    <a:pt x="645" y="157"/>
                    <a:pt x="644" y="157"/>
                    <a:pt x="644" y="155"/>
                  </a:cubicBezTo>
                  <a:cubicBezTo>
                    <a:pt x="645" y="155"/>
                    <a:pt x="646" y="154"/>
                    <a:pt x="647" y="154"/>
                  </a:cubicBezTo>
                  <a:cubicBezTo>
                    <a:pt x="647" y="154"/>
                    <a:pt x="647" y="154"/>
                    <a:pt x="647" y="155"/>
                  </a:cubicBezTo>
                  <a:cubicBezTo>
                    <a:pt x="647" y="155"/>
                    <a:pt x="648" y="154"/>
                    <a:pt x="648" y="154"/>
                  </a:cubicBezTo>
                  <a:cubicBezTo>
                    <a:pt x="648" y="154"/>
                    <a:pt x="649" y="154"/>
                    <a:pt x="649" y="154"/>
                  </a:cubicBezTo>
                  <a:cubicBezTo>
                    <a:pt x="649" y="153"/>
                    <a:pt x="650" y="153"/>
                    <a:pt x="650" y="153"/>
                  </a:cubicBezTo>
                  <a:cubicBezTo>
                    <a:pt x="650" y="153"/>
                    <a:pt x="650" y="153"/>
                    <a:pt x="650" y="153"/>
                  </a:cubicBezTo>
                  <a:cubicBezTo>
                    <a:pt x="651" y="153"/>
                    <a:pt x="651" y="152"/>
                    <a:pt x="652" y="152"/>
                  </a:cubicBezTo>
                  <a:cubicBezTo>
                    <a:pt x="652" y="152"/>
                    <a:pt x="652" y="152"/>
                    <a:pt x="652" y="151"/>
                  </a:cubicBezTo>
                  <a:cubicBezTo>
                    <a:pt x="653" y="151"/>
                    <a:pt x="653" y="151"/>
                    <a:pt x="653" y="151"/>
                  </a:cubicBezTo>
                  <a:cubicBezTo>
                    <a:pt x="654" y="151"/>
                    <a:pt x="654" y="150"/>
                    <a:pt x="654" y="150"/>
                  </a:cubicBezTo>
                  <a:cubicBezTo>
                    <a:pt x="655" y="150"/>
                    <a:pt x="655" y="150"/>
                    <a:pt x="655" y="150"/>
                  </a:cubicBezTo>
                  <a:cubicBezTo>
                    <a:pt x="655" y="150"/>
                    <a:pt x="655" y="150"/>
                    <a:pt x="655" y="150"/>
                  </a:cubicBezTo>
                  <a:cubicBezTo>
                    <a:pt x="656" y="149"/>
                    <a:pt x="656" y="150"/>
                    <a:pt x="657" y="150"/>
                  </a:cubicBezTo>
                  <a:cubicBezTo>
                    <a:pt x="657" y="150"/>
                    <a:pt x="657" y="149"/>
                    <a:pt x="657" y="149"/>
                  </a:cubicBezTo>
                  <a:cubicBezTo>
                    <a:pt x="658" y="149"/>
                    <a:pt x="658" y="149"/>
                    <a:pt x="658" y="149"/>
                  </a:cubicBezTo>
                  <a:cubicBezTo>
                    <a:pt x="658" y="149"/>
                    <a:pt x="658" y="149"/>
                    <a:pt x="658" y="149"/>
                  </a:cubicBezTo>
                  <a:cubicBezTo>
                    <a:pt x="659" y="149"/>
                    <a:pt x="659" y="149"/>
                    <a:pt x="660" y="148"/>
                  </a:cubicBezTo>
                  <a:cubicBezTo>
                    <a:pt x="660" y="148"/>
                    <a:pt x="660" y="148"/>
                    <a:pt x="660" y="148"/>
                  </a:cubicBezTo>
                  <a:cubicBezTo>
                    <a:pt x="660" y="148"/>
                    <a:pt x="660" y="148"/>
                    <a:pt x="660" y="148"/>
                  </a:cubicBezTo>
                  <a:cubicBezTo>
                    <a:pt x="660" y="147"/>
                    <a:pt x="660" y="147"/>
                    <a:pt x="660" y="147"/>
                  </a:cubicBezTo>
                  <a:cubicBezTo>
                    <a:pt x="661" y="147"/>
                    <a:pt x="661" y="147"/>
                    <a:pt x="662" y="146"/>
                  </a:cubicBezTo>
                  <a:cubicBezTo>
                    <a:pt x="662" y="146"/>
                    <a:pt x="662" y="146"/>
                    <a:pt x="662" y="146"/>
                  </a:cubicBezTo>
                  <a:cubicBezTo>
                    <a:pt x="662" y="146"/>
                    <a:pt x="660" y="146"/>
                    <a:pt x="660" y="146"/>
                  </a:cubicBezTo>
                  <a:cubicBezTo>
                    <a:pt x="660" y="146"/>
                    <a:pt x="660" y="146"/>
                    <a:pt x="660" y="146"/>
                  </a:cubicBezTo>
                  <a:cubicBezTo>
                    <a:pt x="660" y="146"/>
                    <a:pt x="659" y="146"/>
                    <a:pt x="659" y="146"/>
                  </a:cubicBezTo>
                  <a:cubicBezTo>
                    <a:pt x="659" y="146"/>
                    <a:pt x="659" y="146"/>
                    <a:pt x="659" y="146"/>
                  </a:cubicBezTo>
                  <a:cubicBezTo>
                    <a:pt x="659" y="145"/>
                    <a:pt x="659" y="144"/>
                    <a:pt x="659" y="144"/>
                  </a:cubicBezTo>
                  <a:cubicBezTo>
                    <a:pt x="659" y="144"/>
                    <a:pt x="658" y="144"/>
                    <a:pt x="658" y="144"/>
                  </a:cubicBezTo>
                  <a:cubicBezTo>
                    <a:pt x="658" y="144"/>
                    <a:pt x="658" y="143"/>
                    <a:pt x="658" y="143"/>
                  </a:cubicBezTo>
                  <a:cubicBezTo>
                    <a:pt x="658" y="143"/>
                    <a:pt x="658" y="143"/>
                    <a:pt x="658" y="143"/>
                  </a:cubicBezTo>
                  <a:cubicBezTo>
                    <a:pt x="658" y="143"/>
                    <a:pt x="658" y="144"/>
                    <a:pt x="658" y="144"/>
                  </a:cubicBezTo>
                  <a:cubicBezTo>
                    <a:pt x="657" y="144"/>
                    <a:pt x="657" y="145"/>
                    <a:pt x="657" y="146"/>
                  </a:cubicBezTo>
                  <a:cubicBezTo>
                    <a:pt x="656" y="146"/>
                    <a:pt x="654" y="145"/>
                    <a:pt x="653" y="145"/>
                  </a:cubicBezTo>
                  <a:cubicBezTo>
                    <a:pt x="653" y="144"/>
                    <a:pt x="652" y="144"/>
                    <a:pt x="652" y="142"/>
                  </a:cubicBezTo>
                  <a:cubicBezTo>
                    <a:pt x="651" y="142"/>
                    <a:pt x="651" y="142"/>
                    <a:pt x="650" y="143"/>
                  </a:cubicBezTo>
                  <a:cubicBezTo>
                    <a:pt x="650" y="143"/>
                    <a:pt x="650" y="142"/>
                    <a:pt x="650" y="142"/>
                  </a:cubicBezTo>
                  <a:cubicBezTo>
                    <a:pt x="649" y="143"/>
                    <a:pt x="650" y="143"/>
                    <a:pt x="649" y="143"/>
                  </a:cubicBezTo>
                  <a:cubicBezTo>
                    <a:pt x="649" y="144"/>
                    <a:pt x="649" y="144"/>
                    <a:pt x="649" y="144"/>
                  </a:cubicBezTo>
                  <a:cubicBezTo>
                    <a:pt x="649" y="144"/>
                    <a:pt x="648" y="144"/>
                    <a:pt x="648" y="144"/>
                  </a:cubicBezTo>
                  <a:cubicBezTo>
                    <a:pt x="648" y="143"/>
                    <a:pt x="648" y="143"/>
                    <a:pt x="648" y="143"/>
                  </a:cubicBezTo>
                  <a:cubicBezTo>
                    <a:pt x="648" y="143"/>
                    <a:pt x="648" y="143"/>
                    <a:pt x="648" y="143"/>
                  </a:cubicBezTo>
                  <a:cubicBezTo>
                    <a:pt x="648" y="143"/>
                    <a:pt x="648" y="143"/>
                    <a:pt x="648" y="142"/>
                  </a:cubicBezTo>
                  <a:cubicBezTo>
                    <a:pt x="647" y="143"/>
                    <a:pt x="647" y="143"/>
                    <a:pt x="646" y="143"/>
                  </a:cubicBezTo>
                  <a:cubicBezTo>
                    <a:pt x="646" y="143"/>
                    <a:pt x="646" y="142"/>
                    <a:pt x="646" y="142"/>
                  </a:cubicBezTo>
                  <a:cubicBezTo>
                    <a:pt x="645" y="142"/>
                    <a:pt x="644" y="143"/>
                    <a:pt x="643" y="143"/>
                  </a:cubicBezTo>
                  <a:cubicBezTo>
                    <a:pt x="643" y="142"/>
                    <a:pt x="643" y="141"/>
                    <a:pt x="643" y="141"/>
                  </a:cubicBezTo>
                  <a:cubicBezTo>
                    <a:pt x="643" y="141"/>
                    <a:pt x="643" y="141"/>
                    <a:pt x="643" y="141"/>
                  </a:cubicBezTo>
                  <a:cubicBezTo>
                    <a:pt x="643" y="140"/>
                    <a:pt x="643" y="139"/>
                    <a:pt x="643" y="139"/>
                  </a:cubicBezTo>
                  <a:cubicBezTo>
                    <a:pt x="641" y="139"/>
                    <a:pt x="641" y="138"/>
                    <a:pt x="640" y="138"/>
                  </a:cubicBezTo>
                  <a:cubicBezTo>
                    <a:pt x="640" y="138"/>
                    <a:pt x="640" y="138"/>
                    <a:pt x="640" y="137"/>
                  </a:cubicBezTo>
                  <a:cubicBezTo>
                    <a:pt x="639" y="137"/>
                    <a:pt x="637" y="137"/>
                    <a:pt x="636" y="137"/>
                  </a:cubicBezTo>
                  <a:cubicBezTo>
                    <a:pt x="636" y="137"/>
                    <a:pt x="636" y="136"/>
                    <a:pt x="636" y="135"/>
                  </a:cubicBezTo>
                  <a:cubicBezTo>
                    <a:pt x="635" y="135"/>
                    <a:pt x="634" y="135"/>
                    <a:pt x="634" y="135"/>
                  </a:cubicBezTo>
                  <a:cubicBezTo>
                    <a:pt x="634" y="134"/>
                    <a:pt x="634" y="134"/>
                    <a:pt x="634" y="133"/>
                  </a:cubicBezTo>
                  <a:cubicBezTo>
                    <a:pt x="633" y="134"/>
                    <a:pt x="633" y="134"/>
                    <a:pt x="632" y="134"/>
                  </a:cubicBezTo>
                  <a:cubicBezTo>
                    <a:pt x="632" y="134"/>
                    <a:pt x="632" y="134"/>
                    <a:pt x="632" y="134"/>
                  </a:cubicBezTo>
                  <a:cubicBezTo>
                    <a:pt x="631" y="133"/>
                    <a:pt x="633" y="133"/>
                    <a:pt x="633" y="132"/>
                  </a:cubicBezTo>
                  <a:cubicBezTo>
                    <a:pt x="633" y="132"/>
                    <a:pt x="633" y="132"/>
                    <a:pt x="633" y="132"/>
                  </a:cubicBezTo>
                  <a:cubicBezTo>
                    <a:pt x="632" y="132"/>
                    <a:pt x="631" y="132"/>
                    <a:pt x="631" y="132"/>
                  </a:cubicBezTo>
                  <a:cubicBezTo>
                    <a:pt x="631" y="132"/>
                    <a:pt x="631" y="131"/>
                    <a:pt x="631" y="131"/>
                  </a:cubicBezTo>
                  <a:cubicBezTo>
                    <a:pt x="632" y="131"/>
                    <a:pt x="633" y="131"/>
                    <a:pt x="635" y="131"/>
                  </a:cubicBezTo>
                  <a:cubicBezTo>
                    <a:pt x="635" y="131"/>
                    <a:pt x="635" y="130"/>
                    <a:pt x="636" y="130"/>
                  </a:cubicBezTo>
                  <a:cubicBezTo>
                    <a:pt x="636" y="130"/>
                    <a:pt x="636" y="130"/>
                    <a:pt x="636" y="131"/>
                  </a:cubicBezTo>
                  <a:cubicBezTo>
                    <a:pt x="636" y="131"/>
                    <a:pt x="636" y="131"/>
                    <a:pt x="637" y="131"/>
                  </a:cubicBezTo>
                  <a:cubicBezTo>
                    <a:pt x="637" y="130"/>
                    <a:pt x="637" y="129"/>
                    <a:pt x="637" y="129"/>
                  </a:cubicBezTo>
                  <a:cubicBezTo>
                    <a:pt x="637" y="129"/>
                    <a:pt x="637" y="129"/>
                    <a:pt x="636" y="129"/>
                  </a:cubicBezTo>
                  <a:cubicBezTo>
                    <a:pt x="636" y="128"/>
                    <a:pt x="636" y="128"/>
                    <a:pt x="636" y="128"/>
                  </a:cubicBezTo>
                  <a:cubicBezTo>
                    <a:pt x="635" y="128"/>
                    <a:pt x="634" y="128"/>
                    <a:pt x="633" y="128"/>
                  </a:cubicBezTo>
                  <a:cubicBezTo>
                    <a:pt x="633" y="127"/>
                    <a:pt x="633" y="127"/>
                    <a:pt x="633" y="127"/>
                  </a:cubicBezTo>
                  <a:cubicBezTo>
                    <a:pt x="633" y="127"/>
                    <a:pt x="633" y="127"/>
                    <a:pt x="633" y="126"/>
                  </a:cubicBezTo>
                  <a:cubicBezTo>
                    <a:pt x="632" y="127"/>
                    <a:pt x="631" y="127"/>
                    <a:pt x="630" y="127"/>
                  </a:cubicBezTo>
                  <a:cubicBezTo>
                    <a:pt x="630" y="127"/>
                    <a:pt x="630" y="126"/>
                    <a:pt x="630" y="126"/>
                  </a:cubicBezTo>
                  <a:cubicBezTo>
                    <a:pt x="631" y="126"/>
                    <a:pt x="631" y="126"/>
                    <a:pt x="632" y="126"/>
                  </a:cubicBezTo>
                  <a:cubicBezTo>
                    <a:pt x="632" y="125"/>
                    <a:pt x="632" y="124"/>
                    <a:pt x="632" y="123"/>
                  </a:cubicBezTo>
                  <a:cubicBezTo>
                    <a:pt x="631" y="123"/>
                    <a:pt x="631" y="122"/>
                    <a:pt x="630" y="122"/>
                  </a:cubicBezTo>
                  <a:cubicBezTo>
                    <a:pt x="630" y="122"/>
                    <a:pt x="630" y="122"/>
                    <a:pt x="630" y="121"/>
                  </a:cubicBezTo>
                  <a:cubicBezTo>
                    <a:pt x="629" y="121"/>
                    <a:pt x="629" y="122"/>
                    <a:pt x="628" y="122"/>
                  </a:cubicBezTo>
                  <a:cubicBezTo>
                    <a:pt x="628" y="121"/>
                    <a:pt x="628" y="121"/>
                    <a:pt x="628" y="120"/>
                  </a:cubicBezTo>
                  <a:cubicBezTo>
                    <a:pt x="628" y="120"/>
                    <a:pt x="628" y="120"/>
                    <a:pt x="627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8" y="119"/>
                    <a:pt x="628" y="119"/>
                    <a:pt x="628" y="118"/>
                  </a:cubicBezTo>
                  <a:cubicBezTo>
                    <a:pt x="627" y="118"/>
                    <a:pt x="626" y="117"/>
                    <a:pt x="624" y="118"/>
                  </a:cubicBezTo>
                  <a:cubicBezTo>
                    <a:pt x="624" y="118"/>
                    <a:pt x="624" y="118"/>
                    <a:pt x="624" y="118"/>
                  </a:cubicBezTo>
                  <a:cubicBezTo>
                    <a:pt x="624" y="118"/>
                    <a:pt x="623" y="118"/>
                    <a:pt x="622" y="118"/>
                  </a:cubicBezTo>
                  <a:cubicBezTo>
                    <a:pt x="623" y="116"/>
                    <a:pt x="623" y="117"/>
                    <a:pt x="625" y="116"/>
                  </a:cubicBezTo>
                  <a:cubicBezTo>
                    <a:pt x="625" y="116"/>
                    <a:pt x="625" y="116"/>
                    <a:pt x="626" y="115"/>
                  </a:cubicBezTo>
                  <a:cubicBezTo>
                    <a:pt x="625" y="114"/>
                    <a:pt x="626" y="114"/>
                    <a:pt x="625" y="114"/>
                  </a:cubicBezTo>
                  <a:cubicBezTo>
                    <a:pt x="624" y="114"/>
                    <a:pt x="624" y="114"/>
                    <a:pt x="624" y="114"/>
                  </a:cubicBezTo>
                  <a:cubicBezTo>
                    <a:pt x="624" y="114"/>
                    <a:pt x="624" y="114"/>
                    <a:pt x="624" y="114"/>
                  </a:cubicBezTo>
                  <a:cubicBezTo>
                    <a:pt x="624" y="114"/>
                    <a:pt x="623" y="114"/>
                    <a:pt x="623" y="114"/>
                  </a:cubicBezTo>
                  <a:cubicBezTo>
                    <a:pt x="624" y="113"/>
                    <a:pt x="624" y="113"/>
                    <a:pt x="624" y="112"/>
                  </a:cubicBezTo>
                  <a:cubicBezTo>
                    <a:pt x="624" y="112"/>
                    <a:pt x="623" y="112"/>
                    <a:pt x="623" y="112"/>
                  </a:cubicBezTo>
                  <a:cubicBezTo>
                    <a:pt x="623" y="112"/>
                    <a:pt x="623" y="112"/>
                    <a:pt x="622" y="111"/>
                  </a:cubicBezTo>
                  <a:cubicBezTo>
                    <a:pt x="622" y="111"/>
                    <a:pt x="621" y="111"/>
                    <a:pt x="620" y="111"/>
                  </a:cubicBezTo>
                  <a:cubicBezTo>
                    <a:pt x="620" y="112"/>
                    <a:pt x="620" y="112"/>
                    <a:pt x="620" y="112"/>
                  </a:cubicBezTo>
                  <a:cubicBezTo>
                    <a:pt x="620" y="112"/>
                    <a:pt x="620" y="112"/>
                    <a:pt x="619" y="112"/>
                  </a:cubicBezTo>
                  <a:cubicBezTo>
                    <a:pt x="619" y="111"/>
                    <a:pt x="619" y="111"/>
                    <a:pt x="619" y="110"/>
                  </a:cubicBezTo>
                  <a:cubicBezTo>
                    <a:pt x="619" y="110"/>
                    <a:pt x="619" y="110"/>
                    <a:pt x="618" y="110"/>
                  </a:cubicBezTo>
                  <a:cubicBezTo>
                    <a:pt x="618" y="110"/>
                    <a:pt x="618" y="109"/>
                    <a:pt x="618" y="109"/>
                  </a:cubicBezTo>
                  <a:cubicBezTo>
                    <a:pt x="618" y="108"/>
                    <a:pt x="616" y="107"/>
                    <a:pt x="618" y="106"/>
                  </a:cubicBezTo>
                  <a:cubicBezTo>
                    <a:pt x="618" y="105"/>
                    <a:pt x="618" y="104"/>
                    <a:pt x="616" y="104"/>
                  </a:cubicBezTo>
                  <a:cubicBezTo>
                    <a:pt x="616" y="104"/>
                    <a:pt x="616" y="103"/>
                    <a:pt x="616" y="103"/>
                  </a:cubicBezTo>
                  <a:cubicBezTo>
                    <a:pt x="616" y="103"/>
                    <a:pt x="616" y="103"/>
                    <a:pt x="616" y="103"/>
                  </a:cubicBezTo>
                  <a:cubicBezTo>
                    <a:pt x="616" y="102"/>
                    <a:pt x="616" y="101"/>
                    <a:pt x="616" y="101"/>
                  </a:cubicBezTo>
                  <a:cubicBezTo>
                    <a:pt x="615" y="101"/>
                    <a:pt x="614" y="101"/>
                    <a:pt x="613" y="101"/>
                  </a:cubicBezTo>
                  <a:cubicBezTo>
                    <a:pt x="613" y="102"/>
                    <a:pt x="613" y="103"/>
                    <a:pt x="613" y="104"/>
                  </a:cubicBezTo>
                  <a:cubicBezTo>
                    <a:pt x="612" y="104"/>
                    <a:pt x="613" y="104"/>
                    <a:pt x="612" y="104"/>
                  </a:cubicBezTo>
                  <a:cubicBezTo>
                    <a:pt x="612" y="104"/>
                    <a:pt x="612" y="104"/>
                    <a:pt x="612" y="104"/>
                  </a:cubicBezTo>
                  <a:cubicBezTo>
                    <a:pt x="612" y="105"/>
                    <a:pt x="612" y="106"/>
                    <a:pt x="612" y="106"/>
                  </a:cubicBezTo>
                  <a:cubicBezTo>
                    <a:pt x="612" y="106"/>
                    <a:pt x="612" y="106"/>
                    <a:pt x="612" y="106"/>
                  </a:cubicBezTo>
                  <a:cubicBezTo>
                    <a:pt x="611" y="107"/>
                    <a:pt x="611" y="107"/>
                    <a:pt x="610" y="107"/>
                  </a:cubicBezTo>
                  <a:cubicBezTo>
                    <a:pt x="610" y="108"/>
                    <a:pt x="610" y="108"/>
                    <a:pt x="611" y="109"/>
                  </a:cubicBezTo>
                  <a:cubicBezTo>
                    <a:pt x="611" y="109"/>
                    <a:pt x="611" y="110"/>
                    <a:pt x="611" y="110"/>
                  </a:cubicBezTo>
                  <a:cubicBezTo>
                    <a:pt x="611" y="110"/>
                    <a:pt x="611" y="110"/>
                    <a:pt x="611" y="111"/>
                  </a:cubicBezTo>
                  <a:cubicBezTo>
                    <a:pt x="610" y="112"/>
                    <a:pt x="609" y="112"/>
                    <a:pt x="608" y="113"/>
                  </a:cubicBezTo>
                  <a:cubicBezTo>
                    <a:pt x="608" y="114"/>
                    <a:pt x="608" y="115"/>
                    <a:pt x="608" y="115"/>
                  </a:cubicBezTo>
                  <a:cubicBezTo>
                    <a:pt x="607" y="115"/>
                    <a:pt x="607" y="115"/>
                    <a:pt x="606" y="115"/>
                  </a:cubicBezTo>
                  <a:cubicBezTo>
                    <a:pt x="606" y="115"/>
                    <a:pt x="606" y="116"/>
                    <a:pt x="606" y="116"/>
                  </a:cubicBezTo>
                  <a:cubicBezTo>
                    <a:pt x="606" y="116"/>
                    <a:pt x="605" y="116"/>
                    <a:pt x="605" y="116"/>
                  </a:cubicBezTo>
                  <a:cubicBezTo>
                    <a:pt x="605" y="116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8"/>
                    <a:pt x="605" y="117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8"/>
                    <a:pt x="604" y="118"/>
                  </a:cubicBezTo>
                  <a:cubicBezTo>
                    <a:pt x="604" y="118"/>
                    <a:pt x="604" y="119"/>
                    <a:pt x="604" y="119"/>
                  </a:cubicBezTo>
                  <a:cubicBezTo>
                    <a:pt x="603" y="119"/>
                    <a:pt x="603" y="119"/>
                    <a:pt x="602" y="119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2" y="120"/>
                    <a:pt x="602" y="120"/>
                    <a:pt x="601" y="120"/>
                  </a:cubicBezTo>
                  <a:cubicBezTo>
                    <a:pt x="600" y="119"/>
                    <a:pt x="600" y="118"/>
                    <a:pt x="599" y="118"/>
                  </a:cubicBezTo>
                  <a:cubicBezTo>
                    <a:pt x="599" y="117"/>
                    <a:pt x="598" y="117"/>
                    <a:pt x="598" y="117"/>
                  </a:cubicBezTo>
                  <a:cubicBezTo>
                    <a:pt x="598" y="117"/>
                    <a:pt x="598" y="116"/>
                    <a:pt x="597" y="116"/>
                  </a:cubicBezTo>
                  <a:cubicBezTo>
                    <a:pt x="597" y="117"/>
                    <a:pt x="597" y="117"/>
                    <a:pt x="596" y="118"/>
                  </a:cubicBezTo>
                  <a:cubicBezTo>
                    <a:pt x="596" y="118"/>
                    <a:pt x="596" y="118"/>
                    <a:pt x="596" y="118"/>
                  </a:cubicBezTo>
                  <a:cubicBezTo>
                    <a:pt x="596" y="118"/>
                    <a:pt x="596" y="118"/>
                    <a:pt x="596" y="118"/>
                  </a:cubicBezTo>
                  <a:cubicBezTo>
                    <a:pt x="596" y="118"/>
                    <a:pt x="595" y="117"/>
                    <a:pt x="595" y="117"/>
                  </a:cubicBezTo>
                  <a:cubicBezTo>
                    <a:pt x="595" y="117"/>
                    <a:pt x="595" y="116"/>
                    <a:pt x="595" y="116"/>
                  </a:cubicBezTo>
                  <a:cubicBezTo>
                    <a:pt x="595" y="116"/>
                    <a:pt x="594" y="116"/>
                    <a:pt x="594" y="116"/>
                  </a:cubicBezTo>
                  <a:cubicBezTo>
                    <a:pt x="594" y="115"/>
                    <a:pt x="594" y="115"/>
                    <a:pt x="594" y="114"/>
                  </a:cubicBezTo>
                  <a:cubicBezTo>
                    <a:pt x="593" y="115"/>
                    <a:pt x="592" y="115"/>
                    <a:pt x="591" y="115"/>
                  </a:cubicBezTo>
                  <a:cubicBezTo>
                    <a:pt x="590" y="115"/>
                    <a:pt x="590" y="114"/>
                    <a:pt x="590" y="114"/>
                  </a:cubicBezTo>
                  <a:cubicBezTo>
                    <a:pt x="589" y="114"/>
                    <a:pt x="589" y="114"/>
                    <a:pt x="589" y="115"/>
                  </a:cubicBezTo>
                  <a:cubicBezTo>
                    <a:pt x="588" y="114"/>
                    <a:pt x="586" y="114"/>
                    <a:pt x="586" y="113"/>
                  </a:cubicBezTo>
                  <a:cubicBezTo>
                    <a:pt x="586" y="113"/>
                    <a:pt x="585" y="113"/>
                    <a:pt x="585" y="113"/>
                  </a:cubicBezTo>
                  <a:cubicBezTo>
                    <a:pt x="585" y="112"/>
                    <a:pt x="587" y="110"/>
                    <a:pt x="586" y="108"/>
                  </a:cubicBezTo>
                  <a:cubicBezTo>
                    <a:pt x="585" y="108"/>
                    <a:pt x="585" y="108"/>
                    <a:pt x="585" y="108"/>
                  </a:cubicBezTo>
                  <a:cubicBezTo>
                    <a:pt x="584" y="107"/>
                    <a:pt x="584" y="106"/>
                    <a:pt x="584" y="105"/>
                  </a:cubicBezTo>
                  <a:cubicBezTo>
                    <a:pt x="585" y="105"/>
                    <a:pt x="585" y="105"/>
                    <a:pt x="586" y="105"/>
                  </a:cubicBezTo>
                  <a:cubicBezTo>
                    <a:pt x="586" y="105"/>
                    <a:pt x="586" y="105"/>
                    <a:pt x="586" y="105"/>
                  </a:cubicBezTo>
                  <a:cubicBezTo>
                    <a:pt x="586" y="105"/>
                    <a:pt x="586" y="105"/>
                    <a:pt x="586" y="105"/>
                  </a:cubicBezTo>
                  <a:cubicBezTo>
                    <a:pt x="586" y="104"/>
                    <a:pt x="586" y="104"/>
                    <a:pt x="586" y="104"/>
                  </a:cubicBezTo>
                  <a:cubicBezTo>
                    <a:pt x="586" y="104"/>
                    <a:pt x="585" y="104"/>
                    <a:pt x="585" y="104"/>
                  </a:cubicBezTo>
                  <a:cubicBezTo>
                    <a:pt x="585" y="103"/>
                    <a:pt x="585" y="103"/>
                    <a:pt x="586" y="102"/>
                  </a:cubicBezTo>
                  <a:cubicBezTo>
                    <a:pt x="586" y="102"/>
                    <a:pt x="586" y="102"/>
                    <a:pt x="586" y="102"/>
                  </a:cubicBezTo>
                  <a:cubicBezTo>
                    <a:pt x="586" y="102"/>
                    <a:pt x="586" y="101"/>
                    <a:pt x="586" y="101"/>
                  </a:cubicBezTo>
                  <a:cubicBezTo>
                    <a:pt x="586" y="101"/>
                    <a:pt x="586" y="101"/>
                    <a:pt x="586" y="101"/>
                  </a:cubicBezTo>
                  <a:cubicBezTo>
                    <a:pt x="587" y="100"/>
                    <a:pt x="587" y="100"/>
                    <a:pt x="587" y="99"/>
                  </a:cubicBezTo>
                  <a:cubicBezTo>
                    <a:pt x="587" y="99"/>
                    <a:pt x="587" y="99"/>
                    <a:pt x="586" y="99"/>
                  </a:cubicBezTo>
                  <a:cubicBezTo>
                    <a:pt x="586" y="99"/>
                    <a:pt x="586" y="100"/>
                    <a:pt x="585" y="100"/>
                  </a:cubicBezTo>
                  <a:cubicBezTo>
                    <a:pt x="585" y="100"/>
                    <a:pt x="585" y="100"/>
                    <a:pt x="585" y="100"/>
                  </a:cubicBezTo>
                  <a:cubicBezTo>
                    <a:pt x="585" y="100"/>
                    <a:pt x="584" y="100"/>
                    <a:pt x="584" y="100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3" y="100"/>
                    <a:pt x="582" y="100"/>
                    <a:pt x="581" y="100"/>
                  </a:cubicBezTo>
                  <a:cubicBezTo>
                    <a:pt x="581" y="100"/>
                    <a:pt x="581" y="100"/>
                    <a:pt x="581" y="100"/>
                  </a:cubicBezTo>
                  <a:cubicBezTo>
                    <a:pt x="581" y="100"/>
                    <a:pt x="580" y="100"/>
                    <a:pt x="580" y="100"/>
                  </a:cubicBezTo>
                  <a:cubicBezTo>
                    <a:pt x="580" y="99"/>
                    <a:pt x="580" y="99"/>
                    <a:pt x="581" y="98"/>
                  </a:cubicBezTo>
                  <a:cubicBezTo>
                    <a:pt x="581" y="98"/>
                    <a:pt x="582" y="98"/>
                    <a:pt x="582" y="98"/>
                  </a:cubicBezTo>
                  <a:cubicBezTo>
                    <a:pt x="582" y="98"/>
                    <a:pt x="582" y="97"/>
                    <a:pt x="582" y="97"/>
                  </a:cubicBezTo>
                  <a:cubicBezTo>
                    <a:pt x="581" y="97"/>
                    <a:pt x="581" y="97"/>
                    <a:pt x="580" y="97"/>
                  </a:cubicBezTo>
                  <a:cubicBezTo>
                    <a:pt x="580" y="97"/>
                    <a:pt x="580" y="97"/>
                    <a:pt x="580" y="97"/>
                  </a:cubicBezTo>
                  <a:cubicBezTo>
                    <a:pt x="579" y="97"/>
                    <a:pt x="578" y="97"/>
                    <a:pt x="577" y="97"/>
                  </a:cubicBezTo>
                  <a:cubicBezTo>
                    <a:pt x="577" y="97"/>
                    <a:pt x="577" y="98"/>
                    <a:pt x="577" y="98"/>
                  </a:cubicBezTo>
                  <a:cubicBezTo>
                    <a:pt x="576" y="98"/>
                    <a:pt x="575" y="98"/>
                    <a:pt x="573" y="98"/>
                  </a:cubicBezTo>
                  <a:cubicBezTo>
                    <a:pt x="573" y="97"/>
                    <a:pt x="573" y="97"/>
                    <a:pt x="572" y="96"/>
                  </a:cubicBezTo>
                  <a:cubicBezTo>
                    <a:pt x="572" y="96"/>
                    <a:pt x="572" y="96"/>
                    <a:pt x="571" y="96"/>
                  </a:cubicBezTo>
                  <a:cubicBezTo>
                    <a:pt x="571" y="95"/>
                    <a:pt x="571" y="95"/>
                    <a:pt x="570" y="94"/>
                  </a:cubicBezTo>
                  <a:cubicBezTo>
                    <a:pt x="569" y="94"/>
                    <a:pt x="569" y="93"/>
                    <a:pt x="568" y="93"/>
                  </a:cubicBezTo>
                  <a:cubicBezTo>
                    <a:pt x="568" y="93"/>
                    <a:pt x="568" y="92"/>
                    <a:pt x="567" y="92"/>
                  </a:cubicBezTo>
                  <a:cubicBezTo>
                    <a:pt x="567" y="92"/>
                    <a:pt x="567" y="92"/>
                    <a:pt x="566" y="92"/>
                  </a:cubicBezTo>
                  <a:cubicBezTo>
                    <a:pt x="566" y="91"/>
                    <a:pt x="565" y="91"/>
                    <a:pt x="565" y="90"/>
                  </a:cubicBezTo>
                  <a:cubicBezTo>
                    <a:pt x="564" y="90"/>
                    <a:pt x="563" y="90"/>
                    <a:pt x="562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2" y="90"/>
                    <a:pt x="561" y="90"/>
                    <a:pt x="561" y="90"/>
                  </a:cubicBezTo>
                  <a:cubicBezTo>
                    <a:pt x="561" y="90"/>
                    <a:pt x="560" y="90"/>
                    <a:pt x="560" y="89"/>
                  </a:cubicBezTo>
                  <a:cubicBezTo>
                    <a:pt x="559" y="91"/>
                    <a:pt x="556" y="91"/>
                    <a:pt x="555" y="93"/>
                  </a:cubicBezTo>
                  <a:cubicBezTo>
                    <a:pt x="553" y="93"/>
                    <a:pt x="552" y="93"/>
                    <a:pt x="551" y="93"/>
                  </a:cubicBezTo>
                  <a:cubicBezTo>
                    <a:pt x="549" y="93"/>
                    <a:pt x="547" y="94"/>
                    <a:pt x="545" y="94"/>
                  </a:cubicBezTo>
                  <a:cubicBezTo>
                    <a:pt x="545" y="94"/>
                    <a:pt x="545" y="94"/>
                    <a:pt x="545" y="94"/>
                  </a:cubicBezTo>
                  <a:cubicBezTo>
                    <a:pt x="545" y="94"/>
                    <a:pt x="545" y="94"/>
                    <a:pt x="544" y="94"/>
                  </a:cubicBezTo>
                  <a:cubicBezTo>
                    <a:pt x="544" y="94"/>
                    <a:pt x="544" y="93"/>
                    <a:pt x="544" y="93"/>
                  </a:cubicBezTo>
                  <a:cubicBezTo>
                    <a:pt x="543" y="93"/>
                    <a:pt x="543" y="94"/>
                    <a:pt x="542" y="94"/>
                  </a:cubicBezTo>
                  <a:cubicBezTo>
                    <a:pt x="541" y="94"/>
                    <a:pt x="539" y="93"/>
                    <a:pt x="538" y="93"/>
                  </a:cubicBezTo>
                  <a:cubicBezTo>
                    <a:pt x="538" y="94"/>
                    <a:pt x="538" y="94"/>
                    <a:pt x="538" y="94"/>
                  </a:cubicBezTo>
                  <a:cubicBezTo>
                    <a:pt x="538" y="94"/>
                    <a:pt x="537" y="94"/>
                    <a:pt x="537" y="94"/>
                  </a:cubicBezTo>
                  <a:cubicBezTo>
                    <a:pt x="537" y="94"/>
                    <a:pt x="537" y="94"/>
                    <a:pt x="537" y="94"/>
                  </a:cubicBezTo>
                  <a:cubicBezTo>
                    <a:pt x="536" y="95"/>
                    <a:pt x="536" y="95"/>
                    <a:pt x="535" y="95"/>
                  </a:cubicBezTo>
                  <a:cubicBezTo>
                    <a:pt x="534" y="95"/>
                    <a:pt x="535" y="95"/>
                    <a:pt x="534" y="95"/>
                  </a:cubicBezTo>
                  <a:cubicBezTo>
                    <a:pt x="535" y="97"/>
                    <a:pt x="535" y="97"/>
                    <a:pt x="536" y="97"/>
                  </a:cubicBezTo>
                  <a:cubicBezTo>
                    <a:pt x="537" y="98"/>
                    <a:pt x="536" y="98"/>
                    <a:pt x="538" y="97"/>
                  </a:cubicBezTo>
                  <a:cubicBezTo>
                    <a:pt x="538" y="98"/>
                    <a:pt x="538" y="98"/>
                    <a:pt x="538" y="99"/>
                  </a:cubicBezTo>
                  <a:cubicBezTo>
                    <a:pt x="537" y="99"/>
                    <a:pt x="538" y="99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cubicBezTo>
                    <a:pt x="537" y="100"/>
                    <a:pt x="538" y="100"/>
                    <a:pt x="537" y="101"/>
                  </a:cubicBezTo>
                  <a:cubicBezTo>
                    <a:pt x="537" y="101"/>
                    <a:pt x="537" y="101"/>
                    <a:pt x="537" y="101"/>
                  </a:cubicBezTo>
                  <a:cubicBezTo>
                    <a:pt x="537" y="101"/>
                    <a:pt x="537" y="102"/>
                    <a:pt x="536" y="102"/>
                  </a:cubicBezTo>
                  <a:cubicBezTo>
                    <a:pt x="536" y="102"/>
                    <a:pt x="536" y="102"/>
                    <a:pt x="535" y="103"/>
                  </a:cubicBezTo>
                  <a:cubicBezTo>
                    <a:pt x="535" y="103"/>
                    <a:pt x="535" y="104"/>
                    <a:pt x="535" y="105"/>
                  </a:cubicBezTo>
                  <a:cubicBezTo>
                    <a:pt x="535" y="105"/>
                    <a:pt x="535" y="105"/>
                    <a:pt x="535" y="105"/>
                  </a:cubicBezTo>
                  <a:cubicBezTo>
                    <a:pt x="535" y="105"/>
                    <a:pt x="535" y="105"/>
                    <a:pt x="535" y="105"/>
                  </a:cubicBezTo>
                  <a:cubicBezTo>
                    <a:pt x="536" y="106"/>
                    <a:pt x="537" y="106"/>
                    <a:pt x="538" y="106"/>
                  </a:cubicBezTo>
                  <a:cubicBezTo>
                    <a:pt x="537" y="106"/>
                    <a:pt x="537" y="106"/>
                    <a:pt x="536" y="107"/>
                  </a:cubicBezTo>
                  <a:cubicBezTo>
                    <a:pt x="537" y="108"/>
                    <a:pt x="537" y="109"/>
                    <a:pt x="537" y="110"/>
                  </a:cubicBezTo>
                  <a:cubicBezTo>
                    <a:pt x="538" y="110"/>
                    <a:pt x="538" y="110"/>
                    <a:pt x="538" y="110"/>
                  </a:cubicBezTo>
                  <a:cubicBezTo>
                    <a:pt x="538" y="111"/>
                    <a:pt x="538" y="111"/>
                    <a:pt x="538" y="112"/>
                  </a:cubicBezTo>
                  <a:cubicBezTo>
                    <a:pt x="538" y="112"/>
                    <a:pt x="538" y="112"/>
                    <a:pt x="538" y="112"/>
                  </a:cubicBezTo>
                  <a:cubicBezTo>
                    <a:pt x="538" y="112"/>
                    <a:pt x="538" y="112"/>
                    <a:pt x="538" y="112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40" y="112"/>
                    <a:pt x="540" y="113"/>
                    <a:pt x="540" y="11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4"/>
                    <a:pt x="539" y="114"/>
                    <a:pt x="539" y="114"/>
                  </a:cubicBezTo>
                  <a:cubicBezTo>
                    <a:pt x="539" y="114"/>
                    <a:pt x="539" y="115"/>
                    <a:pt x="538" y="115"/>
                  </a:cubicBezTo>
                  <a:cubicBezTo>
                    <a:pt x="538" y="115"/>
                    <a:pt x="538" y="115"/>
                    <a:pt x="538" y="115"/>
                  </a:cubicBezTo>
                  <a:cubicBezTo>
                    <a:pt x="538" y="115"/>
                    <a:pt x="538" y="115"/>
                    <a:pt x="537" y="115"/>
                  </a:cubicBezTo>
                  <a:cubicBezTo>
                    <a:pt x="537" y="115"/>
                    <a:pt x="537" y="115"/>
                    <a:pt x="537" y="116"/>
                  </a:cubicBezTo>
                  <a:cubicBezTo>
                    <a:pt x="537" y="116"/>
                    <a:pt x="537" y="116"/>
                    <a:pt x="537" y="116"/>
                  </a:cubicBezTo>
                  <a:cubicBezTo>
                    <a:pt x="537" y="116"/>
                    <a:pt x="537" y="117"/>
                    <a:pt x="537" y="118"/>
                  </a:cubicBezTo>
                  <a:cubicBezTo>
                    <a:pt x="537" y="118"/>
                    <a:pt x="537" y="118"/>
                    <a:pt x="537" y="118"/>
                  </a:cubicBezTo>
                  <a:cubicBezTo>
                    <a:pt x="536" y="118"/>
                    <a:pt x="534" y="119"/>
                    <a:pt x="533" y="119"/>
                  </a:cubicBezTo>
                  <a:cubicBezTo>
                    <a:pt x="533" y="120"/>
                    <a:pt x="533" y="120"/>
                    <a:pt x="533" y="120"/>
                  </a:cubicBezTo>
                  <a:cubicBezTo>
                    <a:pt x="533" y="120"/>
                    <a:pt x="533" y="120"/>
                    <a:pt x="532" y="121"/>
                  </a:cubicBezTo>
                  <a:cubicBezTo>
                    <a:pt x="532" y="122"/>
                    <a:pt x="532" y="123"/>
                    <a:pt x="533" y="124"/>
                  </a:cubicBezTo>
                  <a:cubicBezTo>
                    <a:pt x="533" y="123"/>
                    <a:pt x="534" y="123"/>
                    <a:pt x="534" y="123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5" y="124"/>
                    <a:pt x="535" y="124"/>
                    <a:pt x="536" y="125"/>
                  </a:cubicBezTo>
                  <a:cubicBezTo>
                    <a:pt x="536" y="125"/>
                    <a:pt x="538" y="126"/>
                    <a:pt x="539" y="126"/>
                  </a:cubicBezTo>
                  <a:cubicBezTo>
                    <a:pt x="540" y="126"/>
                    <a:pt x="540" y="127"/>
                    <a:pt x="540" y="128"/>
                  </a:cubicBezTo>
                  <a:cubicBezTo>
                    <a:pt x="540" y="128"/>
                    <a:pt x="541" y="128"/>
                    <a:pt x="541" y="128"/>
                  </a:cubicBezTo>
                  <a:cubicBezTo>
                    <a:pt x="541" y="129"/>
                    <a:pt x="541" y="129"/>
                    <a:pt x="542" y="130"/>
                  </a:cubicBezTo>
                  <a:cubicBezTo>
                    <a:pt x="542" y="130"/>
                    <a:pt x="543" y="130"/>
                    <a:pt x="543" y="131"/>
                  </a:cubicBezTo>
                  <a:cubicBezTo>
                    <a:pt x="544" y="132"/>
                    <a:pt x="545" y="133"/>
                    <a:pt x="545" y="135"/>
                  </a:cubicBezTo>
                  <a:cubicBezTo>
                    <a:pt x="546" y="135"/>
                    <a:pt x="546" y="135"/>
                    <a:pt x="547" y="135"/>
                  </a:cubicBezTo>
                  <a:cubicBezTo>
                    <a:pt x="547" y="135"/>
                    <a:pt x="547" y="136"/>
                    <a:pt x="547" y="136"/>
                  </a:cubicBezTo>
                  <a:cubicBezTo>
                    <a:pt x="547" y="136"/>
                    <a:pt x="547" y="136"/>
                    <a:pt x="548" y="136"/>
                  </a:cubicBezTo>
                  <a:cubicBezTo>
                    <a:pt x="547" y="137"/>
                    <a:pt x="546" y="138"/>
                    <a:pt x="546" y="139"/>
                  </a:cubicBezTo>
                  <a:cubicBezTo>
                    <a:pt x="546" y="139"/>
                    <a:pt x="547" y="142"/>
                    <a:pt x="547" y="143"/>
                  </a:cubicBezTo>
                  <a:cubicBezTo>
                    <a:pt x="547" y="143"/>
                    <a:pt x="547" y="143"/>
                    <a:pt x="548" y="143"/>
                  </a:cubicBezTo>
                  <a:cubicBezTo>
                    <a:pt x="548" y="142"/>
                    <a:pt x="547" y="141"/>
                    <a:pt x="547" y="140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8" y="142"/>
                    <a:pt x="549" y="142"/>
                    <a:pt x="549" y="143"/>
                  </a:cubicBezTo>
                  <a:cubicBezTo>
                    <a:pt x="548" y="143"/>
                    <a:pt x="548" y="144"/>
                    <a:pt x="546" y="144"/>
                  </a:cubicBezTo>
                  <a:cubicBezTo>
                    <a:pt x="546" y="144"/>
                    <a:pt x="546" y="144"/>
                    <a:pt x="546" y="144"/>
                  </a:cubicBezTo>
                  <a:cubicBezTo>
                    <a:pt x="546" y="144"/>
                    <a:pt x="546" y="144"/>
                    <a:pt x="546" y="144"/>
                  </a:cubicBezTo>
                  <a:cubicBezTo>
                    <a:pt x="546" y="145"/>
                    <a:pt x="546" y="145"/>
                    <a:pt x="546" y="146"/>
                  </a:cubicBezTo>
                  <a:cubicBezTo>
                    <a:pt x="545" y="147"/>
                    <a:pt x="545" y="147"/>
                    <a:pt x="544" y="148"/>
                  </a:cubicBezTo>
                  <a:cubicBezTo>
                    <a:pt x="544" y="148"/>
                    <a:pt x="544" y="149"/>
                    <a:pt x="543" y="150"/>
                  </a:cubicBezTo>
                  <a:cubicBezTo>
                    <a:pt x="543" y="150"/>
                    <a:pt x="543" y="150"/>
                    <a:pt x="542" y="150"/>
                  </a:cubicBezTo>
                  <a:cubicBezTo>
                    <a:pt x="541" y="151"/>
                    <a:pt x="541" y="152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37" y="154"/>
                    <a:pt x="535" y="156"/>
                    <a:pt x="533" y="157"/>
                  </a:cubicBezTo>
                  <a:cubicBezTo>
                    <a:pt x="533" y="159"/>
                    <a:pt x="533" y="160"/>
                    <a:pt x="534" y="162"/>
                  </a:cubicBezTo>
                  <a:cubicBezTo>
                    <a:pt x="535" y="162"/>
                    <a:pt x="535" y="163"/>
                    <a:pt x="536" y="163"/>
                  </a:cubicBezTo>
                  <a:cubicBezTo>
                    <a:pt x="537" y="165"/>
                    <a:pt x="537" y="167"/>
                    <a:pt x="537" y="168"/>
                  </a:cubicBezTo>
                  <a:cubicBezTo>
                    <a:pt x="537" y="168"/>
                    <a:pt x="537" y="168"/>
                    <a:pt x="537" y="168"/>
                  </a:cubicBezTo>
                  <a:cubicBezTo>
                    <a:pt x="537" y="169"/>
                    <a:pt x="537" y="170"/>
                    <a:pt x="537" y="171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8" y="171"/>
                    <a:pt x="538" y="172"/>
                    <a:pt x="538" y="172"/>
                  </a:cubicBezTo>
                  <a:cubicBezTo>
                    <a:pt x="538" y="172"/>
                    <a:pt x="538" y="172"/>
                    <a:pt x="538" y="172"/>
                  </a:cubicBezTo>
                  <a:cubicBezTo>
                    <a:pt x="538" y="173"/>
                    <a:pt x="540" y="173"/>
                    <a:pt x="539" y="174"/>
                  </a:cubicBezTo>
                  <a:cubicBezTo>
                    <a:pt x="539" y="174"/>
                    <a:pt x="539" y="174"/>
                    <a:pt x="539" y="174"/>
                  </a:cubicBezTo>
                  <a:cubicBezTo>
                    <a:pt x="539" y="174"/>
                    <a:pt x="539" y="175"/>
                    <a:pt x="539" y="175"/>
                  </a:cubicBezTo>
                  <a:cubicBezTo>
                    <a:pt x="539" y="176"/>
                    <a:pt x="539" y="176"/>
                    <a:pt x="538" y="176"/>
                  </a:cubicBezTo>
                  <a:cubicBezTo>
                    <a:pt x="538" y="176"/>
                    <a:pt x="538" y="176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8"/>
                    <a:pt x="538" y="179"/>
                    <a:pt x="538" y="180"/>
                  </a:cubicBezTo>
                  <a:cubicBezTo>
                    <a:pt x="538" y="180"/>
                    <a:pt x="538" y="180"/>
                    <a:pt x="538" y="180"/>
                  </a:cubicBezTo>
                  <a:cubicBezTo>
                    <a:pt x="538" y="180"/>
                    <a:pt x="538" y="180"/>
                    <a:pt x="538" y="180"/>
                  </a:cubicBezTo>
                  <a:cubicBezTo>
                    <a:pt x="537" y="180"/>
                    <a:pt x="536" y="180"/>
                    <a:pt x="536" y="180"/>
                  </a:cubicBezTo>
                  <a:cubicBezTo>
                    <a:pt x="535" y="181"/>
                    <a:pt x="535" y="181"/>
                    <a:pt x="534" y="181"/>
                  </a:cubicBezTo>
                  <a:cubicBezTo>
                    <a:pt x="535" y="182"/>
                    <a:pt x="535" y="182"/>
                    <a:pt x="535" y="182"/>
                  </a:cubicBezTo>
                  <a:cubicBezTo>
                    <a:pt x="533" y="182"/>
                    <a:pt x="531" y="183"/>
                    <a:pt x="529" y="183"/>
                  </a:cubicBezTo>
                  <a:cubicBezTo>
                    <a:pt x="529" y="182"/>
                    <a:pt x="529" y="182"/>
                    <a:pt x="529" y="181"/>
                  </a:cubicBezTo>
                  <a:cubicBezTo>
                    <a:pt x="529" y="182"/>
                    <a:pt x="529" y="182"/>
                    <a:pt x="529" y="182"/>
                  </a:cubicBezTo>
                  <a:cubicBezTo>
                    <a:pt x="528" y="180"/>
                    <a:pt x="527" y="179"/>
                    <a:pt x="525" y="179"/>
                  </a:cubicBezTo>
                  <a:cubicBezTo>
                    <a:pt x="524" y="178"/>
                    <a:pt x="524" y="178"/>
                    <a:pt x="522" y="178"/>
                  </a:cubicBezTo>
                  <a:cubicBezTo>
                    <a:pt x="523" y="177"/>
                    <a:pt x="523" y="177"/>
                    <a:pt x="523" y="176"/>
                  </a:cubicBezTo>
                  <a:cubicBezTo>
                    <a:pt x="521" y="175"/>
                    <a:pt x="521" y="173"/>
                    <a:pt x="519" y="173"/>
                  </a:cubicBezTo>
                  <a:cubicBezTo>
                    <a:pt x="519" y="172"/>
                    <a:pt x="519" y="170"/>
                    <a:pt x="519" y="169"/>
                  </a:cubicBezTo>
                  <a:cubicBezTo>
                    <a:pt x="518" y="169"/>
                    <a:pt x="518" y="169"/>
                    <a:pt x="518" y="169"/>
                  </a:cubicBezTo>
                  <a:cubicBezTo>
                    <a:pt x="518" y="168"/>
                    <a:pt x="518" y="168"/>
                    <a:pt x="518" y="167"/>
                  </a:cubicBezTo>
                  <a:cubicBezTo>
                    <a:pt x="518" y="166"/>
                    <a:pt x="519" y="165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7" y="164"/>
                    <a:pt x="517" y="164"/>
                    <a:pt x="517" y="163"/>
                  </a:cubicBezTo>
                  <a:cubicBezTo>
                    <a:pt x="517" y="163"/>
                    <a:pt x="517" y="163"/>
                    <a:pt x="517" y="163"/>
                  </a:cubicBezTo>
                  <a:cubicBezTo>
                    <a:pt x="517" y="163"/>
                    <a:pt x="517" y="162"/>
                    <a:pt x="517" y="161"/>
                  </a:cubicBezTo>
                  <a:cubicBezTo>
                    <a:pt x="517" y="161"/>
                    <a:pt x="517" y="161"/>
                    <a:pt x="517" y="161"/>
                  </a:cubicBezTo>
                  <a:cubicBezTo>
                    <a:pt x="517" y="160"/>
                    <a:pt x="517" y="158"/>
                    <a:pt x="517" y="156"/>
                  </a:cubicBezTo>
                  <a:cubicBezTo>
                    <a:pt x="516" y="156"/>
                    <a:pt x="515" y="156"/>
                    <a:pt x="513" y="156"/>
                  </a:cubicBezTo>
                  <a:cubicBezTo>
                    <a:pt x="513" y="156"/>
                    <a:pt x="513" y="156"/>
                    <a:pt x="513" y="156"/>
                  </a:cubicBezTo>
                  <a:cubicBezTo>
                    <a:pt x="513" y="156"/>
                    <a:pt x="513" y="156"/>
                    <a:pt x="512" y="156"/>
                  </a:cubicBezTo>
                  <a:cubicBezTo>
                    <a:pt x="512" y="156"/>
                    <a:pt x="512" y="156"/>
                    <a:pt x="512" y="156"/>
                  </a:cubicBezTo>
                  <a:cubicBezTo>
                    <a:pt x="512" y="156"/>
                    <a:pt x="511" y="156"/>
                    <a:pt x="510" y="156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6"/>
                    <a:pt x="509" y="156"/>
                    <a:pt x="508" y="156"/>
                  </a:cubicBezTo>
                  <a:cubicBezTo>
                    <a:pt x="508" y="156"/>
                    <a:pt x="508" y="155"/>
                    <a:pt x="508" y="155"/>
                  </a:cubicBezTo>
                  <a:cubicBezTo>
                    <a:pt x="507" y="156"/>
                    <a:pt x="506" y="156"/>
                    <a:pt x="504" y="156"/>
                  </a:cubicBezTo>
                  <a:cubicBezTo>
                    <a:pt x="504" y="156"/>
                    <a:pt x="504" y="156"/>
                    <a:pt x="503" y="156"/>
                  </a:cubicBezTo>
                  <a:cubicBezTo>
                    <a:pt x="503" y="156"/>
                    <a:pt x="503" y="156"/>
                    <a:pt x="503" y="156"/>
                  </a:cubicBezTo>
                  <a:cubicBezTo>
                    <a:pt x="503" y="156"/>
                    <a:pt x="502" y="156"/>
                    <a:pt x="501" y="157"/>
                  </a:cubicBezTo>
                  <a:cubicBezTo>
                    <a:pt x="501" y="156"/>
                    <a:pt x="501" y="156"/>
                    <a:pt x="501" y="156"/>
                  </a:cubicBezTo>
                  <a:cubicBezTo>
                    <a:pt x="500" y="156"/>
                    <a:pt x="499" y="156"/>
                    <a:pt x="499" y="156"/>
                  </a:cubicBezTo>
                  <a:cubicBezTo>
                    <a:pt x="499" y="155"/>
                    <a:pt x="499" y="155"/>
                    <a:pt x="499" y="155"/>
                  </a:cubicBezTo>
                  <a:cubicBezTo>
                    <a:pt x="498" y="155"/>
                    <a:pt x="497" y="155"/>
                    <a:pt x="496" y="155"/>
                  </a:cubicBezTo>
                  <a:cubicBezTo>
                    <a:pt x="495" y="155"/>
                    <a:pt x="495" y="154"/>
                    <a:pt x="494" y="154"/>
                  </a:cubicBezTo>
                  <a:cubicBezTo>
                    <a:pt x="494" y="153"/>
                    <a:pt x="492" y="154"/>
                    <a:pt x="490" y="154"/>
                  </a:cubicBezTo>
                  <a:cubicBezTo>
                    <a:pt x="490" y="154"/>
                    <a:pt x="490" y="154"/>
                    <a:pt x="490" y="154"/>
                  </a:cubicBezTo>
                  <a:cubicBezTo>
                    <a:pt x="489" y="153"/>
                    <a:pt x="490" y="154"/>
                    <a:pt x="489" y="153"/>
                  </a:cubicBezTo>
                  <a:cubicBezTo>
                    <a:pt x="489" y="153"/>
                    <a:pt x="489" y="153"/>
                    <a:pt x="488" y="153"/>
                  </a:cubicBezTo>
                  <a:cubicBezTo>
                    <a:pt x="488" y="153"/>
                    <a:pt x="488" y="153"/>
                    <a:pt x="488" y="152"/>
                  </a:cubicBezTo>
                  <a:cubicBezTo>
                    <a:pt x="487" y="152"/>
                    <a:pt x="485" y="152"/>
                    <a:pt x="484" y="153"/>
                  </a:cubicBezTo>
                  <a:cubicBezTo>
                    <a:pt x="484" y="150"/>
                    <a:pt x="483" y="150"/>
                    <a:pt x="482" y="149"/>
                  </a:cubicBezTo>
                  <a:cubicBezTo>
                    <a:pt x="482" y="149"/>
                    <a:pt x="482" y="149"/>
                    <a:pt x="482" y="149"/>
                  </a:cubicBezTo>
                  <a:cubicBezTo>
                    <a:pt x="481" y="148"/>
                    <a:pt x="481" y="148"/>
                    <a:pt x="481" y="148"/>
                  </a:cubicBezTo>
                  <a:cubicBezTo>
                    <a:pt x="481" y="148"/>
                    <a:pt x="481" y="148"/>
                    <a:pt x="481" y="148"/>
                  </a:cubicBezTo>
                  <a:cubicBezTo>
                    <a:pt x="481" y="148"/>
                    <a:pt x="481" y="148"/>
                    <a:pt x="481" y="147"/>
                  </a:cubicBezTo>
                  <a:cubicBezTo>
                    <a:pt x="480" y="148"/>
                    <a:pt x="479" y="148"/>
                    <a:pt x="478" y="148"/>
                  </a:cubicBezTo>
                  <a:cubicBezTo>
                    <a:pt x="477" y="147"/>
                    <a:pt x="476" y="147"/>
                    <a:pt x="476" y="146"/>
                  </a:cubicBezTo>
                  <a:cubicBezTo>
                    <a:pt x="475" y="146"/>
                    <a:pt x="474" y="146"/>
                    <a:pt x="473" y="146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73" y="146"/>
                    <a:pt x="472" y="146"/>
                    <a:pt x="471" y="146"/>
                  </a:cubicBezTo>
                  <a:cubicBezTo>
                    <a:pt x="471" y="146"/>
                    <a:pt x="470" y="145"/>
                    <a:pt x="470" y="145"/>
                  </a:cubicBezTo>
                  <a:cubicBezTo>
                    <a:pt x="469" y="145"/>
                    <a:pt x="469" y="145"/>
                    <a:pt x="468" y="145"/>
                  </a:cubicBezTo>
                  <a:cubicBezTo>
                    <a:pt x="468" y="145"/>
                    <a:pt x="467" y="145"/>
                    <a:pt x="467" y="145"/>
                  </a:cubicBezTo>
                  <a:cubicBezTo>
                    <a:pt x="466" y="144"/>
                    <a:pt x="466" y="145"/>
                    <a:pt x="464" y="144"/>
                  </a:cubicBezTo>
                  <a:cubicBezTo>
                    <a:pt x="463" y="144"/>
                    <a:pt x="462" y="144"/>
                    <a:pt x="460" y="144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59" y="145"/>
                    <a:pt x="458" y="145"/>
                    <a:pt x="457" y="146"/>
                  </a:cubicBezTo>
                  <a:cubicBezTo>
                    <a:pt x="457" y="146"/>
                    <a:pt x="457" y="146"/>
                    <a:pt x="456" y="147"/>
                  </a:cubicBezTo>
                  <a:cubicBezTo>
                    <a:pt x="456" y="146"/>
                    <a:pt x="455" y="146"/>
                    <a:pt x="455" y="145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56" y="145"/>
                    <a:pt x="456" y="144"/>
                    <a:pt x="456" y="144"/>
                  </a:cubicBezTo>
                  <a:cubicBezTo>
                    <a:pt x="456" y="144"/>
                    <a:pt x="456" y="144"/>
                    <a:pt x="455" y="144"/>
                  </a:cubicBezTo>
                  <a:cubicBezTo>
                    <a:pt x="455" y="144"/>
                    <a:pt x="455" y="144"/>
                    <a:pt x="455" y="143"/>
                  </a:cubicBezTo>
                  <a:cubicBezTo>
                    <a:pt x="455" y="143"/>
                    <a:pt x="455" y="143"/>
                    <a:pt x="455" y="143"/>
                  </a:cubicBezTo>
                  <a:cubicBezTo>
                    <a:pt x="455" y="143"/>
                    <a:pt x="455" y="143"/>
                    <a:pt x="455" y="142"/>
                  </a:cubicBezTo>
                  <a:cubicBezTo>
                    <a:pt x="454" y="142"/>
                    <a:pt x="454" y="142"/>
                    <a:pt x="454" y="142"/>
                  </a:cubicBezTo>
                  <a:cubicBezTo>
                    <a:pt x="454" y="142"/>
                    <a:pt x="454" y="141"/>
                    <a:pt x="454" y="141"/>
                  </a:cubicBezTo>
                  <a:cubicBezTo>
                    <a:pt x="453" y="141"/>
                    <a:pt x="453" y="141"/>
                    <a:pt x="453" y="141"/>
                  </a:cubicBezTo>
                  <a:cubicBezTo>
                    <a:pt x="453" y="141"/>
                    <a:pt x="453" y="141"/>
                    <a:pt x="453" y="140"/>
                  </a:cubicBezTo>
                  <a:cubicBezTo>
                    <a:pt x="453" y="141"/>
                    <a:pt x="453" y="141"/>
                    <a:pt x="453" y="141"/>
                  </a:cubicBezTo>
                  <a:cubicBezTo>
                    <a:pt x="452" y="140"/>
                    <a:pt x="452" y="139"/>
                    <a:pt x="452" y="138"/>
                  </a:cubicBezTo>
                  <a:cubicBezTo>
                    <a:pt x="452" y="138"/>
                    <a:pt x="451" y="138"/>
                    <a:pt x="451" y="138"/>
                  </a:cubicBezTo>
                  <a:cubicBezTo>
                    <a:pt x="451" y="137"/>
                    <a:pt x="451" y="137"/>
                    <a:pt x="451" y="137"/>
                  </a:cubicBezTo>
                  <a:cubicBezTo>
                    <a:pt x="451" y="137"/>
                    <a:pt x="450" y="137"/>
                    <a:pt x="450" y="137"/>
                  </a:cubicBezTo>
                  <a:cubicBezTo>
                    <a:pt x="450" y="136"/>
                    <a:pt x="450" y="136"/>
                    <a:pt x="450" y="136"/>
                  </a:cubicBezTo>
                  <a:cubicBezTo>
                    <a:pt x="450" y="136"/>
                    <a:pt x="450" y="136"/>
                    <a:pt x="450" y="136"/>
                  </a:cubicBezTo>
                  <a:cubicBezTo>
                    <a:pt x="450" y="136"/>
                    <a:pt x="450" y="136"/>
                    <a:pt x="450" y="135"/>
                  </a:cubicBezTo>
                  <a:cubicBezTo>
                    <a:pt x="449" y="135"/>
                    <a:pt x="449" y="135"/>
                    <a:pt x="449" y="135"/>
                  </a:cubicBezTo>
                  <a:cubicBezTo>
                    <a:pt x="449" y="135"/>
                    <a:pt x="449" y="134"/>
                    <a:pt x="448" y="134"/>
                  </a:cubicBezTo>
                  <a:cubicBezTo>
                    <a:pt x="448" y="134"/>
                    <a:pt x="448" y="134"/>
                    <a:pt x="448" y="134"/>
                  </a:cubicBezTo>
                  <a:cubicBezTo>
                    <a:pt x="448" y="134"/>
                    <a:pt x="448" y="134"/>
                    <a:pt x="448" y="134"/>
                  </a:cubicBezTo>
                  <a:cubicBezTo>
                    <a:pt x="446" y="134"/>
                    <a:pt x="445" y="134"/>
                    <a:pt x="443" y="135"/>
                  </a:cubicBezTo>
                  <a:cubicBezTo>
                    <a:pt x="443" y="135"/>
                    <a:pt x="443" y="134"/>
                    <a:pt x="443" y="134"/>
                  </a:cubicBezTo>
                  <a:cubicBezTo>
                    <a:pt x="443" y="134"/>
                    <a:pt x="443" y="134"/>
                    <a:pt x="443" y="134"/>
                  </a:cubicBezTo>
                  <a:cubicBezTo>
                    <a:pt x="441" y="134"/>
                    <a:pt x="442" y="135"/>
                    <a:pt x="441" y="135"/>
                  </a:cubicBezTo>
                  <a:cubicBezTo>
                    <a:pt x="439" y="135"/>
                    <a:pt x="438" y="133"/>
                    <a:pt x="438" y="130"/>
                  </a:cubicBezTo>
                  <a:cubicBezTo>
                    <a:pt x="437" y="130"/>
                    <a:pt x="437" y="130"/>
                    <a:pt x="436" y="130"/>
                  </a:cubicBezTo>
                  <a:cubicBezTo>
                    <a:pt x="436" y="130"/>
                    <a:pt x="436" y="130"/>
                    <a:pt x="436" y="130"/>
                  </a:cubicBezTo>
                  <a:cubicBezTo>
                    <a:pt x="436" y="130"/>
                    <a:pt x="436" y="130"/>
                    <a:pt x="436" y="130"/>
                  </a:cubicBezTo>
                  <a:cubicBezTo>
                    <a:pt x="436" y="129"/>
                    <a:pt x="437" y="129"/>
                    <a:pt x="437" y="128"/>
                  </a:cubicBezTo>
                  <a:cubicBezTo>
                    <a:pt x="437" y="127"/>
                    <a:pt x="437" y="126"/>
                    <a:pt x="437" y="125"/>
                  </a:cubicBezTo>
                  <a:cubicBezTo>
                    <a:pt x="437" y="125"/>
                    <a:pt x="437" y="125"/>
                    <a:pt x="437" y="125"/>
                  </a:cubicBezTo>
                  <a:cubicBezTo>
                    <a:pt x="437" y="125"/>
                    <a:pt x="437" y="124"/>
                    <a:pt x="437" y="124"/>
                  </a:cubicBezTo>
                  <a:cubicBezTo>
                    <a:pt x="437" y="124"/>
                    <a:pt x="438" y="124"/>
                    <a:pt x="438" y="124"/>
                  </a:cubicBezTo>
                  <a:cubicBezTo>
                    <a:pt x="438" y="123"/>
                    <a:pt x="438" y="123"/>
                    <a:pt x="438" y="122"/>
                  </a:cubicBezTo>
                  <a:cubicBezTo>
                    <a:pt x="438" y="122"/>
                    <a:pt x="439" y="122"/>
                    <a:pt x="439" y="122"/>
                  </a:cubicBezTo>
                  <a:cubicBezTo>
                    <a:pt x="439" y="122"/>
                    <a:pt x="439" y="121"/>
                    <a:pt x="439" y="121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437" y="120"/>
                    <a:pt x="438" y="121"/>
                    <a:pt x="437" y="120"/>
                  </a:cubicBezTo>
                  <a:cubicBezTo>
                    <a:pt x="438" y="119"/>
                    <a:pt x="440" y="119"/>
                    <a:pt x="442" y="119"/>
                  </a:cubicBezTo>
                  <a:cubicBezTo>
                    <a:pt x="442" y="119"/>
                    <a:pt x="442" y="118"/>
                    <a:pt x="442" y="118"/>
                  </a:cubicBezTo>
                  <a:cubicBezTo>
                    <a:pt x="441" y="118"/>
                    <a:pt x="441" y="118"/>
                    <a:pt x="441" y="118"/>
                  </a:cubicBezTo>
                  <a:cubicBezTo>
                    <a:pt x="441" y="117"/>
                    <a:pt x="441" y="117"/>
                    <a:pt x="441" y="116"/>
                  </a:cubicBezTo>
                  <a:cubicBezTo>
                    <a:pt x="443" y="115"/>
                    <a:pt x="442" y="114"/>
                    <a:pt x="444" y="113"/>
                  </a:cubicBezTo>
                  <a:cubicBezTo>
                    <a:pt x="444" y="113"/>
                    <a:pt x="444" y="112"/>
                    <a:pt x="444" y="112"/>
                  </a:cubicBezTo>
                  <a:cubicBezTo>
                    <a:pt x="446" y="112"/>
                    <a:pt x="446" y="112"/>
                    <a:pt x="447" y="111"/>
                  </a:cubicBezTo>
                  <a:cubicBezTo>
                    <a:pt x="447" y="111"/>
                    <a:pt x="447" y="111"/>
                    <a:pt x="448" y="111"/>
                  </a:cubicBezTo>
                  <a:cubicBezTo>
                    <a:pt x="447" y="110"/>
                    <a:pt x="447" y="110"/>
                    <a:pt x="447" y="109"/>
                  </a:cubicBezTo>
                  <a:cubicBezTo>
                    <a:pt x="447" y="109"/>
                    <a:pt x="447" y="109"/>
                    <a:pt x="447" y="109"/>
                  </a:cubicBezTo>
                  <a:cubicBezTo>
                    <a:pt x="447" y="109"/>
                    <a:pt x="447" y="108"/>
                    <a:pt x="447" y="108"/>
                  </a:cubicBezTo>
                  <a:cubicBezTo>
                    <a:pt x="448" y="107"/>
                    <a:pt x="448" y="107"/>
                    <a:pt x="449" y="107"/>
                  </a:cubicBezTo>
                  <a:cubicBezTo>
                    <a:pt x="449" y="107"/>
                    <a:pt x="449" y="106"/>
                    <a:pt x="449" y="106"/>
                  </a:cubicBezTo>
                  <a:cubicBezTo>
                    <a:pt x="450" y="106"/>
                    <a:pt x="449" y="106"/>
                    <a:pt x="450" y="106"/>
                  </a:cubicBezTo>
                  <a:cubicBezTo>
                    <a:pt x="451" y="106"/>
                    <a:pt x="452" y="106"/>
                    <a:pt x="452" y="106"/>
                  </a:cubicBezTo>
                  <a:cubicBezTo>
                    <a:pt x="452" y="106"/>
                    <a:pt x="452" y="105"/>
                    <a:pt x="452" y="105"/>
                  </a:cubicBezTo>
                  <a:cubicBezTo>
                    <a:pt x="452" y="105"/>
                    <a:pt x="451" y="105"/>
                    <a:pt x="451" y="105"/>
                  </a:cubicBezTo>
                  <a:cubicBezTo>
                    <a:pt x="451" y="105"/>
                    <a:pt x="451" y="105"/>
                    <a:pt x="450" y="105"/>
                  </a:cubicBezTo>
                  <a:cubicBezTo>
                    <a:pt x="450" y="105"/>
                    <a:pt x="450" y="105"/>
                    <a:pt x="450" y="104"/>
                  </a:cubicBezTo>
                  <a:cubicBezTo>
                    <a:pt x="451" y="104"/>
                    <a:pt x="452" y="104"/>
                    <a:pt x="453" y="104"/>
                  </a:cubicBezTo>
                  <a:cubicBezTo>
                    <a:pt x="453" y="104"/>
                    <a:pt x="453" y="103"/>
                    <a:pt x="453" y="103"/>
                  </a:cubicBezTo>
                  <a:cubicBezTo>
                    <a:pt x="453" y="103"/>
                    <a:pt x="453" y="103"/>
                    <a:pt x="452" y="103"/>
                  </a:cubicBezTo>
                  <a:cubicBezTo>
                    <a:pt x="452" y="103"/>
                    <a:pt x="452" y="103"/>
                    <a:pt x="452" y="103"/>
                  </a:cubicBezTo>
                  <a:cubicBezTo>
                    <a:pt x="451" y="102"/>
                    <a:pt x="452" y="103"/>
                    <a:pt x="452" y="102"/>
                  </a:cubicBezTo>
                  <a:cubicBezTo>
                    <a:pt x="452" y="102"/>
                    <a:pt x="452" y="102"/>
                    <a:pt x="453" y="102"/>
                  </a:cubicBezTo>
                  <a:cubicBezTo>
                    <a:pt x="454" y="102"/>
                    <a:pt x="456" y="103"/>
                    <a:pt x="457" y="102"/>
                  </a:cubicBezTo>
                  <a:cubicBezTo>
                    <a:pt x="457" y="102"/>
                    <a:pt x="457" y="102"/>
                    <a:pt x="457" y="102"/>
                  </a:cubicBezTo>
                  <a:cubicBezTo>
                    <a:pt x="458" y="102"/>
                    <a:pt x="458" y="102"/>
                    <a:pt x="458" y="101"/>
                  </a:cubicBezTo>
                  <a:cubicBezTo>
                    <a:pt x="458" y="101"/>
                    <a:pt x="458" y="101"/>
                    <a:pt x="458" y="101"/>
                  </a:cubicBezTo>
                  <a:cubicBezTo>
                    <a:pt x="459" y="101"/>
                    <a:pt x="459" y="101"/>
                    <a:pt x="460" y="100"/>
                  </a:cubicBezTo>
                  <a:cubicBezTo>
                    <a:pt x="461" y="99"/>
                    <a:pt x="460" y="98"/>
                    <a:pt x="460" y="97"/>
                  </a:cubicBezTo>
                  <a:cubicBezTo>
                    <a:pt x="459" y="97"/>
                    <a:pt x="459" y="97"/>
                    <a:pt x="458" y="97"/>
                  </a:cubicBezTo>
                  <a:cubicBezTo>
                    <a:pt x="458" y="97"/>
                    <a:pt x="458" y="96"/>
                    <a:pt x="458" y="95"/>
                  </a:cubicBezTo>
                  <a:cubicBezTo>
                    <a:pt x="458" y="95"/>
                    <a:pt x="458" y="95"/>
                    <a:pt x="457" y="95"/>
                  </a:cubicBezTo>
                  <a:cubicBezTo>
                    <a:pt x="457" y="95"/>
                    <a:pt x="457" y="95"/>
                    <a:pt x="457" y="95"/>
                  </a:cubicBezTo>
                  <a:cubicBezTo>
                    <a:pt x="458" y="95"/>
                    <a:pt x="460" y="95"/>
                    <a:pt x="461" y="95"/>
                  </a:cubicBezTo>
                  <a:cubicBezTo>
                    <a:pt x="461" y="94"/>
                    <a:pt x="461" y="94"/>
                    <a:pt x="462" y="93"/>
                  </a:cubicBezTo>
                  <a:cubicBezTo>
                    <a:pt x="462" y="93"/>
                    <a:pt x="462" y="92"/>
                    <a:pt x="462" y="92"/>
                  </a:cubicBezTo>
                  <a:cubicBezTo>
                    <a:pt x="461" y="92"/>
                    <a:pt x="462" y="92"/>
                    <a:pt x="461" y="92"/>
                  </a:cubicBezTo>
                  <a:cubicBezTo>
                    <a:pt x="461" y="91"/>
                    <a:pt x="461" y="90"/>
                    <a:pt x="461" y="89"/>
                  </a:cubicBezTo>
                  <a:cubicBezTo>
                    <a:pt x="463" y="89"/>
                    <a:pt x="462" y="89"/>
                    <a:pt x="464" y="89"/>
                  </a:cubicBezTo>
                  <a:cubicBezTo>
                    <a:pt x="464" y="88"/>
                    <a:pt x="464" y="88"/>
                    <a:pt x="464" y="87"/>
                  </a:cubicBezTo>
                  <a:cubicBezTo>
                    <a:pt x="464" y="87"/>
                    <a:pt x="465" y="87"/>
                    <a:pt x="465" y="87"/>
                  </a:cubicBezTo>
                  <a:cubicBezTo>
                    <a:pt x="465" y="87"/>
                    <a:pt x="465" y="87"/>
                    <a:pt x="465" y="87"/>
                  </a:cubicBezTo>
                  <a:cubicBezTo>
                    <a:pt x="465" y="87"/>
                    <a:pt x="465" y="87"/>
                    <a:pt x="466" y="87"/>
                  </a:cubicBezTo>
                  <a:cubicBezTo>
                    <a:pt x="466" y="87"/>
                    <a:pt x="466" y="87"/>
                    <a:pt x="466" y="87"/>
                  </a:cubicBezTo>
                  <a:cubicBezTo>
                    <a:pt x="466" y="87"/>
                    <a:pt x="467" y="87"/>
                    <a:pt x="468" y="87"/>
                  </a:cubicBezTo>
                  <a:cubicBezTo>
                    <a:pt x="468" y="87"/>
                    <a:pt x="468" y="87"/>
                    <a:pt x="468" y="88"/>
                  </a:cubicBezTo>
                  <a:cubicBezTo>
                    <a:pt x="469" y="88"/>
                    <a:pt x="470" y="87"/>
                    <a:pt x="470" y="87"/>
                  </a:cubicBezTo>
                  <a:cubicBezTo>
                    <a:pt x="471" y="88"/>
                    <a:pt x="470" y="88"/>
                    <a:pt x="471" y="88"/>
                  </a:cubicBezTo>
                  <a:cubicBezTo>
                    <a:pt x="471" y="88"/>
                    <a:pt x="471" y="88"/>
                    <a:pt x="471" y="88"/>
                  </a:cubicBezTo>
                  <a:cubicBezTo>
                    <a:pt x="471" y="88"/>
                    <a:pt x="472" y="88"/>
                    <a:pt x="472" y="87"/>
                  </a:cubicBezTo>
                  <a:cubicBezTo>
                    <a:pt x="472" y="87"/>
                    <a:pt x="472" y="87"/>
                    <a:pt x="473" y="87"/>
                  </a:cubicBezTo>
                  <a:cubicBezTo>
                    <a:pt x="474" y="86"/>
                    <a:pt x="475" y="86"/>
                    <a:pt x="476" y="85"/>
                  </a:cubicBezTo>
                  <a:cubicBezTo>
                    <a:pt x="478" y="83"/>
                    <a:pt x="476" y="83"/>
                    <a:pt x="476" y="81"/>
                  </a:cubicBezTo>
                  <a:cubicBezTo>
                    <a:pt x="476" y="81"/>
                    <a:pt x="478" y="80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79"/>
                    <a:pt x="477" y="78"/>
                    <a:pt x="477" y="78"/>
                  </a:cubicBezTo>
                  <a:cubicBezTo>
                    <a:pt x="477" y="79"/>
                    <a:pt x="476" y="79"/>
                    <a:pt x="475" y="79"/>
                  </a:cubicBezTo>
                  <a:cubicBezTo>
                    <a:pt x="475" y="79"/>
                    <a:pt x="474" y="78"/>
                    <a:pt x="474" y="78"/>
                  </a:cubicBezTo>
                  <a:cubicBezTo>
                    <a:pt x="472" y="78"/>
                    <a:pt x="469" y="79"/>
                    <a:pt x="467" y="79"/>
                  </a:cubicBezTo>
                  <a:cubicBezTo>
                    <a:pt x="465" y="79"/>
                    <a:pt x="460" y="81"/>
                    <a:pt x="459" y="80"/>
                  </a:cubicBezTo>
                  <a:cubicBezTo>
                    <a:pt x="458" y="80"/>
                    <a:pt x="458" y="80"/>
                    <a:pt x="458" y="80"/>
                  </a:cubicBezTo>
                  <a:cubicBezTo>
                    <a:pt x="458" y="80"/>
                    <a:pt x="458" y="80"/>
                    <a:pt x="458" y="79"/>
                  </a:cubicBezTo>
                  <a:cubicBezTo>
                    <a:pt x="459" y="79"/>
                    <a:pt x="460" y="79"/>
                    <a:pt x="461" y="79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2" y="79"/>
                    <a:pt x="462" y="79"/>
                    <a:pt x="463" y="78"/>
                  </a:cubicBezTo>
                  <a:cubicBezTo>
                    <a:pt x="463" y="78"/>
                    <a:pt x="463" y="78"/>
                    <a:pt x="464" y="78"/>
                  </a:cubicBezTo>
                  <a:cubicBezTo>
                    <a:pt x="464" y="78"/>
                    <a:pt x="464" y="77"/>
                    <a:pt x="464" y="77"/>
                  </a:cubicBezTo>
                  <a:cubicBezTo>
                    <a:pt x="463" y="77"/>
                    <a:pt x="463" y="77"/>
                    <a:pt x="462" y="77"/>
                  </a:cubicBezTo>
                  <a:cubicBezTo>
                    <a:pt x="463" y="77"/>
                    <a:pt x="463" y="77"/>
                    <a:pt x="463" y="77"/>
                  </a:cubicBezTo>
                  <a:cubicBezTo>
                    <a:pt x="463" y="76"/>
                    <a:pt x="463" y="76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4" y="75"/>
                    <a:pt x="464" y="76"/>
                    <a:pt x="465" y="76"/>
                  </a:cubicBezTo>
                  <a:cubicBezTo>
                    <a:pt x="465" y="76"/>
                    <a:pt x="466" y="76"/>
                    <a:pt x="466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68" y="76"/>
                    <a:pt x="468" y="75"/>
                    <a:pt x="468" y="75"/>
                  </a:cubicBezTo>
                  <a:cubicBezTo>
                    <a:pt x="470" y="75"/>
                    <a:pt x="470" y="76"/>
                    <a:pt x="470" y="76"/>
                  </a:cubicBezTo>
                  <a:cubicBezTo>
                    <a:pt x="471" y="76"/>
                    <a:pt x="471" y="75"/>
                    <a:pt x="472" y="75"/>
                  </a:cubicBezTo>
                  <a:cubicBezTo>
                    <a:pt x="472" y="76"/>
                    <a:pt x="472" y="76"/>
                    <a:pt x="472" y="76"/>
                  </a:cubicBezTo>
                  <a:cubicBezTo>
                    <a:pt x="473" y="76"/>
                    <a:pt x="473" y="75"/>
                    <a:pt x="474" y="75"/>
                  </a:cubicBezTo>
                  <a:cubicBezTo>
                    <a:pt x="475" y="76"/>
                    <a:pt x="477" y="77"/>
                    <a:pt x="478" y="78"/>
                  </a:cubicBezTo>
                  <a:cubicBezTo>
                    <a:pt x="478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80" y="78"/>
                    <a:pt x="480" y="78"/>
                  </a:cubicBezTo>
                  <a:cubicBezTo>
                    <a:pt x="480" y="77"/>
                    <a:pt x="480" y="77"/>
                    <a:pt x="480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481" y="75"/>
                    <a:pt x="481" y="75"/>
                    <a:pt x="482" y="74"/>
                  </a:cubicBezTo>
                  <a:cubicBezTo>
                    <a:pt x="482" y="72"/>
                    <a:pt x="482" y="71"/>
                    <a:pt x="481" y="70"/>
                  </a:cubicBezTo>
                  <a:cubicBezTo>
                    <a:pt x="481" y="70"/>
                    <a:pt x="480" y="70"/>
                    <a:pt x="480" y="70"/>
                  </a:cubicBezTo>
                  <a:cubicBezTo>
                    <a:pt x="480" y="70"/>
                    <a:pt x="480" y="70"/>
                    <a:pt x="480" y="70"/>
                  </a:cubicBezTo>
                  <a:cubicBezTo>
                    <a:pt x="481" y="69"/>
                    <a:pt x="482" y="69"/>
                    <a:pt x="484" y="69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4" y="68"/>
                    <a:pt x="484" y="68"/>
                    <a:pt x="485" y="68"/>
                  </a:cubicBezTo>
                  <a:cubicBezTo>
                    <a:pt x="486" y="69"/>
                    <a:pt x="489" y="69"/>
                    <a:pt x="490" y="71"/>
                  </a:cubicBezTo>
                  <a:cubicBezTo>
                    <a:pt x="491" y="71"/>
                    <a:pt x="491" y="71"/>
                    <a:pt x="492" y="71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3" y="70"/>
                    <a:pt x="494" y="69"/>
                    <a:pt x="495" y="69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496" y="68"/>
                    <a:pt x="495" y="69"/>
                    <a:pt x="496" y="68"/>
                  </a:cubicBezTo>
                  <a:cubicBezTo>
                    <a:pt x="495" y="68"/>
                    <a:pt x="495" y="68"/>
                    <a:pt x="494" y="68"/>
                  </a:cubicBezTo>
                  <a:cubicBezTo>
                    <a:pt x="493" y="67"/>
                    <a:pt x="494" y="68"/>
                    <a:pt x="493" y="67"/>
                  </a:cubicBezTo>
                  <a:cubicBezTo>
                    <a:pt x="493" y="67"/>
                    <a:pt x="493" y="67"/>
                    <a:pt x="493" y="67"/>
                  </a:cubicBezTo>
                  <a:cubicBezTo>
                    <a:pt x="493" y="67"/>
                    <a:pt x="492" y="67"/>
                    <a:pt x="492" y="67"/>
                  </a:cubicBezTo>
                  <a:cubicBezTo>
                    <a:pt x="491" y="66"/>
                    <a:pt x="491" y="67"/>
                    <a:pt x="490" y="65"/>
                  </a:cubicBezTo>
                  <a:cubicBezTo>
                    <a:pt x="489" y="65"/>
                    <a:pt x="489" y="65"/>
                    <a:pt x="488" y="65"/>
                  </a:cubicBezTo>
                  <a:cubicBezTo>
                    <a:pt x="488" y="64"/>
                    <a:pt x="488" y="64"/>
                    <a:pt x="489" y="64"/>
                  </a:cubicBezTo>
                  <a:cubicBezTo>
                    <a:pt x="489" y="64"/>
                    <a:pt x="489" y="64"/>
                    <a:pt x="489" y="64"/>
                  </a:cubicBezTo>
                  <a:cubicBezTo>
                    <a:pt x="491" y="63"/>
                    <a:pt x="491" y="64"/>
                    <a:pt x="491" y="65"/>
                  </a:cubicBezTo>
                  <a:cubicBezTo>
                    <a:pt x="492" y="64"/>
                    <a:pt x="492" y="64"/>
                    <a:pt x="493" y="64"/>
                  </a:cubicBezTo>
                  <a:cubicBezTo>
                    <a:pt x="493" y="64"/>
                    <a:pt x="493" y="64"/>
                    <a:pt x="493" y="64"/>
                  </a:cubicBezTo>
                  <a:cubicBezTo>
                    <a:pt x="494" y="65"/>
                    <a:pt x="493" y="66"/>
                    <a:pt x="494" y="66"/>
                  </a:cubicBezTo>
                  <a:cubicBezTo>
                    <a:pt x="495" y="67"/>
                    <a:pt x="495" y="66"/>
                    <a:pt x="496" y="66"/>
                  </a:cubicBezTo>
                  <a:cubicBezTo>
                    <a:pt x="496" y="66"/>
                    <a:pt x="496" y="67"/>
                    <a:pt x="496" y="67"/>
                  </a:cubicBezTo>
                  <a:cubicBezTo>
                    <a:pt x="497" y="67"/>
                    <a:pt x="497" y="67"/>
                    <a:pt x="498" y="68"/>
                  </a:cubicBezTo>
                  <a:cubicBezTo>
                    <a:pt x="498" y="67"/>
                    <a:pt x="498" y="67"/>
                    <a:pt x="498" y="67"/>
                  </a:cubicBezTo>
                  <a:cubicBezTo>
                    <a:pt x="499" y="66"/>
                    <a:pt x="500" y="65"/>
                    <a:pt x="501" y="65"/>
                  </a:cubicBezTo>
                  <a:cubicBezTo>
                    <a:pt x="501" y="64"/>
                    <a:pt x="501" y="64"/>
                    <a:pt x="501" y="63"/>
                  </a:cubicBezTo>
                  <a:cubicBezTo>
                    <a:pt x="501" y="63"/>
                    <a:pt x="502" y="63"/>
                    <a:pt x="502" y="63"/>
                  </a:cubicBezTo>
                  <a:cubicBezTo>
                    <a:pt x="502" y="63"/>
                    <a:pt x="502" y="63"/>
                    <a:pt x="502" y="63"/>
                  </a:cubicBezTo>
                  <a:cubicBezTo>
                    <a:pt x="503" y="63"/>
                    <a:pt x="503" y="63"/>
                    <a:pt x="504" y="63"/>
                  </a:cubicBezTo>
                  <a:cubicBezTo>
                    <a:pt x="504" y="62"/>
                    <a:pt x="505" y="62"/>
                    <a:pt x="505" y="61"/>
                  </a:cubicBezTo>
                  <a:cubicBezTo>
                    <a:pt x="505" y="61"/>
                    <a:pt x="506" y="61"/>
                    <a:pt x="506" y="61"/>
                  </a:cubicBezTo>
                  <a:cubicBezTo>
                    <a:pt x="506" y="61"/>
                    <a:pt x="507" y="61"/>
                    <a:pt x="507" y="60"/>
                  </a:cubicBezTo>
                  <a:cubicBezTo>
                    <a:pt x="507" y="60"/>
                    <a:pt x="507" y="60"/>
                    <a:pt x="508" y="60"/>
                  </a:cubicBezTo>
                  <a:cubicBezTo>
                    <a:pt x="508" y="60"/>
                    <a:pt x="508" y="60"/>
                    <a:pt x="508" y="60"/>
                  </a:cubicBezTo>
                  <a:cubicBezTo>
                    <a:pt x="509" y="60"/>
                    <a:pt x="510" y="59"/>
                    <a:pt x="512" y="59"/>
                  </a:cubicBezTo>
                  <a:cubicBezTo>
                    <a:pt x="512" y="58"/>
                    <a:pt x="512" y="58"/>
                    <a:pt x="512" y="57"/>
                  </a:cubicBezTo>
                  <a:cubicBezTo>
                    <a:pt x="512" y="57"/>
                    <a:pt x="513" y="57"/>
                    <a:pt x="513" y="57"/>
                  </a:cubicBezTo>
                  <a:cubicBezTo>
                    <a:pt x="513" y="57"/>
                    <a:pt x="513" y="57"/>
                    <a:pt x="513" y="56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3" y="54"/>
                    <a:pt x="512" y="54"/>
                    <a:pt x="511" y="53"/>
                  </a:cubicBezTo>
                  <a:cubicBezTo>
                    <a:pt x="511" y="53"/>
                    <a:pt x="511" y="52"/>
                    <a:pt x="510" y="52"/>
                  </a:cubicBezTo>
                  <a:cubicBezTo>
                    <a:pt x="510" y="53"/>
                    <a:pt x="510" y="53"/>
                    <a:pt x="510" y="53"/>
                  </a:cubicBezTo>
                  <a:cubicBezTo>
                    <a:pt x="509" y="53"/>
                    <a:pt x="509" y="53"/>
                    <a:pt x="509" y="53"/>
                  </a:cubicBezTo>
                  <a:cubicBezTo>
                    <a:pt x="507" y="52"/>
                    <a:pt x="508" y="52"/>
                    <a:pt x="507" y="52"/>
                  </a:cubicBezTo>
                  <a:cubicBezTo>
                    <a:pt x="507" y="51"/>
                    <a:pt x="506" y="51"/>
                    <a:pt x="506" y="51"/>
                  </a:cubicBezTo>
                  <a:cubicBezTo>
                    <a:pt x="506" y="51"/>
                    <a:pt x="506" y="50"/>
                    <a:pt x="506" y="50"/>
                  </a:cubicBezTo>
                  <a:cubicBezTo>
                    <a:pt x="506" y="50"/>
                    <a:pt x="506" y="50"/>
                    <a:pt x="505" y="50"/>
                  </a:cubicBezTo>
                  <a:cubicBezTo>
                    <a:pt x="505" y="50"/>
                    <a:pt x="505" y="49"/>
                    <a:pt x="50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48"/>
                    <a:pt x="505" y="47"/>
                    <a:pt x="505" y="46"/>
                  </a:cubicBezTo>
                  <a:cubicBezTo>
                    <a:pt x="506" y="45"/>
                    <a:pt x="507" y="45"/>
                    <a:pt x="508" y="45"/>
                  </a:cubicBezTo>
                  <a:cubicBezTo>
                    <a:pt x="508" y="44"/>
                    <a:pt x="508" y="44"/>
                    <a:pt x="508" y="43"/>
                  </a:cubicBezTo>
                  <a:cubicBezTo>
                    <a:pt x="507" y="43"/>
                    <a:pt x="506" y="43"/>
                    <a:pt x="506" y="44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505" y="42"/>
                    <a:pt x="506" y="42"/>
                    <a:pt x="506" y="41"/>
                  </a:cubicBezTo>
                  <a:cubicBezTo>
                    <a:pt x="506" y="41"/>
                    <a:pt x="506" y="41"/>
                    <a:pt x="507" y="41"/>
                  </a:cubicBezTo>
                  <a:cubicBezTo>
                    <a:pt x="507" y="41"/>
                    <a:pt x="507" y="40"/>
                    <a:pt x="507" y="40"/>
                  </a:cubicBezTo>
                  <a:cubicBezTo>
                    <a:pt x="507" y="40"/>
                    <a:pt x="507" y="40"/>
                    <a:pt x="507" y="40"/>
                  </a:cubicBezTo>
                  <a:cubicBezTo>
                    <a:pt x="508" y="39"/>
                    <a:pt x="508" y="39"/>
                    <a:pt x="508" y="38"/>
                  </a:cubicBezTo>
                  <a:cubicBezTo>
                    <a:pt x="508" y="38"/>
                    <a:pt x="508" y="38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8"/>
                    <a:pt x="504" y="38"/>
                    <a:pt x="502" y="38"/>
                  </a:cubicBezTo>
                  <a:cubicBezTo>
                    <a:pt x="502" y="37"/>
                    <a:pt x="501" y="37"/>
                    <a:pt x="500" y="37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6"/>
                    <a:pt x="501" y="36"/>
                    <a:pt x="502" y="36"/>
                  </a:cubicBezTo>
                  <a:cubicBezTo>
                    <a:pt x="502" y="36"/>
                    <a:pt x="502" y="36"/>
                    <a:pt x="502" y="36"/>
                  </a:cubicBezTo>
                  <a:cubicBezTo>
                    <a:pt x="501" y="35"/>
                    <a:pt x="500" y="35"/>
                    <a:pt x="499" y="34"/>
                  </a:cubicBezTo>
                  <a:cubicBezTo>
                    <a:pt x="499" y="34"/>
                    <a:pt x="499" y="34"/>
                    <a:pt x="499" y="34"/>
                  </a:cubicBezTo>
                  <a:cubicBezTo>
                    <a:pt x="499" y="34"/>
                    <a:pt x="499" y="34"/>
                    <a:pt x="499" y="33"/>
                  </a:cubicBezTo>
                  <a:cubicBezTo>
                    <a:pt x="498" y="33"/>
                    <a:pt x="496" y="33"/>
                    <a:pt x="494" y="34"/>
                  </a:cubicBezTo>
                  <a:cubicBezTo>
                    <a:pt x="494" y="34"/>
                    <a:pt x="494" y="34"/>
                    <a:pt x="494" y="35"/>
                  </a:cubicBezTo>
                  <a:cubicBezTo>
                    <a:pt x="493" y="34"/>
                    <a:pt x="493" y="34"/>
                    <a:pt x="492" y="34"/>
                  </a:cubicBezTo>
                  <a:cubicBezTo>
                    <a:pt x="492" y="34"/>
                    <a:pt x="492" y="34"/>
                    <a:pt x="492" y="34"/>
                  </a:cubicBezTo>
                  <a:cubicBezTo>
                    <a:pt x="492" y="34"/>
                    <a:pt x="488" y="34"/>
                    <a:pt x="488" y="34"/>
                  </a:cubicBezTo>
                  <a:cubicBezTo>
                    <a:pt x="488" y="34"/>
                    <a:pt x="488" y="34"/>
                    <a:pt x="488" y="34"/>
                  </a:cubicBezTo>
                  <a:cubicBezTo>
                    <a:pt x="486" y="34"/>
                    <a:pt x="485" y="34"/>
                    <a:pt x="483" y="35"/>
                  </a:cubicBezTo>
                  <a:cubicBezTo>
                    <a:pt x="484" y="35"/>
                    <a:pt x="485" y="35"/>
                    <a:pt x="485" y="35"/>
                  </a:cubicBezTo>
                  <a:cubicBezTo>
                    <a:pt x="485" y="35"/>
                    <a:pt x="485" y="36"/>
                    <a:pt x="485" y="36"/>
                  </a:cubicBezTo>
                  <a:cubicBezTo>
                    <a:pt x="485" y="36"/>
                    <a:pt x="485" y="36"/>
                    <a:pt x="485" y="36"/>
                  </a:cubicBezTo>
                  <a:cubicBezTo>
                    <a:pt x="485" y="38"/>
                    <a:pt x="486" y="39"/>
                    <a:pt x="486" y="40"/>
                  </a:cubicBezTo>
                  <a:cubicBezTo>
                    <a:pt x="487" y="40"/>
                    <a:pt x="486" y="40"/>
                    <a:pt x="487" y="41"/>
                  </a:cubicBezTo>
                  <a:cubicBezTo>
                    <a:pt x="487" y="41"/>
                    <a:pt x="487" y="40"/>
                    <a:pt x="487" y="40"/>
                  </a:cubicBezTo>
                  <a:cubicBezTo>
                    <a:pt x="487" y="41"/>
                    <a:pt x="488" y="41"/>
                    <a:pt x="488" y="42"/>
                  </a:cubicBezTo>
                  <a:cubicBezTo>
                    <a:pt x="488" y="42"/>
                    <a:pt x="488" y="42"/>
                    <a:pt x="488" y="41"/>
                  </a:cubicBezTo>
                  <a:cubicBezTo>
                    <a:pt x="488" y="43"/>
                    <a:pt x="488" y="43"/>
                    <a:pt x="489" y="43"/>
                  </a:cubicBezTo>
                  <a:cubicBezTo>
                    <a:pt x="489" y="43"/>
                    <a:pt x="489" y="44"/>
                    <a:pt x="489" y="44"/>
                  </a:cubicBezTo>
                  <a:cubicBezTo>
                    <a:pt x="489" y="44"/>
                    <a:pt x="488" y="44"/>
                    <a:pt x="488" y="44"/>
                  </a:cubicBezTo>
                  <a:cubicBezTo>
                    <a:pt x="488" y="44"/>
                    <a:pt x="488" y="45"/>
                    <a:pt x="488" y="45"/>
                  </a:cubicBezTo>
                  <a:cubicBezTo>
                    <a:pt x="487" y="45"/>
                    <a:pt x="486" y="45"/>
                    <a:pt x="485" y="46"/>
                  </a:cubicBezTo>
                  <a:cubicBezTo>
                    <a:pt x="485" y="47"/>
                    <a:pt x="485" y="48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2" y="52"/>
                    <a:pt x="484" y="52"/>
                    <a:pt x="483" y="53"/>
                  </a:cubicBezTo>
                  <a:cubicBezTo>
                    <a:pt x="483" y="53"/>
                    <a:pt x="483" y="53"/>
                    <a:pt x="482" y="53"/>
                  </a:cubicBezTo>
                  <a:cubicBezTo>
                    <a:pt x="483" y="53"/>
                    <a:pt x="483" y="53"/>
                    <a:pt x="483" y="54"/>
                  </a:cubicBezTo>
                  <a:cubicBezTo>
                    <a:pt x="482" y="54"/>
                    <a:pt x="482" y="54"/>
                    <a:pt x="481" y="55"/>
                  </a:cubicBezTo>
                  <a:cubicBezTo>
                    <a:pt x="481" y="55"/>
                    <a:pt x="481" y="55"/>
                    <a:pt x="481" y="55"/>
                  </a:cubicBezTo>
                  <a:cubicBezTo>
                    <a:pt x="481" y="55"/>
                    <a:pt x="481" y="55"/>
                    <a:pt x="481" y="55"/>
                  </a:cubicBezTo>
                  <a:cubicBezTo>
                    <a:pt x="481" y="56"/>
                    <a:pt x="481" y="56"/>
                    <a:pt x="480" y="57"/>
                  </a:cubicBezTo>
                  <a:cubicBezTo>
                    <a:pt x="480" y="58"/>
                    <a:pt x="481" y="58"/>
                    <a:pt x="481" y="59"/>
                  </a:cubicBezTo>
                  <a:cubicBezTo>
                    <a:pt x="481" y="59"/>
                    <a:pt x="481" y="59"/>
                    <a:pt x="481" y="59"/>
                  </a:cubicBezTo>
                  <a:cubicBezTo>
                    <a:pt x="481" y="59"/>
                    <a:pt x="481" y="59"/>
                    <a:pt x="480" y="59"/>
                  </a:cubicBezTo>
                  <a:cubicBezTo>
                    <a:pt x="480" y="59"/>
                    <a:pt x="480" y="60"/>
                    <a:pt x="480" y="60"/>
                  </a:cubicBezTo>
                  <a:cubicBezTo>
                    <a:pt x="479" y="60"/>
                    <a:pt x="478" y="60"/>
                    <a:pt x="478" y="60"/>
                  </a:cubicBezTo>
                  <a:cubicBezTo>
                    <a:pt x="477" y="61"/>
                    <a:pt x="478" y="60"/>
                    <a:pt x="477" y="61"/>
                  </a:cubicBezTo>
                  <a:cubicBezTo>
                    <a:pt x="478" y="61"/>
                    <a:pt x="478" y="62"/>
                    <a:pt x="478" y="62"/>
                  </a:cubicBezTo>
                  <a:cubicBezTo>
                    <a:pt x="478" y="62"/>
                    <a:pt x="477" y="62"/>
                    <a:pt x="477" y="62"/>
                  </a:cubicBezTo>
                  <a:cubicBezTo>
                    <a:pt x="477" y="62"/>
                    <a:pt x="476" y="62"/>
                    <a:pt x="476" y="62"/>
                  </a:cubicBezTo>
                  <a:cubicBezTo>
                    <a:pt x="475" y="62"/>
                    <a:pt x="475" y="62"/>
                    <a:pt x="474" y="62"/>
                  </a:cubicBezTo>
                  <a:cubicBezTo>
                    <a:pt x="473" y="61"/>
                    <a:pt x="472" y="60"/>
                    <a:pt x="471" y="58"/>
                  </a:cubicBezTo>
                  <a:cubicBezTo>
                    <a:pt x="470" y="58"/>
                    <a:pt x="470" y="58"/>
                    <a:pt x="469" y="58"/>
                  </a:cubicBezTo>
                  <a:cubicBezTo>
                    <a:pt x="469" y="58"/>
                    <a:pt x="468" y="58"/>
                    <a:pt x="468" y="57"/>
                  </a:cubicBezTo>
                  <a:cubicBezTo>
                    <a:pt x="468" y="57"/>
                    <a:pt x="468" y="57"/>
                    <a:pt x="468" y="57"/>
                  </a:cubicBezTo>
                  <a:cubicBezTo>
                    <a:pt x="468" y="57"/>
                    <a:pt x="468" y="57"/>
                    <a:pt x="468" y="57"/>
                  </a:cubicBezTo>
                  <a:cubicBezTo>
                    <a:pt x="467" y="57"/>
                    <a:pt x="467" y="56"/>
                    <a:pt x="467" y="56"/>
                  </a:cubicBezTo>
                  <a:cubicBezTo>
                    <a:pt x="467" y="56"/>
                    <a:pt x="467" y="56"/>
                    <a:pt x="467" y="55"/>
                  </a:cubicBezTo>
                  <a:cubicBezTo>
                    <a:pt x="466" y="55"/>
                    <a:pt x="466" y="55"/>
                    <a:pt x="466" y="55"/>
                  </a:cubicBezTo>
                  <a:cubicBezTo>
                    <a:pt x="466" y="55"/>
                    <a:pt x="466" y="55"/>
                    <a:pt x="465" y="54"/>
                  </a:cubicBezTo>
                  <a:cubicBezTo>
                    <a:pt x="466" y="54"/>
                    <a:pt x="466" y="54"/>
                    <a:pt x="466" y="54"/>
                  </a:cubicBezTo>
                  <a:cubicBezTo>
                    <a:pt x="466" y="53"/>
                    <a:pt x="466" y="53"/>
                    <a:pt x="466" y="53"/>
                  </a:cubicBezTo>
                  <a:cubicBezTo>
                    <a:pt x="467" y="53"/>
                    <a:pt x="467" y="53"/>
                    <a:pt x="468" y="52"/>
                  </a:cubicBezTo>
                  <a:cubicBezTo>
                    <a:pt x="468" y="52"/>
                    <a:pt x="467" y="50"/>
                    <a:pt x="468" y="49"/>
                  </a:cubicBezTo>
                  <a:cubicBezTo>
                    <a:pt x="468" y="49"/>
                    <a:pt x="468" y="48"/>
                    <a:pt x="469" y="48"/>
                  </a:cubicBezTo>
                  <a:cubicBezTo>
                    <a:pt x="469" y="47"/>
                    <a:pt x="469" y="47"/>
                    <a:pt x="470" y="47"/>
                  </a:cubicBezTo>
                  <a:cubicBezTo>
                    <a:pt x="469" y="45"/>
                    <a:pt x="468" y="42"/>
                    <a:pt x="466" y="42"/>
                  </a:cubicBezTo>
                  <a:cubicBezTo>
                    <a:pt x="466" y="41"/>
                    <a:pt x="466" y="42"/>
                    <a:pt x="465" y="41"/>
                  </a:cubicBezTo>
                  <a:cubicBezTo>
                    <a:pt x="464" y="43"/>
                    <a:pt x="462" y="43"/>
                    <a:pt x="461" y="44"/>
                  </a:cubicBezTo>
                  <a:cubicBezTo>
                    <a:pt x="461" y="44"/>
                    <a:pt x="461" y="44"/>
                    <a:pt x="461" y="44"/>
                  </a:cubicBezTo>
                  <a:cubicBezTo>
                    <a:pt x="461" y="45"/>
                    <a:pt x="461" y="45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7"/>
                  </a:cubicBezTo>
                  <a:cubicBezTo>
                    <a:pt x="461" y="47"/>
                    <a:pt x="460" y="47"/>
                    <a:pt x="460" y="47"/>
                  </a:cubicBezTo>
                  <a:cubicBezTo>
                    <a:pt x="461" y="48"/>
                    <a:pt x="461" y="49"/>
                    <a:pt x="461" y="51"/>
                  </a:cubicBezTo>
                  <a:cubicBezTo>
                    <a:pt x="461" y="51"/>
                    <a:pt x="460" y="51"/>
                    <a:pt x="460" y="51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9" y="51"/>
                    <a:pt x="459" y="52"/>
                    <a:pt x="459" y="52"/>
                  </a:cubicBezTo>
                  <a:cubicBezTo>
                    <a:pt x="459" y="53"/>
                    <a:pt x="459" y="54"/>
                    <a:pt x="459" y="54"/>
                  </a:cubicBezTo>
                  <a:cubicBezTo>
                    <a:pt x="458" y="54"/>
                    <a:pt x="457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6" y="53"/>
                    <a:pt x="456" y="52"/>
                    <a:pt x="456" y="51"/>
                  </a:cubicBezTo>
                  <a:cubicBezTo>
                    <a:pt x="456" y="51"/>
                    <a:pt x="455" y="51"/>
                    <a:pt x="455" y="51"/>
                  </a:cubicBezTo>
                  <a:cubicBezTo>
                    <a:pt x="455" y="51"/>
                    <a:pt x="455" y="50"/>
                    <a:pt x="455" y="50"/>
                  </a:cubicBezTo>
                  <a:cubicBezTo>
                    <a:pt x="454" y="49"/>
                    <a:pt x="454" y="49"/>
                    <a:pt x="453" y="49"/>
                  </a:cubicBezTo>
                  <a:cubicBezTo>
                    <a:pt x="453" y="48"/>
                    <a:pt x="454" y="48"/>
                    <a:pt x="454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53" y="47"/>
                    <a:pt x="453" y="46"/>
                    <a:pt x="453" y="46"/>
                  </a:cubicBezTo>
                  <a:cubicBezTo>
                    <a:pt x="452" y="46"/>
                    <a:pt x="452" y="46"/>
                    <a:pt x="452" y="45"/>
                  </a:cubicBezTo>
                  <a:cubicBezTo>
                    <a:pt x="452" y="45"/>
                    <a:pt x="452" y="45"/>
                    <a:pt x="452" y="45"/>
                  </a:cubicBezTo>
                  <a:cubicBezTo>
                    <a:pt x="452" y="45"/>
                    <a:pt x="452" y="45"/>
                    <a:pt x="452" y="45"/>
                  </a:cubicBezTo>
                  <a:cubicBezTo>
                    <a:pt x="452" y="45"/>
                    <a:pt x="451" y="45"/>
                    <a:pt x="451" y="45"/>
                  </a:cubicBezTo>
                  <a:cubicBezTo>
                    <a:pt x="451" y="44"/>
                    <a:pt x="451" y="44"/>
                    <a:pt x="451" y="44"/>
                  </a:cubicBezTo>
                  <a:cubicBezTo>
                    <a:pt x="450" y="44"/>
                    <a:pt x="449" y="44"/>
                    <a:pt x="448" y="44"/>
                  </a:cubicBezTo>
                  <a:cubicBezTo>
                    <a:pt x="448" y="44"/>
                    <a:pt x="448" y="44"/>
                    <a:pt x="448" y="44"/>
                  </a:cubicBezTo>
                  <a:cubicBezTo>
                    <a:pt x="447" y="44"/>
                    <a:pt x="447" y="44"/>
                    <a:pt x="447" y="44"/>
                  </a:cubicBezTo>
                  <a:cubicBezTo>
                    <a:pt x="447" y="44"/>
                    <a:pt x="447" y="44"/>
                    <a:pt x="447" y="43"/>
                  </a:cubicBezTo>
                  <a:cubicBezTo>
                    <a:pt x="446" y="44"/>
                    <a:pt x="446" y="44"/>
                    <a:pt x="445" y="44"/>
                  </a:cubicBezTo>
                  <a:cubicBezTo>
                    <a:pt x="445" y="44"/>
                    <a:pt x="445" y="43"/>
                    <a:pt x="444" y="43"/>
                  </a:cubicBezTo>
                  <a:cubicBezTo>
                    <a:pt x="444" y="43"/>
                    <a:pt x="443" y="42"/>
                    <a:pt x="441" y="42"/>
                  </a:cubicBezTo>
                  <a:cubicBezTo>
                    <a:pt x="441" y="41"/>
                    <a:pt x="441" y="42"/>
                    <a:pt x="440" y="41"/>
                  </a:cubicBezTo>
                  <a:cubicBezTo>
                    <a:pt x="442" y="40"/>
                    <a:pt x="442" y="39"/>
                    <a:pt x="444" y="39"/>
                  </a:cubicBezTo>
                  <a:cubicBezTo>
                    <a:pt x="444" y="38"/>
                    <a:pt x="444" y="38"/>
                    <a:pt x="445" y="38"/>
                  </a:cubicBezTo>
                  <a:cubicBezTo>
                    <a:pt x="445" y="37"/>
                    <a:pt x="445" y="36"/>
                    <a:pt x="445" y="36"/>
                  </a:cubicBezTo>
                  <a:cubicBezTo>
                    <a:pt x="443" y="36"/>
                    <a:pt x="443" y="37"/>
                    <a:pt x="442" y="37"/>
                  </a:cubicBezTo>
                  <a:cubicBezTo>
                    <a:pt x="442" y="36"/>
                    <a:pt x="442" y="35"/>
                    <a:pt x="443" y="34"/>
                  </a:cubicBezTo>
                  <a:cubicBezTo>
                    <a:pt x="443" y="34"/>
                    <a:pt x="444" y="34"/>
                    <a:pt x="444" y="34"/>
                  </a:cubicBezTo>
                  <a:cubicBezTo>
                    <a:pt x="444" y="34"/>
                    <a:pt x="444" y="34"/>
                    <a:pt x="445" y="34"/>
                  </a:cubicBezTo>
                  <a:cubicBezTo>
                    <a:pt x="445" y="34"/>
                    <a:pt x="445" y="35"/>
                    <a:pt x="445" y="35"/>
                  </a:cubicBezTo>
                  <a:cubicBezTo>
                    <a:pt x="445" y="35"/>
                    <a:pt x="446" y="34"/>
                    <a:pt x="446" y="34"/>
                  </a:cubicBezTo>
                  <a:cubicBezTo>
                    <a:pt x="446" y="34"/>
                    <a:pt x="447" y="34"/>
                    <a:pt x="448" y="34"/>
                  </a:cubicBezTo>
                  <a:cubicBezTo>
                    <a:pt x="448" y="33"/>
                    <a:pt x="448" y="34"/>
                    <a:pt x="448" y="33"/>
                  </a:cubicBezTo>
                  <a:cubicBezTo>
                    <a:pt x="448" y="33"/>
                    <a:pt x="448" y="32"/>
                    <a:pt x="448" y="32"/>
                  </a:cubicBezTo>
                  <a:cubicBezTo>
                    <a:pt x="448" y="32"/>
                    <a:pt x="448" y="32"/>
                    <a:pt x="448" y="32"/>
                  </a:cubicBezTo>
                  <a:cubicBezTo>
                    <a:pt x="448" y="32"/>
                    <a:pt x="448" y="32"/>
                    <a:pt x="448" y="32"/>
                  </a:cubicBezTo>
                  <a:cubicBezTo>
                    <a:pt x="447" y="32"/>
                    <a:pt x="446" y="32"/>
                    <a:pt x="446" y="32"/>
                  </a:cubicBezTo>
                  <a:cubicBezTo>
                    <a:pt x="445" y="31"/>
                    <a:pt x="444" y="31"/>
                    <a:pt x="444" y="30"/>
                  </a:cubicBezTo>
                  <a:cubicBezTo>
                    <a:pt x="440" y="31"/>
                    <a:pt x="442" y="30"/>
                    <a:pt x="440" y="29"/>
                  </a:cubicBezTo>
                  <a:cubicBezTo>
                    <a:pt x="440" y="29"/>
                    <a:pt x="440" y="29"/>
                    <a:pt x="440" y="29"/>
                  </a:cubicBezTo>
                  <a:cubicBezTo>
                    <a:pt x="439" y="29"/>
                    <a:pt x="439" y="29"/>
                    <a:pt x="439" y="29"/>
                  </a:cubicBezTo>
                  <a:cubicBezTo>
                    <a:pt x="439" y="29"/>
                    <a:pt x="438" y="29"/>
                    <a:pt x="438" y="28"/>
                  </a:cubicBezTo>
                  <a:cubicBezTo>
                    <a:pt x="437" y="28"/>
                    <a:pt x="436" y="29"/>
                    <a:pt x="435" y="29"/>
                  </a:cubicBezTo>
                  <a:cubicBezTo>
                    <a:pt x="435" y="29"/>
                    <a:pt x="435" y="28"/>
                    <a:pt x="435" y="28"/>
                  </a:cubicBezTo>
                  <a:cubicBezTo>
                    <a:pt x="435" y="28"/>
                    <a:pt x="434" y="28"/>
                    <a:pt x="434" y="28"/>
                  </a:cubicBezTo>
                  <a:cubicBezTo>
                    <a:pt x="434" y="28"/>
                    <a:pt x="434" y="28"/>
                    <a:pt x="434" y="28"/>
                  </a:cubicBezTo>
                  <a:cubicBezTo>
                    <a:pt x="433" y="27"/>
                    <a:pt x="433" y="27"/>
                    <a:pt x="431" y="27"/>
                  </a:cubicBezTo>
                  <a:cubicBezTo>
                    <a:pt x="431" y="26"/>
                    <a:pt x="431" y="27"/>
                    <a:pt x="430" y="26"/>
                  </a:cubicBezTo>
                  <a:cubicBezTo>
                    <a:pt x="430" y="26"/>
                    <a:pt x="430" y="26"/>
                    <a:pt x="430" y="26"/>
                  </a:cubicBezTo>
                  <a:cubicBezTo>
                    <a:pt x="430" y="26"/>
                    <a:pt x="430" y="26"/>
                    <a:pt x="429" y="26"/>
                  </a:cubicBezTo>
                  <a:cubicBezTo>
                    <a:pt x="429" y="26"/>
                    <a:pt x="428" y="25"/>
                    <a:pt x="428" y="25"/>
                  </a:cubicBezTo>
                  <a:cubicBezTo>
                    <a:pt x="428" y="25"/>
                    <a:pt x="427" y="25"/>
                    <a:pt x="427" y="25"/>
                  </a:cubicBezTo>
                  <a:cubicBezTo>
                    <a:pt x="427" y="25"/>
                    <a:pt x="427" y="25"/>
                    <a:pt x="427" y="24"/>
                  </a:cubicBezTo>
                  <a:cubicBezTo>
                    <a:pt x="427" y="24"/>
                    <a:pt x="427" y="24"/>
                    <a:pt x="426" y="24"/>
                  </a:cubicBezTo>
                  <a:cubicBezTo>
                    <a:pt x="426" y="24"/>
                    <a:pt x="426" y="24"/>
                    <a:pt x="426" y="24"/>
                  </a:cubicBezTo>
                  <a:cubicBezTo>
                    <a:pt x="426" y="24"/>
                    <a:pt x="425" y="24"/>
                    <a:pt x="425" y="25"/>
                  </a:cubicBezTo>
                  <a:cubicBezTo>
                    <a:pt x="424" y="24"/>
                    <a:pt x="424" y="24"/>
                    <a:pt x="424" y="23"/>
                  </a:cubicBezTo>
                  <a:cubicBezTo>
                    <a:pt x="425" y="23"/>
                    <a:pt x="426" y="23"/>
                    <a:pt x="426" y="23"/>
                  </a:cubicBezTo>
                  <a:cubicBezTo>
                    <a:pt x="426" y="22"/>
                    <a:pt x="426" y="22"/>
                    <a:pt x="426" y="22"/>
                  </a:cubicBezTo>
                  <a:cubicBezTo>
                    <a:pt x="426" y="22"/>
                    <a:pt x="426" y="22"/>
                    <a:pt x="426" y="22"/>
                  </a:cubicBezTo>
                  <a:cubicBezTo>
                    <a:pt x="426" y="21"/>
                    <a:pt x="426" y="21"/>
                    <a:pt x="426" y="20"/>
                  </a:cubicBezTo>
                  <a:cubicBezTo>
                    <a:pt x="427" y="20"/>
                    <a:pt x="427" y="20"/>
                    <a:pt x="428" y="19"/>
                  </a:cubicBezTo>
                  <a:cubicBezTo>
                    <a:pt x="429" y="19"/>
                    <a:pt x="429" y="19"/>
                    <a:pt x="429" y="18"/>
                  </a:cubicBezTo>
                  <a:cubicBezTo>
                    <a:pt x="428" y="18"/>
                    <a:pt x="427" y="18"/>
                    <a:pt x="426" y="17"/>
                  </a:cubicBezTo>
                  <a:cubicBezTo>
                    <a:pt x="426" y="17"/>
                    <a:pt x="426" y="18"/>
                    <a:pt x="426" y="17"/>
                  </a:cubicBezTo>
                  <a:cubicBezTo>
                    <a:pt x="426" y="17"/>
                    <a:pt x="426" y="16"/>
                    <a:pt x="426" y="16"/>
                  </a:cubicBezTo>
                  <a:cubicBezTo>
                    <a:pt x="426" y="16"/>
                    <a:pt x="425" y="16"/>
                    <a:pt x="425" y="16"/>
                  </a:cubicBezTo>
                  <a:cubicBezTo>
                    <a:pt x="425" y="16"/>
                    <a:pt x="425" y="16"/>
                    <a:pt x="425" y="16"/>
                  </a:cubicBezTo>
                  <a:cubicBezTo>
                    <a:pt x="426" y="16"/>
                    <a:pt x="426" y="15"/>
                    <a:pt x="427" y="15"/>
                  </a:cubicBezTo>
                  <a:cubicBezTo>
                    <a:pt x="427" y="15"/>
                    <a:pt x="427" y="15"/>
                    <a:pt x="427" y="14"/>
                  </a:cubicBezTo>
                  <a:cubicBezTo>
                    <a:pt x="432" y="14"/>
                    <a:pt x="436" y="13"/>
                    <a:pt x="439" y="12"/>
                  </a:cubicBezTo>
                  <a:cubicBezTo>
                    <a:pt x="440" y="11"/>
                    <a:pt x="440" y="11"/>
                    <a:pt x="441" y="11"/>
                  </a:cubicBezTo>
                  <a:cubicBezTo>
                    <a:pt x="442" y="11"/>
                    <a:pt x="443" y="10"/>
                    <a:pt x="444" y="9"/>
                  </a:cubicBezTo>
                  <a:cubicBezTo>
                    <a:pt x="444" y="8"/>
                    <a:pt x="445" y="8"/>
                    <a:pt x="446" y="6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6" y="6"/>
                    <a:pt x="446" y="5"/>
                    <a:pt x="446" y="5"/>
                  </a:cubicBezTo>
                  <a:cubicBezTo>
                    <a:pt x="447" y="4"/>
                    <a:pt x="447" y="4"/>
                    <a:pt x="447" y="4"/>
                  </a:cubicBezTo>
                  <a:cubicBezTo>
                    <a:pt x="447" y="3"/>
                    <a:pt x="448" y="2"/>
                    <a:pt x="448" y="0"/>
                  </a:cubicBezTo>
                  <a:cubicBezTo>
                    <a:pt x="447" y="1"/>
                    <a:pt x="445" y="1"/>
                    <a:pt x="444" y="1"/>
                  </a:cubicBezTo>
                  <a:cubicBezTo>
                    <a:pt x="444" y="1"/>
                    <a:pt x="443" y="1"/>
                    <a:pt x="443" y="0"/>
                  </a:cubicBezTo>
                  <a:cubicBezTo>
                    <a:pt x="442" y="0"/>
                    <a:pt x="440" y="1"/>
                    <a:pt x="438" y="1"/>
                  </a:cubicBezTo>
                  <a:cubicBezTo>
                    <a:pt x="438" y="1"/>
                    <a:pt x="438" y="1"/>
                    <a:pt x="438" y="1"/>
                  </a:cubicBezTo>
                  <a:cubicBezTo>
                    <a:pt x="438" y="2"/>
                    <a:pt x="438" y="2"/>
                    <a:pt x="438" y="2"/>
                  </a:cubicBezTo>
                  <a:cubicBezTo>
                    <a:pt x="438" y="2"/>
                    <a:pt x="438" y="2"/>
                    <a:pt x="437" y="2"/>
                  </a:cubicBezTo>
                  <a:cubicBezTo>
                    <a:pt x="437" y="1"/>
                    <a:pt x="437" y="1"/>
                    <a:pt x="436" y="1"/>
                  </a:cubicBezTo>
                  <a:cubicBezTo>
                    <a:pt x="436" y="1"/>
                    <a:pt x="436" y="1"/>
                    <a:pt x="435" y="1"/>
                  </a:cubicBezTo>
                  <a:cubicBezTo>
                    <a:pt x="435" y="1"/>
                    <a:pt x="435" y="0"/>
                    <a:pt x="435" y="0"/>
                  </a:cubicBezTo>
                  <a:cubicBezTo>
                    <a:pt x="435" y="0"/>
                    <a:pt x="434" y="0"/>
                    <a:pt x="433" y="1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433" y="0"/>
                    <a:pt x="432" y="0"/>
                    <a:pt x="432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0"/>
                    <a:pt x="431" y="0"/>
                    <a:pt x="430" y="0"/>
                  </a:cubicBezTo>
                  <a:cubicBezTo>
                    <a:pt x="429" y="0"/>
                    <a:pt x="428" y="0"/>
                    <a:pt x="426" y="0"/>
                  </a:cubicBezTo>
                  <a:cubicBezTo>
                    <a:pt x="426" y="0"/>
                    <a:pt x="426" y="0"/>
                    <a:pt x="425" y="0"/>
                  </a:cubicBezTo>
                  <a:cubicBezTo>
                    <a:pt x="425" y="1"/>
                    <a:pt x="424" y="2"/>
                    <a:pt x="423" y="3"/>
                  </a:cubicBezTo>
                  <a:cubicBezTo>
                    <a:pt x="423" y="3"/>
                    <a:pt x="423" y="3"/>
                    <a:pt x="423" y="3"/>
                  </a:cubicBezTo>
                  <a:cubicBezTo>
                    <a:pt x="423" y="4"/>
                    <a:pt x="422" y="2"/>
                    <a:pt x="422" y="2"/>
                  </a:cubicBezTo>
                  <a:cubicBezTo>
                    <a:pt x="420" y="3"/>
                    <a:pt x="418" y="3"/>
                    <a:pt x="416" y="4"/>
                  </a:cubicBezTo>
                  <a:cubicBezTo>
                    <a:pt x="417" y="5"/>
                    <a:pt x="417" y="5"/>
                    <a:pt x="418" y="7"/>
                  </a:cubicBezTo>
                  <a:cubicBezTo>
                    <a:pt x="417" y="7"/>
                    <a:pt x="416" y="6"/>
                    <a:pt x="415" y="6"/>
                  </a:cubicBezTo>
                  <a:cubicBezTo>
                    <a:pt x="415" y="7"/>
                    <a:pt x="416" y="8"/>
                    <a:pt x="416" y="8"/>
                  </a:cubicBezTo>
                  <a:cubicBezTo>
                    <a:pt x="416" y="8"/>
                    <a:pt x="416" y="9"/>
                    <a:pt x="417" y="9"/>
                  </a:cubicBezTo>
                  <a:cubicBezTo>
                    <a:pt x="417" y="9"/>
                    <a:pt x="416" y="9"/>
                    <a:pt x="416" y="9"/>
                  </a:cubicBezTo>
                  <a:cubicBezTo>
                    <a:pt x="416" y="10"/>
                    <a:pt x="417" y="10"/>
                    <a:pt x="417" y="11"/>
                  </a:cubicBezTo>
                  <a:cubicBezTo>
                    <a:pt x="417" y="11"/>
                    <a:pt x="417" y="11"/>
                    <a:pt x="417" y="11"/>
                  </a:cubicBezTo>
                  <a:cubicBezTo>
                    <a:pt x="417" y="11"/>
                    <a:pt x="417" y="11"/>
                    <a:pt x="418" y="11"/>
                  </a:cubicBezTo>
                  <a:cubicBezTo>
                    <a:pt x="418" y="11"/>
                    <a:pt x="418" y="11"/>
                    <a:pt x="418" y="11"/>
                  </a:cubicBezTo>
                  <a:cubicBezTo>
                    <a:pt x="418" y="12"/>
                    <a:pt x="417" y="12"/>
                    <a:pt x="418" y="13"/>
                  </a:cubicBezTo>
                  <a:cubicBezTo>
                    <a:pt x="418" y="13"/>
                    <a:pt x="418" y="13"/>
                    <a:pt x="418" y="13"/>
                  </a:cubicBezTo>
                  <a:cubicBezTo>
                    <a:pt x="419" y="13"/>
                    <a:pt x="419" y="13"/>
                    <a:pt x="419" y="14"/>
                  </a:cubicBezTo>
                  <a:cubicBezTo>
                    <a:pt x="419" y="14"/>
                    <a:pt x="419" y="14"/>
                    <a:pt x="420" y="14"/>
                  </a:cubicBezTo>
                  <a:cubicBezTo>
                    <a:pt x="420" y="15"/>
                    <a:pt x="420" y="15"/>
                    <a:pt x="420" y="16"/>
                  </a:cubicBezTo>
                  <a:cubicBezTo>
                    <a:pt x="420" y="16"/>
                    <a:pt x="420" y="16"/>
                    <a:pt x="420" y="17"/>
                  </a:cubicBezTo>
                  <a:cubicBezTo>
                    <a:pt x="419" y="17"/>
                    <a:pt x="419" y="17"/>
                    <a:pt x="419" y="17"/>
                  </a:cubicBezTo>
                  <a:cubicBezTo>
                    <a:pt x="419" y="18"/>
                    <a:pt x="420" y="18"/>
                    <a:pt x="421" y="19"/>
                  </a:cubicBezTo>
                  <a:cubicBezTo>
                    <a:pt x="421" y="19"/>
                    <a:pt x="421" y="19"/>
                    <a:pt x="421" y="20"/>
                  </a:cubicBezTo>
                  <a:cubicBezTo>
                    <a:pt x="421" y="20"/>
                    <a:pt x="421" y="20"/>
                    <a:pt x="421" y="20"/>
                  </a:cubicBezTo>
                  <a:cubicBezTo>
                    <a:pt x="421" y="20"/>
                    <a:pt x="422" y="20"/>
                    <a:pt x="422" y="20"/>
                  </a:cubicBezTo>
                  <a:cubicBezTo>
                    <a:pt x="422" y="21"/>
                    <a:pt x="421" y="21"/>
                    <a:pt x="421" y="21"/>
                  </a:cubicBezTo>
                  <a:cubicBezTo>
                    <a:pt x="421" y="22"/>
                    <a:pt x="422" y="22"/>
                    <a:pt x="422" y="22"/>
                  </a:cubicBezTo>
                  <a:cubicBezTo>
                    <a:pt x="422" y="23"/>
                    <a:pt x="422" y="24"/>
                    <a:pt x="422" y="24"/>
                  </a:cubicBezTo>
                  <a:cubicBezTo>
                    <a:pt x="421" y="24"/>
                    <a:pt x="420" y="25"/>
                    <a:pt x="419" y="25"/>
                  </a:cubicBezTo>
                  <a:cubicBezTo>
                    <a:pt x="419" y="25"/>
                    <a:pt x="419" y="26"/>
                    <a:pt x="419" y="26"/>
                  </a:cubicBezTo>
                  <a:cubicBezTo>
                    <a:pt x="419" y="26"/>
                    <a:pt x="418" y="26"/>
                    <a:pt x="418" y="26"/>
                  </a:cubicBezTo>
                  <a:cubicBezTo>
                    <a:pt x="418" y="26"/>
                    <a:pt x="418" y="27"/>
                    <a:pt x="418" y="27"/>
                  </a:cubicBezTo>
                  <a:cubicBezTo>
                    <a:pt x="420" y="27"/>
                    <a:pt x="420" y="28"/>
                    <a:pt x="422" y="28"/>
                  </a:cubicBezTo>
                  <a:cubicBezTo>
                    <a:pt x="422" y="29"/>
                    <a:pt x="422" y="29"/>
                    <a:pt x="422" y="29"/>
                  </a:cubicBezTo>
                  <a:cubicBezTo>
                    <a:pt x="420" y="29"/>
                    <a:pt x="419" y="29"/>
                    <a:pt x="417" y="29"/>
                  </a:cubicBezTo>
                  <a:cubicBezTo>
                    <a:pt x="417" y="29"/>
                    <a:pt x="417" y="30"/>
                    <a:pt x="417" y="30"/>
                  </a:cubicBezTo>
                  <a:cubicBezTo>
                    <a:pt x="416" y="31"/>
                    <a:pt x="416" y="31"/>
                    <a:pt x="416" y="32"/>
                  </a:cubicBezTo>
                  <a:cubicBezTo>
                    <a:pt x="416" y="32"/>
                    <a:pt x="416" y="32"/>
                    <a:pt x="417" y="32"/>
                  </a:cubicBezTo>
                  <a:cubicBezTo>
                    <a:pt x="416" y="33"/>
                    <a:pt x="417" y="33"/>
                    <a:pt x="416" y="33"/>
                  </a:cubicBezTo>
                  <a:cubicBezTo>
                    <a:pt x="416" y="35"/>
                    <a:pt x="417" y="36"/>
                    <a:pt x="418" y="36"/>
                  </a:cubicBezTo>
                  <a:cubicBezTo>
                    <a:pt x="418" y="37"/>
                    <a:pt x="418" y="37"/>
                    <a:pt x="418" y="37"/>
                  </a:cubicBezTo>
                  <a:cubicBezTo>
                    <a:pt x="417" y="37"/>
                    <a:pt x="416" y="37"/>
                    <a:pt x="415" y="38"/>
                  </a:cubicBezTo>
                  <a:cubicBezTo>
                    <a:pt x="415" y="38"/>
                    <a:pt x="415" y="39"/>
                    <a:pt x="415" y="39"/>
                  </a:cubicBezTo>
                  <a:cubicBezTo>
                    <a:pt x="415" y="39"/>
                    <a:pt x="415" y="39"/>
                    <a:pt x="416" y="39"/>
                  </a:cubicBezTo>
                  <a:cubicBezTo>
                    <a:pt x="416" y="39"/>
                    <a:pt x="416" y="40"/>
                    <a:pt x="415" y="40"/>
                  </a:cubicBezTo>
                  <a:cubicBezTo>
                    <a:pt x="417" y="40"/>
                    <a:pt x="417" y="41"/>
                    <a:pt x="418" y="41"/>
                  </a:cubicBezTo>
                  <a:cubicBezTo>
                    <a:pt x="418" y="41"/>
                    <a:pt x="418" y="41"/>
                    <a:pt x="418" y="41"/>
                  </a:cubicBezTo>
                  <a:cubicBezTo>
                    <a:pt x="419" y="41"/>
                    <a:pt x="419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3"/>
                    <a:pt x="419" y="43"/>
                    <a:pt x="419" y="45"/>
                  </a:cubicBezTo>
                  <a:cubicBezTo>
                    <a:pt x="420" y="45"/>
                    <a:pt x="420" y="45"/>
                    <a:pt x="420" y="44"/>
                  </a:cubicBezTo>
                  <a:cubicBezTo>
                    <a:pt x="421" y="44"/>
                    <a:pt x="421" y="44"/>
                    <a:pt x="421" y="44"/>
                  </a:cubicBezTo>
                  <a:cubicBezTo>
                    <a:pt x="421" y="44"/>
                    <a:pt x="421" y="45"/>
                    <a:pt x="421" y="45"/>
                  </a:cubicBezTo>
                  <a:cubicBezTo>
                    <a:pt x="422" y="45"/>
                    <a:pt x="422" y="45"/>
                    <a:pt x="422" y="45"/>
                  </a:cubicBezTo>
                  <a:cubicBezTo>
                    <a:pt x="422" y="44"/>
                    <a:pt x="422" y="43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3" y="42"/>
                    <a:pt x="423" y="42"/>
                    <a:pt x="42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25" y="42"/>
                    <a:pt x="425" y="42"/>
                    <a:pt x="426" y="42"/>
                  </a:cubicBezTo>
                  <a:cubicBezTo>
                    <a:pt x="426" y="42"/>
                    <a:pt x="427" y="43"/>
                    <a:pt x="428" y="43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8" y="44"/>
                    <a:pt x="428" y="44"/>
                    <a:pt x="428" y="45"/>
                  </a:cubicBezTo>
                  <a:cubicBezTo>
                    <a:pt x="428" y="45"/>
                    <a:pt x="429" y="44"/>
                    <a:pt x="429" y="44"/>
                  </a:cubicBezTo>
                  <a:cubicBezTo>
                    <a:pt x="429" y="45"/>
                    <a:pt x="429" y="45"/>
                    <a:pt x="430" y="45"/>
                  </a:cubicBezTo>
                  <a:cubicBezTo>
                    <a:pt x="430" y="45"/>
                    <a:pt x="431" y="45"/>
                    <a:pt x="431" y="45"/>
                  </a:cubicBezTo>
                  <a:cubicBezTo>
                    <a:pt x="431" y="45"/>
                    <a:pt x="431" y="45"/>
                    <a:pt x="431" y="44"/>
                  </a:cubicBezTo>
                  <a:cubicBezTo>
                    <a:pt x="432" y="44"/>
                    <a:pt x="432" y="44"/>
                    <a:pt x="433" y="44"/>
                  </a:cubicBezTo>
                  <a:cubicBezTo>
                    <a:pt x="433" y="44"/>
                    <a:pt x="433" y="44"/>
                    <a:pt x="433" y="43"/>
                  </a:cubicBezTo>
                  <a:cubicBezTo>
                    <a:pt x="434" y="43"/>
                    <a:pt x="434" y="43"/>
                    <a:pt x="434" y="43"/>
                  </a:cubicBezTo>
                  <a:cubicBezTo>
                    <a:pt x="434" y="43"/>
                    <a:pt x="434" y="43"/>
                    <a:pt x="434" y="43"/>
                  </a:cubicBezTo>
                  <a:cubicBezTo>
                    <a:pt x="434" y="43"/>
                    <a:pt x="435" y="43"/>
                    <a:pt x="435" y="43"/>
                  </a:cubicBezTo>
                  <a:cubicBezTo>
                    <a:pt x="435" y="43"/>
                    <a:pt x="435" y="43"/>
                    <a:pt x="435" y="42"/>
                  </a:cubicBezTo>
                  <a:cubicBezTo>
                    <a:pt x="436" y="42"/>
                    <a:pt x="436" y="42"/>
                    <a:pt x="437" y="42"/>
                  </a:cubicBezTo>
                  <a:cubicBezTo>
                    <a:pt x="437" y="42"/>
                    <a:pt x="437" y="42"/>
                    <a:pt x="437" y="41"/>
                  </a:cubicBezTo>
                  <a:cubicBezTo>
                    <a:pt x="438" y="41"/>
                    <a:pt x="438" y="41"/>
                    <a:pt x="439" y="42"/>
                  </a:cubicBezTo>
                  <a:cubicBezTo>
                    <a:pt x="439" y="42"/>
                    <a:pt x="439" y="42"/>
                    <a:pt x="439" y="42"/>
                  </a:cubicBezTo>
                  <a:cubicBezTo>
                    <a:pt x="439" y="42"/>
                    <a:pt x="439" y="42"/>
                    <a:pt x="439" y="42"/>
                  </a:cubicBezTo>
                  <a:cubicBezTo>
                    <a:pt x="438" y="42"/>
                    <a:pt x="437" y="43"/>
                    <a:pt x="436" y="43"/>
                  </a:cubicBezTo>
                  <a:cubicBezTo>
                    <a:pt x="436" y="43"/>
                    <a:pt x="435" y="44"/>
                    <a:pt x="435" y="44"/>
                  </a:cubicBezTo>
                  <a:cubicBezTo>
                    <a:pt x="435" y="45"/>
                    <a:pt x="435" y="46"/>
                    <a:pt x="435" y="47"/>
                  </a:cubicBezTo>
                  <a:cubicBezTo>
                    <a:pt x="435" y="47"/>
                    <a:pt x="435" y="47"/>
                    <a:pt x="436" y="47"/>
                  </a:cubicBezTo>
                  <a:cubicBezTo>
                    <a:pt x="436" y="47"/>
                    <a:pt x="436" y="47"/>
                    <a:pt x="436" y="47"/>
                  </a:cubicBezTo>
                  <a:cubicBezTo>
                    <a:pt x="435" y="47"/>
                    <a:pt x="434" y="47"/>
                    <a:pt x="434" y="47"/>
                  </a:cubicBezTo>
                  <a:cubicBezTo>
                    <a:pt x="434" y="47"/>
                    <a:pt x="433" y="48"/>
                    <a:pt x="432" y="48"/>
                  </a:cubicBezTo>
                  <a:cubicBezTo>
                    <a:pt x="432" y="48"/>
                    <a:pt x="432" y="47"/>
                    <a:pt x="432" y="47"/>
                  </a:cubicBezTo>
                  <a:cubicBezTo>
                    <a:pt x="432" y="47"/>
                    <a:pt x="431" y="47"/>
                    <a:pt x="430" y="47"/>
                  </a:cubicBezTo>
                  <a:cubicBezTo>
                    <a:pt x="430" y="48"/>
                    <a:pt x="429" y="48"/>
                    <a:pt x="429" y="49"/>
                  </a:cubicBezTo>
                  <a:cubicBezTo>
                    <a:pt x="429" y="50"/>
                    <a:pt x="429" y="50"/>
                    <a:pt x="430" y="51"/>
                  </a:cubicBezTo>
                  <a:cubicBezTo>
                    <a:pt x="430" y="52"/>
                    <a:pt x="429" y="52"/>
                    <a:pt x="430" y="54"/>
                  </a:cubicBezTo>
                  <a:cubicBezTo>
                    <a:pt x="432" y="53"/>
                    <a:pt x="433" y="53"/>
                    <a:pt x="434" y="52"/>
                  </a:cubicBezTo>
                  <a:cubicBezTo>
                    <a:pt x="434" y="52"/>
                    <a:pt x="434" y="52"/>
                    <a:pt x="434" y="52"/>
                  </a:cubicBezTo>
                  <a:cubicBezTo>
                    <a:pt x="436" y="53"/>
                    <a:pt x="433" y="53"/>
                    <a:pt x="435" y="53"/>
                  </a:cubicBezTo>
                  <a:cubicBezTo>
                    <a:pt x="435" y="55"/>
                    <a:pt x="435" y="54"/>
                    <a:pt x="433" y="55"/>
                  </a:cubicBezTo>
                  <a:cubicBezTo>
                    <a:pt x="433" y="55"/>
                    <a:pt x="433" y="55"/>
                    <a:pt x="433" y="56"/>
                  </a:cubicBezTo>
                  <a:cubicBezTo>
                    <a:pt x="432" y="56"/>
                    <a:pt x="432" y="56"/>
                    <a:pt x="431" y="56"/>
                  </a:cubicBezTo>
                  <a:cubicBezTo>
                    <a:pt x="431" y="56"/>
                    <a:pt x="431" y="56"/>
                    <a:pt x="431" y="56"/>
                  </a:cubicBezTo>
                  <a:cubicBezTo>
                    <a:pt x="431" y="56"/>
                    <a:pt x="430" y="56"/>
                    <a:pt x="429" y="56"/>
                  </a:cubicBezTo>
                  <a:cubicBezTo>
                    <a:pt x="429" y="57"/>
                    <a:pt x="429" y="57"/>
                    <a:pt x="429" y="57"/>
                  </a:cubicBezTo>
                  <a:cubicBezTo>
                    <a:pt x="429" y="58"/>
                    <a:pt x="428" y="58"/>
                    <a:pt x="427" y="59"/>
                  </a:cubicBezTo>
                  <a:cubicBezTo>
                    <a:pt x="427" y="59"/>
                    <a:pt x="427" y="59"/>
                    <a:pt x="428" y="59"/>
                  </a:cubicBezTo>
                  <a:cubicBezTo>
                    <a:pt x="427" y="59"/>
                    <a:pt x="427" y="59"/>
                    <a:pt x="427" y="59"/>
                  </a:cubicBezTo>
                  <a:cubicBezTo>
                    <a:pt x="427" y="60"/>
                    <a:pt x="427" y="60"/>
                    <a:pt x="426" y="61"/>
                  </a:cubicBezTo>
                  <a:cubicBezTo>
                    <a:pt x="426" y="61"/>
                    <a:pt x="426" y="61"/>
                    <a:pt x="426" y="61"/>
                  </a:cubicBezTo>
                  <a:cubicBezTo>
                    <a:pt x="426" y="61"/>
                    <a:pt x="425" y="61"/>
                    <a:pt x="424" y="61"/>
                  </a:cubicBezTo>
                  <a:cubicBezTo>
                    <a:pt x="424" y="61"/>
                    <a:pt x="424" y="62"/>
                    <a:pt x="424" y="62"/>
                  </a:cubicBezTo>
                  <a:cubicBezTo>
                    <a:pt x="424" y="62"/>
                    <a:pt x="424" y="62"/>
                    <a:pt x="424" y="62"/>
                  </a:cubicBezTo>
                  <a:cubicBezTo>
                    <a:pt x="424" y="62"/>
                    <a:pt x="424" y="63"/>
                    <a:pt x="424" y="63"/>
                  </a:cubicBezTo>
                  <a:cubicBezTo>
                    <a:pt x="424" y="63"/>
                    <a:pt x="423" y="63"/>
                    <a:pt x="423" y="63"/>
                  </a:cubicBezTo>
                  <a:cubicBezTo>
                    <a:pt x="423" y="64"/>
                    <a:pt x="423" y="64"/>
                    <a:pt x="423" y="65"/>
                  </a:cubicBezTo>
                  <a:cubicBezTo>
                    <a:pt x="422" y="65"/>
                    <a:pt x="422" y="65"/>
                    <a:pt x="421" y="66"/>
                  </a:cubicBezTo>
                  <a:cubicBezTo>
                    <a:pt x="422" y="66"/>
                    <a:pt x="422" y="66"/>
                    <a:pt x="423" y="66"/>
                  </a:cubicBezTo>
                  <a:cubicBezTo>
                    <a:pt x="423" y="66"/>
                    <a:pt x="423" y="66"/>
                    <a:pt x="423" y="67"/>
                  </a:cubicBezTo>
                  <a:cubicBezTo>
                    <a:pt x="425" y="68"/>
                    <a:pt x="423" y="67"/>
                    <a:pt x="424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5" y="69"/>
                    <a:pt x="426" y="69"/>
                    <a:pt x="427" y="69"/>
                  </a:cubicBezTo>
                  <a:cubicBezTo>
                    <a:pt x="427" y="69"/>
                    <a:pt x="427" y="70"/>
                    <a:pt x="427" y="70"/>
                  </a:cubicBezTo>
                  <a:cubicBezTo>
                    <a:pt x="425" y="70"/>
                    <a:pt x="426" y="71"/>
                    <a:pt x="424" y="71"/>
                  </a:cubicBezTo>
                  <a:cubicBezTo>
                    <a:pt x="424" y="71"/>
                    <a:pt x="424" y="70"/>
                    <a:pt x="424" y="70"/>
                  </a:cubicBezTo>
                  <a:cubicBezTo>
                    <a:pt x="423" y="70"/>
                    <a:pt x="422" y="70"/>
                    <a:pt x="421" y="70"/>
                  </a:cubicBezTo>
                  <a:cubicBezTo>
                    <a:pt x="421" y="70"/>
                    <a:pt x="421" y="70"/>
                    <a:pt x="421" y="69"/>
                  </a:cubicBezTo>
                  <a:cubicBezTo>
                    <a:pt x="421" y="69"/>
                    <a:pt x="421" y="69"/>
                    <a:pt x="421" y="70"/>
                  </a:cubicBezTo>
                  <a:cubicBezTo>
                    <a:pt x="421" y="69"/>
                    <a:pt x="421" y="69"/>
                    <a:pt x="421" y="69"/>
                  </a:cubicBezTo>
                  <a:cubicBezTo>
                    <a:pt x="419" y="68"/>
                    <a:pt x="417" y="68"/>
                    <a:pt x="416" y="67"/>
                  </a:cubicBezTo>
                  <a:cubicBezTo>
                    <a:pt x="416" y="66"/>
                    <a:pt x="416" y="67"/>
                    <a:pt x="416" y="66"/>
                  </a:cubicBezTo>
                  <a:cubicBezTo>
                    <a:pt x="416" y="66"/>
                    <a:pt x="416" y="66"/>
                    <a:pt x="416" y="66"/>
                  </a:cubicBezTo>
                  <a:cubicBezTo>
                    <a:pt x="416" y="66"/>
                    <a:pt x="417" y="65"/>
                    <a:pt x="417" y="65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17" y="64"/>
                    <a:pt x="417" y="63"/>
                    <a:pt x="417" y="62"/>
                  </a:cubicBezTo>
                  <a:cubicBezTo>
                    <a:pt x="417" y="62"/>
                    <a:pt x="417" y="62"/>
                    <a:pt x="417" y="62"/>
                  </a:cubicBezTo>
                  <a:cubicBezTo>
                    <a:pt x="417" y="62"/>
                    <a:pt x="417" y="61"/>
                    <a:pt x="417" y="61"/>
                  </a:cubicBezTo>
                  <a:cubicBezTo>
                    <a:pt x="416" y="61"/>
                    <a:pt x="417" y="60"/>
                    <a:pt x="417" y="61"/>
                  </a:cubicBezTo>
                  <a:cubicBezTo>
                    <a:pt x="416" y="62"/>
                    <a:pt x="416" y="61"/>
                    <a:pt x="416" y="62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5" y="62"/>
                    <a:pt x="416" y="61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6" y="60"/>
                    <a:pt x="416" y="60"/>
                    <a:pt x="416" y="59"/>
                  </a:cubicBezTo>
                  <a:cubicBezTo>
                    <a:pt x="416" y="59"/>
                    <a:pt x="416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5" y="60"/>
                    <a:pt x="414" y="60"/>
                    <a:pt x="414" y="61"/>
                  </a:cubicBezTo>
                  <a:cubicBezTo>
                    <a:pt x="414" y="61"/>
                    <a:pt x="413" y="61"/>
                    <a:pt x="412" y="61"/>
                  </a:cubicBezTo>
                  <a:cubicBezTo>
                    <a:pt x="412" y="60"/>
                    <a:pt x="411" y="60"/>
                    <a:pt x="411" y="59"/>
                  </a:cubicBezTo>
                  <a:cubicBezTo>
                    <a:pt x="408" y="59"/>
                    <a:pt x="408" y="58"/>
                    <a:pt x="406" y="58"/>
                  </a:cubicBezTo>
                  <a:cubicBezTo>
                    <a:pt x="406" y="59"/>
                    <a:pt x="406" y="59"/>
                    <a:pt x="406" y="60"/>
                  </a:cubicBezTo>
                  <a:cubicBezTo>
                    <a:pt x="406" y="60"/>
                    <a:pt x="405" y="60"/>
                    <a:pt x="405" y="60"/>
                  </a:cubicBezTo>
                  <a:cubicBezTo>
                    <a:pt x="405" y="62"/>
                    <a:pt x="406" y="63"/>
                    <a:pt x="407" y="65"/>
                  </a:cubicBezTo>
                  <a:cubicBezTo>
                    <a:pt x="407" y="65"/>
                    <a:pt x="407" y="65"/>
                    <a:pt x="406" y="65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5"/>
                    <a:pt x="405" y="65"/>
                    <a:pt x="404" y="65"/>
                  </a:cubicBezTo>
                  <a:cubicBezTo>
                    <a:pt x="404" y="66"/>
                    <a:pt x="404" y="66"/>
                    <a:pt x="403" y="66"/>
                  </a:cubicBezTo>
                  <a:cubicBezTo>
                    <a:pt x="403" y="67"/>
                    <a:pt x="403" y="67"/>
                    <a:pt x="402" y="67"/>
                  </a:cubicBezTo>
                  <a:cubicBezTo>
                    <a:pt x="402" y="67"/>
                    <a:pt x="402" y="67"/>
                    <a:pt x="402" y="66"/>
                  </a:cubicBezTo>
                  <a:cubicBezTo>
                    <a:pt x="402" y="67"/>
                    <a:pt x="401" y="67"/>
                    <a:pt x="400" y="67"/>
                  </a:cubicBezTo>
                  <a:cubicBezTo>
                    <a:pt x="400" y="67"/>
                    <a:pt x="400" y="67"/>
                    <a:pt x="400" y="66"/>
                  </a:cubicBezTo>
                  <a:cubicBezTo>
                    <a:pt x="399" y="67"/>
                    <a:pt x="398" y="67"/>
                    <a:pt x="396" y="67"/>
                  </a:cubicBezTo>
                  <a:cubicBezTo>
                    <a:pt x="396" y="67"/>
                    <a:pt x="395" y="65"/>
                    <a:pt x="393" y="66"/>
                  </a:cubicBezTo>
                  <a:cubicBezTo>
                    <a:pt x="393" y="66"/>
                    <a:pt x="393" y="67"/>
                    <a:pt x="393" y="67"/>
                  </a:cubicBezTo>
                  <a:cubicBezTo>
                    <a:pt x="392" y="67"/>
                    <a:pt x="392" y="67"/>
                    <a:pt x="392" y="67"/>
                  </a:cubicBezTo>
                  <a:cubicBezTo>
                    <a:pt x="392" y="67"/>
                    <a:pt x="392" y="67"/>
                    <a:pt x="392" y="67"/>
                  </a:cubicBezTo>
                  <a:cubicBezTo>
                    <a:pt x="391" y="67"/>
                    <a:pt x="390" y="68"/>
                    <a:pt x="389" y="68"/>
                  </a:cubicBezTo>
                  <a:cubicBezTo>
                    <a:pt x="389" y="68"/>
                    <a:pt x="389" y="68"/>
                    <a:pt x="389" y="68"/>
                  </a:cubicBezTo>
                  <a:cubicBezTo>
                    <a:pt x="389" y="69"/>
                    <a:pt x="388" y="69"/>
                    <a:pt x="388" y="70"/>
                  </a:cubicBezTo>
                  <a:cubicBezTo>
                    <a:pt x="387" y="69"/>
                    <a:pt x="386" y="69"/>
                    <a:pt x="385" y="69"/>
                  </a:cubicBezTo>
                  <a:cubicBezTo>
                    <a:pt x="385" y="68"/>
                    <a:pt x="385" y="68"/>
                    <a:pt x="385" y="69"/>
                  </a:cubicBezTo>
                  <a:cubicBezTo>
                    <a:pt x="383" y="69"/>
                    <a:pt x="383" y="69"/>
                    <a:pt x="383" y="68"/>
                  </a:cubicBezTo>
                  <a:cubicBezTo>
                    <a:pt x="380" y="69"/>
                    <a:pt x="380" y="69"/>
                    <a:pt x="379" y="68"/>
                  </a:cubicBezTo>
                  <a:cubicBezTo>
                    <a:pt x="378" y="68"/>
                    <a:pt x="378" y="68"/>
                    <a:pt x="377" y="68"/>
                  </a:cubicBezTo>
                  <a:cubicBezTo>
                    <a:pt x="377" y="68"/>
                    <a:pt x="377" y="68"/>
                    <a:pt x="377" y="67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7" y="67"/>
                    <a:pt x="377" y="67"/>
                    <a:pt x="377" y="66"/>
                  </a:cubicBezTo>
                  <a:cubicBezTo>
                    <a:pt x="376" y="67"/>
                    <a:pt x="376" y="67"/>
                    <a:pt x="375" y="67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375" y="67"/>
                    <a:pt x="375" y="66"/>
                    <a:pt x="374" y="66"/>
                  </a:cubicBezTo>
                  <a:cubicBezTo>
                    <a:pt x="374" y="67"/>
                    <a:pt x="374" y="67"/>
                    <a:pt x="374" y="68"/>
                  </a:cubicBezTo>
                  <a:cubicBezTo>
                    <a:pt x="373" y="68"/>
                    <a:pt x="372" y="68"/>
                    <a:pt x="371" y="68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1" y="69"/>
                    <a:pt x="370" y="69"/>
                    <a:pt x="370" y="69"/>
                  </a:cubicBezTo>
                  <a:cubicBezTo>
                    <a:pt x="370" y="68"/>
                    <a:pt x="370" y="67"/>
                    <a:pt x="371" y="67"/>
                  </a:cubicBezTo>
                  <a:cubicBezTo>
                    <a:pt x="370" y="66"/>
                    <a:pt x="370" y="66"/>
                    <a:pt x="368" y="65"/>
                  </a:cubicBezTo>
                  <a:cubicBezTo>
                    <a:pt x="368" y="66"/>
                    <a:pt x="368" y="66"/>
                    <a:pt x="368" y="66"/>
                  </a:cubicBezTo>
                  <a:cubicBezTo>
                    <a:pt x="367" y="67"/>
                    <a:pt x="367" y="66"/>
                    <a:pt x="367" y="68"/>
                  </a:cubicBezTo>
                  <a:cubicBezTo>
                    <a:pt x="365" y="68"/>
                    <a:pt x="366" y="67"/>
                    <a:pt x="364" y="67"/>
                  </a:cubicBezTo>
                  <a:cubicBezTo>
                    <a:pt x="364" y="67"/>
                    <a:pt x="364" y="66"/>
                    <a:pt x="364" y="66"/>
                  </a:cubicBezTo>
                  <a:cubicBezTo>
                    <a:pt x="364" y="66"/>
                    <a:pt x="364" y="65"/>
                    <a:pt x="364" y="65"/>
                  </a:cubicBezTo>
                  <a:cubicBezTo>
                    <a:pt x="364" y="65"/>
                    <a:pt x="364" y="65"/>
                    <a:pt x="363" y="65"/>
                  </a:cubicBezTo>
                  <a:cubicBezTo>
                    <a:pt x="362" y="63"/>
                    <a:pt x="363" y="64"/>
                    <a:pt x="363" y="62"/>
                  </a:cubicBezTo>
                  <a:cubicBezTo>
                    <a:pt x="361" y="62"/>
                    <a:pt x="359" y="62"/>
                    <a:pt x="358" y="61"/>
                  </a:cubicBezTo>
                  <a:cubicBezTo>
                    <a:pt x="358" y="61"/>
                    <a:pt x="358" y="62"/>
                    <a:pt x="358" y="62"/>
                  </a:cubicBezTo>
                  <a:cubicBezTo>
                    <a:pt x="357" y="62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2"/>
                  </a:cubicBezTo>
                  <a:cubicBezTo>
                    <a:pt x="354" y="63"/>
                    <a:pt x="353" y="63"/>
                    <a:pt x="352" y="63"/>
                  </a:cubicBezTo>
                  <a:cubicBezTo>
                    <a:pt x="352" y="63"/>
                    <a:pt x="352" y="63"/>
                    <a:pt x="352" y="63"/>
                  </a:cubicBezTo>
                  <a:cubicBezTo>
                    <a:pt x="351" y="63"/>
                    <a:pt x="351" y="63"/>
                    <a:pt x="350" y="64"/>
                  </a:cubicBezTo>
                  <a:cubicBezTo>
                    <a:pt x="350" y="64"/>
                    <a:pt x="350" y="64"/>
                    <a:pt x="350" y="64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8" y="64"/>
                    <a:pt x="346" y="64"/>
                    <a:pt x="345" y="65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45" y="65"/>
                    <a:pt x="345" y="66"/>
                    <a:pt x="345" y="66"/>
                  </a:cubicBezTo>
                  <a:cubicBezTo>
                    <a:pt x="345" y="66"/>
                    <a:pt x="345" y="66"/>
                    <a:pt x="345" y="66"/>
                  </a:cubicBezTo>
                  <a:cubicBezTo>
                    <a:pt x="345" y="67"/>
                    <a:pt x="345" y="68"/>
                    <a:pt x="345" y="68"/>
                  </a:cubicBezTo>
                  <a:cubicBezTo>
                    <a:pt x="345" y="68"/>
                    <a:pt x="344" y="68"/>
                    <a:pt x="344" y="68"/>
                  </a:cubicBezTo>
                  <a:cubicBezTo>
                    <a:pt x="344" y="69"/>
                    <a:pt x="344" y="69"/>
                    <a:pt x="343" y="70"/>
                  </a:cubicBezTo>
                  <a:cubicBezTo>
                    <a:pt x="343" y="70"/>
                    <a:pt x="343" y="71"/>
                    <a:pt x="343" y="71"/>
                  </a:cubicBezTo>
                  <a:cubicBezTo>
                    <a:pt x="343" y="71"/>
                    <a:pt x="344" y="71"/>
                    <a:pt x="344" y="71"/>
                  </a:cubicBezTo>
                  <a:cubicBezTo>
                    <a:pt x="344" y="71"/>
                    <a:pt x="344" y="71"/>
                    <a:pt x="344" y="71"/>
                  </a:cubicBezTo>
                  <a:cubicBezTo>
                    <a:pt x="345" y="71"/>
                    <a:pt x="345" y="71"/>
                    <a:pt x="346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1"/>
                    <a:pt x="347" y="71"/>
                    <a:pt x="347" y="71"/>
                  </a:cubicBezTo>
                  <a:cubicBezTo>
                    <a:pt x="347" y="71"/>
                    <a:pt x="347" y="70"/>
                    <a:pt x="347" y="70"/>
                  </a:cubicBezTo>
                  <a:cubicBezTo>
                    <a:pt x="347" y="70"/>
                    <a:pt x="347" y="70"/>
                    <a:pt x="346" y="70"/>
                  </a:cubicBezTo>
                  <a:cubicBezTo>
                    <a:pt x="347" y="69"/>
                    <a:pt x="346" y="69"/>
                    <a:pt x="347" y="69"/>
                  </a:cubicBezTo>
                  <a:cubicBezTo>
                    <a:pt x="347" y="69"/>
                    <a:pt x="347" y="68"/>
                    <a:pt x="347" y="68"/>
                  </a:cubicBezTo>
                  <a:cubicBezTo>
                    <a:pt x="348" y="68"/>
                    <a:pt x="348" y="68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50" y="69"/>
                    <a:pt x="350" y="69"/>
                  </a:cubicBezTo>
                  <a:cubicBezTo>
                    <a:pt x="350" y="68"/>
                    <a:pt x="351" y="68"/>
                    <a:pt x="351" y="68"/>
                  </a:cubicBezTo>
                  <a:cubicBezTo>
                    <a:pt x="351" y="68"/>
                    <a:pt x="351" y="67"/>
                    <a:pt x="352" y="67"/>
                  </a:cubicBezTo>
                  <a:cubicBezTo>
                    <a:pt x="353" y="67"/>
                    <a:pt x="354" y="67"/>
                    <a:pt x="355" y="67"/>
                  </a:cubicBezTo>
                  <a:cubicBezTo>
                    <a:pt x="355" y="67"/>
                    <a:pt x="355" y="67"/>
                    <a:pt x="355" y="66"/>
                  </a:cubicBezTo>
                  <a:cubicBezTo>
                    <a:pt x="355" y="66"/>
                    <a:pt x="356" y="66"/>
                    <a:pt x="357" y="66"/>
                  </a:cubicBezTo>
                  <a:cubicBezTo>
                    <a:pt x="357" y="66"/>
                    <a:pt x="357" y="66"/>
                    <a:pt x="357" y="66"/>
                  </a:cubicBezTo>
                  <a:cubicBezTo>
                    <a:pt x="357" y="66"/>
                    <a:pt x="357" y="66"/>
                    <a:pt x="357" y="66"/>
                  </a:cubicBezTo>
                  <a:cubicBezTo>
                    <a:pt x="357" y="65"/>
                    <a:pt x="357" y="65"/>
                    <a:pt x="356" y="64"/>
                  </a:cubicBezTo>
                  <a:cubicBezTo>
                    <a:pt x="356" y="64"/>
                    <a:pt x="356" y="64"/>
                    <a:pt x="356" y="64"/>
                  </a:cubicBezTo>
                  <a:cubicBezTo>
                    <a:pt x="357" y="63"/>
                    <a:pt x="358" y="64"/>
                    <a:pt x="358" y="64"/>
                  </a:cubicBezTo>
                  <a:cubicBezTo>
                    <a:pt x="359" y="64"/>
                    <a:pt x="359" y="64"/>
                    <a:pt x="360" y="64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59" y="66"/>
                    <a:pt x="357" y="65"/>
                    <a:pt x="357" y="67"/>
                  </a:cubicBezTo>
                  <a:cubicBezTo>
                    <a:pt x="354" y="68"/>
                    <a:pt x="354" y="68"/>
                    <a:pt x="354" y="69"/>
                  </a:cubicBezTo>
                  <a:cubicBezTo>
                    <a:pt x="354" y="69"/>
                    <a:pt x="353" y="69"/>
                    <a:pt x="353" y="69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2" y="70"/>
                    <a:pt x="351" y="71"/>
                    <a:pt x="350" y="71"/>
                  </a:cubicBezTo>
                  <a:cubicBezTo>
                    <a:pt x="350" y="71"/>
                    <a:pt x="350" y="71"/>
                    <a:pt x="350" y="71"/>
                  </a:cubicBezTo>
                  <a:cubicBezTo>
                    <a:pt x="349" y="72"/>
                    <a:pt x="349" y="72"/>
                    <a:pt x="349" y="73"/>
                  </a:cubicBezTo>
                  <a:cubicBezTo>
                    <a:pt x="349" y="73"/>
                    <a:pt x="348" y="73"/>
                    <a:pt x="347" y="73"/>
                  </a:cubicBezTo>
                  <a:cubicBezTo>
                    <a:pt x="347" y="74"/>
                    <a:pt x="347" y="74"/>
                    <a:pt x="346" y="75"/>
                  </a:cubicBezTo>
                  <a:cubicBezTo>
                    <a:pt x="346" y="76"/>
                    <a:pt x="346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8" y="78"/>
                    <a:pt x="348" y="78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80"/>
                    <a:pt x="348" y="80"/>
                  </a:cubicBezTo>
                  <a:cubicBezTo>
                    <a:pt x="349" y="81"/>
                    <a:pt x="349" y="80"/>
                    <a:pt x="350" y="82"/>
                  </a:cubicBezTo>
                  <a:cubicBezTo>
                    <a:pt x="348" y="82"/>
                    <a:pt x="348" y="83"/>
                    <a:pt x="348" y="85"/>
                  </a:cubicBezTo>
                  <a:cubicBezTo>
                    <a:pt x="348" y="84"/>
                    <a:pt x="348" y="85"/>
                    <a:pt x="348" y="84"/>
                  </a:cubicBezTo>
                  <a:cubicBezTo>
                    <a:pt x="347" y="84"/>
                    <a:pt x="346" y="83"/>
                    <a:pt x="345" y="82"/>
                  </a:cubicBezTo>
                  <a:cubicBezTo>
                    <a:pt x="345" y="82"/>
                    <a:pt x="345" y="82"/>
                    <a:pt x="345" y="81"/>
                  </a:cubicBezTo>
                  <a:cubicBezTo>
                    <a:pt x="345" y="81"/>
                    <a:pt x="344" y="81"/>
                    <a:pt x="344" y="81"/>
                  </a:cubicBezTo>
                  <a:cubicBezTo>
                    <a:pt x="344" y="79"/>
                    <a:pt x="343" y="78"/>
                    <a:pt x="343" y="76"/>
                  </a:cubicBezTo>
                  <a:cubicBezTo>
                    <a:pt x="342" y="77"/>
                    <a:pt x="342" y="79"/>
                    <a:pt x="342" y="80"/>
                  </a:cubicBezTo>
                  <a:cubicBezTo>
                    <a:pt x="342" y="80"/>
                    <a:pt x="342" y="81"/>
                    <a:pt x="341" y="81"/>
                  </a:cubicBezTo>
                  <a:cubicBezTo>
                    <a:pt x="341" y="80"/>
                    <a:pt x="341" y="79"/>
                    <a:pt x="340" y="79"/>
                  </a:cubicBezTo>
                  <a:cubicBezTo>
                    <a:pt x="341" y="79"/>
                    <a:pt x="341" y="79"/>
                    <a:pt x="341" y="78"/>
                  </a:cubicBezTo>
                  <a:cubicBezTo>
                    <a:pt x="341" y="78"/>
                    <a:pt x="341" y="78"/>
                    <a:pt x="341" y="77"/>
                  </a:cubicBezTo>
                  <a:cubicBezTo>
                    <a:pt x="341" y="77"/>
                    <a:pt x="340" y="77"/>
                    <a:pt x="340" y="77"/>
                  </a:cubicBezTo>
                  <a:cubicBezTo>
                    <a:pt x="340" y="77"/>
                    <a:pt x="340" y="76"/>
                    <a:pt x="339" y="76"/>
                  </a:cubicBezTo>
                  <a:cubicBezTo>
                    <a:pt x="339" y="76"/>
                    <a:pt x="338" y="76"/>
                    <a:pt x="338" y="76"/>
                  </a:cubicBezTo>
                  <a:cubicBezTo>
                    <a:pt x="338" y="76"/>
                    <a:pt x="338" y="76"/>
                    <a:pt x="338" y="76"/>
                  </a:cubicBezTo>
                  <a:cubicBezTo>
                    <a:pt x="334" y="76"/>
                    <a:pt x="335" y="75"/>
                    <a:pt x="334" y="74"/>
                  </a:cubicBezTo>
                  <a:cubicBezTo>
                    <a:pt x="334" y="74"/>
                    <a:pt x="333" y="74"/>
                    <a:pt x="333" y="74"/>
                  </a:cubicBezTo>
                  <a:cubicBezTo>
                    <a:pt x="333" y="74"/>
                    <a:pt x="333" y="74"/>
                    <a:pt x="332" y="74"/>
                  </a:cubicBezTo>
                  <a:cubicBezTo>
                    <a:pt x="332" y="74"/>
                    <a:pt x="332" y="74"/>
                    <a:pt x="332" y="75"/>
                  </a:cubicBezTo>
                  <a:cubicBezTo>
                    <a:pt x="330" y="75"/>
                    <a:pt x="331" y="75"/>
                    <a:pt x="330" y="76"/>
                  </a:cubicBezTo>
                  <a:cubicBezTo>
                    <a:pt x="330" y="76"/>
                    <a:pt x="330" y="76"/>
                    <a:pt x="330" y="76"/>
                  </a:cubicBezTo>
                  <a:cubicBezTo>
                    <a:pt x="329" y="77"/>
                    <a:pt x="328" y="77"/>
                    <a:pt x="327" y="77"/>
                  </a:cubicBezTo>
                  <a:cubicBezTo>
                    <a:pt x="327" y="77"/>
                    <a:pt x="327" y="77"/>
                    <a:pt x="327" y="77"/>
                  </a:cubicBezTo>
                  <a:cubicBezTo>
                    <a:pt x="326" y="77"/>
                    <a:pt x="326" y="78"/>
                    <a:pt x="325" y="78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25" y="78"/>
                    <a:pt x="324" y="78"/>
                    <a:pt x="323" y="78"/>
                  </a:cubicBezTo>
                  <a:cubicBezTo>
                    <a:pt x="323" y="78"/>
                    <a:pt x="324" y="78"/>
                    <a:pt x="324" y="79"/>
                  </a:cubicBezTo>
                  <a:cubicBezTo>
                    <a:pt x="323" y="79"/>
                    <a:pt x="323" y="79"/>
                    <a:pt x="322" y="78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22" y="79"/>
                    <a:pt x="321" y="79"/>
                    <a:pt x="321" y="79"/>
                  </a:cubicBezTo>
                  <a:cubicBezTo>
                    <a:pt x="321" y="79"/>
                    <a:pt x="321" y="79"/>
                    <a:pt x="321" y="79"/>
                  </a:cubicBezTo>
                  <a:cubicBezTo>
                    <a:pt x="319" y="80"/>
                    <a:pt x="318" y="80"/>
                    <a:pt x="317" y="80"/>
                  </a:cubicBezTo>
                  <a:cubicBezTo>
                    <a:pt x="317" y="80"/>
                    <a:pt x="317" y="81"/>
                    <a:pt x="315" y="81"/>
                  </a:cubicBezTo>
                  <a:cubicBezTo>
                    <a:pt x="315" y="81"/>
                    <a:pt x="315" y="80"/>
                    <a:pt x="315" y="80"/>
                  </a:cubicBezTo>
                  <a:cubicBezTo>
                    <a:pt x="315" y="80"/>
                    <a:pt x="312" y="82"/>
                    <a:pt x="311" y="81"/>
                  </a:cubicBezTo>
                  <a:cubicBezTo>
                    <a:pt x="311" y="81"/>
                    <a:pt x="311" y="81"/>
                    <a:pt x="311" y="81"/>
                  </a:cubicBezTo>
                  <a:cubicBezTo>
                    <a:pt x="310" y="81"/>
                    <a:pt x="309" y="81"/>
                    <a:pt x="308" y="81"/>
                  </a:cubicBezTo>
                  <a:cubicBezTo>
                    <a:pt x="308" y="80"/>
                    <a:pt x="308" y="79"/>
                    <a:pt x="308" y="78"/>
                  </a:cubicBezTo>
                  <a:cubicBezTo>
                    <a:pt x="308" y="78"/>
                    <a:pt x="308" y="78"/>
                    <a:pt x="309" y="78"/>
                  </a:cubicBezTo>
                  <a:cubicBezTo>
                    <a:pt x="310" y="77"/>
                    <a:pt x="309" y="76"/>
                    <a:pt x="309" y="76"/>
                  </a:cubicBezTo>
                  <a:cubicBezTo>
                    <a:pt x="310" y="76"/>
                    <a:pt x="311" y="76"/>
                    <a:pt x="313" y="75"/>
                  </a:cubicBezTo>
                  <a:cubicBezTo>
                    <a:pt x="313" y="75"/>
                    <a:pt x="313" y="75"/>
                    <a:pt x="313" y="74"/>
                  </a:cubicBezTo>
                  <a:cubicBezTo>
                    <a:pt x="311" y="74"/>
                    <a:pt x="312" y="73"/>
                    <a:pt x="311" y="72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09" y="72"/>
                    <a:pt x="309" y="71"/>
                    <a:pt x="308" y="71"/>
                  </a:cubicBezTo>
                  <a:cubicBezTo>
                    <a:pt x="308" y="71"/>
                    <a:pt x="307" y="71"/>
                    <a:pt x="306" y="72"/>
                  </a:cubicBezTo>
                  <a:cubicBezTo>
                    <a:pt x="306" y="71"/>
                    <a:pt x="305" y="71"/>
                    <a:pt x="305" y="70"/>
                  </a:cubicBezTo>
                  <a:cubicBezTo>
                    <a:pt x="303" y="71"/>
                    <a:pt x="302" y="71"/>
                    <a:pt x="300" y="72"/>
                  </a:cubicBezTo>
                  <a:cubicBezTo>
                    <a:pt x="301" y="72"/>
                    <a:pt x="302" y="72"/>
                    <a:pt x="302" y="73"/>
                  </a:cubicBezTo>
                  <a:cubicBezTo>
                    <a:pt x="302" y="73"/>
                    <a:pt x="302" y="73"/>
                    <a:pt x="303" y="73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01" y="73"/>
                    <a:pt x="300" y="73"/>
                    <a:pt x="299" y="74"/>
                  </a:cubicBezTo>
                  <a:cubicBezTo>
                    <a:pt x="299" y="73"/>
                    <a:pt x="298" y="73"/>
                    <a:pt x="298" y="73"/>
                  </a:cubicBezTo>
                  <a:cubicBezTo>
                    <a:pt x="298" y="73"/>
                    <a:pt x="297" y="73"/>
                    <a:pt x="297" y="73"/>
                  </a:cubicBezTo>
                  <a:cubicBezTo>
                    <a:pt x="297" y="73"/>
                    <a:pt x="297" y="73"/>
                    <a:pt x="297" y="73"/>
                  </a:cubicBezTo>
                  <a:cubicBezTo>
                    <a:pt x="296" y="73"/>
                    <a:pt x="295" y="73"/>
                    <a:pt x="295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3" y="72"/>
                    <a:pt x="293" y="72"/>
                    <a:pt x="292" y="72"/>
                  </a:cubicBezTo>
                  <a:cubicBezTo>
                    <a:pt x="292" y="72"/>
                    <a:pt x="292" y="72"/>
                    <a:pt x="291" y="72"/>
                  </a:cubicBezTo>
                  <a:cubicBezTo>
                    <a:pt x="291" y="72"/>
                    <a:pt x="291" y="72"/>
                    <a:pt x="291" y="72"/>
                  </a:cubicBezTo>
                  <a:cubicBezTo>
                    <a:pt x="290" y="72"/>
                    <a:pt x="290" y="72"/>
                    <a:pt x="289" y="73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88" y="72"/>
                    <a:pt x="287" y="72"/>
                    <a:pt x="286" y="72"/>
                  </a:cubicBezTo>
                  <a:cubicBezTo>
                    <a:pt x="286" y="72"/>
                    <a:pt x="286" y="72"/>
                    <a:pt x="286" y="71"/>
                  </a:cubicBezTo>
                  <a:cubicBezTo>
                    <a:pt x="286" y="71"/>
                    <a:pt x="285" y="71"/>
                    <a:pt x="285" y="71"/>
                  </a:cubicBezTo>
                  <a:cubicBezTo>
                    <a:pt x="285" y="71"/>
                    <a:pt x="285" y="71"/>
                    <a:pt x="285" y="71"/>
                  </a:cubicBezTo>
                  <a:cubicBezTo>
                    <a:pt x="283" y="71"/>
                    <a:pt x="282" y="71"/>
                    <a:pt x="280" y="71"/>
                  </a:cubicBezTo>
                  <a:cubicBezTo>
                    <a:pt x="280" y="71"/>
                    <a:pt x="280" y="71"/>
                    <a:pt x="280" y="71"/>
                  </a:cubicBezTo>
                  <a:cubicBezTo>
                    <a:pt x="279" y="71"/>
                    <a:pt x="279" y="71"/>
                    <a:pt x="278" y="71"/>
                  </a:cubicBezTo>
                  <a:cubicBezTo>
                    <a:pt x="278" y="71"/>
                    <a:pt x="278" y="70"/>
                    <a:pt x="278" y="70"/>
                  </a:cubicBezTo>
                  <a:cubicBezTo>
                    <a:pt x="278" y="70"/>
                    <a:pt x="277" y="70"/>
                    <a:pt x="277" y="71"/>
                  </a:cubicBezTo>
                  <a:cubicBezTo>
                    <a:pt x="276" y="70"/>
                    <a:pt x="276" y="70"/>
                    <a:pt x="276" y="70"/>
                  </a:cubicBezTo>
                  <a:cubicBezTo>
                    <a:pt x="276" y="70"/>
                    <a:pt x="275" y="70"/>
                    <a:pt x="275" y="70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3" y="69"/>
                    <a:pt x="271" y="69"/>
                    <a:pt x="269" y="69"/>
                  </a:cubicBezTo>
                  <a:cubicBezTo>
                    <a:pt x="269" y="69"/>
                    <a:pt x="269" y="69"/>
                    <a:pt x="269" y="68"/>
                  </a:cubicBezTo>
                  <a:cubicBezTo>
                    <a:pt x="268" y="69"/>
                    <a:pt x="268" y="69"/>
                    <a:pt x="268" y="69"/>
                  </a:cubicBezTo>
                  <a:cubicBezTo>
                    <a:pt x="268" y="69"/>
                    <a:pt x="268" y="68"/>
                    <a:pt x="268" y="68"/>
                  </a:cubicBezTo>
                  <a:cubicBezTo>
                    <a:pt x="267" y="68"/>
                    <a:pt x="267" y="68"/>
                    <a:pt x="266" y="68"/>
                  </a:cubicBezTo>
                  <a:cubicBezTo>
                    <a:pt x="266" y="68"/>
                    <a:pt x="266" y="68"/>
                    <a:pt x="266" y="68"/>
                  </a:cubicBezTo>
                  <a:cubicBezTo>
                    <a:pt x="265" y="68"/>
                    <a:pt x="264" y="69"/>
                    <a:pt x="263" y="69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2" y="69"/>
                    <a:pt x="261" y="69"/>
                    <a:pt x="260" y="69"/>
                  </a:cubicBezTo>
                  <a:cubicBezTo>
                    <a:pt x="260" y="70"/>
                    <a:pt x="260" y="70"/>
                    <a:pt x="260" y="71"/>
                  </a:cubicBezTo>
                  <a:cubicBezTo>
                    <a:pt x="259" y="72"/>
                    <a:pt x="258" y="72"/>
                    <a:pt x="257" y="74"/>
                  </a:cubicBezTo>
                  <a:cubicBezTo>
                    <a:pt x="257" y="74"/>
                    <a:pt x="256" y="74"/>
                    <a:pt x="256" y="74"/>
                  </a:cubicBezTo>
                  <a:cubicBezTo>
                    <a:pt x="256" y="73"/>
                    <a:pt x="256" y="74"/>
                    <a:pt x="256" y="73"/>
                  </a:cubicBezTo>
                  <a:cubicBezTo>
                    <a:pt x="255" y="73"/>
                    <a:pt x="255" y="72"/>
                    <a:pt x="255" y="72"/>
                  </a:cubicBezTo>
                  <a:cubicBezTo>
                    <a:pt x="255" y="72"/>
                    <a:pt x="254" y="72"/>
                    <a:pt x="254" y="72"/>
                  </a:cubicBezTo>
                  <a:cubicBezTo>
                    <a:pt x="254" y="71"/>
                    <a:pt x="254" y="70"/>
                    <a:pt x="254" y="70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0"/>
                    <a:pt x="253" y="69"/>
                    <a:pt x="253" y="69"/>
                  </a:cubicBezTo>
                  <a:cubicBezTo>
                    <a:pt x="254" y="68"/>
                    <a:pt x="253" y="69"/>
                    <a:pt x="254" y="68"/>
                  </a:cubicBezTo>
                  <a:cubicBezTo>
                    <a:pt x="254" y="68"/>
                    <a:pt x="254" y="68"/>
                    <a:pt x="254" y="67"/>
                  </a:cubicBezTo>
                  <a:cubicBezTo>
                    <a:pt x="253" y="67"/>
                    <a:pt x="253" y="67"/>
                    <a:pt x="252" y="67"/>
                  </a:cubicBezTo>
                  <a:cubicBezTo>
                    <a:pt x="252" y="67"/>
                    <a:pt x="252" y="68"/>
                    <a:pt x="252" y="68"/>
                  </a:cubicBezTo>
                  <a:cubicBezTo>
                    <a:pt x="252" y="68"/>
                    <a:pt x="251" y="68"/>
                    <a:pt x="251" y="69"/>
                  </a:cubicBezTo>
                  <a:cubicBezTo>
                    <a:pt x="251" y="69"/>
                    <a:pt x="251" y="70"/>
                    <a:pt x="252" y="70"/>
                  </a:cubicBezTo>
                  <a:cubicBezTo>
                    <a:pt x="251" y="71"/>
                    <a:pt x="251" y="70"/>
                    <a:pt x="251" y="72"/>
                  </a:cubicBezTo>
                  <a:cubicBezTo>
                    <a:pt x="251" y="72"/>
                    <a:pt x="252" y="72"/>
                    <a:pt x="252" y="71"/>
                  </a:cubicBezTo>
                  <a:cubicBezTo>
                    <a:pt x="252" y="73"/>
                    <a:pt x="252" y="73"/>
                    <a:pt x="251" y="74"/>
                  </a:cubicBezTo>
                  <a:cubicBezTo>
                    <a:pt x="251" y="74"/>
                    <a:pt x="251" y="74"/>
                    <a:pt x="251" y="74"/>
                  </a:cubicBezTo>
                  <a:cubicBezTo>
                    <a:pt x="251" y="74"/>
                    <a:pt x="251" y="75"/>
                    <a:pt x="252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0" y="76"/>
                    <a:pt x="250" y="76"/>
                  </a:cubicBezTo>
                  <a:cubicBezTo>
                    <a:pt x="250" y="76"/>
                    <a:pt x="250" y="76"/>
                    <a:pt x="250" y="75"/>
                  </a:cubicBezTo>
                  <a:cubicBezTo>
                    <a:pt x="248" y="75"/>
                    <a:pt x="249" y="75"/>
                    <a:pt x="248" y="74"/>
                  </a:cubicBezTo>
                  <a:cubicBezTo>
                    <a:pt x="248" y="74"/>
                    <a:pt x="248" y="74"/>
                    <a:pt x="248" y="75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47" y="74"/>
                    <a:pt x="247" y="74"/>
                    <a:pt x="247" y="74"/>
                  </a:cubicBezTo>
                  <a:cubicBezTo>
                    <a:pt x="245" y="73"/>
                    <a:pt x="244" y="73"/>
                    <a:pt x="242" y="7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2"/>
                    <a:pt x="241" y="71"/>
                    <a:pt x="241" y="71"/>
                  </a:cubicBezTo>
                  <a:cubicBezTo>
                    <a:pt x="240" y="71"/>
                    <a:pt x="240" y="71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40" y="71"/>
                    <a:pt x="239" y="71"/>
                    <a:pt x="239" y="70"/>
                  </a:cubicBezTo>
                  <a:cubicBezTo>
                    <a:pt x="239" y="70"/>
                    <a:pt x="239" y="70"/>
                    <a:pt x="239" y="70"/>
                  </a:cubicBezTo>
                  <a:cubicBezTo>
                    <a:pt x="239" y="70"/>
                    <a:pt x="239" y="70"/>
                    <a:pt x="239" y="70"/>
                  </a:cubicBezTo>
                  <a:cubicBezTo>
                    <a:pt x="239" y="70"/>
                    <a:pt x="238" y="69"/>
                    <a:pt x="238" y="69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7" y="69"/>
                    <a:pt x="236" y="69"/>
                    <a:pt x="234" y="69"/>
                  </a:cubicBezTo>
                  <a:cubicBezTo>
                    <a:pt x="233" y="68"/>
                    <a:pt x="232" y="67"/>
                    <a:pt x="231" y="67"/>
                  </a:cubicBezTo>
                  <a:cubicBezTo>
                    <a:pt x="231" y="67"/>
                    <a:pt x="231" y="67"/>
                    <a:pt x="230" y="67"/>
                  </a:cubicBezTo>
                  <a:cubicBezTo>
                    <a:pt x="229" y="67"/>
                    <a:pt x="229" y="65"/>
                    <a:pt x="228" y="65"/>
                  </a:cubicBezTo>
                  <a:cubicBezTo>
                    <a:pt x="228" y="64"/>
                    <a:pt x="225" y="64"/>
                    <a:pt x="224" y="63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3" y="64"/>
                    <a:pt x="222" y="65"/>
                  </a:cubicBezTo>
                  <a:cubicBezTo>
                    <a:pt x="223" y="66"/>
                    <a:pt x="223" y="66"/>
                    <a:pt x="223" y="67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4" y="69"/>
                    <a:pt x="223" y="73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5"/>
                    <a:pt x="219" y="74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7" y="75"/>
                    <a:pt x="217" y="75"/>
                  </a:cubicBezTo>
                  <a:cubicBezTo>
                    <a:pt x="217" y="75"/>
                    <a:pt x="217" y="76"/>
                    <a:pt x="217" y="76"/>
                  </a:cubicBezTo>
                  <a:cubicBezTo>
                    <a:pt x="216" y="76"/>
                    <a:pt x="215" y="77"/>
                    <a:pt x="214" y="77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8"/>
                    <a:pt x="214" y="79"/>
                    <a:pt x="214" y="79"/>
                  </a:cubicBezTo>
                  <a:cubicBezTo>
                    <a:pt x="214" y="79"/>
                    <a:pt x="214" y="79"/>
                    <a:pt x="213" y="80"/>
                  </a:cubicBezTo>
                  <a:cubicBezTo>
                    <a:pt x="211" y="81"/>
                    <a:pt x="212" y="81"/>
                    <a:pt x="210" y="82"/>
                  </a:cubicBezTo>
                  <a:cubicBezTo>
                    <a:pt x="210" y="82"/>
                    <a:pt x="210" y="82"/>
                    <a:pt x="210" y="83"/>
                  </a:cubicBezTo>
                  <a:cubicBezTo>
                    <a:pt x="210" y="83"/>
                    <a:pt x="209" y="83"/>
                    <a:pt x="209" y="83"/>
                  </a:cubicBezTo>
                  <a:cubicBezTo>
                    <a:pt x="209" y="82"/>
                    <a:pt x="209" y="82"/>
                    <a:pt x="208" y="81"/>
                  </a:cubicBezTo>
                  <a:cubicBezTo>
                    <a:pt x="208" y="82"/>
                    <a:pt x="207" y="82"/>
                    <a:pt x="206" y="82"/>
                  </a:cubicBezTo>
                  <a:cubicBezTo>
                    <a:pt x="206" y="83"/>
                    <a:pt x="207" y="83"/>
                    <a:pt x="207" y="84"/>
                  </a:cubicBezTo>
                  <a:cubicBezTo>
                    <a:pt x="206" y="84"/>
                    <a:pt x="206" y="84"/>
                    <a:pt x="205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5"/>
                    <a:pt x="204" y="85"/>
                    <a:pt x="203" y="85"/>
                  </a:cubicBezTo>
                  <a:cubicBezTo>
                    <a:pt x="203" y="86"/>
                    <a:pt x="203" y="86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8"/>
                    <a:pt x="202" y="88"/>
                    <a:pt x="203" y="90"/>
                  </a:cubicBezTo>
                  <a:cubicBezTo>
                    <a:pt x="202" y="90"/>
                    <a:pt x="200" y="91"/>
                    <a:pt x="199" y="91"/>
                  </a:cubicBezTo>
                  <a:cubicBezTo>
                    <a:pt x="199" y="90"/>
                    <a:pt x="199" y="89"/>
                    <a:pt x="199" y="89"/>
                  </a:cubicBezTo>
                  <a:cubicBezTo>
                    <a:pt x="200" y="88"/>
                    <a:pt x="200" y="88"/>
                    <a:pt x="201" y="87"/>
                  </a:cubicBezTo>
                  <a:cubicBezTo>
                    <a:pt x="201" y="87"/>
                    <a:pt x="201" y="86"/>
                    <a:pt x="200" y="85"/>
                  </a:cubicBezTo>
                  <a:cubicBezTo>
                    <a:pt x="203" y="83"/>
                    <a:pt x="202" y="84"/>
                    <a:pt x="203" y="81"/>
                  </a:cubicBezTo>
                  <a:cubicBezTo>
                    <a:pt x="206" y="80"/>
                    <a:pt x="210" y="78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3" y="77"/>
                    <a:pt x="214" y="77"/>
                  </a:cubicBezTo>
                  <a:cubicBezTo>
                    <a:pt x="214" y="75"/>
                    <a:pt x="214" y="76"/>
                    <a:pt x="215" y="75"/>
                  </a:cubicBezTo>
                  <a:cubicBezTo>
                    <a:pt x="215" y="75"/>
                    <a:pt x="215" y="75"/>
                    <a:pt x="215" y="74"/>
                  </a:cubicBezTo>
                  <a:cubicBezTo>
                    <a:pt x="215" y="74"/>
                    <a:pt x="216" y="74"/>
                    <a:pt x="216" y="74"/>
                  </a:cubicBezTo>
                  <a:cubicBezTo>
                    <a:pt x="216" y="74"/>
                    <a:pt x="216" y="73"/>
                    <a:pt x="216" y="73"/>
                  </a:cubicBezTo>
                  <a:cubicBezTo>
                    <a:pt x="216" y="73"/>
                    <a:pt x="216" y="73"/>
                    <a:pt x="217" y="73"/>
                  </a:cubicBezTo>
                  <a:cubicBezTo>
                    <a:pt x="217" y="72"/>
                    <a:pt x="217" y="72"/>
                    <a:pt x="216" y="71"/>
                  </a:cubicBezTo>
                  <a:cubicBezTo>
                    <a:pt x="216" y="71"/>
                    <a:pt x="215" y="72"/>
                    <a:pt x="214" y="72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2" y="72"/>
                    <a:pt x="211" y="72"/>
                    <a:pt x="209" y="72"/>
                  </a:cubicBezTo>
                  <a:cubicBezTo>
                    <a:pt x="209" y="74"/>
                    <a:pt x="208" y="75"/>
                    <a:pt x="208" y="77"/>
                  </a:cubicBezTo>
                  <a:cubicBezTo>
                    <a:pt x="207" y="77"/>
                    <a:pt x="207" y="77"/>
                    <a:pt x="206" y="77"/>
                  </a:cubicBezTo>
                  <a:cubicBezTo>
                    <a:pt x="206" y="77"/>
                    <a:pt x="206" y="77"/>
                    <a:pt x="206" y="76"/>
                  </a:cubicBezTo>
                  <a:cubicBezTo>
                    <a:pt x="206" y="77"/>
                    <a:pt x="205" y="77"/>
                    <a:pt x="205" y="77"/>
                  </a:cubicBezTo>
                  <a:cubicBezTo>
                    <a:pt x="205" y="77"/>
                    <a:pt x="205" y="76"/>
                    <a:pt x="205" y="76"/>
                  </a:cubicBezTo>
                  <a:cubicBezTo>
                    <a:pt x="204" y="76"/>
                    <a:pt x="203" y="77"/>
                    <a:pt x="203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1" y="78"/>
                    <a:pt x="200" y="78"/>
                  </a:cubicBezTo>
                  <a:cubicBezTo>
                    <a:pt x="200" y="79"/>
                    <a:pt x="200" y="79"/>
                    <a:pt x="200" y="79"/>
                  </a:cubicBezTo>
                  <a:cubicBezTo>
                    <a:pt x="199" y="79"/>
                    <a:pt x="199" y="80"/>
                    <a:pt x="198" y="80"/>
                  </a:cubicBezTo>
                  <a:cubicBezTo>
                    <a:pt x="198" y="81"/>
                    <a:pt x="198" y="81"/>
                    <a:pt x="198" y="83"/>
                  </a:cubicBezTo>
                  <a:cubicBezTo>
                    <a:pt x="196" y="83"/>
                    <a:pt x="195" y="84"/>
                    <a:pt x="193" y="84"/>
                  </a:cubicBezTo>
                  <a:cubicBezTo>
                    <a:pt x="193" y="81"/>
                    <a:pt x="192" y="83"/>
                    <a:pt x="190" y="82"/>
                  </a:cubicBezTo>
                  <a:cubicBezTo>
                    <a:pt x="190" y="82"/>
                    <a:pt x="190" y="82"/>
                    <a:pt x="190" y="82"/>
                  </a:cubicBezTo>
                  <a:cubicBezTo>
                    <a:pt x="190" y="82"/>
                    <a:pt x="190" y="82"/>
                    <a:pt x="190" y="81"/>
                  </a:cubicBezTo>
                  <a:cubicBezTo>
                    <a:pt x="189" y="81"/>
                    <a:pt x="189" y="81"/>
                    <a:pt x="189" y="81"/>
                  </a:cubicBezTo>
                  <a:cubicBezTo>
                    <a:pt x="189" y="82"/>
                    <a:pt x="189" y="83"/>
                    <a:pt x="189" y="84"/>
                  </a:cubicBezTo>
                  <a:cubicBezTo>
                    <a:pt x="189" y="84"/>
                    <a:pt x="189" y="84"/>
                    <a:pt x="189" y="83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189" y="85"/>
                    <a:pt x="188" y="85"/>
                    <a:pt x="189" y="86"/>
                  </a:cubicBezTo>
                  <a:cubicBezTo>
                    <a:pt x="188" y="86"/>
                    <a:pt x="187" y="86"/>
                    <a:pt x="186" y="86"/>
                  </a:cubicBezTo>
                  <a:cubicBezTo>
                    <a:pt x="186" y="87"/>
                    <a:pt x="186" y="88"/>
                    <a:pt x="187" y="88"/>
                  </a:cubicBezTo>
                  <a:cubicBezTo>
                    <a:pt x="186" y="88"/>
                    <a:pt x="186" y="88"/>
                    <a:pt x="185" y="89"/>
                  </a:cubicBezTo>
                  <a:cubicBezTo>
                    <a:pt x="185" y="88"/>
                    <a:pt x="185" y="88"/>
                    <a:pt x="185" y="87"/>
                  </a:cubicBezTo>
                  <a:cubicBezTo>
                    <a:pt x="184" y="88"/>
                    <a:pt x="184" y="88"/>
                    <a:pt x="183" y="88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3" y="88"/>
                    <a:pt x="182" y="88"/>
                    <a:pt x="181" y="88"/>
                  </a:cubicBezTo>
                  <a:cubicBezTo>
                    <a:pt x="181" y="89"/>
                    <a:pt x="181" y="90"/>
                    <a:pt x="182" y="90"/>
                  </a:cubicBezTo>
                  <a:cubicBezTo>
                    <a:pt x="183" y="90"/>
                    <a:pt x="184" y="90"/>
                    <a:pt x="185" y="90"/>
                  </a:cubicBezTo>
                  <a:cubicBezTo>
                    <a:pt x="185" y="91"/>
                    <a:pt x="185" y="91"/>
                    <a:pt x="185" y="92"/>
                  </a:cubicBezTo>
                  <a:cubicBezTo>
                    <a:pt x="186" y="92"/>
                    <a:pt x="186" y="91"/>
                    <a:pt x="186" y="91"/>
                  </a:cubicBezTo>
                  <a:cubicBezTo>
                    <a:pt x="186" y="92"/>
                    <a:pt x="186" y="92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4"/>
                  </a:cubicBezTo>
                  <a:cubicBezTo>
                    <a:pt x="186" y="94"/>
                    <a:pt x="186" y="94"/>
                    <a:pt x="185" y="94"/>
                  </a:cubicBezTo>
                  <a:cubicBezTo>
                    <a:pt x="185" y="94"/>
                    <a:pt x="185" y="93"/>
                    <a:pt x="185" y="93"/>
                  </a:cubicBezTo>
                  <a:cubicBezTo>
                    <a:pt x="185" y="93"/>
                    <a:pt x="184" y="93"/>
                    <a:pt x="183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3" y="91"/>
                    <a:pt x="182" y="91"/>
                    <a:pt x="182" y="91"/>
                  </a:cubicBezTo>
                  <a:cubicBezTo>
                    <a:pt x="182" y="91"/>
                    <a:pt x="181" y="91"/>
                    <a:pt x="181" y="91"/>
                  </a:cubicBezTo>
                  <a:cubicBezTo>
                    <a:pt x="181" y="91"/>
                    <a:pt x="181" y="91"/>
                    <a:pt x="180" y="91"/>
                  </a:cubicBezTo>
                  <a:cubicBezTo>
                    <a:pt x="180" y="91"/>
                    <a:pt x="179" y="91"/>
                    <a:pt x="178" y="91"/>
                  </a:cubicBezTo>
                  <a:cubicBezTo>
                    <a:pt x="178" y="91"/>
                    <a:pt x="178" y="91"/>
                    <a:pt x="178" y="90"/>
                  </a:cubicBezTo>
                  <a:cubicBezTo>
                    <a:pt x="177" y="90"/>
                    <a:pt x="177" y="91"/>
                    <a:pt x="177" y="91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6" y="90"/>
                    <a:pt x="175" y="90"/>
                    <a:pt x="175" y="90"/>
                  </a:cubicBezTo>
                  <a:cubicBezTo>
                    <a:pt x="175" y="90"/>
                    <a:pt x="175" y="90"/>
                    <a:pt x="175" y="90"/>
                  </a:cubicBezTo>
                  <a:cubicBezTo>
                    <a:pt x="174" y="90"/>
                    <a:pt x="173" y="90"/>
                    <a:pt x="173" y="90"/>
                  </a:cubicBezTo>
                  <a:cubicBezTo>
                    <a:pt x="172" y="90"/>
                    <a:pt x="172" y="89"/>
                    <a:pt x="171" y="89"/>
                  </a:cubicBezTo>
                  <a:cubicBezTo>
                    <a:pt x="170" y="89"/>
                    <a:pt x="169" y="89"/>
                    <a:pt x="168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7" y="89"/>
                    <a:pt x="167" y="89"/>
                    <a:pt x="166" y="89"/>
                  </a:cubicBezTo>
                  <a:cubicBezTo>
                    <a:pt x="166" y="88"/>
                    <a:pt x="166" y="88"/>
                    <a:pt x="165" y="88"/>
                  </a:cubicBezTo>
                  <a:cubicBezTo>
                    <a:pt x="165" y="88"/>
                    <a:pt x="164" y="88"/>
                    <a:pt x="163" y="88"/>
                  </a:cubicBezTo>
                  <a:cubicBezTo>
                    <a:pt x="163" y="88"/>
                    <a:pt x="162" y="87"/>
                    <a:pt x="161" y="87"/>
                  </a:cubicBezTo>
                  <a:cubicBezTo>
                    <a:pt x="160" y="87"/>
                    <a:pt x="155" y="88"/>
                    <a:pt x="154" y="88"/>
                  </a:cubicBezTo>
                  <a:cubicBezTo>
                    <a:pt x="154" y="88"/>
                    <a:pt x="154" y="89"/>
                    <a:pt x="153" y="89"/>
                  </a:cubicBezTo>
                  <a:cubicBezTo>
                    <a:pt x="152" y="89"/>
                    <a:pt x="152" y="88"/>
                    <a:pt x="152" y="88"/>
                  </a:cubicBezTo>
                  <a:cubicBezTo>
                    <a:pt x="151" y="88"/>
                    <a:pt x="151" y="89"/>
                    <a:pt x="150" y="89"/>
                  </a:cubicBezTo>
                  <a:cubicBezTo>
                    <a:pt x="150" y="89"/>
                    <a:pt x="150" y="88"/>
                    <a:pt x="150" y="88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8" y="88"/>
                    <a:pt x="148" y="88"/>
                    <a:pt x="147" y="88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146" y="88"/>
                    <a:pt x="146" y="88"/>
                    <a:pt x="145" y="88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8"/>
                    <a:pt x="145" y="88"/>
                    <a:pt x="144" y="88"/>
                  </a:cubicBezTo>
                  <a:cubicBezTo>
                    <a:pt x="144" y="88"/>
                    <a:pt x="144" y="87"/>
                    <a:pt x="144" y="87"/>
                  </a:cubicBezTo>
                  <a:cubicBezTo>
                    <a:pt x="143" y="87"/>
                    <a:pt x="143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0" y="87"/>
                    <a:pt x="140" y="88"/>
                    <a:pt x="140" y="88"/>
                  </a:cubicBezTo>
                  <a:cubicBezTo>
                    <a:pt x="140" y="88"/>
                    <a:pt x="139" y="88"/>
                    <a:pt x="139" y="88"/>
                  </a:cubicBezTo>
                  <a:cubicBezTo>
                    <a:pt x="137" y="88"/>
                    <a:pt x="138" y="89"/>
                    <a:pt x="136" y="88"/>
                  </a:cubicBezTo>
                  <a:cubicBezTo>
                    <a:pt x="134" y="88"/>
                    <a:pt x="134" y="89"/>
                    <a:pt x="134" y="90"/>
                  </a:cubicBezTo>
                  <a:cubicBezTo>
                    <a:pt x="134" y="90"/>
                    <a:pt x="133" y="90"/>
                    <a:pt x="133" y="91"/>
                  </a:cubicBezTo>
                  <a:cubicBezTo>
                    <a:pt x="133" y="91"/>
                    <a:pt x="132" y="90"/>
                    <a:pt x="131" y="90"/>
                  </a:cubicBezTo>
                  <a:cubicBezTo>
                    <a:pt x="131" y="90"/>
                    <a:pt x="131" y="90"/>
                    <a:pt x="131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1"/>
                    <a:pt x="129" y="90"/>
                    <a:pt x="129" y="90"/>
                  </a:cubicBezTo>
                  <a:cubicBezTo>
                    <a:pt x="126" y="91"/>
                    <a:pt x="125" y="91"/>
                    <a:pt x="121" y="91"/>
                  </a:cubicBezTo>
                  <a:cubicBezTo>
                    <a:pt x="121" y="91"/>
                    <a:pt x="121" y="90"/>
                    <a:pt x="121" y="90"/>
                  </a:cubicBezTo>
                  <a:cubicBezTo>
                    <a:pt x="120" y="90"/>
                    <a:pt x="119" y="91"/>
                    <a:pt x="117" y="91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5" y="91"/>
                    <a:pt x="113" y="92"/>
                    <a:pt x="112" y="92"/>
                  </a:cubicBezTo>
                  <a:cubicBezTo>
                    <a:pt x="112" y="92"/>
                    <a:pt x="112" y="92"/>
                    <a:pt x="111" y="92"/>
                  </a:cubicBezTo>
                  <a:cubicBezTo>
                    <a:pt x="110" y="92"/>
                    <a:pt x="109" y="92"/>
                    <a:pt x="107" y="93"/>
                  </a:cubicBezTo>
                  <a:cubicBezTo>
                    <a:pt x="107" y="93"/>
                    <a:pt x="107" y="92"/>
                    <a:pt x="107" y="92"/>
                  </a:cubicBezTo>
                  <a:cubicBezTo>
                    <a:pt x="106" y="93"/>
                    <a:pt x="105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3" y="93"/>
                    <a:pt x="102" y="93"/>
                  </a:cubicBezTo>
                  <a:cubicBezTo>
                    <a:pt x="102" y="93"/>
                    <a:pt x="101" y="92"/>
                    <a:pt x="101" y="92"/>
                  </a:cubicBezTo>
                  <a:cubicBezTo>
                    <a:pt x="101" y="92"/>
                    <a:pt x="100" y="92"/>
                    <a:pt x="99" y="93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7" y="92"/>
                    <a:pt x="96" y="93"/>
                    <a:pt x="95" y="94"/>
                  </a:cubicBezTo>
                  <a:cubicBezTo>
                    <a:pt x="94" y="94"/>
                    <a:pt x="94" y="94"/>
                    <a:pt x="93" y="94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2" y="95"/>
                    <a:pt x="92" y="95"/>
                    <a:pt x="91" y="96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1" y="95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5"/>
                    <a:pt x="88" y="95"/>
                    <a:pt x="88" y="96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7" y="95"/>
                    <a:pt x="87" y="95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5" y="95"/>
                    <a:pt x="84" y="96"/>
                    <a:pt x="83" y="96"/>
                  </a:cubicBezTo>
                  <a:cubicBezTo>
                    <a:pt x="83" y="96"/>
                    <a:pt x="83" y="95"/>
                    <a:pt x="83" y="95"/>
                  </a:cubicBezTo>
                  <a:cubicBezTo>
                    <a:pt x="83" y="95"/>
                    <a:pt x="83" y="96"/>
                    <a:pt x="82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5"/>
                    <a:pt x="80" y="96"/>
                    <a:pt x="79" y="96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8" y="95"/>
                    <a:pt x="76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6"/>
                    <a:pt x="73" y="96"/>
                    <a:pt x="73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2" y="96"/>
                    <a:pt x="71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8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7"/>
                    <a:pt x="67" y="97"/>
                    <a:pt x="66" y="97"/>
                  </a:cubicBezTo>
                  <a:cubicBezTo>
                    <a:pt x="66" y="97"/>
                    <a:pt x="66" y="96"/>
                    <a:pt x="66" y="95"/>
                  </a:cubicBezTo>
                  <a:cubicBezTo>
                    <a:pt x="65" y="95"/>
                    <a:pt x="65" y="96"/>
                    <a:pt x="65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4" y="97"/>
                    <a:pt x="64" y="97"/>
                    <a:pt x="65" y="97"/>
                  </a:cubicBezTo>
                  <a:cubicBezTo>
                    <a:pt x="64" y="97"/>
                    <a:pt x="63" y="97"/>
                    <a:pt x="63" y="97"/>
                  </a:cubicBezTo>
                  <a:cubicBezTo>
                    <a:pt x="63" y="97"/>
                    <a:pt x="62" y="98"/>
                    <a:pt x="62" y="98"/>
                  </a:cubicBezTo>
                  <a:cubicBezTo>
                    <a:pt x="62" y="98"/>
                    <a:pt x="62" y="98"/>
                    <a:pt x="61" y="98"/>
                  </a:cubicBezTo>
                  <a:cubicBezTo>
                    <a:pt x="62" y="98"/>
                    <a:pt x="62" y="99"/>
                    <a:pt x="62" y="99"/>
                  </a:cubicBezTo>
                  <a:cubicBezTo>
                    <a:pt x="61" y="99"/>
                    <a:pt x="61" y="99"/>
                    <a:pt x="60" y="99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7"/>
                    <a:pt x="60" y="97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9" y="96"/>
                    <a:pt x="58" y="96"/>
                    <a:pt x="57" y="97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4" y="96"/>
                    <a:pt x="52" y="96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1" y="97"/>
                  </a:cubicBezTo>
                  <a:cubicBezTo>
                    <a:pt x="51" y="98"/>
                    <a:pt x="51" y="98"/>
                    <a:pt x="51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9"/>
                    <a:pt x="50" y="100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8" y="101"/>
                    <a:pt x="47" y="101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5" y="102"/>
                    <a:pt x="43" y="103"/>
                    <a:pt x="42" y="103"/>
                  </a:cubicBezTo>
                  <a:cubicBezTo>
                    <a:pt x="42" y="103"/>
                    <a:pt x="41" y="104"/>
                    <a:pt x="40" y="105"/>
                  </a:cubicBezTo>
                  <a:cubicBezTo>
                    <a:pt x="40" y="104"/>
                    <a:pt x="40" y="104"/>
                    <a:pt x="39" y="104"/>
                  </a:cubicBezTo>
                  <a:cubicBezTo>
                    <a:pt x="39" y="103"/>
                    <a:pt x="39" y="104"/>
                    <a:pt x="39" y="103"/>
                  </a:cubicBezTo>
                  <a:cubicBezTo>
                    <a:pt x="39" y="104"/>
                    <a:pt x="38" y="104"/>
                    <a:pt x="38" y="105"/>
                  </a:cubicBezTo>
                  <a:cubicBezTo>
                    <a:pt x="37" y="105"/>
                    <a:pt x="37" y="106"/>
                    <a:pt x="36" y="106"/>
                  </a:cubicBezTo>
                  <a:cubicBezTo>
                    <a:pt x="36" y="106"/>
                    <a:pt x="36" y="106"/>
                    <a:pt x="36" y="107"/>
                  </a:cubicBezTo>
                  <a:cubicBezTo>
                    <a:pt x="36" y="107"/>
                    <a:pt x="35" y="107"/>
                    <a:pt x="34" y="107"/>
                  </a:cubicBezTo>
                  <a:cubicBezTo>
                    <a:pt x="34" y="108"/>
                    <a:pt x="34" y="108"/>
                    <a:pt x="35" y="108"/>
                  </a:cubicBezTo>
                  <a:cubicBezTo>
                    <a:pt x="33" y="108"/>
                    <a:pt x="31" y="109"/>
                    <a:pt x="30" y="109"/>
                  </a:cubicBezTo>
                  <a:cubicBezTo>
                    <a:pt x="28" y="110"/>
                    <a:pt x="29" y="111"/>
                    <a:pt x="26" y="111"/>
                  </a:cubicBezTo>
                  <a:cubicBezTo>
                    <a:pt x="26" y="113"/>
                    <a:pt x="25" y="113"/>
                    <a:pt x="25" y="115"/>
                  </a:cubicBezTo>
                  <a:cubicBezTo>
                    <a:pt x="23" y="116"/>
                    <a:pt x="23" y="116"/>
                    <a:pt x="22" y="117"/>
                  </a:cubicBezTo>
                  <a:cubicBezTo>
                    <a:pt x="22" y="118"/>
                    <a:pt x="22" y="119"/>
                    <a:pt x="22" y="121"/>
                  </a:cubicBezTo>
                  <a:cubicBezTo>
                    <a:pt x="22" y="121"/>
                    <a:pt x="21" y="121"/>
                    <a:pt x="21" y="122"/>
                  </a:cubicBezTo>
                  <a:cubicBezTo>
                    <a:pt x="21" y="122"/>
                    <a:pt x="21" y="123"/>
                    <a:pt x="22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5"/>
                    <a:pt x="21" y="125"/>
                    <a:pt x="21" y="126"/>
                  </a:cubicBezTo>
                  <a:cubicBezTo>
                    <a:pt x="21" y="126"/>
                    <a:pt x="21" y="125"/>
                    <a:pt x="21" y="126"/>
                  </a:cubicBezTo>
                  <a:cubicBezTo>
                    <a:pt x="20" y="126"/>
                    <a:pt x="20" y="127"/>
                    <a:pt x="20" y="127"/>
                  </a:cubicBezTo>
                  <a:cubicBezTo>
                    <a:pt x="19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6" y="128"/>
                    <a:pt x="15" y="128"/>
                    <a:pt x="15" y="129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9"/>
                    <a:pt x="13" y="129"/>
                    <a:pt x="11" y="129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0" y="131"/>
                    <a:pt x="9" y="131"/>
                    <a:pt x="8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1"/>
                    <a:pt x="7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3"/>
                    <a:pt x="5" y="134"/>
                    <a:pt x="6" y="136"/>
                  </a:cubicBezTo>
                  <a:cubicBezTo>
                    <a:pt x="5" y="136"/>
                    <a:pt x="5" y="136"/>
                    <a:pt x="4" y="136"/>
                  </a:cubicBezTo>
                  <a:cubicBezTo>
                    <a:pt x="4" y="137"/>
                    <a:pt x="5" y="137"/>
                    <a:pt x="4" y="137"/>
                  </a:cubicBezTo>
                  <a:cubicBezTo>
                    <a:pt x="5" y="138"/>
                    <a:pt x="6" y="137"/>
                    <a:pt x="7" y="137"/>
                  </a:cubicBezTo>
                  <a:cubicBezTo>
                    <a:pt x="8" y="138"/>
                    <a:pt x="8" y="138"/>
                    <a:pt x="9" y="139"/>
                  </a:cubicBezTo>
                  <a:cubicBezTo>
                    <a:pt x="9" y="138"/>
                    <a:pt x="9" y="138"/>
                    <a:pt x="10" y="138"/>
                  </a:cubicBezTo>
                  <a:cubicBezTo>
                    <a:pt x="10" y="138"/>
                    <a:pt x="10" y="139"/>
                    <a:pt x="10" y="139"/>
                  </a:cubicBezTo>
                  <a:cubicBezTo>
                    <a:pt x="11" y="139"/>
                    <a:pt x="12" y="139"/>
                    <a:pt x="13" y="138"/>
                  </a:cubicBezTo>
                  <a:cubicBezTo>
                    <a:pt x="13" y="139"/>
                    <a:pt x="14" y="139"/>
                    <a:pt x="14" y="140"/>
                  </a:cubicBezTo>
                  <a:cubicBezTo>
                    <a:pt x="15" y="140"/>
                    <a:pt x="15" y="140"/>
                    <a:pt x="16" y="139"/>
                  </a:cubicBezTo>
                  <a:cubicBezTo>
                    <a:pt x="17" y="140"/>
                    <a:pt x="17" y="140"/>
                    <a:pt x="18" y="141"/>
                  </a:cubicBezTo>
                  <a:cubicBezTo>
                    <a:pt x="19" y="140"/>
                    <a:pt x="20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2"/>
                    <a:pt x="21" y="143"/>
                  </a:cubicBezTo>
                  <a:cubicBezTo>
                    <a:pt x="21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3" y="143"/>
                    <a:pt x="24" y="143"/>
                    <a:pt x="25" y="143"/>
                  </a:cubicBezTo>
                  <a:cubicBezTo>
                    <a:pt x="25" y="143"/>
                    <a:pt x="25" y="142"/>
                    <a:pt x="25" y="142"/>
                  </a:cubicBezTo>
                  <a:cubicBezTo>
                    <a:pt x="26" y="142"/>
                    <a:pt x="27" y="141"/>
                    <a:pt x="28" y="141"/>
                  </a:cubicBezTo>
                  <a:cubicBezTo>
                    <a:pt x="28" y="141"/>
                    <a:pt x="28" y="141"/>
                    <a:pt x="29" y="142"/>
                  </a:cubicBezTo>
                  <a:cubicBezTo>
                    <a:pt x="31" y="141"/>
                    <a:pt x="31" y="141"/>
                    <a:pt x="32" y="140"/>
                  </a:cubicBezTo>
                  <a:cubicBezTo>
                    <a:pt x="32" y="140"/>
                    <a:pt x="33" y="140"/>
                    <a:pt x="33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41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3" y="142"/>
                    <a:pt x="33" y="142"/>
                    <a:pt x="32" y="143"/>
                  </a:cubicBezTo>
                  <a:cubicBezTo>
                    <a:pt x="33" y="143"/>
                    <a:pt x="32" y="143"/>
                    <a:pt x="33" y="143"/>
                  </a:cubicBezTo>
                  <a:cubicBezTo>
                    <a:pt x="33" y="143"/>
                    <a:pt x="33" y="144"/>
                    <a:pt x="33" y="144"/>
                  </a:cubicBezTo>
                  <a:cubicBezTo>
                    <a:pt x="34" y="144"/>
                    <a:pt x="34" y="143"/>
                    <a:pt x="35" y="143"/>
                  </a:cubicBezTo>
                  <a:cubicBezTo>
                    <a:pt x="35" y="143"/>
                    <a:pt x="35" y="144"/>
                    <a:pt x="35" y="144"/>
                  </a:cubicBezTo>
                  <a:cubicBezTo>
                    <a:pt x="37" y="143"/>
                    <a:pt x="39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0" y="143"/>
                    <a:pt x="40" y="143"/>
                  </a:cubicBezTo>
                  <a:cubicBezTo>
                    <a:pt x="40" y="143"/>
                    <a:pt x="40" y="143"/>
                    <a:pt x="40" y="144"/>
                  </a:cubicBezTo>
                  <a:cubicBezTo>
                    <a:pt x="40" y="143"/>
                    <a:pt x="41" y="143"/>
                    <a:pt x="41" y="143"/>
                  </a:cubicBezTo>
                  <a:cubicBezTo>
                    <a:pt x="41" y="144"/>
                    <a:pt x="41" y="144"/>
                    <a:pt x="41" y="145"/>
                  </a:cubicBezTo>
                  <a:cubicBezTo>
                    <a:pt x="39" y="145"/>
                    <a:pt x="38" y="145"/>
                    <a:pt x="37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5" y="146"/>
                    <a:pt x="34" y="146"/>
                    <a:pt x="33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4" y="147"/>
                    <a:pt x="34" y="147"/>
                    <a:pt x="35" y="147"/>
                  </a:cubicBezTo>
                  <a:cubicBezTo>
                    <a:pt x="35" y="147"/>
                    <a:pt x="35" y="147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6" y="147"/>
                    <a:pt x="37" y="147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7"/>
                    <a:pt x="38" y="147"/>
                    <a:pt x="38" y="147"/>
                  </a:cubicBezTo>
                  <a:cubicBezTo>
                    <a:pt x="38" y="147"/>
                    <a:pt x="38" y="148"/>
                    <a:pt x="38" y="149"/>
                  </a:cubicBezTo>
                  <a:cubicBezTo>
                    <a:pt x="38" y="149"/>
                    <a:pt x="37" y="149"/>
                    <a:pt x="37" y="149"/>
                  </a:cubicBezTo>
                  <a:cubicBezTo>
                    <a:pt x="37" y="149"/>
                    <a:pt x="37" y="148"/>
                    <a:pt x="37" y="148"/>
                  </a:cubicBezTo>
                  <a:cubicBezTo>
                    <a:pt x="34" y="149"/>
                    <a:pt x="35" y="149"/>
                    <a:pt x="34" y="150"/>
                  </a:cubicBezTo>
                  <a:cubicBezTo>
                    <a:pt x="34" y="150"/>
                    <a:pt x="34" y="151"/>
                    <a:pt x="34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1" y="151"/>
                    <a:pt x="28" y="151"/>
                    <a:pt x="25" y="152"/>
                  </a:cubicBezTo>
                  <a:cubicBezTo>
                    <a:pt x="25" y="152"/>
                    <a:pt x="25" y="152"/>
                    <a:pt x="25" y="151"/>
                  </a:cubicBezTo>
                  <a:cubicBezTo>
                    <a:pt x="23" y="151"/>
                    <a:pt x="23" y="151"/>
                    <a:pt x="21" y="151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2" y="151"/>
                    <a:pt x="22" y="151"/>
                    <a:pt x="22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47"/>
                    <a:pt x="21" y="147"/>
                    <a:pt x="20" y="146"/>
                  </a:cubicBezTo>
                  <a:cubicBezTo>
                    <a:pt x="19" y="147"/>
                    <a:pt x="18" y="147"/>
                    <a:pt x="17" y="14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3"/>
                    <a:pt x="11" y="153"/>
                    <a:pt x="11" y="154"/>
                  </a:cubicBezTo>
                  <a:cubicBezTo>
                    <a:pt x="10" y="155"/>
                    <a:pt x="9" y="155"/>
                    <a:pt x="8" y="155"/>
                  </a:cubicBezTo>
                  <a:cubicBezTo>
                    <a:pt x="8" y="155"/>
                    <a:pt x="8" y="154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5" y="156"/>
                    <a:pt x="4" y="156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2" y="158"/>
                    <a:pt x="2" y="158"/>
                    <a:pt x="1" y="158"/>
                  </a:cubicBezTo>
                  <a:cubicBezTo>
                    <a:pt x="1" y="159"/>
                    <a:pt x="1" y="160"/>
                    <a:pt x="0" y="160"/>
                  </a:cubicBezTo>
                  <a:cubicBezTo>
                    <a:pt x="1" y="161"/>
                    <a:pt x="0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62"/>
                    <a:pt x="3" y="160"/>
                    <a:pt x="4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6" y="160"/>
                    <a:pt x="7" y="161"/>
                    <a:pt x="9" y="160"/>
                  </a:cubicBezTo>
                  <a:cubicBezTo>
                    <a:pt x="9" y="160"/>
                    <a:pt x="10" y="161"/>
                    <a:pt x="10" y="161"/>
                  </a:cubicBezTo>
                  <a:cubicBezTo>
                    <a:pt x="8" y="162"/>
                    <a:pt x="8" y="162"/>
                    <a:pt x="6" y="163"/>
                  </a:cubicBezTo>
                  <a:cubicBezTo>
                    <a:pt x="7" y="163"/>
                    <a:pt x="7" y="163"/>
                    <a:pt x="7" y="164"/>
                  </a:cubicBezTo>
                  <a:cubicBezTo>
                    <a:pt x="7" y="164"/>
                    <a:pt x="8" y="163"/>
                    <a:pt x="8" y="163"/>
                  </a:cubicBezTo>
                  <a:cubicBezTo>
                    <a:pt x="8" y="164"/>
                    <a:pt x="9" y="164"/>
                    <a:pt x="9" y="164"/>
                  </a:cubicBezTo>
                  <a:cubicBezTo>
                    <a:pt x="9" y="164"/>
                    <a:pt x="9" y="164"/>
                    <a:pt x="10" y="164"/>
                  </a:cubicBezTo>
                  <a:cubicBezTo>
                    <a:pt x="10" y="165"/>
                    <a:pt x="10" y="165"/>
                    <a:pt x="11" y="166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6"/>
                    <a:pt x="18" y="166"/>
                    <a:pt x="19" y="166"/>
                  </a:cubicBezTo>
                  <a:cubicBezTo>
                    <a:pt x="19" y="166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1" y="164"/>
                    <a:pt x="22" y="164"/>
                    <a:pt x="24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24" y="163"/>
                    <a:pt x="25" y="163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28" y="162"/>
                    <a:pt x="29" y="162"/>
                  </a:cubicBezTo>
                  <a:cubicBezTo>
                    <a:pt x="28" y="162"/>
                    <a:pt x="28" y="161"/>
                    <a:pt x="28" y="161"/>
                  </a:cubicBezTo>
                  <a:cubicBezTo>
                    <a:pt x="29" y="161"/>
                    <a:pt x="30" y="162"/>
                    <a:pt x="31" y="162"/>
                  </a:cubicBezTo>
                  <a:cubicBezTo>
                    <a:pt x="33" y="163"/>
                    <a:pt x="31" y="163"/>
                    <a:pt x="33" y="163"/>
                  </a:cubicBezTo>
                  <a:cubicBezTo>
                    <a:pt x="33" y="162"/>
                    <a:pt x="34" y="162"/>
                    <a:pt x="35" y="161"/>
                  </a:cubicBezTo>
                  <a:cubicBezTo>
                    <a:pt x="36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8"/>
                    <a:pt x="42" y="158"/>
                    <a:pt x="44" y="158"/>
                  </a:cubicBezTo>
                  <a:cubicBezTo>
                    <a:pt x="44" y="160"/>
                    <a:pt x="44" y="160"/>
                    <a:pt x="43" y="161"/>
                  </a:cubicBezTo>
                  <a:cubicBezTo>
                    <a:pt x="43" y="162"/>
                    <a:pt x="44" y="163"/>
                    <a:pt x="45" y="164"/>
                  </a:cubicBezTo>
                  <a:cubicBezTo>
                    <a:pt x="45" y="165"/>
                    <a:pt x="45" y="166"/>
                    <a:pt x="45" y="167"/>
                  </a:cubicBezTo>
                  <a:cubicBezTo>
                    <a:pt x="45" y="167"/>
                    <a:pt x="45" y="167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4" y="168"/>
                    <a:pt x="44" y="168"/>
                    <a:pt x="44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2" y="170"/>
                    <a:pt x="40" y="170"/>
                    <a:pt x="38" y="171"/>
                  </a:cubicBezTo>
                  <a:cubicBezTo>
                    <a:pt x="38" y="171"/>
                    <a:pt x="38" y="171"/>
                    <a:pt x="38" y="172"/>
                  </a:cubicBezTo>
                  <a:cubicBezTo>
                    <a:pt x="37" y="172"/>
                    <a:pt x="36" y="173"/>
                    <a:pt x="35" y="174"/>
                  </a:cubicBezTo>
                  <a:cubicBezTo>
                    <a:pt x="34" y="175"/>
                    <a:pt x="33" y="175"/>
                    <a:pt x="32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0" y="174"/>
                    <a:pt x="30" y="175"/>
                    <a:pt x="29" y="174"/>
                  </a:cubicBezTo>
                  <a:cubicBezTo>
                    <a:pt x="28" y="174"/>
                    <a:pt x="28" y="174"/>
                    <a:pt x="27" y="174"/>
                  </a:cubicBezTo>
                  <a:cubicBezTo>
                    <a:pt x="26" y="175"/>
                    <a:pt x="25" y="176"/>
                    <a:pt x="24" y="176"/>
                  </a:cubicBezTo>
                  <a:cubicBezTo>
                    <a:pt x="25" y="177"/>
                    <a:pt x="25" y="177"/>
                    <a:pt x="26" y="178"/>
                  </a:cubicBezTo>
                  <a:cubicBezTo>
                    <a:pt x="26" y="178"/>
                    <a:pt x="26" y="178"/>
                    <a:pt x="27" y="178"/>
                  </a:cubicBezTo>
                  <a:cubicBezTo>
                    <a:pt x="27" y="178"/>
                    <a:pt x="27" y="180"/>
                    <a:pt x="28" y="181"/>
                  </a:cubicBezTo>
                  <a:cubicBezTo>
                    <a:pt x="28" y="181"/>
                    <a:pt x="27" y="181"/>
                    <a:pt x="27" y="181"/>
                  </a:cubicBezTo>
                  <a:cubicBezTo>
                    <a:pt x="27" y="181"/>
                    <a:pt x="27" y="180"/>
                    <a:pt x="27" y="180"/>
                  </a:cubicBezTo>
                  <a:cubicBezTo>
                    <a:pt x="26" y="180"/>
                    <a:pt x="25" y="180"/>
                    <a:pt x="25" y="180"/>
                  </a:cubicBezTo>
                  <a:cubicBezTo>
                    <a:pt x="24" y="181"/>
                    <a:pt x="24" y="181"/>
                    <a:pt x="24" y="183"/>
                  </a:cubicBezTo>
                  <a:cubicBezTo>
                    <a:pt x="22" y="184"/>
                    <a:pt x="22" y="185"/>
                    <a:pt x="20" y="186"/>
                  </a:cubicBezTo>
                  <a:cubicBezTo>
                    <a:pt x="21" y="187"/>
                    <a:pt x="21" y="187"/>
                    <a:pt x="21" y="188"/>
                  </a:cubicBezTo>
                  <a:cubicBezTo>
                    <a:pt x="20" y="189"/>
                    <a:pt x="21" y="188"/>
                    <a:pt x="20" y="189"/>
                  </a:cubicBezTo>
                  <a:cubicBezTo>
                    <a:pt x="19" y="189"/>
                    <a:pt x="19" y="190"/>
                    <a:pt x="19" y="191"/>
                  </a:cubicBezTo>
                  <a:cubicBezTo>
                    <a:pt x="19" y="191"/>
                    <a:pt x="20" y="191"/>
                    <a:pt x="21" y="191"/>
                  </a:cubicBezTo>
                  <a:cubicBezTo>
                    <a:pt x="21" y="191"/>
                    <a:pt x="21" y="192"/>
                    <a:pt x="21" y="192"/>
                  </a:cubicBezTo>
                  <a:cubicBezTo>
                    <a:pt x="21" y="192"/>
                    <a:pt x="22" y="192"/>
                    <a:pt x="22" y="192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23" y="192"/>
                    <a:pt x="23" y="192"/>
                    <a:pt x="23" y="191"/>
                  </a:cubicBezTo>
                  <a:cubicBezTo>
                    <a:pt x="24" y="192"/>
                    <a:pt x="24" y="192"/>
                    <a:pt x="25" y="193"/>
                  </a:cubicBezTo>
                  <a:cubicBezTo>
                    <a:pt x="26" y="193"/>
                    <a:pt x="27" y="192"/>
                    <a:pt x="29" y="192"/>
                  </a:cubicBezTo>
                  <a:cubicBezTo>
                    <a:pt x="29" y="192"/>
                    <a:pt x="30" y="193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2" y="191"/>
                    <a:pt x="33" y="191"/>
                  </a:cubicBezTo>
                  <a:cubicBezTo>
                    <a:pt x="33" y="191"/>
                    <a:pt x="33" y="192"/>
                    <a:pt x="34" y="192"/>
                  </a:cubicBezTo>
                  <a:cubicBezTo>
                    <a:pt x="33" y="193"/>
                    <a:pt x="32" y="193"/>
                    <a:pt x="32" y="194"/>
                  </a:cubicBezTo>
                  <a:cubicBezTo>
                    <a:pt x="32" y="194"/>
                    <a:pt x="32" y="195"/>
                    <a:pt x="32" y="195"/>
                  </a:cubicBezTo>
                  <a:cubicBezTo>
                    <a:pt x="31" y="195"/>
                    <a:pt x="31" y="196"/>
                    <a:pt x="31" y="196"/>
                  </a:cubicBezTo>
                  <a:cubicBezTo>
                    <a:pt x="31" y="196"/>
                    <a:pt x="31" y="197"/>
                    <a:pt x="31" y="197"/>
                  </a:cubicBezTo>
                  <a:cubicBezTo>
                    <a:pt x="31" y="197"/>
                    <a:pt x="30" y="197"/>
                    <a:pt x="31" y="198"/>
                  </a:cubicBezTo>
                  <a:cubicBezTo>
                    <a:pt x="31" y="198"/>
                    <a:pt x="32" y="198"/>
                    <a:pt x="32" y="198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32" y="199"/>
                    <a:pt x="33" y="199"/>
                    <a:pt x="33" y="199"/>
                  </a:cubicBezTo>
                  <a:cubicBezTo>
                    <a:pt x="34" y="200"/>
                    <a:pt x="34" y="200"/>
                    <a:pt x="35" y="201"/>
                  </a:cubicBezTo>
                  <a:cubicBezTo>
                    <a:pt x="37" y="201"/>
                    <a:pt x="39" y="200"/>
                    <a:pt x="40" y="199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40" y="198"/>
                    <a:pt x="41" y="198"/>
                    <a:pt x="41" y="197"/>
                  </a:cubicBezTo>
                  <a:cubicBezTo>
                    <a:pt x="41" y="197"/>
                    <a:pt x="41" y="197"/>
                    <a:pt x="41" y="196"/>
                  </a:cubicBezTo>
                  <a:cubicBezTo>
                    <a:pt x="41" y="196"/>
                    <a:pt x="41" y="196"/>
                    <a:pt x="42" y="196"/>
                  </a:cubicBezTo>
                  <a:cubicBezTo>
                    <a:pt x="42" y="195"/>
                    <a:pt x="41" y="195"/>
                    <a:pt x="41" y="195"/>
                  </a:cubicBezTo>
                  <a:cubicBezTo>
                    <a:pt x="41" y="195"/>
                    <a:pt x="41" y="194"/>
                    <a:pt x="41" y="194"/>
                  </a:cubicBezTo>
                  <a:cubicBezTo>
                    <a:pt x="41" y="194"/>
                    <a:pt x="41" y="194"/>
                    <a:pt x="42" y="194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3" y="194"/>
                    <a:pt x="43" y="195"/>
                    <a:pt x="43" y="195"/>
                  </a:cubicBezTo>
                  <a:cubicBezTo>
                    <a:pt x="43" y="195"/>
                    <a:pt x="43" y="196"/>
                    <a:pt x="43" y="196"/>
                  </a:cubicBezTo>
                  <a:cubicBezTo>
                    <a:pt x="43" y="196"/>
                    <a:pt x="43" y="197"/>
                    <a:pt x="43" y="198"/>
                  </a:cubicBezTo>
                  <a:cubicBezTo>
                    <a:pt x="44" y="198"/>
                    <a:pt x="44" y="198"/>
                    <a:pt x="45" y="198"/>
                  </a:cubicBezTo>
                  <a:cubicBezTo>
                    <a:pt x="45" y="199"/>
                    <a:pt x="45" y="199"/>
                    <a:pt x="45" y="199"/>
                  </a:cubicBezTo>
                  <a:cubicBezTo>
                    <a:pt x="45" y="199"/>
                    <a:pt x="46" y="199"/>
                    <a:pt x="46" y="199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6" y="200"/>
                    <a:pt x="46" y="201"/>
                  </a:cubicBezTo>
                  <a:cubicBezTo>
                    <a:pt x="47" y="201"/>
                    <a:pt x="47" y="201"/>
                    <a:pt x="47" y="201"/>
                  </a:cubicBezTo>
                  <a:cubicBezTo>
                    <a:pt x="48" y="202"/>
                    <a:pt x="46" y="202"/>
                    <a:pt x="46" y="202"/>
                  </a:cubicBezTo>
                  <a:cubicBezTo>
                    <a:pt x="47" y="203"/>
                    <a:pt x="47" y="203"/>
                    <a:pt x="47" y="204"/>
                  </a:cubicBezTo>
                  <a:cubicBezTo>
                    <a:pt x="48" y="204"/>
                    <a:pt x="49" y="203"/>
                    <a:pt x="49" y="203"/>
                  </a:cubicBezTo>
                  <a:cubicBezTo>
                    <a:pt x="49" y="203"/>
                    <a:pt x="49" y="204"/>
                    <a:pt x="50" y="204"/>
                  </a:cubicBezTo>
                  <a:cubicBezTo>
                    <a:pt x="49" y="204"/>
                    <a:pt x="49" y="204"/>
                    <a:pt x="48" y="205"/>
                  </a:cubicBezTo>
                  <a:cubicBezTo>
                    <a:pt x="48" y="205"/>
                    <a:pt x="48" y="207"/>
                    <a:pt x="49" y="206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6"/>
                    <a:pt x="49" y="207"/>
                    <a:pt x="49" y="207"/>
                  </a:cubicBezTo>
                  <a:cubicBezTo>
                    <a:pt x="51" y="207"/>
                    <a:pt x="51" y="206"/>
                    <a:pt x="52" y="206"/>
                  </a:cubicBezTo>
                  <a:cubicBezTo>
                    <a:pt x="52" y="204"/>
                    <a:pt x="56" y="202"/>
                    <a:pt x="58" y="201"/>
                  </a:cubicBezTo>
                  <a:cubicBezTo>
                    <a:pt x="58" y="203"/>
                    <a:pt x="61" y="203"/>
                    <a:pt x="62" y="201"/>
                  </a:cubicBezTo>
                  <a:cubicBezTo>
                    <a:pt x="63" y="202"/>
                    <a:pt x="62" y="202"/>
                    <a:pt x="63" y="202"/>
                  </a:cubicBezTo>
                  <a:cubicBezTo>
                    <a:pt x="63" y="203"/>
                    <a:pt x="64" y="203"/>
                    <a:pt x="64" y="203"/>
                  </a:cubicBezTo>
                  <a:cubicBezTo>
                    <a:pt x="64" y="203"/>
                    <a:pt x="64" y="203"/>
                    <a:pt x="64" y="204"/>
                  </a:cubicBezTo>
                  <a:cubicBezTo>
                    <a:pt x="65" y="203"/>
                    <a:pt x="65" y="203"/>
                    <a:pt x="65" y="203"/>
                  </a:cubicBezTo>
                  <a:cubicBezTo>
                    <a:pt x="65" y="204"/>
                    <a:pt x="66" y="204"/>
                    <a:pt x="66" y="204"/>
                  </a:cubicBezTo>
                  <a:cubicBezTo>
                    <a:pt x="66" y="204"/>
                    <a:pt x="69" y="203"/>
                    <a:pt x="67" y="204"/>
                  </a:cubicBezTo>
                  <a:cubicBezTo>
                    <a:pt x="67" y="204"/>
                    <a:pt x="67" y="204"/>
                    <a:pt x="67" y="204"/>
                  </a:cubicBezTo>
                  <a:cubicBezTo>
                    <a:pt x="67" y="203"/>
                    <a:pt x="67" y="203"/>
                    <a:pt x="66" y="202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9" y="202"/>
                    <a:pt x="68" y="201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9" y="201"/>
                    <a:pt x="70" y="201"/>
                    <a:pt x="70" y="202"/>
                  </a:cubicBezTo>
                  <a:cubicBezTo>
                    <a:pt x="70" y="202"/>
                    <a:pt x="70" y="202"/>
                    <a:pt x="70" y="202"/>
                  </a:cubicBezTo>
                  <a:cubicBezTo>
                    <a:pt x="72" y="202"/>
                    <a:pt x="74" y="201"/>
                    <a:pt x="75" y="200"/>
                  </a:cubicBezTo>
                  <a:cubicBezTo>
                    <a:pt x="76" y="199"/>
                    <a:pt x="76" y="199"/>
                    <a:pt x="76" y="198"/>
                  </a:cubicBezTo>
                  <a:cubicBezTo>
                    <a:pt x="76" y="198"/>
                    <a:pt x="77" y="198"/>
                    <a:pt x="78" y="197"/>
                  </a:cubicBezTo>
                  <a:cubicBezTo>
                    <a:pt x="77" y="198"/>
                    <a:pt x="77" y="199"/>
                    <a:pt x="77" y="200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2"/>
                    <a:pt x="77" y="202"/>
                  </a:cubicBezTo>
                  <a:cubicBezTo>
                    <a:pt x="76" y="202"/>
                    <a:pt x="76" y="203"/>
                    <a:pt x="75" y="203"/>
                  </a:cubicBezTo>
                  <a:cubicBezTo>
                    <a:pt x="75" y="204"/>
                    <a:pt x="75" y="205"/>
                    <a:pt x="75" y="206"/>
                  </a:cubicBezTo>
                  <a:cubicBezTo>
                    <a:pt x="74" y="207"/>
                    <a:pt x="74" y="206"/>
                    <a:pt x="74" y="207"/>
                  </a:cubicBezTo>
                  <a:cubicBezTo>
                    <a:pt x="74" y="207"/>
                    <a:pt x="74" y="207"/>
                    <a:pt x="74" y="207"/>
                  </a:cubicBezTo>
                  <a:cubicBezTo>
                    <a:pt x="74" y="208"/>
                    <a:pt x="74" y="209"/>
                    <a:pt x="74" y="211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4" y="211"/>
                    <a:pt x="74" y="211"/>
                    <a:pt x="73" y="212"/>
                  </a:cubicBezTo>
                  <a:cubicBezTo>
                    <a:pt x="73" y="212"/>
                    <a:pt x="73" y="213"/>
                    <a:pt x="73" y="213"/>
                  </a:cubicBezTo>
                  <a:cubicBezTo>
                    <a:pt x="73" y="214"/>
                    <a:pt x="73" y="214"/>
                    <a:pt x="72" y="214"/>
                  </a:cubicBezTo>
                  <a:cubicBezTo>
                    <a:pt x="72" y="215"/>
                    <a:pt x="71" y="216"/>
                    <a:pt x="71" y="217"/>
                  </a:cubicBezTo>
                  <a:cubicBezTo>
                    <a:pt x="69" y="218"/>
                    <a:pt x="69" y="219"/>
                    <a:pt x="68" y="220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67" y="221"/>
                    <a:pt x="66" y="221"/>
                    <a:pt x="65" y="221"/>
                  </a:cubicBezTo>
                  <a:cubicBezTo>
                    <a:pt x="64" y="222"/>
                    <a:pt x="63" y="223"/>
                    <a:pt x="62" y="224"/>
                  </a:cubicBezTo>
                  <a:cubicBezTo>
                    <a:pt x="62" y="225"/>
                    <a:pt x="62" y="226"/>
                    <a:pt x="62" y="227"/>
                  </a:cubicBezTo>
                  <a:cubicBezTo>
                    <a:pt x="62" y="228"/>
                    <a:pt x="61" y="228"/>
                    <a:pt x="60" y="228"/>
                  </a:cubicBezTo>
                  <a:cubicBezTo>
                    <a:pt x="60" y="228"/>
                    <a:pt x="60" y="228"/>
                    <a:pt x="60" y="228"/>
                  </a:cubicBezTo>
                  <a:cubicBezTo>
                    <a:pt x="60" y="228"/>
                    <a:pt x="60" y="229"/>
                    <a:pt x="59" y="229"/>
                  </a:cubicBezTo>
                  <a:cubicBezTo>
                    <a:pt x="60" y="228"/>
                    <a:pt x="60" y="228"/>
                    <a:pt x="60" y="227"/>
                  </a:cubicBezTo>
                  <a:cubicBezTo>
                    <a:pt x="57" y="228"/>
                    <a:pt x="55" y="229"/>
                    <a:pt x="53" y="230"/>
                  </a:cubicBezTo>
                  <a:cubicBezTo>
                    <a:pt x="53" y="231"/>
                    <a:pt x="53" y="232"/>
                    <a:pt x="52" y="233"/>
                  </a:cubicBezTo>
                  <a:cubicBezTo>
                    <a:pt x="52" y="233"/>
                    <a:pt x="52" y="233"/>
                    <a:pt x="51" y="233"/>
                  </a:cubicBezTo>
                  <a:cubicBezTo>
                    <a:pt x="51" y="234"/>
                    <a:pt x="51" y="234"/>
                    <a:pt x="51" y="235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1" y="236"/>
                    <a:pt x="51" y="236"/>
                    <a:pt x="51" y="236"/>
                  </a:cubicBezTo>
                  <a:cubicBezTo>
                    <a:pt x="48" y="237"/>
                    <a:pt x="49" y="237"/>
                    <a:pt x="48" y="238"/>
                  </a:cubicBezTo>
                  <a:cubicBezTo>
                    <a:pt x="48" y="238"/>
                    <a:pt x="48" y="239"/>
                    <a:pt x="48" y="239"/>
                  </a:cubicBezTo>
                  <a:cubicBezTo>
                    <a:pt x="48" y="239"/>
                    <a:pt x="48" y="238"/>
                    <a:pt x="49" y="238"/>
                  </a:cubicBezTo>
                  <a:cubicBezTo>
                    <a:pt x="49" y="238"/>
                    <a:pt x="49" y="238"/>
                    <a:pt x="50" y="238"/>
                  </a:cubicBezTo>
                  <a:cubicBezTo>
                    <a:pt x="51" y="237"/>
                    <a:pt x="50" y="237"/>
                    <a:pt x="52" y="237"/>
                  </a:cubicBezTo>
                  <a:cubicBezTo>
                    <a:pt x="52" y="237"/>
                    <a:pt x="52" y="237"/>
                    <a:pt x="53" y="237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6"/>
                    <a:pt x="54" y="236"/>
                    <a:pt x="54" y="236"/>
                  </a:cubicBezTo>
                  <a:cubicBezTo>
                    <a:pt x="54" y="235"/>
                    <a:pt x="53" y="235"/>
                    <a:pt x="53" y="235"/>
                  </a:cubicBezTo>
                  <a:cubicBezTo>
                    <a:pt x="54" y="234"/>
                    <a:pt x="54" y="234"/>
                    <a:pt x="55" y="234"/>
                  </a:cubicBezTo>
                  <a:cubicBezTo>
                    <a:pt x="54" y="233"/>
                    <a:pt x="54" y="233"/>
                    <a:pt x="54" y="232"/>
                  </a:cubicBezTo>
                  <a:cubicBezTo>
                    <a:pt x="54" y="232"/>
                    <a:pt x="55" y="232"/>
                    <a:pt x="55" y="232"/>
                  </a:cubicBezTo>
                  <a:cubicBezTo>
                    <a:pt x="55" y="232"/>
                    <a:pt x="55" y="232"/>
                    <a:pt x="55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1"/>
                    <a:pt x="57" y="230"/>
                    <a:pt x="57" y="230"/>
                  </a:cubicBezTo>
                  <a:cubicBezTo>
                    <a:pt x="57" y="231"/>
                    <a:pt x="57" y="231"/>
                    <a:pt x="57" y="232"/>
                  </a:cubicBezTo>
                  <a:cubicBezTo>
                    <a:pt x="58" y="232"/>
                    <a:pt x="59" y="232"/>
                    <a:pt x="60" y="232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1"/>
                    <a:pt x="60" y="231"/>
                    <a:pt x="60" y="230"/>
                  </a:cubicBezTo>
                  <a:cubicBezTo>
                    <a:pt x="61" y="230"/>
                    <a:pt x="62" y="230"/>
                    <a:pt x="63" y="230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4" y="228"/>
                    <a:pt x="64" y="228"/>
                    <a:pt x="66" y="227"/>
                  </a:cubicBezTo>
                  <a:cubicBezTo>
                    <a:pt x="66" y="227"/>
                    <a:pt x="66" y="228"/>
                    <a:pt x="66" y="228"/>
                  </a:cubicBezTo>
                  <a:cubicBezTo>
                    <a:pt x="66" y="228"/>
                    <a:pt x="67" y="228"/>
                    <a:pt x="67" y="228"/>
                  </a:cubicBezTo>
                  <a:cubicBezTo>
                    <a:pt x="67" y="227"/>
                    <a:pt x="67" y="227"/>
                    <a:pt x="67" y="226"/>
                  </a:cubicBezTo>
                  <a:cubicBezTo>
                    <a:pt x="68" y="227"/>
                    <a:pt x="67" y="226"/>
                    <a:pt x="68" y="227"/>
                  </a:cubicBezTo>
                  <a:cubicBezTo>
                    <a:pt x="70" y="226"/>
                    <a:pt x="70" y="225"/>
                    <a:pt x="69" y="224"/>
                  </a:cubicBezTo>
                  <a:cubicBezTo>
                    <a:pt x="70" y="224"/>
                    <a:pt x="71" y="224"/>
                    <a:pt x="71" y="224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71" y="223"/>
                    <a:pt x="72" y="222"/>
                    <a:pt x="71" y="222"/>
                  </a:cubicBezTo>
                  <a:cubicBezTo>
                    <a:pt x="71" y="222"/>
                    <a:pt x="71" y="222"/>
                    <a:pt x="71" y="222"/>
                  </a:cubicBezTo>
                  <a:cubicBezTo>
                    <a:pt x="71" y="222"/>
                    <a:pt x="70" y="222"/>
                    <a:pt x="70" y="222"/>
                  </a:cubicBezTo>
                  <a:cubicBezTo>
                    <a:pt x="72" y="221"/>
                    <a:pt x="73" y="220"/>
                    <a:pt x="74" y="220"/>
                  </a:cubicBezTo>
                  <a:cubicBezTo>
                    <a:pt x="74" y="219"/>
                    <a:pt x="74" y="219"/>
                    <a:pt x="73" y="219"/>
                  </a:cubicBezTo>
                  <a:cubicBezTo>
                    <a:pt x="74" y="218"/>
                    <a:pt x="75" y="218"/>
                    <a:pt x="76" y="218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76" y="216"/>
                    <a:pt x="76" y="216"/>
                    <a:pt x="76" y="216"/>
                  </a:cubicBezTo>
                  <a:cubicBezTo>
                    <a:pt x="76" y="216"/>
                    <a:pt x="76" y="216"/>
                    <a:pt x="77" y="216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77" y="216"/>
                    <a:pt x="78" y="216"/>
                    <a:pt x="79" y="215"/>
                  </a:cubicBezTo>
                  <a:cubicBezTo>
                    <a:pt x="79" y="215"/>
                    <a:pt x="79" y="215"/>
                    <a:pt x="79" y="214"/>
                  </a:cubicBezTo>
                  <a:cubicBezTo>
                    <a:pt x="79" y="214"/>
                    <a:pt x="80" y="214"/>
                    <a:pt x="80" y="214"/>
                  </a:cubicBezTo>
                  <a:cubicBezTo>
                    <a:pt x="80" y="213"/>
                    <a:pt x="80" y="213"/>
                    <a:pt x="80" y="211"/>
                  </a:cubicBezTo>
                  <a:cubicBezTo>
                    <a:pt x="81" y="211"/>
                    <a:pt x="81" y="211"/>
                    <a:pt x="82" y="210"/>
                  </a:cubicBezTo>
                  <a:cubicBezTo>
                    <a:pt x="82" y="210"/>
                    <a:pt x="82" y="209"/>
                    <a:pt x="82" y="209"/>
                  </a:cubicBezTo>
                  <a:cubicBezTo>
                    <a:pt x="82" y="209"/>
                    <a:pt x="83" y="209"/>
                    <a:pt x="83" y="209"/>
                  </a:cubicBezTo>
                  <a:cubicBezTo>
                    <a:pt x="83" y="208"/>
                    <a:pt x="83" y="208"/>
                    <a:pt x="84" y="208"/>
                  </a:cubicBezTo>
                  <a:cubicBezTo>
                    <a:pt x="84" y="207"/>
                    <a:pt x="85" y="206"/>
                    <a:pt x="85" y="206"/>
                  </a:cubicBezTo>
                  <a:cubicBezTo>
                    <a:pt x="85" y="206"/>
                    <a:pt x="85" y="205"/>
                    <a:pt x="85" y="205"/>
                  </a:cubicBezTo>
                  <a:cubicBezTo>
                    <a:pt x="86" y="205"/>
                    <a:pt x="87" y="205"/>
                    <a:pt x="87" y="205"/>
                  </a:cubicBezTo>
                  <a:cubicBezTo>
                    <a:pt x="87" y="204"/>
                    <a:pt x="87" y="204"/>
                    <a:pt x="87" y="203"/>
                  </a:cubicBezTo>
                  <a:cubicBezTo>
                    <a:pt x="87" y="203"/>
                    <a:pt x="88" y="203"/>
                    <a:pt x="88" y="203"/>
                  </a:cubicBezTo>
                  <a:cubicBezTo>
                    <a:pt x="88" y="203"/>
                    <a:pt x="88" y="202"/>
                    <a:pt x="88" y="202"/>
                  </a:cubicBezTo>
                  <a:cubicBezTo>
                    <a:pt x="89" y="202"/>
                    <a:pt x="90" y="202"/>
                    <a:pt x="90" y="202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91" y="201"/>
                    <a:pt x="92" y="200"/>
                    <a:pt x="93" y="200"/>
                  </a:cubicBezTo>
                  <a:cubicBezTo>
                    <a:pt x="93" y="199"/>
                    <a:pt x="93" y="199"/>
                    <a:pt x="93" y="198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2" y="198"/>
                    <a:pt x="92" y="198"/>
                    <a:pt x="93" y="198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3" y="197"/>
                    <a:pt x="94" y="196"/>
                    <a:pt x="94" y="196"/>
                  </a:cubicBezTo>
                  <a:cubicBezTo>
                    <a:pt x="94" y="196"/>
                    <a:pt x="94" y="196"/>
                    <a:pt x="94" y="195"/>
                  </a:cubicBezTo>
                  <a:cubicBezTo>
                    <a:pt x="94" y="195"/>
                    <a:pt x="95" y="195"/>
                    <a:pt x="96" y="195"/>
                  </a:cubicBezTo>
                  <a:cubicBezTo>
                    <a:pt x="95" y="194"/>
                    <a:pt x="95" y="194"/>
                    <a:pt x="95" y="193"/>
                  </a:cubicBezTo>
                  <a:cubicBezTo>
                    <a:pt x="94" y="194"/>
                    <a:pt x="92" y="194"/>
                    <a:pt x="91" y="194"/>
                  </a:cubicBezTo>
                  <a:cubicBezTo>
                    <a:pt x="91" y="193"/>
                    <a:pt x="91" y="192"/>
                    <a:pt x="91" y="191"/>
                  </a:cubicBezTo>
                  <a:cubicBezTo>
                    <a:pt x="91" y="191"/>
                    <a:pt x="91" y="191"/>
                    <a:pt x="91" y="1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92" y="190"/>
                    <a:pt x="92" y="190"/>
                  </a:cubicBezTo>
                  <a:cubicBezTo>
                    <a:pt x="92" y="189"/>
                    <a:pt x="92" y="189"/>
                    <a:pt x="92" y="188"/>
                  </a:cubicBezTo>
                  <a:cubicBezTo>
                    <a:pt x="94" y="187"/>
                    <a:pt x="94" y="188"/>
                    <a:pt x="95" y="187"/>
                  </a:cubicBezTo>
                  <a:cubicBezTo>
                    <a:pt x="95" y="186"/>
                    <a:pt x="95" y="186"/>
                    <a:pt x="95" y="185"/>
                  </a:cubicBezTo>
                  <a:cubicBezTo>
                    <a:pt x="96" y="185"/>
                    <a:pt x="96" y="185"/>
                    <a:pt x="97" y="184"/>
                  </a:cubicBezTo>
                  <a:cubicBezTo>
                    <a:pt x="97" y="184"/>
                    <a:pt x="96" y="183"/>
                    <a:pt x="96" y="183"/>
                  </a:cubicBezTo>
                  <a:cubicBezTo>
                    <a:pt x="97" y="183"/>
                    <a:pt x="97" y="183"/>
                    <a:pt x="98" y="183"/>
                  </a:cubicBezTo>
                  <a:cubicBezTo>
                    <a:pt x="98" y="183"/>
                    <a:pt x="98" y="183"/>
                    <a:pt x="98" y="183"/>
                  </a:cubicBezTo>
                  <a:cubicBezTo>
                    <a:pt x="99" y="183"/>
                    <a:pt x="99" y="182"/>
                    <a:pt x="99" y="182"/>
                  </a:cubicBezTo>
                  <a:cubicBezTo>
                    <a:pt x="99" y="181"/>
                    <a:pt x="99" y="180"/>
                    <a:pt x="99" y="180"/>
                  </a:cubicBezTo>
                  <a:cubicBezTo>
                    <a:pt x="99" y="180"/>
                    <a:pt x="100" y="180"/>
                    <a:pt x="100" y="179"/>
                  </a:cubicBezTo>
                  <a:cubicBezTo>
                    <a:pt x="100" y="178"/>
                    <a:pt x="102" y="177"/>
                    <a:pt x="103" y="177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4" y="176"/>
                  </a:cubicBezTo>
                  <a:cubicBezTo>
                    <a:pt x="104" y="174"/>
                    <a:pt x="105" y="174"/>
                    <a:pt x="106" y="173"/>
                  </a:cubicBezTo>
                  <a:cubicBezTo>
                    <a:pt x="107" y="172"/>
                    <a:pt x="107" y="171"/>
                    <a:pt x="108" y="170"/>
                  </a:cubicBezTo>
                  <a:cubicBezTo>
                    <a:pt x="108" y="170"/>
                    <a:pt x="109" y="169"/>
                    <a:pt x="109" y="169"/>
                  </a:cubicBezTo>
                  <a:cubicBezTo>
                    <a:pt x="109" y="170"/>
                    <a:pt x="109" y="170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ubicBezTo>
                    <a:pt x="109" y="171"/>
                    <a:pt x="110" y="171"/>
                    <a:pt x="110" y="171"/>
                  </a:cubicBezTo>
                  <a:cubicBezTo>
                    <a:pt x="111" y="170"/>
                    <a:pt x="112" y="170"/>
                    <a:pt x="113" y="170"/>
                  </a:cubicBezTo>
                  <a:cubicBezTo>
                    <a:pt x="113" y="169"/>
                    <a:pt x="113" y="169"/>
                    <a:pt x="114" y="168"/>
                  </a:cubicBezTo>
                  <a:cubicBezTo>
                    <a:pt x="114" y="168"/>
                    <a:pt x="115" y="168"/>
                    <a:pt x="115" y="16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5" y="169"/>
                    <a:pt x="114" y="169"/>
                    <a:pt x="114" y="169"/>
                  </a:cubicBezTo>
                  <a:cubicBezTo>
                    <a:pt x="114" y="170"/>
                    <a:pt x="114" y="169"/>
                    <a:pt x="114" y="170"/>
                  </a:cubicBezTo>
                  <a:cubicBezTo>
                    <a:pt x="113" y="170"/>
                    <a:pt x="113" y="171"/>
                    <a:pt x="113" y="171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5" y="172"/>
                    <a:pt x="115" y="172"/>
                    <a:pt x="116" y="173"/>
                  </a:cubicBezTo>
                  <a:cubicBezTo>
                    <a:pt x="115" y="173"/>
                    <a:pt x="113" y="173"/>
                    <a:pt x="112" y="173"/>
                  </a:cubicBezTo>
                  <a:cubicBezTo>
                    <a:pt x="112" y="173"/>
                    <a:pt x="112" y="173"/>
                    <a:pt x="111" y="173"/>
                  </a:cubicBezTo>
                  <a:cubicBezTo>
                    <a:pt x="111" y="173"/>
                    <a:pt x="110" y="173"/>
                    <a:pt x="110" y="173"/>
                  </a:cubicBezTo>
                  <a:cubicBezTo>
                    <a:pt x="109" y="174"/>
                    <a:pt x="109" y="174"/>
                    <a:pt x="109" y="174"/>
                  </a:cubicBezTo>
                  <a:cubicBezTo>
                    <a:pt x="109" y="174"/>
                    <a:pt x="108" y="175"/>
                    <a:pt x="108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08" y="175"/>
                    <a:pt x="108" y="175"/>
                    <a:pt x="107" y="175"/>
                  </a:cubicBezTo>
                  <a:cubicBezTo>
                    <a:pt x="107" y="175"/>
                    <a:pt x="107" y="176"/>
                    <a:pt x="107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06" y="176"/>
                    <a:pt x="106" y="177"/>
                    <a:pt x="106" y="177"/>
                  </a:cubicBezTo>
                  <a:cubicBezTo>
                    <a:pt x="105" y="177"/>
                    <a:pt x="106" y="180"/>
                    <a:pt x="106" y="181"/>
                  </a:cubicBezTo>
                  <a:cubicBezTo>
                    <a:pt x="106" y="181"/>
                    <a:pt x="107" y="181"/>
                    <a:pt x="107" y="182"/>
                  </a:cubicBezTo>
                  <a:cubicBezTo>
                    <a:pt x="106" y="182"/>
                    <a:pt x="106" y="183"/>
                    <a:pt x="105" y="183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85"/>
                    <a:pt x="106" y="185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8" y="186"/>
                    <a:pt x="108" y="185"/>
                  </a:cubicBezTo>
                  <a:cubicBezTo>
                    <a:pt x="108" y="185"/>
                    <a:pt x="108" y="186"/>
                    <a:pt x="108" y="186"/>
                  </a:cubicBezTo>
                  <a:cubicBezTo>
                    <a:pt x="108" y="186"/>
                    <a:pt x="108" y="186"/>
                    <a:pt x="109" y="186"/>
                  </a:cubicBezTo>
                  <a:cubicBezTo>
                    <a:pt x="108" y="187"/>
                    <a:pt x="107" y="188"/>
                    <a:pt x="106" y="188"/>
                  </a:cubicBezTo>
                  <a:cubicBezTo>
                    <a:pt x="106" y="188"/>
                    <a:pt x="105" y="188"/>
                    <a:pt x="105" y="188"/>
                  </a:cubicBezTo>
                  <a:cubicBezTo>
                    <a:pt x="105" y="189"/>
                    <a:pt x="105" y="189"/>
                    <a:pt x="105" y="190"/>
                  </a:cubicBezTo>
                  <a:cubicBezTo>
                    <a:pt x="106" y="190"/>
                    <a:pt x="107" y="190"/>
                    <a:pt x="108" y="190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189"/>
                    <a:pt x="109" y="189"/>
                    <a:pt x="110" y="188"/>
                  </a:cubicBezTo>
                  <a:cubicBezTo>
                    <a:pt x="110" y="188"/>
                    <a:pt x="110" y="188"/>
                    <a:pt x="110" y="188"/>
                  </a:cubicBezTo>
                  <a:cubicBezTo>
                    <a:pt x="110" y="188"/>
                    <a:pt x="111" y="188"/>
                    <a:pt x="112" y="188"/>
                  </a:cubicBezTo>
                  <a:cubicBezTo>
                    <a:pt x="112" y="186"/>
                    <a:pt x="113" y="187"/>
                    <a:pt x="113" y="186"/>
                  </a:cubicBezTo>
                  <a:cubicBezTo>
                    <a:pt x="113" y="186"/>
                    <a:pt x="114" y="186"/>
                    <a:pt x="114" y="186"/>
                  </a:cubicBezTo>
                  <a:cubicBezTo>
                    <a:pt x="114" y="185"/>
                    <a:pt x="114" y="185"/>
                    <a:pt x="113" y="185"/>
                  </a:cubicBezTo>
                  <a:cubicBezTo>
                    <a:pt x="115" y="184"/>
                    <a:pt x="115" y="184"/>
                    <a:pt x="117" y="183"/>
                  </a:cubicBezTo>
                  <a:cubicBezTo>
                    <a:pt x="117" y="182"/>
                    <a:pt x="116" y="182"/>
                    <a:pt x="116" y="18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2"/>
                    <a:pt x="118" y="182"/>
                  </a:cubicBezTo>
                  <a:cubicBezTo>
                    <a:pt x="118" y="182"/>
                    <a:pt x="118" y="182"/>
                    <a:pt x="118" y="182"/>
                  </a:cubicBezTo>
                  <a:cubicBezTo>
                    <a:pt x="118" y="180"/>
                    <a:pt x="119" y="180"/>
                    <a:pt x="119" y="179"/>
                  </a:cubicBezTo>
                  <a:cubicBezTo>
                    <a:pt x="119" y="179"/>
                    <a:pt x="119" y="179"/>
                    <a:pt x="120" y="179"/>
                  </a:cubicBezTo>
                  <a:cubicBezTo>
                    <a:pt x="120" y="179"/>
                    <a:pt x="120" y="179"/>
                    <a:pt x="120" y="180"/>
                  </a:cubicBezTo>
                  <a:cubicBezTo>
                    <a:pt x="120" y="180"/>
                    <a:pt x="120" y="180"/>
                    <a:pt x="121" y="180"/>
                  </a:cubicBezTo>
                  <a:cubicBezTo>
                    <a:pt x="121" y="179"/>
                    <a:pt x="121" y="179"/>
                    <a:pt x="121" y="179"/>
                  </a:cubicBezTo>
                  <a:cubicBezTo>
                    <a:pt x="121" y="179"/>
                    <a:pt x="124" y="179"/>
                    <a:pt x="126" y="179"/>
                  </a:cubicBezTo>
                  <a:cubicBezTo>
                    <a:pt x="126" y="178"/>
                    <a:pt x="126" y="177"/>
                    <a:pt x="126" y="177"/>
                  </a:cubicBezTo>
                  <a:cubicBezTo>
                    <a:pt x="126" y="176"/>
                    <a:pt x="127" y="176"/>
                    <a:pt x="128" y="176"/>
                  </a:cubicBezTo>
                  <a:cubicBezTo>
                    <a:pt x="127" y="175"/>
                    <a:pt x="126" y="175"/>
                    <a:pt x="127" y="174"/>
                  </a:cubicBezTo>
                  <a:cubicBezTo>
                    <a:pt x="127" y="174"/>
                    <a:pt x="127" y="173"/>
                    <a:pt x="127" y="173"/>
                  </a:cubicBezTo>
                  <a:cubicBezTo>
                    <a:pt x="126" y="173"/>
                    <a:pt x="126" y="173"/>
                    <a:pt x="125" y="174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2"/>
                    <a:pt x="123" y="171"/>
                    <a:pt x="122" y="170"/>
                  </a:cubicBezTo>
                  <a:cubicBezTo>
                    <a:pt x="125" y="170"/>
                    <a:pt x="124" y="171"/>
                    <a:pt x="126" y="169"/>
                  </a:cubicBezTo>
                  <a:cubicBezTo>
                    <a:pt x="127" y="169"/>
                    <a:pt x="127" y="170"/>
                    <a:pt x="127" y="170"/>
                  </a:cubicBezTo>
                  <a:cubicBezTo>
                    <a:pt x="127" y="170"/>
                    <a:pt x="128" y="170"/>
                    <a:pt x="129" y="170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1" y="169"/>
                    <a:pt x="132" y="169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8"/>
                    <a:pt x="133" y="168"/>
                    <a:pt x="133" y="169"/>
                  </a:cubicBezTo>
                  <a:cubicBezTo>
                    <a:pt x="134" y="169"/>
                    <a:pt x="135" y="169"/>
                    <a:pt x="135" y="169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35" y="169"/>
                    <a:pt x="134" y="169"/>
                    <a:pt x="134" y="169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0"/>
                    <a:pt x="135" y="170"/>
                    <a:pt x="136" y="170"/>
                  </a:cubicBezTo>
                  <a:cubicBezTo>
                    <a:pt x="136" y="170"/>
                    <a:pt x="137" y="170"/>
                    <a:pt x="137" y="170"/>
                  </a:cubicBezTo>
                  <a:cubicBezTo>
                    <a:pt x="137" y="170"/>
                    <a:pt x="137" y="170"/>
                    <a:pt x="138" y="170"/>
                  </a:cubicBezTo>
                  <a:cubicBezTo>
                    <a:pt x="138" y="170"/>
                    <a:pt x="138" y="170"/>
                    <a:pt x="138" y="171"/>
                  </a:cubicBezTo>
                  <a:cubicBezTo>
                    <a:pt x="138" y="170"/>
                    <a:pt x="138" y="170"/>
                    <a:pt x="138" y="170"/>
                  </a:cubicBezTo>
                  <a:cubicBezTo>
                    <a:pt x="139" y="172"/>
                    <a:pt x="139" y="171"/>
                    <a:pt x="138" y="172"/>
                  </a:cubicBezTo>
                  <a:cubicBezTo>
                    <a:pt x="138" y="172"/>
                    <a:pt x="138" y="173"/>
                    <a:pt x="139" y="173"/>
                  </a:cubicBezTo>
                  <a:cubicBezTo>
                    <a:pt x="141" y="173"/>
                    <a:pt x="142" y="172"/>
                    <a:pt x="142" y="171"/>
                  </a:cubicBezTo>
                  <a:cubicBezTo>
                    <a:pt x="142" y="171"/>
                    <a:pt x="143" y="171"/>
                    <a:pt x="143" y="171"/>
                  </a:cubicBezTo>
                  <a:cubicBezTo>
                    <a:pt x="143" y="172"/>
                    <a:pt x="143" y="172"/>
                    <a:pt x="143" y="173"/>
                  </a:cubicBezTo>
                  <a:cubicBezTo>
                    <a:pt x="143" y="173"/>
                    <a:pt x="144" y="173"/>
                    <a:pt x="144" y="173"/>
                  </a:cubicBezTo>
                  <a:cubicBezTo>
                    <a:pt x="144" y="173"/>
                    <a:pt x="144" y="173"/>
                    <a:pt x="145" y="173"/>
                  </a:cubicBezTo>
                  <a:cubicBezTo>
                    <a:pt x="145" y="173"/>
                    <a:pt x="146" y="173"/>
                    <a:pt x="147" y="17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7" y="173"/>
                    <a:pt x="148" y="173"/>
                    <a:pt x="148" y="173"/>
                  </a:cubicBezTo>
                  <a:cubicBezTo>
                    <a:pt x="148" y="173"/>
                    <a:pt x="149" y="174"/>
                    <a:pt x="149" y="174"/>
                  </a:cubicBezTo>
                  <a:cubicBezTo>
                    <a:pt x="150" y="174"/>
                    <a:pt x="150" y="174"/>
                    <a:pt x="151" y="174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2" y="174"/>
                    <a:pt x="153" y="174"/>
                    <a:pt x="154" y="174"/>
                  </a:cubicBezTo>
                  <a:cubicBezTo>
                    <a:pt x="154" y="174"/>
                    <a:pt x="154" y="174"/>
                    <a:pt x="154" y="174"/>
                  </a:cubicBezTo>
                  <a:cubicBezTo>
                    <a:pt x="155" y="174"/>
                    <a:pt x="154" y="174"/>
                    <a:pt x="154" y="174"/>
                  </a:cubicBezTo>
                  <a:cubicBezTo>
                    <a:pt x="155" y="174"/>
                    <a:pt x="155" y="173"/>
                    <a:pt x="156" y="173"/>
                  </a:cubicBezTo>
                  <a:cubicBezTo>
                    <a:pt x="156" y="173"/>
                    <a:pt x="156" y="173"/>
                    <a:pt x="156" y="173"/>
                  </a:cubicBezTo>
                  <a:cubicBezTo>
                    <a:pt x="157" y="172"/>
                    <a:pt x="158" y="172"/>
                    <a:pt x="158" y="172"/>
                  </a:cubicBezTo>
                  <a:cubicBezTo>
                    <a:pt x="158" y="172"/>
                    <a:pt x="158" y="172"/>
                    <a:pt x="159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0" y="172"/>
                    <a:pt x="160" y="172"/>
                    <a:pt x="161" y="172"/>
                  </a:cubicBezTo>
                  <a:cubicBezTo>
                    <a:pt x="161" y="172"/>
                    <a:pt x="161" y="172"/>
                    <a:pt x="161" y="172"/>
                  </a:cubicBezTo>
                  <a:cubicBezTo>
                    <a:pt x="161" y="172"/>
                    <a:pt x="161" y="172"/>
                    <a:pt x="162" y="172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162" y="172"/>
                    <a:pt x="163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63" y="172"/>
                    <a:pt x="164" y="172"/>
                    <a:pt x="165" y="172"/>
                  </a:cubicBezTo>
                  <a:cubicBezTo>
                    <a:pt x="165" y="172"/>
                    <a:pt x="165" y="172"/>
                    <a:pt x="166" y="172"/>
                  </a:cubicBezTo>
                  <a:cubicBezTo>
                    <a:pt x="166" y="172"/>
                    <a:pt x="167" y="172"/>
                    <a:pt x="167" y="172"/>
                  </a:cubicBezTo>
                  <a:cubicBezTo>
                    <a:pt x="167" y="172"/>
                    <a:pt x="167" y="172"/>
                    <a:pt x="167" y="173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68" y="172"/>
                    <a:pt x="168" y="173"/>
                    <a:pt x="168" y="173"/>
                  </a:cubicBezTo>
                  <a:cubicBezTo>
                    <a:pt x="169" y="173"/>
                    <a:pt x="170" y="172"/>
                    <a:pt x="170" y="172"/>
                  </a:cubicBezTo>
                  <a:cubicBezTo>
                    <a:pt x="173" y="172"/>
                    <a:pt x="175" y="172"/>
                    <a:pt x="176" y="170"/>
                  </a:cubicBezTo>
                  <a:cubicBezTo>
                    <a:pt x="176" y="170"/>
                    <a:pt x="176" y="170"/>
                    <a:pt x="177" y="170"/>
                  </a:cubicBezTo>
                  <a:cubicBezTo>
                    <a:pt x="177" y="170"/>
                    <a:pt x="177" y="171"/>
                    <a:pt x="177" y="171"/>
                  </a:cubicBezTo>
                  <a:cubicBezTo>
                    <a:pt x="177" y="171"/>
                    <a:pt x="176" y="171"/>
                    <a:pt x="176" y="171"/>
                  </a:cubicBezTo>
                  <a:cubicBezTo>
                    <a:pt x="176" y="173"/>
                    <a:pt x="178" y="172"/>
                    <a:pt x="176" y="174"/>
                  </a:cubicBezTo>
                  <a:cubicBezTo>
                    <a:pt x="178" y="175"/>
                    <a:pt x="179" y="173"/>
                    <a:pt x="180" y="174"/>
                  </a:cubicBezTo>
                  <a:cubicBezTo>
                    <a:pt x="180" y="174"/>
                    <a:pt x="180" y="174"/>
                    <a:pt x="180" y="175"/>
                  </a:cubicBezTo>
                  <a:cubicBezTo>
                    <a:pt x="181" y="175"/>
                    <a:pt x="182" y="175"/>
                    <a:pt x="183" y="174"/>
                  </a:cubicBezTo>
                  <a:cubicBezTo>
                    <a:pt x="183" y="174"/>
                    <a:pt x="183" y="173"/>
                    <a:pt x="183" y="173"/>
                  </a:cubicBezTo>
                  <a:cubicBezTo>
                    <a:pt x="184" y="173"/>
                    <a:pt x="184" y="173"/>
                    <a:pt x="185" y="172"/>
                  </a:cubicBezTo>
                  <a:cubicBezTo>
                    <a:pt x="185" y="174"/>
                    <a:pt x="185" y="174"/>
                    <a:pt x="185" y="175"/>
                  </a:cubicBezTo>
                  <a:cubicBezTo>
                    <a:pt x="185" y="176"/>
                    <a:pt x="186" y="177"/>
                    <a:pt x="187" y="177"/>
                  </a:cubicBezTo>
                  <a:cubicBezTo>
                    <a:pt x="187" y="177"/>
                    <a:pt x="188" y="177"/>
                    <a:pt x="188" y="177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188" y="178"/>
                    <a:pt x="189" y="178"/>
                    <a:pt x="189" y="178"/>
                  </a:cubicBezTo>
                  <a:cubicBezTo>
                    <a:pt x="190" y="179"/>
                    <a:pt x="190" y="179"/>
                    <a:pt x="191" y="180"/>
                  </a:cubicBezTo>
                  <a:cubicBezTo>
                    <a:pt x="192" y="180"/>
                    <a:pt x="193" y="179"/>
                    <a:pt x="194" y="179"/>
                  </a:cubicBezTo>
                  <a:cubicBezTo>
                    <a:pt x="194" y="179"/>
                    <a:pt x="194" y="180"/>
                    <a:pt x="194" y="181"/>
                  </a:cubicBezTo>
                  <a:cubicBezTo>
                    <a:pt x="195" y="180"/>
                    <a:pt x="195" y="180"/>
                    <a:pt x="196" y="180"/>
                  </a:cubicBezTo>
                  <a:cubicBezTo>
                    <a:pt x="196" y="180"/>
                    <a:pt x="196" y="181"/>
                    <a:pt x="196" y="181"/>
                  </a:cubicBezTo>
                  <a:cubicBezTo>
                    <a:pt x="197" y="181"/>
                    <a:pt x="196" y="181"/>
                    <a:pt x="198" y="181"/>
                  </a:cubicBezTo>
                  <a:cubicBezTo>
                    <a:pt x="198" y="182"/>
                    <a:pt x="198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9" y="185"/>
                    <a:pt x="199" y="184"/>
                    <a:pt x="200" y="185"/>
                  </a:cubicBezTo>
                  <a:cubicBezTo>
                    <a:pt x="201" y="185"/>
                    <a:pt x="201" y="185"/>
                    <a:pt x="202" y="184"/>
                  </a:cubicBezTo>
                  <a:cubicBezTo>
                    <a:pt x="202" y="185"/>
                    <a:pt x="202" y="185"/>
                    <a:pt x="203" y="186"/>
                  </a:cubicBezTo>
                  <a:cubicBezTo>
                    <a:pt x="203" y="186"/>
                    <a:pt x="203" y="186"/>
                    <a:pt x="204" y="186"/>
                  </a:cubicBezTo>
                  <a:cubicBezTo>
                    <a:pt x="204" y="185"/>
                    <a:pt x="204" y="185"/>
                    <a:pt x="204" y="184"/>
                  </a:cubicBezTo>
                  <a:cubicBezTo>
                    <a:pt x="204" y="184"/>
                    <a:pt x="205" y="184"/>
                    <a:pt x="205" y="184"/>
                  </a:cubicBezTo>
                  <a:cubicBezTo>
                    <a:pt x="205" y="184"/>
                    <a:pt x="205" y="185"/>
                    <a:pt x="205" y="185"/>
                  </a:cubicBezTo>
                  <a:cubicBezTo>
                    <a:pt x="207" y="185"/>
                    <a:pt x="207" y="185"/>
                    <a:pt x="209" y="185"/>
                  </a:cubicBezTo>
                  <a:cubicBezTo>
                    <a:pt x="209" y="185"/>
                    <a:pt x="209" y="184"/>
                    <a:pt x="209" y="184"/>
                  </a:cubicBezTo>
                  <a:cubicBezTo>
                    <a:pt x="209" y="184"/>
                    <a:pt x="209" y="184"/>
                    <a:pt x="208" y="184"/>
                  </a:cubicBezTo>
                  <a:cubicBezTo>
                    <a:pt x="208" y="182"/>
                    <a:pt x="208" y="182"/>
                    <a:pt x="206" y="183"/>
                  </a:cubicBezTo>
                  <a:cubicBezTo>
                    <a:pt x="206" y="182"/>
                    <a:pt x="207" y="182"/>
                    <a:pt x="207" y="181"/>
                  </a:cubicBezTo>
                  <a:cubicBezTo>
                    <a:pt x="206" y="181"/>
                    <a:pt x="205" y="181"/>
                    <a:pt x="205" y="180"/>
                  </a:cubicBezTo>
                  <a:cubicBezTo>
                    <a:pt x="202" y="180"/>
                    <a:pt x="200" y="181"/>
                    <a:pt x="198" y="181"/>
                  </a:cubicBezTo>
                  <a:cubicBezTo>
                    <a:pt x="198" y="180"/>
                    <a:pt x="198" y="180"/>
                    <a:pt x="197" y="180"/>
                  </a:cubicBezTo>
                  <a:cubicBezTo>
                    <a:pt x="199" y="180"/>
                    <a:pt x="198" y="180"/>
                    <a:pt x="199" y="180"/>
                  </a:cubicBezTo>
                  <a:cubicBezTo>
                    <a:pt x="200" y="180"/>
                    <a:pt x="200" y="180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202" y="178"/>
                    <a:pt x="202" y="178"/>
                    <a:pt x="203" y="177"/>
                  </a:cubicBezTo>
                  <a:cubicBezTo>
                    <a:pt x="203" y="177"/>
                    <a:pt x="203" y="177"/>
                    <a:pt x="203" y="177"/>
                  </a:cubicBezTo>
                  <a:cubicBezTo>
                    <a:pt x="204" y="178"/>
                    <a:pt x="204" y="178"/>
                    <a:pt x="204" y="179"/>
                  </a:cubicBezTo>
                  <a:cubicBezTo>
                    <a:pt x="205" y="179"/>
                    <a:pt x="205" y="179"/>
                    <a:pt x="205" y="178"/>
                  </a:cubicBezTo>
                  <a:cubicBezTo>
                    <a:pt x="205" y="177"/>
                    <a:pt x="204" y="176"/>
                    <a:pt x="204" y="175"/>
                  </a:cubicBezTo>
                  <a:cubicBezTo>
                    <a:pt x="204" y="174"/>
                    <a:pt x="204" y="174"/>
                    <a:pt x="204" y="173"/>
                  </a:cubicBezTo>
                  <a:cubicBezTo>
                    <a:pt x="204" y="173"/>
                    <a:pt x="204" y="173"/>
                    <a:pt x="205" y="173"/>
                  </a:cubicBezTo>
                  <a:cubicBezTo>
                    <a:pt x="205" y="174"/>
                    <a:pt x="206" y="175"/>
                    <a:pt x="206" y="177"/>
                  </a:cubicBezTo>
                  <a:cubicBezTo>
                    <a:pt x="208" y="177"/>
                    <a:pt x="209" y="178"/>
                    <a:pt x="211" y="177"/>
                  </a:cubicBezTo>
                  <a:cubicBezTo>
                    <a:pt x="211" y="177"/>
                    <a:pt x="211" y="177"/>
                    <a:pt x="211" y="177"/>
                  </a:cubicBezTo>
                  <a:cubicBezTo>
                    <a:pt x="211" y="177"/>
                    <a:pt x="211" y="177"/>
                    <a:pt x="211" y="177"/>
                  </a:cubicBezTo>
                  <a:cubicBezTo>
                    <a:pt x="211" y="177"/>
                    <a:pt x="211" y="178"/>
                    <a:pt x="212" y="178"/>
                  </a:cubicBezTo>
                  <a:cubicBezTo>
                    <a:pt x="212" y="178"/>
                    <a:pt x="212" y="178"/>
                    <a:pt x="212" y="178"/>
                  </a:cubicBezTo>
                  <a:cubicBezTo>
                    <a:pt x="212" y="178"/>
                    <a:pt x="212" y="179"/>
                    <a:pt x="212" y="179"/>
                  </a:cubicBezTo>
                  <a:cubicBezTo>
                    <a:pt x="213" y="178"/>
                    <a:pt x="213" y="178"/>
                    <a:pt x="214" y="178"/>
                  </a:cubicBezTo>
                  <a:cubicBezTo>
                    <a:pt x="214" y="179"/>
                    <a:pt x="214" y="179"/>
                    <a:pt x="214" y="180"/>
                  </a:cubicBezTo>
                  <a:cubicBezTo>
                    <a:pt x="214" y="180"/>
                    <a:pt x="214" y="180"/>
                    <a:pt x="215" y="180"/>
                  </a:cubicBezTo>
                  <a:cubicBezTo>
                    <a:pt x="215" y="181"/>
                    <a:pt x="215" y="181"/>
                    <a:pt x="216" y="181"/>
                  </a:cubicBezTo>
                  <a:cubicBezTo>
                    <a:pt x="216" y="181"/>
                    <a:pt x="216" y="181"/>
                    <a:pt x="216" y="181"/>
                  </a:cubicBezTo>
                  <a:cubicBezTo>
                    <a:pt x="216" y="182"/>
                    <a:pt x="216" y="182"/>
                    <a:pt x="216" y="183"/>
                  </a:cubicBezTo>
                  <a:cubicBezTo>
                    <a:pt x="217" y="183"/>
                    <a:pt x="217" y="183"/>
                    <a:pt x="217" y="183"/>
                  </a:cubicBezTo>
                  <a:cubicBezTo>
                    <a:pt x="217" y="184"/>
                    <a:pt x="217" y="185"/>
                    <a:pt x="218" y="185"/>
                  </a:cubicBezTo>
                  <a:cubicBezTo>
                    <a:pt x="218" y="185"/>
                    <a:pt x="218" y="186"/>
                    <a:pt x="219" y="186"/>
                  </a:cubicBezTo>
                  <a:cubicBezTo>
                    <a:pt x="219" y="186"/>
                    <a:pt x="220" y="186"/>
                    <a:pt x="220" y="185"/>
                  </a:cubicBezTo>
                  <a:cubicBezTo>
                    <a:pt x="220" y="186"/>
                    <a:pt x="220" y="186"/>
                    <a:pt x="221" y="187"/>
                  </a:cubicBezTo>
                  <a:cubicBezTo>
                    <a:pt x="220" y="187"/>
                    <a:pt x="220" y="187"/>
                    <a:pt x="220" y="187"/>
                  </a:cubicBezTo>
                  <a:cubicBezTo>
                    <a:pt x="220" y="188"/>
                    <a:pt x="221" y="188"/>
                    <a:pt x="222" y="188"/>
                  </a:cubicBezTo>
                  <a:cubicBezTo>
                    <a:pt x="222" y="188"/>
                    <a:pt x="222" y="188"/>
                    <a:pt x="223" y="188"/>
                  </a:cubicBezTo>
                  <a:cubicBezTo>
                    <a:pt x="223" y="188"/>
                    <a:pt x="223" y="189"/>
                    <a:pt x="223" y="189"/>
                  </a:cubicBezTo>
                  <a:cubicBezTo>
                    <a:pt x="225" y="190"/>
                    <a:pt x="226" y="190"/>
                    <a:pt x="227" y="191"/>
                  </a:cubicBezTo>
                  <a:cubicBezTo>
                    <a:pt x="227" y="192"/>
                    <a:pt x="228" y="192"/>
                    <a:pt x="228" y="193"/>
                  </a:cubicBezTo>
                  <a:cubicBezTo>
                    <a:pt x="228" y="193"/>
                    <a:pt x="227" y="194"/>
                    <a:pt x="227" y="194"/>
                  </a:cubicBezTo>
                  <a:cubicBezTo>
                    <a:pt x="227" y="194"/>
                    <a:pt x="227" y="195"/>
                    <a:pt x="227" y="196"/>
                  </a:cubicBezTo>
                  <a:cubicBezTo>
                    <a:pt x="228" y="195"/>
                    <a:pt x="229" y="195"/>
                    <a:pt x="229" y="195"/>
                  </a:cubicBezTo>
                  <a:cubicBezTo>
                    <a:pt x="229" y="194"/>
                    <a:pt x="229" y="194"/>
                    <a:pt x="229" y="193"/>
                  </a:cubicBezTo>
                  <a:cubicBezTo>
                    <a:pt x="230" y="193"/>
                    <a:pt x="230" y="193"/>
                    <a:pt x="230" y="192"/>
                  </a:cubicBezTo>
                  <a:cubicBezTo>
                    <a:pt x="231" y="192"/>
                    <a:pt x="231" y="192"/>
                    <a:pt x="232" y="192"/>
                  </a:cubicBezTo>
                  <a:cubicBezTo>
                    <a:pt x="232" y="193"/>
                    <a:pt x="232" y="193"/>
                    <a:pt x="232" y="193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30" y="194"/>
                    <a:pt x="230" y="194"/>
                    <a:pt x="230" y="195"/>
                  </a:cubicBezTo>
                  <a:cubicBezTo>
                    <a:pt x="230" y="195"/>
                    <a:pt x="230" y="195"/>
                    <a:pt x="230" y="195"/>
                  </a:cubicBezTo>
                  <a:cubicBezTo>
                    <a:pt x="230" y="196"/>
                    <a:pt x="231" y="196"/>
                    <a:pt x="232" y="198"/>
                  </a:cubicBezTo>
                  <a:cubicBezTo>
                    <a:pt x="233" y="198"/>
                    <a:pt x="233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6"/>
                    <a:pt x="234" y="195"/>
                    <a:pt x="234" y="194"/>
                  </a:cubicBezTo>
                  <a:cubicBezTo>
                    <a:pt x="233" y="194"/>
                    <a:pt x="233" y="194"/>
                    <a:pt x="233" y="195"/>
                  </a:cubicBezTo>
                  <a:cubicBezTo>
                    <a:pt x="233" y="194"/>
                    <a:pt x="233" y="194"/>
                    <a:pt x="233" y="194"/>
                  </a:cubicBezTo>
                  <a:cubicBezTo>
                    <a:pt x="234" y="195"/>
                    <a:pt x="234" y="195"/>
                    <a:pt x="235" y="196"/>
                  </a:cubicBezTo>
                  <a:cubicBezTo>
                    <a:pt x="235" y="196"/>
                    <a:pt x="236" y="196"/>
                    <a:pt x="236" y="196"/>
                  </a:cubicBezTo>
                  <a:cubicBezTo>
                    <a:pt x="236" y="197"/>
                    <a:pt x="236" y="198"/>
                    <a:pt x="236" y="198"/>
                  </a:cubicBezTo>
                  <a:cubicBezTo>
                    <a:pt x="235" y="198"/>
                    <a:pt x="234" y="199"/>
                    <a:pt x="233" y="199"/>
                  </a:cubicBezTo>
                  <a:cubicBezTo>
                    <a:pt x="234" y="199"/>
                    <a:pt x="234" y="199"/>
                    <a:pt x="234" y="200"/>
                  </a:cubicBezTo>
                  <a:cubicBezTo>
                    <a:pt x="235" y="200"/>
                    <a:pt x="235" y="200"/>
                    <a:pt x="236" y="200"/>
                  </a:cubicBezTo>
                  <a:cubicBezTo>
                    <a:pt x="236" y="200"/>
                    <a:pt x="236" y="200"/>
                    <a:pt x="235" y="201"/>
                  </a:cubicBezTo>
                  <a:cubicBezTo>
                    <a:pt x="236" y="201"/>
                    <a:pt x="235" y="201"/>
                    <a:pt x="236" y="201"/>
                  </a:cubicBezTo>
                  <a:cubicBezTo>
                    <a:pt x="236" y="201"/>
                    <a:pt x="236" y="202"/>
                    <a:pt x="236" y="202"/>
                  </a:cubicBezTo>
                  <a:cubicBezTo>
                    <a:pt x="237" y="202"/>
                    <a:pt x="237" y="202"/>
                    <a:pt x="238" y="202"/>
                  </a:cubicBezTo>
                  <a:cubicBezTo>
                    <a:pt x="238" y="201"/>
                    <a:pt x="238" y="201"/>
                    <a:pt x="238" y="200"/>
                  </a:cubicBezTo>
                  <a:cubicBezTo>
                    <a:pt x="240" y="200"/>
                    <a:pt x="240" y="199"/>
                    <a:pt x="240" y="198"/>
                  </a:cubicBezTo>
                  <a:cubicBezTo>
                    <a:pt x="241" y="198"/>
                    <a:pt x="241" y="198"/>
                    <a:pt x="242" y="198"/>
                  </a:cubicBezTo>
                  <a:cubicBezTo>
                    <a:pt x="242" y="198"/>
                    <a:pt x="242" y="199"/>
                    <a:pt x="242" y="199"/>
                  </a:cubicBezTo>
                  <a:cubicBezTo>
                    <a:pt x="242" y="199"/>
                    <a:pt x="241" y="200"/>
                    <a:pt x="240" y="200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200"/>
                    <a:pt x="240" y="201"/>
                    <a:pt x="239" y="201"/>
                  </a:cubicBezTo>
                  <a:cubicBezTo>
                    <a:pt x="239" y="202"/>
                    <a:pt x="239" y="202"/>
                    <a:pt x="239" y="203"/>
                  </a:cubicBezTo>
                  <a:cubicBezTo>
                    <a:pt x="239" y="203"/>
                    <a:pt x="239" y="203"/>
                    <a:pt x="238" y="203"/>
                  </a:cubicBezTo>
                  <a:cubicBezTo>
                    <a:pt x="238" y="204"/>
                    <a:pt x="238" y="204"/>
                    <a:pt x="238" y="205"/>
                  </a:cubicBezTo>
                  <a:cubicBezTo>
                    <a:pt x="238" y="205"/>
                    <a:pt x="238" y="205"/>
                    <a:pt x="238" y="205"/>
                  </a:cubicBezTo>
                  <a:cubicBezTo>
                    <a:pt x="239" y="205"/>
                    <a:pt x="239" y="205"/>
                    <a:pt x="239" y="205"/>
                  </a:cubicBezTo>
                  <a:cubicBezTo>
                    <a:pt x="239" y="205"/>
                    <a:pt x="240" y="206"/>
                    <a:pt x="240" y="206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240" y="206"/>
                    <a:pt x="240" y="207"/>
                    <a:pt x="240" y="208"/>
                  </a:cubicBezTo>
                  <a:cubicBezTo>
                    <a:pt x="241" y="208"/>
                    <a:pt x="241" y="208"/>
                    <a:pt x="242" y="208"/>
                  </a:cubicBezTo>
                  <a:cubicBezTo>
                    <a:pt x="242" y="208"/>
                    <a:pt x="242" y="208"/>
                    <a:pt x="242" y="209"/>
                  </a:cubicBezTo>
                  <a:cubicBezTo>
                    <a:pt x="241" y="209"/>
                    <a:pt x="241" y="209"/>
                    <a:pt x="240" y="209"/>
                  </a:cubicBezTo>
                  <a:cubicBezTo>
                    <a:pt x="241" y="210"/>
                    <a:pt x="242" y="211"/>
                    <a:pt x="242" y="212"/>
                  </a:cubicBezTo>
                  <a:cubicBezTo>
                    <a:pt x="244" y="212"/>
                    <a:pt x="244" y="212"/>
                    <a:pt x="245" y="213"/>
                  </a:cubicBezTo>
                  <a:cubicBezTo>
                    <a:pt x="245" y="213"/>
                    <a:pt x="245" y="213"/>
                    <a:pt x="245" y="213"/>
                  </a:cubicBezTo>
                  <a:cubicBezTo>
                    <a:pt x="245" y="213"/>
                    <a:pt x="246" y="213"/>
                    <a:pt x="246" y="212"/>
                  </a:cubicBezTo>
                  <a:cubicBezTo>
                    <a:pt x="246" y="212"/>
                    <a:pt x="246" y="211"/>
                    <a:pt x="245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211"/>
                    <a:pt x="246" y="211"/>
                    <a:pt x="246" y="211"/>
                  </a:cubicBezTo>
                  <a:cubicBezTo>
                    <a:pt x="246" y="211"/>
                    <a:pt x="246" y="210"/>
                    <a:pt x="247" y="210"/>
                  </a:cubicBezTo>
                  <a:cubicBezTo>
                    <a:pt x="247" y="210"/>
                    <a:pt x="247" y="210"/>
                    <a:pt x="248" y="210"/>
                  </a:cubicBezTo>
                  <a:cubicBezTo>
                    <a:pt x="248" y="210"/>
                    <a:pt x="248" y="209"/>
                    <a:pt x="248" y="209"/>
                  </a:cubicBezTo>
                  <a:cubicBezTo>
                    <a:pt x="248" y="209"/>
                    <a:pt x="248" y="209"/>
                    <a:pt x="248" y="209"/>
                  </a:cubicBezTo>
                  <a:cubicBezTo>
                    <a:pt x="248" y="210"/>
                    <a:pt x="249" y="210"/>
                    <a:pt x="249" y="210"/>
                  </a:cubicBezTo>
                  <a:cubicBezTo>
                    <a:pt x="248" y="210"/>
                    <a:pt x="248" y="211"/>
                    <a:pt x="248" y="211"/>
                  </a:cubicBezTo>
                  <a:cubicBezTo>
                    <a:pt x="248" y="213"/>
                    <a:pt x="248" y="213"/>
                    <a:pt x="250" y="213"/>
                  </a:cubicBezTo>
                  <a:cubicBezTo>
                    <a:pt x="250" y="213"/>
                    <a:pt x="250" y="213"/>
                    <a:pt x="250" y="214"/>
                  </a:cubicBezTo>
                  <a:cubicBezTo>
                    <a:pt x="249" y="213"/>
                    <a:pt x="249" y="214"/>
                    <a:pt x="248" y="213"/>
                  </a:cubicBezTo>
                  <a:cubicBezTo>
                    <a:pt x="247" y="213"/>
                    <a:pt x="247" y="213"/>
                    <a:pt x="247" y="214"/>
                  </a:cubicBezTo>
                  <a:cubicBezTo>
                    <a:pt x="247" y="215"/>
                    <a:pt x="249" y="215"/>
                    <a:pt x="250" y="216"/>
                  </a:cubicBezTo>
                  <a:cubicBezTo>
                    <a:pt x="250" y="216"/>
                    <a:pt x="251" y="216"/>
                    <a:pt x="251" y="216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1" y="216"/>
                    <a:pt x="252" y="216"/>
                    <a:pt x="252" y="216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1" y="215"/>
                    <a:pt x="252" y="215"/>
                    <a:pt x="252" y="215"/>
                  </a:cubicBezTo>
                  <a:cubicBezTo>
                    <a:pt x="252" y="215"/>
                    <a:pt x="252" y="216"/>
                    <a:pt x="252" y="216"/>
                  </a:cubicBezTo>
                  <a:cubicBezTo>
                    <a:pt x="252" y="216"/>
                    <a:pt x="252" y="216"/>
                    <a:pt x="253" y="216"/>
                  </a:cubicBezTo>
                  <a:cubicBezTo>
                    <a:pt x="253" y="217"/>
                    <a:pt x="253" y="217"/>
                    <a:pt x="254" y="218"/>
                  </a:cubicBezTo>
                  <a:cubicBezTo>
                    <a:pt x="255" y="218"/>
                    <a:pt x="255" y="218"/>
                    <a:pt x="256" y="218"/>
                  </a:cubicBezTo>
                  <a:cubicBezTo>
                    <a:pt x="256" y="218"/>
                    <a:pt x="256" y="218"/>
                    <a:pt x="256" y="218"/>
                  </a:cubicBezTo>
                  <a:cubicBezTo>
                    <a:pt x="256" y="219"/>
                    <a:pt x="256" y="219"/>
                    <a:pt x="256" y="219"/>
                  </a:cubicBezTo>
                  <a:cubicBezTo>
                    <a:pt x="256" y="219"/>
                    <a:pt x="256" y="220"/>
                    <a:pt x="256" y="220"/>
                  </a:cubicBezTo>
                  <a:cubicBezTo>
                    <a:pt x="256" y="220"/>
                    <a:pt x="257" y="220"/>
                    <a:pt x="257" y="219"/>
                  </a:cubicBezTo>
                  <a:cubicBezTo>
                    <a:pt x="257" y="220"/>
                    <a:pt x="258" y="220"/>
                    <a:pt x="258" y="220"/>
                  </a:cubicBezTo>
                  <a:cubicBezTo>
                    <a:pt x="257" y="220"/>
                    <a:pt x="257" y="220"/>
                    <a:pt x="257" y="220"/>
                  </a:cubicBezTo>
                  <a:cubicBezTo>
                    <a:pt x="257" y="221"/>
                    <a:pt x="257" y="222"/>
                    <a:pt x="257" y="222"/>
                  </a:cubicBezTo>
                  <a:cubicBezTo>
                    <a:pt x="258" y="222"/>
                    <a:pt x="258" y="223"/>
                    <a:pt x="259" y="223"/>
                  </a:cubicBezTo>
                  <a:cubicBezTo>
                    <a:pt x="259" y="223"/>
                    <a:pt x="259" y="223"/>
                    <a:pt x="259" y="223"/>
                  </a:cubicBezTo>
                  <a:cubicBezTo>
                    <a:pt x="258" y="223"/>
                    <a:pt x="258" y="223"/>
                    <a:pt x="257" y="223"/>
                  </a:cubicBezTo>
                  <a:cubicBezTo>
                    <a:pt x="258" y="224"/>
                    <a:pt x="258" y="224"/>
                    <a:pt x="258" y="224"/>
                  </a:cubicBezTo>
                  <a:cubicBezTo>
                    <a:pt x="258" y="224"/>
                    <a:pt x="258" y="224"/>
                    <a:pt x="257" y="225"/>
                  </a:cubicBezTo>
                  <a:cubicBezTo>
                    <a:pt x="257" y="226"/>
                    <a:pt x="256" y="227"/>
                    <a:pt x="258" y="227"/>
                  </a:cubicBezTo>
                  <a:cubicBezTo>
                    <a:pt x="258" y="228"/>
                    <a:pt x="258" y="228"/>
                    <a:pt x="258" y="228"/>
                  </a:cubicBezTo>
                  <a:cubicBezTo>
                    <a:pt x="258" y="228"/>
                    <a:pt x="258" y="227"/>
                    <a:pt x="258" y="227"/>
                  </a:cubicBezTo>
                  <a:cubicBezTo>
                    <a:pt x="259" y="227"/>
                    <a:pt x="260" y="227"/>
                    <a:pt x="260" y="227"/>
                  </a:cubicBezTo>
                  <a:cubicBezTo>
                    <a:pt x="260" y="227"/>
                    <a:pt x="260" y="227"/>
                    <a:pt x="260" y="227"/>
                  </a:cubicBezTo>
                  <a:cubicBezTo>
                    <a:pt x="261" y="226"/>
                    <a:pt x="262" y="226"/>
                    <a:pt x="263" y="226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6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8"/>
                    <a:pt x="264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6" y="228"/>
                    <a:pt x="267" y="228"/>
                    <a:pt x="268" y="227"/>
                  </a:cubicBezTo>
                  <a:cubicBezTo>
                    <a:pt x="268" y="227"/>
                    <a:pt x="268" y="227"/>
                    <a:pt x="268" y="227"/>
                  </a:cubicBezTo>
                  <a:cubicBezTo>
                    <a:pt x="269" y="227"/>
                    <a:pt x="270" y="227"/>
                    <a:pt x="271" y="226"/>
                  </a:cubicBezTo>
                  <a:cubicBezTo>
                    <a:pt x="271" y="226"/>
                    <a:pt x="271" y="226"/>
                    <a:pt x="271" y="226"/>
                  </a:cubicBezTo>
                  <a:cubicBezTo>
                    <a:pt x="272" y="225"/>
                    <a:pt x="272" y="225"/>
                    <a:pt x="273" y="225"/>
                  </a:cubicBezTo>
                  <a:cubicBezTo>
                    <a:pt x="273" y="225"/>
                    <a:pt x="273" y="226"/>
                    <a:pt x="273" y="226"/>
                  </a:cubicBezTo>
                  <a:cubicBezTo>
                    <a:pt x="273" y="226"/>
                    <a:pt x="274" y="226"/>
                    <a:pt x="274" y="226"/>
                  </a:cubicBezTo>
                  <a:cubicBezTo>
                    <a:pt x="275" y="227"/>
                    <a:pt x="275" y="226"/>
                    <a:pt x="275" y="228"/>
                  </a:cubicBezTo>
                  <a:cubicBezTo>
                    <a:pt x="275" y="228"/>
                    <a:pt x="276" y="228"/>
                    <a:pt x="276" y="228"/>
                  </a:cubicBezTo>
                  <a:cubicBezTo>
                    <a:pt x="276" y="228"/>
                    <a:pt x="276" y="228"/>
                    <a:pt x="276" y="229"/>
                  </a:cubicBezTo>
                  <a:cubicBezTo>
                    <a:pt x="277" y="229"/>
                    <a:pt x="277" y="228"/>
                    <a:pt x="277" y="228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8"/>
                    <a:pt x="279" y="228"/>
                    <a:pt x="280" y="228"/>
                  </a:cubicBezTo>
                  <a:cubicBezTo>
                    <a:pt x="280" y="228"/>
                    <a:pt x="280" y="228"/>
                    <a:pt x="280" y="229"/>
                  </a:cubicBezTo>
                  <a:cubicBezTo>
                    <a:pt x="280" y="229"/>
                    <a:pt x="281" y="229"/>
                    <a:pt x="281" y="229"/>
                  </a:cubicBezTo>
                  <a:cubicBezTo>
                    <a:pt x="281" y="230"/>
                    <a:pt x="281" y="230"/>
                    <a:pt x="280" y="231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2" y="231"/>
                    <a:pt x="282" y="231"/>
                    <a:pt x="283" y="231"/>
                  </a:cubicBezTo>
                  <a:cubicBezTo>
                    <a:pt x="283" y="230"/>
                    <a:pt x="283" y="230"/>
                    <a:pt x="283" y="229"/>
                  </a:cubicBezTo>
                  <a:cubicBezTo>
                    <a:pt x="284" y="229"/>
                    <a:pt x="284" y="229"/>
                    <a:pt x="285" y="229"/>
                  </a:cubicBezTo>
                  <a:cubicBezTo>
                    <a:pt x="285" y="230"/>
                    <a:pt x="285" y="230"/>
                    <a:pt x="284" y="231"/>
                  </a:cubicBezTo>
                  <a:cubicBezTo>
                    <a:pt x="285" y="232"/>
                    <a:pt x="285" y="232"/>
                    <a:pt x="287" y="232"/>
                  </a:cubicBezTo>
                  <a:cubicBezTo>
                    <a:pt x="287" y="232"/>
                    <a:pt x="287" y="232"/>
                    <a:pt x="287" y="232"/>
                  </a:cubicBezTo>
                  <a:cubicBezTo>
                    <a:pt x="287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4"/>
                  </a:cubicBezTo>
                  <a:cubicBezTo>
                    <a:pt x="289" y="234"/>
                    <a:pt x="290" y="234"/>
                    <a:pt x="291" y="235"/>
                  </a:cubicBezTo>
                  <a:cubicBezTo>
                    <a:pt x="291" y="236"/>
                    <a:pt x="290" y="236"/>
                    <a:pt x="289" y="237"/>
                  </a:cubicBezTo>
                  <a:cubicBezTo>
                    <a:pt x="290" y="238"/>
                    <a:pt x="292" y="238"/>
                    <a:pt x="292" y="239"/>
                  </a:cubicBezTo>
                  <a:cubicBezTo>
                    <a:pt x="291" y="239"/>
                    <a:pt x="291" y="240"/>
                    <a:pt x="291" y="240"/>
                  </a:cubicBezTo>
                  <a:cubicBezTo>
                    <a:pt x="292" y="239"/>
                    <a:pt x="292" y="239"/>
                    <a:pt x="293" y="239"/>
                  </a:cubicBezTo>
                  <a:cubicBezTo>
                    <a:pt x="293" y="239"/>
                    <a:pt x="293" y="239"/>
                    <a:pt x="293" y="239"/>
                  </a:cubicBezTo>
                  <a:cubicBezTo>
                    <a:pt x="293" y="239"/>
                    <a:pt x="293" y="239"/>
                    <a:pt x="293" y="239"/>
                  </a:cubicBezTo>
                  <a:cubicBezTo>
                    <a:pt x="293" y="241"/>
                    <a:pt x="292" y="242"/>
                    <a:pt x="293" y="244"/>
                  </a:cubicBezTo>
                  <a:cubicBezTo>
                    <a:pt x="293" y="244"/>
                    <a:pt x="293" y="244"/>
                    <a:pt x="292" y="244"/>
                  </a:cubicBezTo>
                  <a:cubicBezTo>
                    <a:pt x="292" y="244"/>
                    <a:pt x="292" y="243"/>
                    <a:pt x="292" y="243"/>
                  </a:cubicBezTo>
                  <a:cubicBezTo>
                    <a:pt x="291" y="243"/>
                    <a:pt x="291" y="243"/>
                    <a:pt x="291" y="243"/>
                  </a:cubicBezTo>
                  <a:cubicBezTo>
                    <a:pt x="290" y="242"/>
                    <a:pt x="291" y="243"/>
                    <a:pt x="291" y="242"/>
                  </a:cubicBezTo>
                  <a:cubicBezTo>
                    <a:pt x="291" y="242"/>
                    <a:pt x="291" y="241"/>
                    <a:pt x="290" y="241"/>
                  </a:cubicBezTo>
                  <a:cubicBezTo>
                    <a:pt x="291" y="241"/>
                    <a:pt x="291" y="241"/>
                    <a:pt x="291" y="241"/>
                  </a:cubicBezTo>
                  <a:cubicBezTo>
                    <a:pt x="292" y="241"/>
                    <a:pt x="292" y="241"/>
                    <a:pt x="292" y="241"/>
                  </a:cubicBezTo>
                  <a:cubicBezTo>
                    <a:pt x="291" y="240"/>
                    <a:pt x="291" y="240"/>
                    <a:pt x="291" y="239"/>
                  </a:cubicBezTo>
                  <a:cubicBezTo>
                    <a:pt x="290" y="239"/>
                    <a:pt x="290" y="239"/>
                    <a:pt x="290" y="240"/>
                  </a:cubicBezTo>
                  <a:cubicBezTo>
                    <a:pt x="290" y="240"/>
                    <a:pt x="289" y="240"/>
                    <a:pt x="289" y="241"/>
                  </a:cubicBezTo>
                  <a:cubicBezTo>
                    <a:pt x="288" y="241"/>
                    <a:pt x="287" y="241"/>
                    <a:pt x="286" y="241"/>
                  </a:cubicBezTo>
                  <a:cubicBezTo>
                    <a:pt x="286" y="241"/>
                    <a:pt x="286" y="241"/>
                    <a:pt x="286" y="241"/>
                  </a:cubicBezTo>
                  <a:cubicBezTo>
                    <a:pt x="286" y="241"/>
                    <a:pt x="285" y="241"/>
                    <a:pt x="284" y="241"/>
                  </a:cubicBezTo>
                  <a:cubicBezTo>
                    <a:pt x="284" y="241"/>
                    <a:pt x="284" y="241"/>
                    <a:pt x="284" y="241"/>
                  </a:cubicBezTo>
                  <a:cubicBezTo>
                    <a:pt x="283" y="241"/>
                    <a:pt x="282" y="242"/>
                    <a:pt x="281" y="242"/>
                  </a:cubicBezTo>
                  <a:cubicBezTo>
                    <a:pt x="281" y="242"/>
                    <a:pt x="281" y="242"/>
                    <a:pt x="281" y="241"/>
                  </a:cubicBezTo>
                  <a:cubicBezTo>
                    <a:pt x="281" y="242"/>
                    <a:pt x="280" y="242"/>
                    <a:pt x="280" y="242"/>
                  </a:cubicBezTo>
                  <a:cubicBezTo>
                    <a:pt x="280" y="242"/>
                    <a:pt x="280" y="241"/>
                    <a:pt x="280" y="241"/>
                  </a:cubicBezTo>
                  <a:cubicBezTo>
                    <a:pt x="279" y="241"/>
                    <a:pt x="279" y="241"/>
                    <a:pt x="278" y="241"/>
                  </a:cubicBezTo>
                  <a:cubicBezTo>
                    <a:pt x="278" y="243"/>
                    <a:pt x="279" y="244"/>
                    <a:pt x="279" y="245"/>
                  </a:cubicBezTo>
                  <a:cubicBezTo>
                    <a:pt x="279" y="245"/>
                    <a:pt x="280" y="245"/>
                    <a:pt x="280" y="245"/>
                  </a:cubicBezTo>
                  <a:cubicBezTo>
                    <a:pt x="281" y="246"/>
                    <a:pt x="283" y="247"/>
                    <a:pt x="283" y="250"/>
                  </a:cubicBezTo>
                  <a:cubicBezTo>
                    <a:pt x="284" y="250"/>
                    <a:pt x="284" y="250"/>
                    <a:pt x="284" y="250"/>
                  </a:cubicBezTo>
                  <a:cubicBezTo>
                    <a:pt x="284" y="250"/>
                    <a:pt x="284" y="251"/>
                    <a:pt x="284" y="252"/>
                  </a:cubicBezTo>
                  <a:cubicBezTo>
                    <a:pt x="285" y="252"/>
                    <a:pt x="285" y="251"/>
                    <a:pt x="286" y="251"/>
                  </a:cubicBezTo>
                  <a:cubicBezTo>
                    <a:pt x="286" y="252"/>
                    <a:pt x="286" y="253"/>
                    <a:pt x="286" y="254"/>
                  </a:cubicBezTo>
                  <a:cubicBezTo>
                    <a:pt x="285" y="254"/>
                    <a:pt x="286" y="254"/>
                    <a:pt x="285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285" y="255"/>
                    <a:pt x="285" y="256"/>
                    <a:pt x="285" y="256"/>
                  </a:cubicBezTo>
                  <a:cubicBezTo>
                    <a:pt x="285" y="256"/>
                    <a:pt x="286" y="256"/>
                    <a:pt x="286" y="256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5" y="257"/>
                    <a:pt x="285" y="257"/>
                  </a:cubicBezTo>
                  <a:cubicBezTo>
                    <a:pt x="286" y="258"/>
                    <a:pt x="286" y="260"/>
                    <a:pt x="286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7" y="261"/>
                    <a:pt x="287" y="262"/>
                    <a:pt x="287" y="262"/>
                  </a:cubicBezTo>
                  <a:cubicBezTo>
                    <a:pt x="286" y="262"/>
                    <a:pt x="286" y="262"/>
                    <a:pt x="286" y="262"/>
                  </a:cubicBezTo>
                  <a:cubicBezTo>
                    <a:pt x="286" y="263"/>
                    <a:pt x="286" y="264"/>
                    <a:pt x="287" y="265"/>
                  </a:cubicBezTo>
                  <a:cubicBezTo>
                    <a:pt x="287" y="265"/>
                    <a:pt x="287" y="265"/>
                    <a:pt x="287" y="265"/>
                  </a:cubicBezTo>
                  <a:cubicBezTo>
                    <a:pt x="287" y="266"/>
                    <a:pt x="287" y="267"/>
                    <a:pt x="287" y="268"/>
                  </a:cubicBezTo>
                  <a:cubicBezTo>
                    <a:pt x="287" y="268"/>
                    <a:pt x="287" y="268"/>
                    <a:pt x="287" y="268"/>
                  </a:cubicBezTo>
                  <a:cubicBezTo>
                    <a:pt x="286" y="269"/>
                    <a:pt x="287" y="269"/>
                    <a:pt x="287" y="269"/>
                  </a:cubicBezTo>
                  <a:cubicBezTo>
                    <a:pt x="287" y="269"/>
                    <a:pt x="287" y="269"/>
                    <a:pt x="287" y="269"/>
                  </a:cubicBezTo>
                  <a:cubicBezTo>
                    <a:pt x="287" y="271"/>
                    <a:pt x="287" y="276"/>
                    <a:pt x="288" y="276"/>
                  </a:cubicBezTo>
                  <a:cubicBezTo>
                    <a:pt x="288" y="277"/>
                    <a:pt x="287" y="277"/>
                    <a:pt x="287" y="277"/>
                  </a:cubicBezTo>
                  <a:cubicBezTo>
                    <a:pt x="287" y="278"/>
                    <a:pt x="288" y="281"/>
                    <a:pt x="288" y="281"/>
                  </a:cubicBezTo>
                  <a:cubicBezTo>
                    <a:pt x="289" y="284"/>
                    <a:pt x="289" y="285"/>
                    <a:pt x="291" y="285"/>
                  </a:cubicBezTo>
                  <a:cubicBezTo>
                    <a:pt x="291" y="286"/>
                    <a:pt x="291" y="286"/>
                    <a:pt x="291" y="286"/>
                  </a:cubicBezTo>
                  <a:cubicBezTo>
                    <a:pt x="291" y="286"/>
                    <a:pt x="291" y="286"/>
                    <a:pt x="291" y="286"/>
                  </a:cubicBezTo>
                  <a:cubicBezTo>
                    <a:pt x="291" y="287"/>
                    <a:pt x="290" y="287"/>
                    <a:pt x="291" y="288"/>
                  </a:cubicBezTo>
                  <a:cubicBezTo>
                    <a:pt x="291" y="288"/>
                    <a:pt x="291" y="288"/>
                    <a:pt x="291" y="288"/>
                  </a:cubicBezTo>
                  <a:cubicBezTo>
                    <a:pt x="291" y="289"/>
                    <a:pt x="291" y="289"/>
                    <a:pt x="292" y="290"/>
                  </a:cubicBezTo>
                  <a:cubicBezTo>
                    <a:pt x="292" y="290"/>
                    <a:pt x="292" y="290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1" y="293"/>
                    <a:pt x="292" y="294"/>
                    <a:pt x="293" y="296"/>
                  </a:cubicBezTo>
                  <a:cubicBezTo>
                    <a:pt x="292" y="296"/>
                    <a:pt x="292" y="296"/>
                    <a:pt x="291" y="296"/>
                  </a:cubicBezTo>
                  <a:cubicBezTo>
                    <a:pt x="291" y="296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8"/>
                    <a:pt x="292" y="298"/>
                  </a:cubicBezTo>
                  <a:cubicBezTo>
                    <a:pt x="292" y="298"/>
                    <a:pt x="292" y="298"/>
                    <a:pt x="292" y="298"/>
                  </a:cubicBezTo>
                  <a:cubicBezTo>
                    <a:pt x="292" y="299"/>
                    <a:pt x="292" y="299"/>
                    <a:pt x="292" y="299"/>
                  </a:cubicBezTo>
                  <a:cubicBezTo>
                    <a:pt x="293" y="299"/>
                    <a:pt x="293" y="299"/>
                    <a:pt x="293" y="299"/>
                  </a:cubicBezTo>
                  <a:cubicBezTo>
                    <a:pt x="293" y="299"/>
                    <a:pt x="293" y="300"/>
                    <a:pt x="293" y="300"/>
                  </a:cubicBezTo>
                  <a:cubicBezTo>
                    <a:pt x="293" y="300"/>
                    <a:pt x="294" y="300"/>
                    <a:pt x="294" y="300"/>
                  </a:cubicBezTo>
                  <a:cubicBezTo>
                    <a:pt x="294" y="300"/>
                    <a:pt x="294" y="301"/>
                    <a:pt x="294" y="301"/>
                  </a:cubicBezTo>
                  <a:cubicBezTo>
                    <a:pt x="294" y="301"/>
                    <a:pt x="295" y="301"/>
                    <a:pt x="295" y="301"/>
                  </a:cubicBezTo>
                  <a:cubicBezTo>
                    <a:pt x="295" y="302"/>
                    <a:pt x="295" y="302"/>
                    <a:pt x="295" y="303"/>
                  </a:cubicBezTo>
                  <a:cubicBezTo>
                    <a:pt x="295" y="303"/>
                    <a:pt x="296" y="303"/>
                    <a:pt x="296" y="303"/>
                  </a:cubicBezTo>
                  <a:cubicBezTo>
                    <a:pt x="296" y="304"/>
                    <a:pt x="297" y="306"/>
                    <a:pt x="297" y="307"/>
                  </a:cubicBezTo>
                  <a:cubicBezTo>
                    <a:pt x="298" y="307"/>
                    <a:pt x="298" y="307"/>
                    <a:pt x="299" y="307"/>
                  </a:cubicBezTo>
                  <a:cubicBezTo>
                    <a:pt x="299" y="308"/>
                    <a:pt x="299" y="307"/>
                    <a:pt x="299" y="308"/>
                  </a:cubicBezTo>
                  <a:cubicBezTo>
                    <a:pt x="300" y="309"/>
                    <a:pt x="299" y="309"/>
                    <a:pt x="301" y="309"/>
                  </a:cubicBezTo>
                  <a:cubicBezTo>
                    <a:pt x="301" y="310"/>
                    <a:pt x="301" y="311"/>
                    <a:pt x="301" y="312"/>
                  </a:cubicBezTo>
                  <a:cubicBezTo>
                    <a:pt x="302" y="312"/>
                    <a:pt x="303" y="312"/>
                    <a:pt x="304" y="311"/>
                  </a:cubicBezTo>
                  <a:cubicBezTo>
                    <a:pt x="304" y="311"/>
                    <a:pt x="304" y="310"/>
                    <a:pt x="304" y="310"/>
                  </a:cubicBezTo>
                  <a:cubicBezTo>
                    <a:pt x="303" y="310"/>
                    <a:pt x="303" y="310"/>
                    <a:pt x="303" y="310"/>
                  </a:cubicBezTo>
                  <a:cubicBezTo>
                    <a:pt x="303" y="310"/>
                    <a:pt x="303" y="310"/>
                    <a:pt x="303" y="310"/>
                  </a:cubicBezTo>
                  <a:cubicBezTo>
                    <a:pt x="304" y="310"/>
                    <a:pt x="304" y="309"/>
                    <a:pt x="305" y="309"/>
                  </a:cubicBezTo>
                  <a:cubicBezTo>
                    <a:pt x="305" y="310"/>
                    <a:pt x="305" y="310"/>
                    <a:pt x="305" y="310"/>
                  </a:cubicBezTo>
                  <a:cubicBezTo>
                    <a:pt x="305" y="310"/>
                    <a:pt x="305" y="310"/>
                    <a:pt x="306" y="310"/>
                  </a:cubicBezTo>
                  <a:cubicBezTo>
                    <a:pt x="305" y="311"/>
                    <a:pt x="305" y="312"/>
                    <a:pt x="307" y="313"/>
                  </a:cubicBezTo>
                  <a:cubicBezTo>
                    <a:pt x="307" y="313"/>
                    <a:pt x="307" y="313"/>
                    <a:pt x="307" y="314"/>
                  </a:cubicBezTo>
                  <a:cubicBezTo>
                    <a:pt x="306" y="313"/>
                    <a:pt x="305" y="313"/>
                    <a:pt x="305" y="313"/>
                  </a:cubicBezTo>
                  <a:cubicBezTo>
                    <a:pt x="304" y="313"/>
                    <a:pt x="305" y="313"/>
                    <a:pt x="304" y="313"/>
                  </a:cubicBezTo>
                  <a:cubicBezTo>
                    <a:pt x="304" y="314"/>
                    <a:pt x="304" y="315"/>
                    <a:pt x="305" y="315"/>
                  </a:cubicBezTo>
                  <a:cubicBezTo>
                    <a:pt x="305" y="315"/>
                    <a:pt x="306" y="315"/>
                    <a:pt x="306" y="315"/>
                  </a:cubicBezTo>
                  <a:cubicBezTo>
                    <a:pt x="306" y="316"/>
                    <a:pt x="307" y="316"/>
                    <a:pt x="307" y="316"/>
                  </a:cubicBezTo>
                  <a:cubicBezTo>
                    <a:pt x="308" y="316"/>
                    <a:pt x="308" y="316"/>
                    <a:pt x="309" y="316"/>
                  </a:cubicBezTo>
                  <a:cubicBezTo>
                    <a:pt x="309" y="316"/>
                    <a:pt x="309" y="317"/>
                    <a:pt x="309" y="317"/>
                  </a:cubicBezTo>
                  <a:cubicBezTo>
                    <a:pt x="309" y="317"/>
                    <a:pt x="310" y="317"/>
                    <a:pt x="310" y="317"/>
                  </a:cubicBezTo>
                  <a:cubicBezTo>
                    <a:pt x="310" y="317"/>
                    <a:pt x="310" y="317"/>
                    <a:pt x="310" y="318"/>
                  </a:cubicBezTo>
                  <a:cubicBezTo>
                    <a:pt x="309" y="318"/>
                    <a:pt x="309" y="318"/>
                    <a:pt x="308" y="318"/>
                  </a:cubicBezTo>
                  <a:cubicBezTo>
                    <a:pt x="308" y="319"/>
                    <a:pt x="308" y="319"/>
                    <a:pt x="308" y="320"/>
                  </a:cubicBezTo>
                  <a:cubicBezTo>
                    <a:pt x="309" y="320"/>
                    <a:pt x="310" y="321"/>
                    <a:pt x="311" y="322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1" y="323"/>
                    <a:pt x="311" y="323"/>
                    <a:pt x="312" y="323"/>
                  </a:cubicBezTo>
                  <a:cubicBezTo>
                    <a:pt x="312" y="323"/>
                    <a:pt x="312" y="323"/>
                    <a:pt x="312" y="324"/>
                  </a:cubicBezTo>
                  <a:cubicBezTo>
                    <a:pt x="312" y="324"/>
                    <a:pt x="312" y="324"/>
                    <a:pt x="312" y="324"/>
                  </a:cubicBezTo>
                  <a:cubicBezTo>
                    <a:pt x="312" y="324"/>
                    <a:pt x="313" y="325"/>
                    <a:pt x="313" y="325"/>
                  </a:cubicBezTo>
                  <a:cubicBezTo>
                    <a:pt x="313" y="325"/>
                    <a:pt x="314" y="325"/>
                    <a:pt x="314" y="325"/>
                  </a:cubicBezTo>
                  <a:cubicBezTo>
                    <a:pt x="315" y="325"/>
                    <a:pt x="315" y="326"/>
                    <a:pt x="315" y="326"/>
                  </a:cubicBezTo>
                  <a:cubicBezTo>
                    <a:pt x="315" y="326"/>
                    <a:pt x="315" y="326"/>
                    <a:pt x="315" y="327"/>
                  </a:cubicBezTo>
                  <a:cubicBezTo>
                    <a:pt x="316" y="327"/>
                    <a:pt x="316" y="327"/>
                    <a:pt x="316" y="327"/>
                  </a:cubicBezTo>
                  <a:cubicBezTo>
                    <a:pt x="316" y="327"/>
                    <a:pt x="316" y="328"/>
                    <a:pt x="316" y="328"/>
                  </a:cubicBezTo>
                  <a:cubicBezTo>
                    <a:pt x="317" y="328"/>
                    <a:pt x="318" y="329"/>
                    <a:pt x="318" y="329"/>
                  </a:cubicBezTo>
                  <a:cubicBezTo>
                    <a:pt x="318" y="329"/>
                    <a:pt x="318" y="329"/>
                    <a:pt x="319" y="329"/>
                  </a:cubicBezTo>
                  <a:cubicBezTo>
                    <a:pt x="318" y="329"/>
                    <a:pt x="318" y="329"/>
                    <a:pt x="318" y="329"/>
                  </a:cubicBezTo>
                  <a:cubicBezTo>
                    <a:pt x="318" y="330"/>
                    <a:pt x="319" y="330"/>
                    <a:pt x="319" y="331"/>
                  </a:cubicBezTo>
                  <a:cubicBezTo>
                    <a:pt x="319" y="331"/>
                    <a:pt x="319" y="331"/>
                    <a:pt x="318" y="331"/>
                  </a:cubicBezTo>
                  <a:cubicBezTo>
                    <a:pt x="318" y="332"/>
                    <a:pt x="319" y="332"/>
                    <a:pt x="319" y="333"/>
                  </a:cubicBezTo>
                  <a:cubicBezTo>
                    <a:pt x="319" y="333"/>
                    <a:pt x="319" y="332"/>
                    <a:pt x="319" y="332"/>
                  </a:cubicBezTo>
                  <a:cubicBezTo>
                    <a:pt x="321" y="333"/>
                    <a:pt x="321" y="332"/>
                    <a:pt x="323" y="332"/>
                  </a:cubicBezTo>
                  <a:cubicBezTo>
                    <a:pt x="323" y="332"/>
                    <a:pt x="323" y="332"/>
                    <a:pt x="323" y="333"/>
                  </a:cubicBezTo>
                  <a:cubicBezTo>
                    <a:pt x="323" y="332"/>
                    <a:pt x="324" y="332"/>
                    <a:pt x="324" y="332"/>
                  </a:cubicBezTo>
                  <a:cubicBezTo>
                    <a:pt x="324" y="332"/>
                    <a:pt x="324" y="333"/>
                    <a:pt x="324" y="333"/>
                  </a:cubicBezTo>
                  <a:cubicBezTo>
                    <a:pt x="326" y="333"/>
                    <a:pt x="327" y="333"/>
                    <a:pt x="329" y="333"/>
                  </a:cubicBezTo>
                  <a:cubicBezTo>
                    <a:pt x="329" y="333"/>
                    <a:pt x="329" y="334"/>
                    <a:pt x="330" y="335"/>
                  </a:cubicBezTo>
                  <a:cubicBezTo>
                    <a:pt x="330" y="335"/>
                    <a:pt x="330" y="335"/>
                    <a:pt x="330" y="335"/>
                  </a:cubicBezTo>
                  <a:cubicBezTo>
                    <a:pt x="330" y="335"/>
                    <a:pt x="330" y="335"/>
                    <a:pt x="330" y="335"/>
                  </a:cubicBezTo>
                  <a:cubicBezTo>
                    <a:pt x="331" y="335"/>
                    <a:pt x="331" y="335"/>
                    <a:pt x="331" y="334"/>
                  </a:cubicBezTo>
                  <a:cubicBezTo>
                    <a:pt x="333" y="334"/>
                    <a:pt x="333" y="335"/>
                    <a:pt x="334" y="336"/>
                  </a:cubicBezTo>
                  <a:cubicBezTo>
                    <a:pt x="334" y="336"/>
                    <a:pt x="335" y="336"/>
                    <a:pt x="335" y="336"/>
                  </a:cubicBezTo>
                  <a:cubicBezTo>
                    <a:pt x="335" y="336"/>
                    <a:pt x="336" y="337"/>
                    <a:pt x="336" y="337"/>
                  </a:cubicBezTo>
                  <a:cubicBezTo>
                    <a:pt x="336" y="337"/>
                    <a:pt x="336" y="337"/>
                    <a:pt x="337" y="337"/>
                  </a:cubicBezTo>
                  <a:cubicBezTo>
                    <a:pt x="337" y="337"/>
                    <a:pt x="337" y="338"/>
                    <a:pt x="338" y="338"/>
                  </a:cubicBezTo>
                  <a:cubicBezTo>
                    <a:pt x="338" y="338"/>
                    <a:pt x="338" y="338"/>
                    <a:pt x="338" y="338"/>
                  </a:cubicBezTo>
                  <a:cubicBezTo>
                    <a:pt x="338" y="339"/>
                    <a:pt x="338" y="339"/>
                    <a:pt x="339" y="340"/>
                  </a:cubicBezTo>
                  <a:cubicBezTo>
                    <a:pt x="339" y="340"/>
                    <a:pt x="339" y="340"/>
                    <a:pt x="339" y="340"/>
                  </a:cubicBezTo>
                  <a:cubicBezTo>
                    <a:pt x="339" y="340"/>
                    <a:pt x="339" y="341"/>
                    <a:pt x="339" y="341"/>
                  </a:cubicBezTo>
                  <a:cubicBezTo>
                    <a:pt x="339" y="341"/>
                    <a:pt x="339" y="341"/>
                    <a:pt x="340" y="341"/>
                  </a:cubicBezTo>
                  <a:cubicBezTo>
                    <a:pt x="340" y="342"/>
                    <a:pt x="339" y="342"/>
                    <a:pt x="339" y="342"/>
                  </a:cubicBezTo>
                  <a:cubicBezTo>
                    <a:pt x="339" y="342"/>
                    <a:pt x="340" y="343"/>
                    <a:pt x="340" y="343"/>
                  </a:cubicBezTo>
                  <a:cubicBezTo>
                    <a:pt x="340" y="343"/>
                    <a:pt x="340" y="343"/>
                    <a:pt x="340" y="343"/>
                  </a:cubicBezTo>
                  <a:cubicBezTo>
                    <a:pt x="340" y="343"/>
                    <a:pt x="340" y="344"/>
                    <a:pt x="341" y="344"/>
                  </a:cubicBezTo>
                  <a:cubicBezTo>
                    <a:pt x="341" y="344"/>
                    <a:pt x="341" y="344"/>
                    <a:pt x="341" y="344"/>
                  </a:cubicBezTo>
                  <a:cubicBezTo>
                    <a:pt x="341" y="344"/>
                    <a:pt x="341" y="344"/>
                    <a:pt x="341" y="345"/>
                  </a:cubicBezTo>
                  <a:cubicBezTo>
                    <a:pt x="342" y="345"/>
                    <a:pt x="342" y="345"/>
                    <a:pt x="343" y="345"/>
                  </a:cubicBezTo>
                  <a:cubicBezTo>
                    <a:pt x="343" y="346"/>
                    <a:pt x="343" y="346"/>
                    <a:pt x="343" y="347"/>
                  </a:cubicBezTo>
                  <a:cubicBezTo>
                    <a:pt x="344" y="347"/>
                    <a:pt x="345" y="348"/>
                    <a:pt x="345" y="348"/>
                  </a:cubicBezTo>
                  <a:cubicBezTo>
                    <a:pt x="346" y="349"/>
                    <a:pt x="345" y="349"/>
                    <a:pt x="346" y="351"/>
                  </a:cubicBezTo>
                  <a:cubicBezTo>
                    <a:pt x="346" y="351"/>
                    <a:pt x="346" y="351"/>
                    <a:pt x="347" y="351"/>
                  </a:cubicBezTo>
                  <a:cubicBezTo>
                    <a:pt x="347" y="352"/>
                    <a:pt x="347" y="352"/>
                    <a:pt x="347" y="353"/>
                  </a:cubicBezTo>
                  <a:cubicBezTo>
                    <a:pt x="349" y="353"/>
                    <a:pt x="348" y="353"/>
                    <a:pt x="349" y="354"/>
                  </a:cubicBezTo>
                  <a:cubicBezTo>
                    <a:pt x="349" y="354"/>
                    <a:pt x="349" y="354"/>
                    <a:pt x="349" y="354"/>
                  </a:cubicBezTo>
                  <a:cubicBezTo>
                    <a:pt x="349" y="354"/>
                    <a:pt x="349" y="354"/>
                    <a:pt x="349" y="354"/>
                  </a:cubicBezTo>
                  <a:cubicBezTo>
                    <a:pt x="350" y="354"/>
                    <a:pt x="351" y="355"/>
                    <a:pt x="351" y="355"/>
                  </a:cubicBezTo>
                  <a:cubicBezTo>
                    <a:pt x="351" y="355"/>
                    <a:pt x="351" y="355"/>
                    <a:pt x="351" y="356"/>
                  </a:cubicBezTo>
                  <a:cubicBezTo>
                    <a:pt x="352" y="356"/>
                    <a:pt x="353" y="356"/>
                    <a:pt x="354" y="356"/>
                  </a:cubicBezTo>
                  <a:cubicBezTo>
                    <a:pt x="354" y="356"/>
                    <a:pt x="354" y="356"/>
                    <a:pt x="355" y="357"/>
                  </a:cubicBezTo>
                  <a:cubicBezTo>
                    <a:pt x="355" y="357"/>
                    <a:pt x="355" y="357"/>
                    <a:pt x="356" y="357"/>
                  </a:cubicBezTo>
                  <a:cubicBezTo>
                    <a:pt x="357" y="358"/>
                    <a:pt x="358" y="358"/>
                    <a:pt x="358" y="359"/>
                  </a:cubicBezTo>
                  <a:cubicBezTo>
                    <a:pt x="358" y="360"/>
                    <a:pt x="358" y="361"/>
                    <a:pt x="358" y="362"/>
                  </a:cubicBezTo>
                  <a:cubicBezTo>
                    <a:pt x="359" y="362"/>
                    <a:pt x="359" y="362"/>
                    <a:pt x="359" y="362"/>
                  </a:cubicBezTo>
                  <a:cubicBezTo>
                    <a:pt x="360" y="363"/>
                    <a:pt x="360" y="363"/>
                    <a:pt x="360" y="364"/>
                  </a:cubicBezTo>
                  <a:cubicBezTo>
                    <a:pt x="360" y="364"/>
                    <a:pt x="360" y="364"/>
                    <a:pt x="360" y="364"/>
                  </a:cubicBezTo>
                  <a:cubicBezTo>
                    <a:pt x="360" y="365"/>
                    <a:pt x="360" y="366"/>
                    <a:pt x="361" y="367"/>
                  </a:cubicBezTo>
                  <a:cubicBezTo>
                    <a:pt x="360" y="367"/>
                    <a:pt x="360" y="367"/>
                    <a:pt x="360" y="367"/>
                  </a:cubicBezTo>
                  <a:cubicBezTo>
                    <a:pt x="360" y="367"/>
                    <a:pt x="360" y="367"/>
                    <a:pt x="360" y="368"/>
                  </a:cubicBezTo>
                  <a:cubicBezTo>
                    <a:pt x="360" y="368"/>
                    <a:pt x="360" y="368"/>
                    <a:pt x="360" y="368"/>
                  </a:cubicBezTo>
                  <a:cubicBezTo>
                    <a:pt x="360" y="368"/>
                    <a:pt x="360" y="368"/>
                    <a:pt x="360" y="369"/>
                  </a:cubicBezTo>
                  <a:cubicBezTo>
                    <a:pt x="360" y="368"/>
                    <a:pt x="357" y="369"/>
                    <a:pt x="356" y="369"/>
                  </a:cubicBezTo>
                  <a:cubicBezTo>
                    <a:pt x="357" y="371"/>
                    <a:pt x="357" y="370"/>
                    <a:pt x="359" y="371"/>
                  </a:cubicBezTo>
                  <a:cubicBezTo>
                    <a:pt x="360" y="372"/>
                    <a:pt x="361" y="372"/>
                    <a:pt x="362" y="373"/>
                  </a:cubicBezTo>
                  <a:cubicBezTo>
                    <a:pt x="362" y="373"/>
                    <a:pt x="363" y="373"/>
                    <a:pt x="363" y="373"/>
                  </a:cubicBezTo>
                  <a:cubicBezTo>
                    <a:pt x="363" y="373"/>
                    <a:pt x="363" y="374"/>
                    <a:pt x="363" y="374"/>
                  </a:cubicBezTo>
                  <a:cubicBezTo>
                    <a:pt x="363" y="374"/>
                    <a:pt x="363" y="374"/>
                    <a:pt x="364" y="374"/>
                  </a:cubicBezTo>
                  <a:cubicBezTo>
                    <a:pt x="364" y="374"/>
                    <a:pt x="365" y="374"/>
                    <a:pt x="366" y="374"/>
                  </a:cubicBezTo>
                  <a:cubicBezTo>
                    <a:pt x="366" y="374"/>
                    <a:pt x="366" y="375"/>
                    <a:pt x="366" y="375"/>
                  </a:cubicBezTo>
                  <a:cubicBezTo>
                    <a:pt x="367" y="375"/>
                    <a:pt x="367" y="375"/>
                    <a:pt x="368" y="375"/>
                  </a:cubicBezTo>
                  <a:cubicBezTo>
                    <a:pt x="368" y="375"/>
                    <a:pt x="369" y="375"/>
                    <a:pt x="369" y="376"/>
                  </a:cubicBezTo>
                  <a:cubicBezTo>
                    <a:pt x="369" y="376"/>
                    <a:pt x="370" y="376"/>
                    <a:pt x="370" y="376"/>
                  </a:cubicBezTo>
                  <a:cubicBezTo>
                    <a:pt x="370" y="376"/>
                    <a:pt x="371" y="376"/>
                    <a:pt x="371" y="376"/>
                  </a:cubicBezTo>
                  <a:cubicBezTo>
                    <a:pt x="371" y="377"/>
                    <a:pt x="371" y="377"/>
                    <a:pt x="371" y="377"/>
                  </a:cubicBezTo>
                  <a:cubicBezTo>
                    <a:pt x="372" y="377"/>
                    <a:pt x="372" y="378"/>
                    <a:pt x="373" y="378"/>
                  </a:cubicBezTo>
                  <a:cubicBezTo>
                    <a:pt x="373" y="379"/>
                    <a:pt x="373" y="379"/>
                    <a:pt x="373" y="380"/>
                  </a:cubicBezTo>
                  <a:cubicBezTo>
                    <a:pt x="373" y="380"/>
                    <a:pt x="374" y="380"/>
                    <a:pt x="374" y="380"/>
                  </a:cubicBezTo>
                  <a:cubicBezTo>
                    <a:pt x="374" y="381"/>
                    <a:pt x="374" y="381"/>
                    <a:pt x="374" y="381"/>
                  </a:cubicBezTo>
                  <a:cubicBezTo>
                    <a:pt x="374" y="381"/>
                    <a:pt x="374" y="381"/>
                    <a:pt x="374" y="381"/>
                  </a:cubicBezTo>
                  <a:cubicBezTo>
                    <a:pt x="375" y="383"/>
                    <a:pt x="375" y="384"/>
                    <a:pt x="375" y="386"/>
                  </a:cubicBezTo>
                  <a:cubicBezTo>
                    <a:pt x="375" y="386"/>
                    <a:pt x="376" y="386"/>
                    <a:pt x="377" y="387"/>
                  </a:cubicBezTo>
                  <a:cubicBezTo>
                    <a:pt x="377" y="387"/>
                    <a:pt x="377" y="387"/>
                    <a:pt x="378" y="387"/>
                  </a:cubicBezTo>
                  <a:cubicBezTo>
                    <a:pt x="378" y="387"/>
                    <a:pt x="378" y="388"/>
                    <a:pt x="379" y="388"/>
                  </a:cubicBezTo>
                  <a:cubicBezTo>
                    <a:pt x="380" y="388"/>
                    <a:pt x="380" y="389"/>
                    <a:pt x="381" y="390"/>
                  </a:cubicBezTo>
                  <a:cubicBezTo>
                    <a:pt x="382" y="390"/>
                    <a:pt x="382" y="390"/>
                    <a:pt x="383" y="390"/>
                  </a:cubicBezTo>
                  <a:cubicBezTo>
                    <a:pt x="384" y="391"/>
                    <a:pt x="384" y="392"/>
                    <a:pt x="385" y="392"/>
                  </a:cubicBezTo>
                  <a:cubicBezTo>
                    <a:pt x="386" y="393"/>
                    <a:pt x="386" y="393"/>
                    <a:pt x="386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7" y="394"/>
                    <a:pt x="387" y="395"/>
                    <a:pt x="387" y="396"/>
                  </a:cubicBezTo>
                  <a:cubicBezTo>
                    <a:pt x="387" y="396"/>
                    <a:pt x="387" y="396"/>
                    <a:pt x="388" y="396"/>
                  </a:cubicBezTo>
                  <a:cubicBezTo>
                    <a:pt x="388" y="396"/>
                    <a:pt x="388" y="396"/>
                    <a:pt x="388" y="396"/>
                  </a:cubicBezTo>
                  <a:cubicBezTo>
                    <a:pt x="388" y="396"/>
                    <a:pt x="388" y="396"/>
                    <a:pt x="389" y="396"/>
                  </a:cubicBezTo>
                  <a:cubicBezTo>
                    <a:pt x="389" y="395"/>
                    <a:pt x="389" y="395"/>
                    <a:pt x="389" y="395"/>
                  </a:cubicBezTo>
                  <a:cubicBezTo>
                    <a:pt x="389" y="395"/>
                    <a:pt x="390" y="394"/>
                    <a:pt x="390" y="394"/>
                  </a:cubicBezTo>
                  <a:cubicBezTo>
                    <a:pt x="390" y="393"/>
                    <a:pt x="390" y="393"/>
                    <a:pt x="389" y="391"/>
                  </a:cubicBezTo>
                  <a:cubicBezTo>
                    <a:pt x="388" y="391"/>
                    <a:pt x="388" y="391"/>
                    <a:pt x="388" y="390"/>
                  </a:cubicBezTo>
                  <a:cubicBezTo>
                    <a:pt x="385" y="390"/>
                    <a:pt x="387" y="390"/>
                    <a:pt x="386" y="388"/>
                  </a:cubicBezTo>
                  <a:cubicBezTo>
                    <a:pt x="385" y="388"/>
                    <a:pt x="384" y="388"/>
                    <a:pt x="383" y="388"/>
                  </a:cubicBezTo>
                  <a:cubicBezTo>
                    <a:pt x="383" y="387"/>
                    <a:pt x="382" y="387"/>
                    <a:pt x="382" y="387"/>
                  </a:cubicBezTo>
                  <a:cubicBezTo>
                    <a:pt x="382" y="387"/>
                    <a:pt x="382" y="387"/>
                    <a:pt x="383" y="387"/>
                  </a:cubicBezTo>
                  <a:cubicBezTo>
                    <a:pt x="383" y="386"/>
                    <a:pt x="383" y="385"/>
                    <a:pt x="383" y="385"/>
                  </a:cubicBezTo>
                  <a:cubicBezTo>
                    <a:pt x="382" y="384"/>
                    <a:pt x="382" y="384"/>
                    <a:pt x="381" y="384"/>
                  </a:cubicBezTo>
                  <a:cubicBezTo>
                    <a:pt x="381" y="383"/>
                    <a:pt x="381" y="382"/>
                    <a:pt x="381" y="381"/>
                  </a:cubicBezTo>
                  <a:cubicBezTo>
                    <a:pt x="381" y="381"/>
                    <a:pt x="380" y="381"/>
                    <a:pt x="380" y="381"/>
                  </a:cubicBezTo>
                  <a:cubicBezTo>
                    <a:pt x="380" y="381"/>
                    <a:pt x="380" y="380"/>
                    <a:pt x="380" y="380"/>
                  </a:cubicBezTo>
                  <a:cubicBezTo>
                    <a:pt x="380" y="380"/>
                    <a:pt x="380" y="380"/>
                    <a:pt x="379" y="380"/>
                  </a:cubicBezTo>
                  <a:cubicBezTo>
                    <a:pt x="379" y="380"/>
                    <a:pt x="379" y="379"/>
                    <a:pt x="379" y="379"/>
                  </a:cubicBezTo>
                  <a:cubicBezTo>
                    <a:pt x="379" y="379"/>
                    <a:pt x="378" y="379"/>
                    <a:pt x="378" y="379"/>
                  </a:cubicBezTo>
                  <a:cubicBezTo>
                    <a:pt x="378" y="378"/>
                    <a:pt x="378" y="377"/>
                    <a:pt x="378" y="377"/>
                  </a:cubicBezTo>
                  <a:cubicBezTo>
                    <a:pt x="377" y="377"/>
                    <a:pt x="377" y="377"/>
                    <a:pt x="377" y="377"/>
                  </a:cubicBezTo>
                  <a:cubicBezTo>
                    <a:pt x="377" y="377"/>
                    <a:pt x="377" y="376"/>
                    <a:pt x="377" y="376"/>
                  </a:cubicBezTo>
                  <a:cubicBezTo>
                    <a:pt x="377" y="376"/>
                    <a:pt x="377" y="376"/>
                    <a:pt x="377" y="376"/>
                  </a:cubicBezTo>
                  <a:cubicBezTo>
                    <a:pt x="377" y="376"/>
                    <a:pt x="376" y="375"/>
                    <a:pt x="376" y="375"/>
                  </a:cubicBezTo>
                  <a:cubicBezTo>
                    <a:pt x="376" y="375"/>
                    <a:pt x="376" y="375"/>
                    <a:pt x="376" y="375"/>
                  </a:cubicBezTo>
                  <a:cubicBezTo>
                    <a:pt x="376" y="374"/>
                    <a:pt x="375" y="374"/>
                    <a:pt x="375" y="373"/>
                  </a:cubicBezTo>
                  <a:cubicBezTo>
                    <a:pt x="375" y="373"/>
                    <a:pt x="375" y="373"/>
                    <a:pt x="374" y="373"/>
                  </a:cubicBezTo>
                  <a:cubicBezTo>
                    <a:pt x="374" y="373"/>
                    <a:pt x="373" y="373"/>
                    <a:pt x="373" y="373"/>
                  </a:cubicBezTo>
                  <a:cubicBezTo>
                    <a:pt x="373" y="372"/>
                    <a:pt x="372" y="371"/>
                    <a:pt x="372" y="371"/>
                  </a:cubicBezTo>
                  <a:cubicBezTo>
                    <a:pt x="372" y="371"/>
                    <a:pt x="372" y="371"/>
                    <a:pt x="373" y="371"/>
                  </a:cubicBezTo>
                  <a:cubicBezTo>
                    <a:pt x="372" y="369"/>
                    <a:pt x="372" y="369"/>
                    <a:pt x="371" y="369"/>
                  </a:cubicBezTo>
                  <a:cubicBezTo>
                    <a:pt x="370" y="366"/>
                    <a:pt x="370" y="368"/>
                    <a:pt x="369" y="367"/>
                  </a:cubicBezTo>
                  <a:cubicBezTo>
                    <a:pt x="368" y="366"/>
                    <a:pt x="367" y="364"/>
                    <a:pt x="367" y="362"/>
                  </a:cubicBezTo>
                  <a:cubicBezTo>
                    <a:pt x="365" y="362"/>
                    <a:pt x="366" y="362"/>
                    <a:pt x="365" y="361"/>
                  </a:cubicBezTo>
                  <a:cubicBezTo>
                    <a:pt x="365" y="361"/>
                    <a:pt x="364" y="361"/>
                    <a:pt x="364" y="361"/>
                  </a:cubicBezTo>
                  <a:cubicBezTo>
                    <a:pt x="364" y="361"/>
                    <a:pt x="364" y="361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2" y="360"/>
                    <a:pt x="364" y="359"/>
                    <a:pt x="363" y="358"/>
                  </a:cubicBezTo>
                  <a:cubicBezTo>
                    <a:pt x="363" y="358"/>
                    <a:pt x="363" y="358"/>
                    <a:pt x="362" y="358"/>
                  </a:cubicBezTo>
                  <a:cubicBezTo>
                    <a:pt x="362" y="357"/>
                    <a:pt x="361" y="357"/>
                    <a:pt x="361" y="356"/>
                  </a:cubicBezTo>
                  <a:cubicBezTo>
                    <a:pt x="360" y="356"/>
                    <a:pt x="360" y="356"/>
                    <a:pt x="359" y="356"/>
                  </a:cubicBezTo>
                  <a:cubicBezTo>
                    <a:pt x="359" y="355"/>
                    <a:pt x="359" y="355"/>
                    <a:pt x="358" y="354"/>
                  </a:cubicBezTo>
                  <a:cubicBezTo>
                    <a:pt x="358" y="354"/>
                    <a:pt x="358" y="354"/>
                    <a:pt x="358" y="354"/>
                  </a:cubicBezTo>
                  <a:cubicBezTo>
                    <a:pt x="358" y="354"/>
                    <a:pt x="358" y="354"/>
                    <a:pt x="358" y="354"/>
                  </a:cubicBezTo>
                  <a:cubicBezTo>
                    <a:pt x="357" y="354"/>
                    <a:pt x="357" y="354"/>
                    <a:pt x="357" y="354"/>
                  </a:cubicBezTo>
                  <a:cubicBezTo>
                    <a:pt x="357" y="354"/>
                    <a:pt x="357" y="353"/>
                    <a:pt x="357" y="353"/>
                  </a:cubicBezTo>
                  <a:cubicBezTo>
                    <a:pt x="357" y="353"/>
                    <a:pt x="357" y="353"/>
                    <a:pt x="357" y="353"/>
                  </a:cubicBezTo>
                  <a:cubicBezTo>
                    <a:pt x="357" y="353"/>
                    <a:pt x="356" y="352"/>
                    <a:pt x="356" y="352"/>
                  </a:cubicBezTo>
                  <a:cubicBezTo>
                    <a:pt x="356" y="352"/>
                    <a:pt x="356" y="351"/>
                    <a:pt x="355" y="351"/>
                  </a:cubicBezTo>
                  <a:cubicBezTo>
                    <a:pt x="355" y="351"/>
                    <a:pt x="355" y="350"/>
                    <a:pt x="355" y="350"/>
                  </a:cubicBezTo>
                  <a:cubicBezTo>
                    <a:pt x="354" y="350"/>
                    <a:pt x="354" y="349"/>
                    <a:pt x="354" y="349"/>
                  </a:cubicBezTo>
                  <a:cubicBezTo>
                    <a:pt x="354" y="349"/>
                    <a:pt x="354" y="349"/>
                    <a:pt x="354" y="349"/>
                  </a:cubicBezTo>
                  <a:cubicBezTo>
                    <a:pt x="353" y="348"/>
                    <a:pt x="353" y="348"/>
                    <a:pt x="352" y="348"/>
                  </a:cubicBezTo>
                  <a:cubicBezTo>
                    <a:pt x="352" y="347"/>
                    <a:pt x="353" y="345"/>
                    <a:pt x="353" y="345"/>
                  </a:cubicBezTo>
                  <a:cubicBezTo>
                    <a:pt x="352" y="345"/>
                    <a:pt x="352" y="345"/>
                    <a:pt x="352" y="345"/>
                  </a:cubicBezTo>
                  <a:cubicBezTo>
                    <a:pt x="352" y="345"/>
                    <a:pt x="352" y="344"/>
                    <a:pt x="352" y="344"/>
                  </a:cubicBezTo>
                  <a:cubicBezTo>
                    <a:pt x="356" y="344"/>
                    <a:pt x="355" y="345"/>
                    <a:pt x="358" y="345"/>
                  </a:cubicBezTo>
                  <a:cubicBezTo>
                    <a:pt x="358" y="345"/>
                    <a:pt x="358" y="344"/>
                    <a:pt x="358" y="344"/>
                  </a:cubicBezTo>
                  <a:cubicBezTo>
                    <a:pt x="359" y="344"/>
                    <a:pt x="360" y="344"/>
                    <a:pt x="361" y="343"/>
                  </a:cubicBezTo>
                  <a:cubicBezTo>
                    <a:pt x="361" y="346"/>
                    <a:pt x="361" y="345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7"/>
                    <a:pt x="363" y="348"/>
                    <a:pt x="363" y="349"/>
                  </a:cubicBezTo>
                  <a:cubicBezTo>
                    <a:pt x="364" y="349"/>
                    <a:pt x="364" y="349"/>
                    <a:pt x="364" y="350"/>
                  </a:cubicBezTo>
                  <a:cubicBezTo>
                    <a:pt x="365" y="350"/>
                    <a:pt x="365" y="351"/>
                    <a:pt x="366" y="352"/>
                  </a:cubicBezTo>
                  <a:cubicBezTo>
                    <a:pt x="366" y="352"/>
                    <a:pt x="366" y="352"/>
                    <a:pt x="366" y="351"/>
                  </a:cubicBezTo>
                  <a:cubicBezTo>
                    <a:pt x="367" y="353"/>
                    <a:pt x="368" y="355"/>
                    <a:pt x="369" y="356"/>
                  </a:cubicBezTo>
                  <a:cubicBezTo>
                    <a:pt x="370" y="357"/>
                    <a:pt x="370" y="357"/>
                    <a:pt x="371" y="357"/>
                  </a:cubicBezTo>
                  <a:cubicBezTo>
                    <a:pt x="372" y="358"/>
                    <a:pt x="370" y="357"/>
                    <a:pt x="372" y="358"/>
                  </a:cubicBezTo>
                  <a:cubicBezTo>
                    <a:pt x="372" y="358"/>
                    <a:pt x="372" y="358"/>
                    <a:pt x="372" y="359"/>
                  </a:cubicBezTo>
                  <a:cubicBezTo>
                    <a:pt x="372" y="359"/>
                    <a:pt x="373" y="358"/>
                    <a:pt x="373" y="358"/>
                  </a:cubicBezTo>
                  <a:cubicBezTo>
                    <a:pt x="373" y="359"/>
                    <a:pt x="373" y="359"/>
                    <a:pt x="373" y="359"/>
                  </a:cubicBezTo>
                  <a:cubicBezTo>
                    <a:pt x="373" y="360"/>
                    <a:pt x="373" y="360"/>
                    <a:pt x="373" y="360"/>
                  </a:cubicBezTo>
                  <a:cubicBezTo>
                    <a:pt x="373" y="360"/>
                    <a:pt x="373" y="361"/>
                    <a:pt x="374" y="361"/>
                  </a:cubicBezTo>
                  <a:cubicBezTo>
                    <a:pt x="375" y="361"/>
                    <a:pt x="376" y="362"/>
                    <a:pt x="377" y="362"/>
                  </a:cubicBezTo>
                  <a:cubicBezTo>
                    <a:pt x="377" y="363"/>
                    <a:pt x="377" y="363"/>
                    <a:pt x="378" y="363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8" y="364"/>
                    <a:pt x="378" y="364"/>
                    <a:pt x="378" y="364"/>
                  </a:cubicBezTo>
                  <a:cubicBezTo>
                    <a:pt x="378" y="364"/>
                    <a:pt x="378" y="364"/>
                    <a:pt x="379" y="364"/>
                  </a:cubicBezTo>
                  <a:cubicBezTo>
                    <a:pt x="379" y="365"/>
                    <a:pt x="379" y="365"/>
                    <a:pt x="380" y="365"/>
                  </a:cubicBezTo>
                  <a:cubicBezTo>
                    <a:pt x="380" y="365"/>
                    <a:pt x="381" y="365"/>
                    <a:pt x="382" y="365"/>
                  </a:cubicBezTo>
                  <a:cubicBezTo>
                    <a:pt x="382" y="366"/>
                    <a:pt x="382" y="366"/>
                    <a:pt x="383" y="367"/>
                  </a:cubicBezTo>
                  <a:cubicBezTo>
                    <a:pt x="382" y="367"/>
                    <a:pt x="382" y="367"/>
                    <a:pt x="382" y="367"/>
                  </a:cubicBezTo>
                  <a:cubicBezTo>
                    <a:pt x="383" y="369"/>
                    <a:pt x="384" y="369"/>
                    <a:pt x="385" y="369"/>
                  </a:cubicBezTo>
                  <a:cubicBezTo>
                    <a:pt x="386" y="370"/>
                    <a:pt x="386" y="370"/>
                    <a:pt x="386" y="371"/>
                  </a:cubicBezTo>
                  <a:cubicBezTo>
                    <a:pt x="388" y="371"/>
                    <a:pt x="389" y="371"/>
                    <a:pt x="390" y="371"/>
                  </a:cubicBezTo>
                  <a:cubicBezTo>
                    <a:pt x="390" y="372"/>
                    <a:pt x="390" y="372"/>
                    <a:pt x="390" y="372"/>
                  </a:cubicBezTo>
                  <a:cubicBezTo>
                    <a:pt x="390" y="372"/>
                    <a:pt x="390" y="372"/>
                    <a:pt x="391" y="372"/>
                  </a:cubicBezTo>
                  <a:cubicBezTo>
                    <a:pt x="391" y="373"/>
                    <a:pt x="390" y="374"/>
                    <a:pt x="389" y="374"/>
                  </a:cubicBezTo>
                  <a:cubicBezTo>
                    <a:pt x="389" y="376"/>
                    <a:pt x="389" y="376"/>
                    <a:pt x="390" y="377"/>
                  </a:cubicBezTo>
                  <a:cubicBezTo>
                    <a:pt x="390" y="377"/>
                    <a:pt x="391" y="377"/>
                    <a:pt x="392" y="377"/>
                  </a:cubicBezTo>
                  <a:cubicBezTo>
                    <a:pt x="392" y="377"/>
                    <a:pt x="392" y="378"/>
                    <a:pt x="392" y="378"/>
                  </a:cubicBezTo>
                  <a:cubicBezTo>
                    <a:pt x="393" y="378"/>
                    <a:pt x="393" y="378"/>
                    <a:pt x="394" y="379"/>
                  </a:cubicBezTo>
                  <a:cubicBezTo>
                    <a:pt x="394" y="379"/>
                    <a:pt x="394" y="379"/>
                    <a:pt x="394" y="379"/>
                  </a:cubicBezTo>
                  <a:cubicBezTo>
                    <a:pt x="394" y="379"/>
                    <a:pt x="395" y="379"/>
                    <a:pt x="395" y="379"/>
                  </a:cubicBezTo>
                  <a:cubicBezTo>
                    <a:pt x="396" y="380"/>
                    <a:pt x="395" y="380"/>
                    <a:pt x="397" y="380"/>
                  </a:cubicBezTo>
                  <a:cubicBezTo>
                    <a:pt x="397" y="381"/>
                    <a:pt x="400" y="384"/>
                    <a:pt x="401" y="385"/>
                  </a:cubicBezTo>
                  <a:cubicBezTo>
                    <a:pt x="401" y="385"/>
                    <a:pt x="402" y="385"/>
                    <a:pt x="402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03" y="385"/>
                    <a:pt x="403" y="386"/>
                    <a:pt x="404" y="386"/>
                  </a:cubicBezTo>
                  <a:cubicBezTo>
                    <a:pt x="404" y="386"/>
                    <a:pt x="404" y="387"/>
                    <a:pt x="404" y="387"/>
                  </a:cubicBezTo>
                  <a:cubicBezTo>
                    <a:pt x="405" y="387"/>
                    <a:pt x="405" y="388"/>
                    <a:pt x="406" y="388"/>
                  </a:cubicBezTo>
                  <a:cubicBezTo>
                    <a:pt x="406" y="388"/>
                    <a:pt x="406" y="388"/>
                    <a:pt x="406" y="389"/>
                  </a:cubicBezTo>
                  <a:cubicBezTo>
                    <a:pt x="406" y="389"/>
                    <a:pt x="407" y="389"/>
                    <a:pt x="407" y="389"/>
                  </a:cubicBezTo>
                  <a:cubicBezTo>
                    <a:pt x="407" y="389"/>
                    <a:pt x="407" y="390"/>
                    <a:pt x="407" y="390"/>
                  </a:cubicBezTo>
                  <a:cubicBezTo>
                    <a:pt x="408" y="390"/>
                    <a:pt x="408" y="390"/>
                    <a:pt x="408" y="390"/>
                  </a:cubicBezTo>
                  <a:cubicBezTo>
                    <a:pt x="409" y="391"/>
                    <a:pt x="409" y="391"/>
                    <a:pt x="409" y="392"/>
                  </a:cubicBezTo>
                  <a:cubicBezTo>
                    <a:pt x="409" y="392"/>
                    <a:pt x="409" y="392"/>
                    <a:pt x="409" y="392"/>
                  </a:cubicBezTo>
                  <a:cubicBezTo>
                    <a:pt x="409" y="392"/>
                    <a:pt x="409" y="392"/>
                    <a:pt x="409" y="392"/>
                  </a:cubicBezTo>
                  <a:cubicBezTo>
                    <a:pt x="409" y="392"/>
                    <a:pt x="409" y="392"/>
                    <a:pt x="410" y="392"/>
                  </a:cubicBezTo>
                  <a:cubicBezTo>
                    <a:pt x="410" y="392"/>
                    <a:pt x="410" y="393"/>
                    <a:pt x="410" y="393"/>
                  </a:cubicBezTo>
                  <a:cubicBezTo>
                    <a:pt x="410" y="393"/>
                    <a:pt x="410" y="393"/>
                    <a:pt x="411" y="393"/>
                  </a:cubicBezTo>
                  <a:cubicBezTo>
                    <a:pt x="411" y="393"/>
                    <a:pt x="411" y="394"/>
                    <a:pt x="411" y="394"/>
                  </a:cubicBezTo>
                  <a:cubicBezTo>
                    <a:pt x="411" y="394"/>
                    <a:pt x="412" y="394"/>
                    <a:pt x="412" y="394"/>
                  </a:cubicBezTo>
                  <a:cubicBezTo>
                    <a:pt x="412" y="395"/>
                    <a:pt x="412" y="395"/>
                    <a:pt x="412" y="395"/>
                  </a:cubicBezTo>
                  <a:cubicBezTo>
                    <a:pt x="413" y="395"/>
                    <a:pt x="413" y="395"/>
                    <a:pt x="413" y="395"/>
                  </a:cubicBezTo>
                  <a:cubicBezTo>
                    <a:pt x="413" y="396"/>
                    <a:pt x="414" y="397"/>
                    <a:pt x="414" y="397"/>
                  </a:cubicBezTo>
                  <a:cubicBezTo>
                    <a:pt x="414" y="397"/>
                    <a:pt x="414" y="397"/>
                    <a:pt x="415" y="397"/>
                  </a:cubicBezTo>
                  <a:cubicBezTo>
                    <a:pt x="415" y="398"/>
                    <a:pt x="415" y="399"/>
                    <a:pt x="415" y="400"/>
                  </a:cubicBezTo>
                  <a:cubicBezTo>
                    <a:pt x="415" y="400"/>
                    <a:pt x="416" y="400"/>
                    <a:pt x="416" y="400"/>
                  </a:cubicBezTo>
                  <a:cubicBezTo>
                    <a:pt x="417" y="401"/>
                    <a:pt x="417" y="403"/>
                    <a:pt x="417" y="404"/>
                  </a:cubicBezTo>
                  <a:cubicBezTo>
                    <a:pt x="417" y="405"/>
                    <a:pt x="416" y="405"/>
                    <a:pt x="416" y="407"/>
                  </a:cubicBezTo>
                  <a:cubicBezTo>
                    <a:pt x="416" y="407"/>
                    <a:pt x="416" y="407"/>
                    <a:pt x="417" y="407"/>
                  </a:cubicBezTo>
                  <a:cubicBezTo>
                    <a:pt x="417" y="408"/>
                    <a:pt x="416" y="408"/>
                    <a:pt x="416" y="409"/>
                  </a:cubicBezTo>
                  <a:cubicBezTo>
                    <a:pt x="416" y="410"/>
                    <a:pt x="417" y="411"/>
                    <a:pt x="417" y="412"/>
                  </a:cubicBezTo>
                  <a:cubicBezTo>
                    <a:pt x="417" y="412"/>
                    <a:pt x="418" y="412"/>
                    <a:pt x="418" y="412"/>
                  </a:cubicBezTo>
                  <a:cubicBezTo>
                    <a:pt x="419" y="414"/>
                    <a:pt x="420" y="414"/>
                    <a:pt x="421" y="415"/>
                  </a:cubicBezTo>
                  <a:cubicBezTo>
                    <a:pt x="421" y="415"/>
                    <a:pt x="421" y="415"/>
                    <a:pt x="421" y="415"/>
                  </a:cubicBezTo>
                  <a:cubicBezTo>
                    <a:pt x="422" y="415"/>
                    <a:pt x="422" y="415"/>
                    <a:pt x="422" y="415"/>
                  </a:cubicBezTo>
                  <a:cubicBezTo>
                    <a:pt x="422" y="416"/>
                    <a:pt x="423" y="416"/>
                    <a:pt x="423" y="416"/>
                  </a:cubicBezTo>
                  <a:cubicBezTo>
                    <a:pt x="423" y="416"/>
                    <a:pt x="423" y="416"/>
                    <a:pt x="424" y="416"/>
                  </a:cubicBezTo>
                  <a:cubicBezTo>
                    <a:pt x="424" y="416"/>
                    <a:pt x="424" y="416"/>
                    <a:pt x="424" y="416"/>
                  </a:cubicBezTo>
                  <a:cubicBezTo>
                    <a:pt x="424" y="416"/>
                    <a:pt x="425" y="416"/>
                    <a:pt x="425" y="416"/>
                  </a:cubicBezTo>
                  <a:cubicBezTo>
                    <a:pt x="426" y="416"/>
                    <a:pt x="425" y="417"/>
                    <a:pt x="426" y="417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18"/>
                    <a:pt x="426" y="418"/>
                    <a:pt x="427" y="418"/>
                  </a:cubicBezTo>
                  <a:cubicBezTo>
                    <a:pt x="427" y="418"/>
                    <a:pt x="427" y="418"/>
                    <a:pt x="427" y="418"/>
                  </a:cubicBezTo>
                  <a:cubicBezTo>
                    <a:pt x="428" y="418"/>
                    <a:pt x="428" y="418"/>
                    <a:pt x="428" y="419"/>
                  </a:cubicBezTo>
                  <a:cubicBezTo>
                    <a:pt x="428" y="419"/>
                    <a:pt x="428" y="419"/>
                    <a:pt x="429" y="419"/>
                  </a:cubicBezTo>
                  <a:cubicBezTo>
                    <a:pt x="429" y="419"/>
                    <a:pt x="429" y="419"/>
                    <a:pt x="430" y="419"/>
                  </a:cubicBezTo>
                  <a:cubicBezTo>
                    <a:pt x="430" y="420"/>
                    <a:pt x="430" y="420"/>
                    <a:pt x="430" y="420"/>
                  </a:cubicBezTo>
                  <a:cubicBezTo>
                    <a:pt x="432" y="420"/>
                    <a:pt x="431" y="421"/>
                    <a:pt x="432" y="421"/>
                  </a:cubicBezTo>
                  <a:cubicBezTo>
                    <a:pt x="432" y="422"/>
                    <a:pt x="432" y="422"/>
                    <a:pt x="432" y="422"/>
                  </a:cubicBezTo>
                  <a:cubicBezTo>
                    <a:pt x="433" y="422"/>
                    <a:pt x="435" y="422"/>
                    <a:pt x="436" y="422"/>
                  </a:cubicBezTo>
                  <a:cubicBezTo>
                    <a:pt x="436" y="422"/>
                    <a:pt x="436" y="422"/>
                    <a:pt x="436" y="422"/>
                  </a:cubicBezTo>
                  <a:cubicBezTo>
                    <a:pt x="436" y="422"/>
                    <a:pt x="436" y="422"/>
                    <a:pt x="437" y="422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37" y="422"/>
                    <a:pt x="438" y="422"/>
                    <a:pt x="438" y="422"/>
                  </a:cubicBezTo>
                  <a:cubicBezTo>
                    <a:pt x="439" y="423"/>
                    <a:pt x="440" y="423"/>
                    <a:pt x="441" y="424"/>
                  </a:cubicBezTo>
                  <a:cubicBezTo>
                    <a:pt x="441" y="424"/>
                    <a:pt x="442" y="424"/>
                    <a:pt x="442" y="424"/>
                  </a:cubicBezTo>
                  <a:cubicBezTo>
                    <a:pt x="443" y="424"/>
                    <a:pt x="443" y="424"/>
                    <a:pt x="443" y="424"/>
                  </a:cubicBezTo>
                  <a:cubicBezTo>
                    <a:pt x="443" y="424"/>
                    <a:pt x="443" y="425"/>
                    <a:pt x="444" y="425"/>
                  </a:cubicBezTo>
                  <a:cubicBezTo>
                    <a:pt x="444" y="425"/>
                    <a:pt x="444" y="425"/>
                    <a:pt x="444" y="425"/>
                  </a:cubicBezTo>
                  <a:cubicBezTo>
                    <a:pt x="445" y="425"/>
                    <a:pt x="445" y="425"/>
                    <a:pt x="446" y="425"/>
                  </a:cubicBezTo>
                  <a:cubicBezTo>
                    <a:pt x="446" y="425"/>
                    <a:pt x="446" y="425"/>
                    <a:pt x="446" y="425"/>
                  </a:cubicBezTo>
                  <a:cubicBezTo>
                    <a:pt x="446" y="425"/>
                    <a:pt x="446" y="425"/>
                    <a:pt x="447" y="425"/>
                  </a:cubicBezTo>
                  <a:cubicBezTo>
                    <a:pt x="447" y="426"/>
                    <a:pt x="447" y="426"/>
                    <a:pt x="448" y="426"/>
                  </a:cubicBezTo>
                  <a:cubicBezTo>
                    <a:pt x="449" y="427"/>
                    <a:pt x="450" y="427"/>
                    <a:pt x="451" y="427"/>
                  </a:cubicBezTo>
                  <a:cubicBezTo>
                    <a:pt x="452" y="427"/>
                    <a:pt x="453" y="427"/>
                    <a:pt x="454" y="427"/>
                  </a:cubicBezTo>
                  <a:cubicBezTo>
                    <a:pt x="454" y="427"/>
                    <a:pt x="454" y="427"/>
                    <a:pt x="454" y="427"/>
                  </a:cubicBezTo>
                  <a:cubicBezTo>
                    <a:pt x="454" y="427"/>
                    <a:pt x="454" y="427"/>
                    <a:pt x="454" y="427"/>
                  </a:cubicBezTo>
                  <a:cubicBezTo>
                    <a:pt x="455" y="427"/>
                    <a:pt x="455" y="427"/>
                    <a:pt x="455" y="427"/>
                  </a:cubicBezTo>
                  <a:cubicBezTo>
                    <a:pt x="455" y="427"/>
                    <a:pt x="456" y="427"/>
                    <a:pt x="457" y="427"/>
                  </a:cubicBezTo>
                  <a:cubicBezTo>
                    <a:pt x="457" y="427"/>
                    <a:pt x="457" y="427"/>
                    <a:pt x="457" y="428"/>
                  </a:cubicBezTo>
                  <a:cubicBezTo>
                    <a:pt x="459" y="427"/>
                    <a:pt x="459" y="428"/>
                    <a:pt x="460" y="428"/>
                  </a:cubicBezTo>
                  <a:cubicBezTo>
                    <a:pt x="460" y="428"/>
                    <a:pt x="460" y="428"/>
                    <a:pt x="460" y="429"/>
                  </a:cubicBezTo>
                  <a:cubicBezTo>
                    <a:pt x="460" y="429"/>
                    <a:pt x="460" y="429"/>
                    <a:pt x="461" y="429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2" y="429"/>
                    <a:pt x="463" y="429"/>
                    <a:pt x="464" y="429"/>
                  </a:cubicBezTo>
                  <a:cubicBezTo>
                    <a:pt x="464" y="429"/>
                    <a:pt x="464" y="429"/>
                    <a:pt x="464" y="429"/>
                  </a:cubicBezTo>
                  <a:cubicBezTo>
                    <a:pt x="466" y="429"/>
                    <a:pt x="467" y="429"/>
                    <a:pt x="468" y="428"/>
                  </a:cubicBezTo>
                  <a:cubicBezTo>
                    <a:pt x="468" y="429"/>
                    <a:pt x="468" y="429"/>
                    <a:pt x="468" y="429"/>
                  </a:cubicBezTo>
                  <a:cubicBezTo>
                    <a:pt x="469" y="429"/>
                    <a:pt x="471" y="429"/>
                    <a:pt x="472" y="429"/>
                  </a:cubicBezTo>
                  <a:cubicBezTo>
                    <a:pt x="472" y="429"/>
                    <a:pt x="472" y="429"/>
                    <a:pt x="472" y="429"/>
                  </a:cubicBezTo>
                  <a:cubicBezTo>
                    <a:pt x="472" y="429"/>
                    <a:pt x="473" y="429"/>
                    <a:pt x="473" y="428"/>
                  </a:cubicBezTo>
                  <a:cubicBezTo>
                    <a:pt x="473" y="428"/>
                    <a:pt x="473" y="428"/>
                    <a:pt x="473" y="428"/>
                  </a:cubicBezTo>
                  <a:cubicBezTo>
                    <a:pt x="475" y="427"/>
                    <a:pt x="476" y="427"/>
                    <a:pt x="478" y="427"/>
                  </a:cubicBezTo>
                  <a:cubicBezTo>
                    <a:pt x="478" y="427"/>
                    <a:pt x="478" y="427"/>
                    <a:pt x="478" y="427"/>
                  </a:cubicBezTo>
                  <a:cubicBezTo>
                    <a:pt x="478" y="427"/>
                    <a:pt x="478" y="426"/>
                    <a:pt x="479" y="426"/>
                  </a:cubicBezTo>
                  <a:cubicBezTo>
                    <a:pt x="479" y="426"/>
                    <a:pt x="479" y="426"/>
                    <a:pt x="479" y="426"/>
                  </a:cubicBezTo>
                  <a:cubicBezTo>
                    <a:pt x="480" y="425"/>
                    <a:pt x="480" y="426"/>
                    <a:pt x="481" y="426"/>
                  </a:cubicBezTo>
                  <a:cubicBezTo>
                    <a:pt x="482" y="426"/>
                    <a:pt x="483" y="426"/>
                    <a:pt x="484" y="426"/>
                  </a:cubicBezTo>
                  <a:cubicBezTo>
                    <a:pt x="484" y="426"/>
                    <a:pt x="484" y="426"/>
                    <a:pt x="484" y="426"/>
                  </a:cubicBezTo>
                  <a:cubicBezTo>
                    <a:pt x="485" y="426"/>
                    <a:pt x="485" y="426"/>
                    <a:pt x="485" y="426"/>
                  </a:cubicBezTo>
                  <a:cubicBezTo>
                    <a:pt x="486" y="426"/>
                    <a:pt x="486" y="427"/>
                    <a:pt x="487" y="428"/>
                  </a:cubicBezTo>
                  <a:cubicBezTo>
                    <a:pt x="488" y="427"/>
                    <a:pt x="488" y="427"/>
                    <a:pt x="489" y="427"/>
                  </a:cubicBezTo>
                  <a:cubicBezTo>
                    <a:pt x="490" y="428"/>
                    <a:pt x="490" y="429"/>
                    <a:pt x="491" y="429"/>
                  </a:cubicBezTo>
                  <a:cubicBezTo>
                    <a:pt x="491" y="429"/>
                    <a:pt x="491" y="429"/>
                    <a:pt x="492" y="429"/>
                  </a:cubicBezTo>
                  <a:cubicBezTo>
                    <a:pt x="492" y="430"/>
                    <a:pt x="492" y="430"/>
                    <a:pt x="492" y="431"/>
                  </a:cubicBezTo>
                  <a:cubicBezTo>
                    <a:pt x="492" y="431"/>
                    <a:pt x="492" y="431"/>
                    <a:pt x="493" y="431"/>
                  </a:cubicBezTo>
                  <a:cubicBezTo>
                    <a:pt x="493" y="431"/>
                    <a:pt x="493" y="431"/>
                    <a:pt x="493" y="431"/>
                  </a:cubicBezTo>
                  <a:cubicBezTo>
                    <a:pt x="493" y="431"/>
                    <a:pt x="493" y="431"/>
                    <a:pt x="494" y="431"/>
                  </a:cubicBezTo>
                  <a:cubicBezTo>
                    <a:pt x="495" y="432"/>
                    <a:pt x="494" y="433"/>
                    <a:pt x="496" y="433"/>
                  </a:cubicBezTo>
                  <a:cubicBezTo>
                    <a:pt x="497" y="435"/>
                    <a:pt x="498" y="434"/>
                    <a:pt x="500" y="435"/>
                  </a:cubicBezTo>
                  <a:cubicBezTo>
                    <a:pt x="500" y="435"/>
                    <a:pt x="500" y="435"/>
                    <a:pt x="500" y="435"/>
                  </a:cubicBezTo>
                  <a:cubicBezTo>
                    <a:pt x="500" y="435"/>
                    <a:pt x="500" y="435"/>
                    <a:pt x="500" y="435"/>
                  </a:cubicBezTo>
                  <a:cubicBezTo>
                    <a:pt x="500" y="435"/>
                    <a:pt x="500" y="436"/>
                    <a:pt x="500" y="436"/>
                  </a:cubicBezTo>
                  <a:cubicBezTo>
                    <a:pt x="500" y="436"/>
                    <a:pt x="500" y="436"/>
                    <a:pt x="500" y="436"/>
                  </a:cubicBezTo>
                  <a:cubicBezTo>
                    <a:pt x="500" y="436"/>
                    <a:pt x="500" y="436"/>
                    <a:pt x="500" y="436"/>
                  </a:cubicBezTo>
                  <a:cubicBezTo>
                    <a:pt x="501" y="436"/>
                    <a:pt x="502" y="437"/>
                    <a:pt x="503" y="437"/>
                  </a:cubicBezTo>
                  <a:cubicBezTo>
                    <a:pt x="503" y="437"/>
                    <a:pt x="503" y="436"/>
                    <a:pt x="504" y="436"/>
                  </a:cubicBezTo>
                  <a:cubicBezTo>
                    <a:pt x="504" y="436"/>
                    <a:pt x="504" y="437"/>
                    <a:pt x="504" y="437"/>
                  </a:cubicBezTo>
                  <a:cubicBezTo>
                    <a:pt x="505" y="437"/>
                    <a:pt x="505" y="437"/>
                    <a:pt x="505" y="437"/>
                  </a:cubicBezTo>
                  <a:cubicBezTo>
                    <a:pt x="506" y="437"/>
                    <a:pt x="506" y="437"/>
                    <a:pt x="506" y="437"/>
                  </a:cubicBezTo>
                  <a:cubicBezTo>
                    <a:pt x="507" y="438"/>
                    <a:pt x="508" y="438"/>
                    <a:pt x="509" y="438"/>
                  </a:cubicBezTo>
                  <a:cubicBezTo>
                    <a:pt x="509" y="438"/>
                    <a:pt x="509" y="439"/>
                    <a:pt x="509" y="439"/>
                  </a:cubicBezTo>
                  <a:cubicBezTo>
                    <a:pt x="510" y="439"/>
                    <a:pt x="511" y="439"/>
                    <a:pt x="513" y="439"/>
                  </a:cubicBezTo>
                  <a:cubicBezTo>
                    <a:pt x="513" y="439"/>
                    <a:pt x="513" y="439"/>
                    <a:pt x="513" y="438"/>
                  </a:cubicBezTo>
                  <a:cubicBezTo>
                    <a:pt x="515" y="439"/>
                    <a:pt x="517" y="439"/>
                    <a:pt x="519" y="439"/>
                  </a:cubicBezTo>
                  <a:cubicBezTo>
                    <a:pt x="519" y="439"/>
                    <a:pt x="519" y="439"/>
                    <a:pt x="519" y="439"/>
                  </a:cubicBezTo>
                  <a:cubicBezTo>
                    <a:pt x="520" y="439"/>
                    <a:pt x="520" y="439"/>
                    <a:pt x="520" y="437"/>
                  </a:cubicBezTo>
                  <a:cubicBezTo>
                    <a:pt x="521" y="437"/>
                    <a:pt x="522" y="437"/>
                    <a:pt x="523" y="437"/>
                  </a:cubicBezTo>
                  <a:cubicBezTo>
                    <a:pt x="522" y="437"/>
                    <a:pt x="522" y="437"/>
                    <a:pt x="522" y="438"/>
                  </a:cubicBezTo>
                  <a:cubicBezTo>
                    <a:pt x="522" y="438"/>
                    <a:pt x="522" y="439"/>
                    <a:pt x="522" y="439"/>
                  </a:cubicBezTo>
                  <a:cubicBezTo>
                    <a:pt x="522" y="439"/>
                    <a:pt x="522" y="440"/>
                    <a:pt x="522" y="440"/>
                  </a:cubicBezTo>
                  <a:cubicBezTo>
                    <a:pt x="522" y="440"/>
                    <a:pt x="522" y="441"/>
                    <a:pt x="522" y="441"/>
                  </a:cubicBezTo>
                  <a:cubicBezTo>
                    <a:pt x="523" y="441"/>
                    <a:pt x="523" y="441"/>
                    <a:pt x="523" y="441"/>
                  </a:cubicBezTo>
                  <a:cubicBezTo>
                    <a:pt x="524" y="441"/>
                    <a:pt x="524" y="442"/>
                    <a:pt x="524" y="442"/>
                  </a:cubicBezTo>
                  <a:cubicBezTo>
                    <a:pt x="525" y="442"/>
                    <a:pt x="525" y="443"/>
                    <a:pt x="526" y="443"/>
                  </a:cubicBezTo>
                  <a:cubicBezTo>
                    <a:pt x="526" y="443"/>
                    <a:pt x="526" y="443"/>
                    <a:pt x="526" y="444"/>
                  </a:cubicBezTo>
                  <a:cubicBezTo>
                    <a:pt x="526" y="444"/>
                    <a:pt x="526" y="444"/>
                    <a:pt x="526" y="444"/>
                  </a:cubicBezTo>
                  <a:cubicBezTo>
                    <a:pt x="526" y="444"/>
                    <a:pt x="526" y="444"/>
                    <a:pt x="526" y="444"/>
                  </a:cubicBezTo>
                  <a:cubicBezTo>
                    <a:pt x="527" y="444"/>
                    <a:pt x="527" y="444"/>
                    <a:pt x="527" y="444"/>
                  </a:cubicBezTo>
                  <a:cubicBezTo>
                    <a:pt x="527" y="445"/>
                    <a:pt x="527" y="445"/>
                    <a:pt x="527" y="445"/>
                  </a:cubicBezTo>
                  <a:cubicBezTo>
                    <a:pt x="527" y="445"/>
                    <a:pt x="528" y="446"/>
                    <a:pt x="528" y="446"/>
                  </a:cubicBezTo>
                  <a:cubicBezTo>
                    <a:pt x="528" y="446"/>
                    <a:pt x="528" y="446"/>
                    <a:pt x="528" y="447"/>
                  </a:cubicBezTo>
                  <a:cubicBezTo>
                    <a:pt x="528" y="447"/>
                    <a:pt x="529" y="447"/>
                    <a:pt x="529" y="447"/>
                  </a:cubicBezTo>
                  <a:cubicBezTo>
                    <a:pt x="529" y="447"/>
                    <a:pt x="529" y="447"/>
                    <a:pt x="529" y="448"/>
                  </a:cubicBezTo>
                  <a:cubicBezTo>
                    <a:pt x="530" y="448"/>
                    <a:pt x="530" y="448"/>
                    <a:pt x="531" y="449"/>
                  </a:cubicBezTo>
                  <a:cubicBezTo>
                    <a:pt x="531" y="449"/>
                    <a:pt x="531" y="449"/>
                    <a:pt x="531" y="449"/>
                  </a:cubicBezTo>
                  <a:cubicBezTo>
                    <a:pt x="531" y="449"/>
                    <a:pt x="532" y="450"/>
                    <a:pt x="532" y="450"/>
                  </a:cubicBezTo>
                  <a:cubicBezTo>
                    <a:pt x="532" y="450"/>
                    <a:pt x="532" y="450"/>
                    <a:pt x="532" y="451"/>
                  </a:cubicBezTo>
                  <a:cubicBezTo>
                    <a:pt x="532" y="451"/>
                    <a:pt x="532" y="451"/>
                    <a:pt x="532" y="451"/>
                  </a:cubicBezTo>
                  <a:cubicBezTo>
                    <a:pt x="532" y="451"/>
                    <a:pt x="532" y="451"/>
                    <a:pt x="532" y="452"/>
                  </a:cubicBezTo>
                  <a:cubicBezTo>
                    <a:pt x="533" y="452"/>
                    <a:pt x="533" y="452"/>
                    <a:pt x="533" y="452"/>
                  </a:cubicBezTo>
                  <a:cubicBezTo>
                    <a:pt x="533" y="452"/>
                    <a:pt x="533" y="452"/>
                    <a:pt x="533" y="452"/>
                  </a:cubicBezTo>
                  <a:cubicBezTo>
                    <a:pt x="533" y="453"/>
                    <a:pt x="533" y="453"/>
                    <a:pt x="534" y="453"/>
                  </a:cubicBezTo>
                  <a:cubicBezTo>
                    <a:pt x="533" y="454"/>
                    <a:pt x="534" y="454"/>
                    <a:pt x="532" y="454"/>
                  </a:cubicBezTo>
                  <a:cubicBezTo>
                    <a:pt x="532" y="455"/>
                    <a:pt x="533" y="455"/>
                    <a:pt x="532" y="455"/>
                  </a:cubicBezTo>
                  <a:cubicBezTo>
                    <a:pt x="532" y="458"/>
                    <a:pt x="532" y="457"/>
                    <a:pt x="534" y="458"/>
                  </a:cubicBezTo>
                  <a:cubicBezTo>
                    <a:pt x="535" y="458"/>
                    <a:pt x="535" y="459"/>
                    <a:pt x="536" y="459"/>
                  </a:cubicBezTo>
                  <a:cubicBezTo>
                    <a:pt x="536" y="459"/>
                    <a:pt x="536" y="459"/>
                    <a:pt x="536" y="459"/>
                  </a:cubicBezTo>
                  <a:cubicBezTo>
                    <a:pt x="536" y="459"/>
                    <a:pt x="536" y="459"/>
                    <a:pt x="537" y="459"/>
                  </a:cubicBezTo>
                  <a:cubicBezTo>
                    <a:pt x="537" y="458"/>
                    <a:pt x="538" y="458"/>
                    <a:pt x="537" y="456"/>
                  </a:cubicBezTo>
                  <a:cubicBezTo>
                    <a:pt x="538" y="456"/>
                    <a:pt x="537" y="456"/>
                    <a:pt x="538" y="456"/>
                  </a:cubicBezTo>
                  <a:cubicBezTo>
                    <a:pt x="538" y="456"/>
                    <a:pt x="538" y="456"/>
                    <a:pt x="539" y="456"/>
                  </a:cubicBezTo>
                  <a:cubicBezTo>
                    <a:pt x="539" y="457"/>
                    <a:pt x="540" y="458"/>
                    <a:pt x="541" y="459"/>
                  </a:cubicBezTo>
                  <a:cubicBezTo>
                    <a:pt x="541" y="459"/>
                    <a:pt x="542" y="459"/>
                    <a:pt x="543" y="459"/>
                  </a:cubicBezTo>
                  <a:cubicBezTo>
                    <a:pt x="543" y="459"/>
                    <a:pt x="543" y="460"/>
                    <a:pt x="543" y="460"/>
                  </a:cubicBezTo>
                  <a:cubicBezTo>
                    <a:pt x="544" y="460"/>
                    <a:pt x="545" y="460"/>
                    <a:pt x="545" y="461"/>
                  </a:cubicBezTo>
                  <a:cubicBezTo>
                    <a:pt x="545" y="461"/>
                    <a:pt x="545" y="461"/>
                    <a:pt x="546" y="461"/>
                  </a:cubicBezTo>
                  <a:cubicBezTo>
                    <a:pt x="545" y="462"/>
                    <a:pt x="545" y="462"/>
                    <a:pt x="545" y="463"/>
                  </a:cubicBezTo>
                  <a:cubicBezTo>
                    <a:pt x="545" y="463"/>
                    <a:pt x="545" y="463"/>
                    <a:pt x="545" y="463"/>
                  </a:cubicBezTo>
                  <a:cubicBezTo>
                    <a:pt x="545" y="464"/>
                    <a:pt x="545" y="464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7" y="466"/>
                  </a:cubicBezTo>
                  <a:cubicBezTo>
                    <a:pt x="547" y="466"/>
                    <a:pt x="547" y="466"/>
                    <a:pt x="547" y="466"/>
                  </a:cubicBezTo>
                  <a:cubicBezTo>
                    <a:pt x="547" y="465"/>
                    <a:pt x="547" y="464"/>
                    <a:pt x="547" y="463"/>
                  </a:cubicBezTo>
                  <a:cubicBezTo>
                    <a:pt x="549" y="463"/>
                    <a:pt x="548" y="464"/>
                    <a:pt x="549" y="465"/>
                  </a:cubicBezTo>
                  <a:cubicBezTo>
                    <a:pt x="549" y="465"/>
                    <a:pt x="549" y="466"/>
                    <a:pt x="550" y="466"/>
                  </a:cubicBezTo>
                  <a:cubicBezTo>
                    <a:pt x="551" y="465"/>
                    <a:pt x="550" y="465"/>
                    <a:pt x="552" y="464"/>
                  </a:cubicBezTo>
                  <a:cubicBezTo>
                    <a:pt x="553" y="465"/>
                    <a:pt x="552" y="465"/>
                    <a:pt x="553" y="465"/>
                  </a:cubicBezTo>
                  <a:cubicBezTo>
                    <a:pt x="554" y="466"/>
                    <a:pt x="555" y="465"/>
                    <a:pt x="556" y="465"/>
                  </a:cubicBezTo>
                  <a:cubicBezTo>
                    <a:pt x="557" y="466"/>
                    <a:pt x="557" y="467"/>
                    <a:pt x="558" y="468"/>
                  </a:cubicBezTo>
                  <a:cubicBezTo>
                    <a:pt x="559" y="467"/>
                    <a:pt x="560" y="467"/>
                    <a:pt x="561" y="467"/>
                  </a:cubicBezTo>
                  <a:cubicBezTo>
                    <a:pt x="561" y="468"/>
                    <a:pt x="561" y="469"/>
                    <a:pt x="562" y="470"/>
                  </a:cubicBezTo>
                  <a:cubicBezTo>
                    <a:pt x="562" y="470"/>
                    <a:pt x="563" y="469"/>
                    <a:pt x="564" y="469"/>
                  </a:cubicBezTo>
                  <a:cubicBezTo>
                    <a:pt x="564" y="469"/>
                    <a:pt x="564" y="469"/>
                    <a:pt x="564" y="469"/>
                  </a:cubicBezTo>
                  <a:cubicBezTo>
                    <a:pt x="565" y="468"/>
                    <a:pt x="564" y="468"/>
                    <a:pt x="566" y="467"/>
                  </a:cubicBezTo>
                  <a:cubicBezTo>
                    <a:pt x="565" y="466"/>
                    <a:pt x="565" y="466"/>
                    <a:pt x="564" y="465"/>
                  </a:cubicBezTo>
                  <a:cubicBezTo>
                    <a:pt x="564" y="465"/>
                    <a:pt x="564" y="465"/>
                    <a:pt x="564" y="465"/>
                  </a:cubicBezTo>
                  <a:cubicBezTo>
                    <a:pt x="564" y="465"/>
                    <a:pt x="563" y="465"/>
                    <a:pt x="563" y="465"/>
                  </a:cubicBezTo>
                  <a:cubicBezTo>
                    <a:pt x="563" y="465"/>
                    <a:pt x="563" y="465"/>
                    <a:pt x="563" y="465"/>
                  </a:cubicBezTo>
                  <a:cubicBezTo>
                    <a:pt x="562" y="464"/>
                    <a:pt x="563" y="465"/>
                    <a:pt x="562" y="464"/>
                  </a:cubicBezTo>
                  <a:cubicBezTo>
                    <a:pt x="563" y="464"/>
                    <a:pt x="563" y="464"/>
                    <a:pt x="564" y="463"/>
                  </a:cubicBezTo>
                  <a:cubicBezTo>
                    <a:pt x="564" y="463"/>
                    <a:pt x="564" y="463"/>
                    <a:pt x="564" y="463"/>
                  </a:cubicBezTo>
                  <a:cubicBezTo>
                    <a:pt x="564" y="463"/>
                    <a:pt x="565" y="463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6" y="462"/>
                    <a:pt x="566" y="462"/>
                    <a:pt x="566" y="462"/>
                  </a:cubicBezTo>
                  <a:cubicBezTo>
                    <a:pt x="566" y="461"/>
                    <a:pt x="566" y="461"/>
                    <a:pt x="566" y="461"/>
                  </a:cubicBezTo>
                  <a:cubicBezTo>
                    <a:pt x="567" y="460"/>
                    <a:pt x="567" y="460"/>
                    <a:pt x="568" y="459"/>
                  </a:cubicBezTo>
                  <a:cubicBezTo>
                    <a:pt x="568" y="459"/>
                    <a:pt x="568" y="459"/>
                    <a:pt x="568" y="459"/>
                  </a:cubicBezTo>
                  <a:cubicBezTo>
                    <a:pt x="569" y="459"/>
                    <a:pt x="569" y="459"/>
                    <a:pt x="570" y="459"/>
                  </a:cubicBezTo>
                  <a:cubicBezTo>
                    <a:pt x="570" y="461"/>
                    <a:pt x="571" y="461"/>
                    <a:pt x="571" y="462"/>
                  </a:cubicBezTo>
                  <a:cubicBezTo>
                    <a:pt x="572" y="462"/>
                    <a:pt x="572" y="462"/>
                    <a:pt x="572" y="462"/>
                  </a:cubicBezTo>
                  <a:cubicBezTo>
                    <a:pt x="572" y="463"/>
                    <a:pt x="573" y="463"/>
                    <a:pt x="573" y="464"/>
                  </a:cubicBezTo>
                  <a:cubicBezTo>
                    <a:pt x="574" y="463"/>
                    <a:pt x="575" y="463"/>
                    <a:pt x="576" y="462"/>
                  </a:cubicBezTo>
                  <a:cubicBezTo>
                    <a:pt x="576" y="463"/>
                    <a:pt x="576" y="463"/>
                    <a:pt x="576" y="464"/>
                  </a:cubicBezTo>
                  <a:cubicBezTo>
                    <a:pt x="576" y="464"/>
                    <a:pt x="575" y="464"/>
                    <a:pt x="575" y="464"/>
                  </a:cubicBezTo>
                  <a:cubicBezTo>
                    <a:pt x="575" y="465"/>
                    <a:pt x="575" y="465"/>
                    <a:pt x="574" y="466"/>
                  </a:cubicBezTo>
                  <a:cubicBezTo>
                    <a:pt x="574" y="466"/>
                    <a:pt x="575" y="467"/>
                    <a:pt x="575" y="468"/>
                  </a:cubicBezTo>
                  <a:cubicBezTo>
                    <a:pt x="575" y="468"/>
                    <a:pt x="575" y="468"/>
                    <a:pt x="575" y="468"/>
                  </a:cubicBezTo>
                  <a:cubicBezTo>
                    <a:pt x="576" y="469"/>
                    <a:pt x="576" y="469"/>
                    <a:pt x="578" y="470"/>
                  </a:cubicBezTo>
                  <a:cubicBezTo>
                    <a:pt x="578" y="470"/>
                    <a:pt x="578" y="470"/>
                    <a:pt x="578" y="470"/>
                  </a:cubicBezTo>
                  <a:cubicBezTo>
                    <a:pt x="579" y="470"/>
                    <a:pt x="579" y="470"/>
                    <a:pt x="580" y="470"/>
                  </a:cubicBezTo>
                  <a:cubicBezTo>
                    <a:pt x="580" y="470"/>
                    <a:pt x="580" y="470"/>
                    <a:pt x="580" y="470"/>
                  </a:cubicBezTo>
                  <a:cubicBezTo>
                    <a:pt x="580" y="470"/>
                    <a:pt x="580" y="470"/>
                    <a:pt x="580" y="470"/>
                  </a:cubicBezTo>
                  <a:cubicBezTo>
                    <a:pt x="580" y="471"/>
                    <a:pt x="580" y="471"/>
                    <a:pt x="581" y="472"/>
                  </a:cubicBezTo>
                  <a:cubicBezTo>
                    <a:pt x="581" y="473"/>
                    <a:pt x="581" y="473"/>
                    <a:pt x="581" y="474"/>
                  </a:cubicBezTo>
                  <a:cubicBezTo>
                    <a:pt x="581" y="474"/>
                    <a:pt x="581" y="474"/>
                    <a:pt x="581" y="474"/>
                  </a:cubicBezTo>
                  <a:cubicBezTo>
                    <a:pt x="581" y="475"/>
                    <a:pt x="581" y="476"/>
                    <a:pt x="581" y="477"/>
                  </a:cubicBezTo>
                  <a:cubicBezTo>
                    <a:pt x="581" y="477"/>
                    <a:pt x="581" y="477"/>
                    <a:pt x="582" y="477"/>
                  </a:cubicBezTo>
                  <a:cubicBezTo>
                    <a:pt x="582" y="479"/>
                    <a:pt x="582" y="479"/>
                    <a:pt x="580" y="479"/>
                  </a:cubicBezTo>
                  <a:cubicBezTo>
                    <a:pt x="580" y="480"/>
                    <a:pt x="580" y="480"/>
                    <a:pt x="581" y="480"/>
                  </a:cubicBezTo>
                  <a:cubicBezTo>
                    <a:pt x="581" y="481"/>
                    <a:pt x="581" y="482"/>
                    <a:pt x="581" y="483"/>
                  </a:cubicBezTo>
                  <a:cubicBezTo>
                    <a:pt x="581" y="483"/>
                    <a:pt x="581" y="483"/>
                    <a:pt x="581" y="483"/>
                  </a:cubicBezTo>
                  <a:cubicBezTo>
                    <a:pt x="580" y="483"/>
                    <a:pt x="581" y="483"/>
                    <a:pt x="581" y="483"/>
                  </a:cubicBezTo>
                  <a:cubicBezTo>
                    <a:pt x="581" y="484"/>
                    <a:pt x="581" y="487"/>
                    <a:pt x="581" y="487"/>
                  </a:cubicBezTo>
                  <a:cubicBezTo>
                    <a:pt x="580" y="487"/>
                    <a:pt x="580" y="488"/>
                    <a:pt x="580" y="488"/>
                  </a:cubicBezTo>
                  <a:cubicBezTo>
                    <a:pt x="580" y="490"/>
                    <a:pt x="581" y="491"/>
                    <a:pt x="583" y="490"/>
                  </a:cubicBezTo>
                  <a:cubicBezTo>
                    <a:pt x="583" y="491"/>
                    <a:pt x="582" y="492"/>
                    <a:pt x="581" y="493"/>
                  </a:cubicBezTo>
                  <a:cubicBezTo>
                    <a:pt x="581" y="493"/>
                    <a:pt x="581" y="493"/>
                    <a:pt x="581" y="493"/>
                  </a:cubicBezTo>
                  <a:cubicBezTo>
                    <a:pt x="581" y="493"/>
                    <a:pt x="581" y="494"/>
                    <a:pt x="581" y="494"/>
                  </a:cubicBezTo>
                  <a:cubicBezTo>
                    <a:pt x="581" y="494"/>
                    <a:pt x="581" y="494"/>
                    <a:pt x="581" y="494"/>
                  </a:cubicBezTo>
                  <a:cubicBezTo>
                    <a:pt x="581" y="495"/>
                    <a:pt x="580" y="495"/>
                    <a:pt x="580" y="496"/>
                  </a:cubicBezTo>
                  <a:cubicBezTo>
                    <a:pt x="580" y="496"/>
                    <a:pt x="579" y="496"/>
                    <a:pt x="578" y="496"/>
                  </a:cubicBezTo>
                  <a:cubicBezTo>
                    <a:pt x="578" y="496"/>
                    <a:pt x="578" y="496"/>
                    <a:pt x="578" y="497"/>
                  </a:cubicBezTo>
                  <a:cubicBezTo>
                    <a:pt x="578" y="497"/>
                    <a:pt x="577" y="497"/>
                    <a:pt x="577" y="497"/>
                  </a:cubicBezTo>
                  <a:cubicBezTo>
                    <a:pt x="577" y="497"/>
                    <a:pt x="576" y="498"/>
                    <a:pt x="576" y="498"/>
                  </a:cubicBezTo>
                  <a:cubicBezTo>
                    <a:pt x="576" y="498"/>
                    <a:pt x="576" y="498"/>
                    <a:pt x="576" y="498"/>
                  </a:cubicBezTo>
                  <a:cubicBezTo>
                    <a:pt x="575" y="500"/>
                    <a:pt x="577" y="499"/>
                    <a:pt x="575" y="501"/>
                  </a:cubicBezTo>
                  <a:cubicBezTo>
                    <a:pt x="576" y="501"/>
                    <a:pt x="576" y="502"/>
                    <a:pt x="577" y="502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6" y="502"/>
                    <a:pt x="575" y="503"/>
                    <a:pt x="574" y="503"/>
                  </a:cubicBezTo>
                  <a:cubicBezTo>
                    <a:pt x="574" y="503"/>
                    <a:pt x="574" y="503"/>
                    <a:pt x="574" y="504"/>
                  </a:cubicBezTo>
                  <a:cubicBezTo>
                    <a:pt x="574" y="504"/>
                    <a:pt x="575" y="504"/>
                    <a:pt x="575" y="504"/>
                  </a:cubicBezTo>
                  <a:cubicBezTo>
                    <a:pt x="575" y="506"/>
                    <a:pt x="573" y="506"/>
                    <a:pt x="572" y="507"/>
                  </a:cubicBezTo>
                  <a:cubicBezTo>
                    <a:pt x="572" y="508"/>
                    <a:pt x="571" y="508"/>
                    <a:pt x="571" y="508"/>
                  </a:cubicBezTo>
                  <a:cubicBezTo>
                    <a:pt x="571" y="508"/>
                    <a:pt x="571" y="508"/>
                    <a:pt x="571" y="508"/>
                  </a:cubicBezTo>
                  <a:cubicBezTo>
                    <a:pt x="571" y="508"/>
                    <a:pt x="570" y="508"/>
                    <a:pt x="570" y="508"/>
                  </a:cubicBezTo>
                  <a:cubicBezTo>
                    <a:pt x="570" y="509"/>
                    <a:pt x="570" y="510"/>
                    <a:pt x="570" y="510"/>
                  </a:cubicBezTo>
                  <a:cubicBezTo>
                    <a:pt x="570" y="510"/>
                    <a:pt x="570" y="510"/>
                    <a:pt x="570" y="510"/>
                  </a:cubicBezTo>
                  <a:cubicBezTo>
                    <a:pt x="570" y="510"/>
                    <a:pt x="570" y="510"/>
                    <a:pt x="570" y="511"/>
                  </a:cubicBezTo>
                  <a:cubicBezTo>
                    <a:pt x="571" y="511"/>
                    <a:pt x="571" y="511"/>
                    <a:pt x="571" y="511"/>
                  </a:cubicBezTo>
                  <a:cubicBezTo>
                    <a:pt x="571" y="511"/>
                    <a:pt x="571" y="512"/>
                    <a:pt x="571" y="513"/>
                  </a:cubicBezTo>
                  <a:cubicBezTo>
                    <a:pt x="571" y="513"/>
                    <a:pt x="571" y="512"/>
                    <a:pt x="572" y="513"/>
                  </a:cubicBezTo>
                  <a:cubicBezTo>
                    <a:pt x="571" y="514"/>
                    <a:pt x="571" y="514"/>
                    <a:pt x="571" y="515"/>
                  </a:cubicBezTo>
                  <a:cubicBezTo>
                    <a:pt x="570" y="515"/>
                    <a:pt x="570" y="515"/>
                    <a:pt x="569" y="515"/>
                  </a:cubicBezTo>
                  <a:cubicBezTo>
                    <a:pt x="569" y="516"/>
                    <a:pt x="569" y="517"/>
                    <a:pt x="569" y="518"/>
                  </a:cubicBezTo>
                  <a:cubicBezTo>
                    <a:pt x="569" y="519"/>
                    <a:pt x="570" y="519"/>
                    <a:pt x="570" y="519"/>
                  </a:cubicBezTo>
                  <a:cubicBezTo>
                    <a:pt x="570" y="519"/>
                    <a:pt x="570" y="520"/>
                    <a:pt x="570" y="520"/>
                  </a:cubicBezTo>
                  <a:cubicBezTo>
                    <a:pt x="570" y="520"/>
                    <a:pt x="570" y="520"/>
                    <a:pt x="569" y="520"/>
                  </a:cubicBezTo>
                  <a:cubicBezTo>
                    <a:pt x="569" y="522"/>
                    <a:pt x="568" y="522"/>
                    <a:pt x="567" y="522"/>
                  </a:cubicBezTo>
                  <a:cubicBezTo>
                    <a:pt x="568" y="524"/>
                    <a:pt x="568" y="523"/>
                    <a:pt x="569" y="525"/>
                  </a:cubicBezTo>
                  <a:cubicBezTo>
                    <a:pt x="569" y="525"/>
                    <a:pt x="568" y="525"/>
                    <a:pt x="568" y="525"/>
                  </a:cubicBezTo>
                  <a:cubicBezTo>
                    <a:pt x="568" y="526"/>
                    <a:pt x="568" y="526"/>
                    <a:pt x="568" y="527"/>
                  </a:cubicBezTo>
                  <a:cubicBezTo>
                    <a:pt x="568" y="527"/>
                    <a:pt x="568" y="527"/>
                    <a:pt x="567" y="527"/>
                  </a:cubicBezTo>
                  <a:cubicBezTo>
                    <a:pt x="568" y="527"/>
                    <a:pt x="568" y="528"/>
                    <a:pt x="569" y="529"/>
                  </a:cubicBezTo>
                  <a:cubicBezTo>
                    <a:pt x="569" y="529"/>
                    <a:pt x="569" y="529"/>
                    <a:pt x="569" y="529"/>
                  </a:cubicBezTo>
                  <a:cubicBezTo>
                    <a:pt x="569" y="529"/>
                    <a:pt x="569" y="530"/>
                    <a:pt x="570" y="530"/>
                  </a:cubicBezTo>
                  <a:cubicBezTo>
                    <a:pt x="568" y="530"/>
                    <a:pt x="568" y="530"/>
                    <a:pt x="568" y="531"/>
                  </a:cubicBezTo>
                  <a:cubicBezTo>
                    <a:pt x="568" y="531"/>
                    <a:pt x="568" y="531"/>
                    <a:pt x="568" y="532"/>
                  </a:cubicBezTo>
                  <a:cubicBezTo>
                    <a:pt x="569" y="532"/>
                    <a:pt x="570" y="532"/>
                    <a:pt x="572" y="533"/>
                  </a:cubicBezTo>
                  <a:cubicBezTo>
                    <a:pt x="572" y="533"/>
                    <a:pt x="571" y="533"/>
                    <a:pt x="572" y="533"/>
                  </a:cubicBezTo>
                  <a:cubicBezTo>
                    <a:pt x="572" y="533"/>
                    <a:pt x="572" y="533"/>
                    <a:pt x="572" y="533"/>
                  </a:cubicBezTo>
                  <a:cubicBezTo>
                    <a:pt x="572" y="533"/>
                    <a:pt x="573" y="533"/>
                    <a:pt x="573" y="532"/>
                  </a:cubicBezTo>
                  <a:cubicBezTo>
                    <a:pt x="573" y="532"/>
                    <a:pt x="573" y="532"/>
                    <a:pt x="574" y="531"/>
                  </a:cubicBezTo>
                  <a:cubicBezTo>
                    <a:pt x="574" y="531"/>
                    <a:pt x="574" y="531"/>
                    <a:pt x="574" y="531"/>
                  </a:cubicBezTo>
                  <a:cubicBezTo>
                    <a:pt x="574" y="531"/>
                    <a:pt x="574" y="531"/>
                    <a:pt x="574" y="531"/>
                  </a:cubicBezTo>
                  <a:cubicBezTo>
                    <a:pt x="574" y="531"/>
                    <a:pt x="574" y="532"/>
                    <a:pt x="574" y="533"/>
                  </a:cubicBezTo>
                  <a:cubicBezTo>
                    <a:pt x="574" y="533"/>
                    <a:pt x="573" y="533"/>
                    <a:pt x="573" y="533"/>
                  </a:cubicBezTo>
                  <a:cubicBezTo>
                    <a:pt x="573" y="533"/>
                    <a:pt x="573" y="533"/>
                    <a:pt x="573" y="533"/>
                  </a:cubicBezTo>
                  <a:cubicBezTo>
                    <a:pt x="573" y="533"/>
                    <a:pt x="572" y="533"/>
                    <a:pt x="572" y="533"/>
                  </a:cubicBezTo>
                  <a:cubicBezTo>
                    <a:pt x="572" y="534"/>
                    <a:pt x="572" y="534"/>
                    <a:pt x="572" y="534"/>
                  </a:cubicBezTo>
                  <a:cubicBezTo>
                    <a:pt x="573" y="534"/>
                    <a:pt x="573" y="534"/>
                    <a:pt x="573" y="535"/>
                  </a:cubicBezTo>
                  <a:cubicBezTo>
                    <a:pt x="572" y="536"/>
                    <a:pt x="569" y="540"/>
                    <a:pt x="568" y="541"/>
                  </a:cubicBezTo>
                  <a:cubicBezTo>
                    <a:pt x="568" y="542"/>
                    <a:pt x="567" y="543"/>
                    <a:pt x="567" y="544"/>
                  </a:cubicBezTo>
                  <a:cubicBezTo>
                    <a:pt x="568" y="545"/>
                    <a:pt x="567" y="544"/>
                    <a:pt x="568" y="545"/>
                  </a:cubicBezTo>
                  <a:cubicBezTo>
                    <a:pt x="568" y="545"/>
                    <a:pt x="568" y="545"/>
                    <a:pt x="568" y="545"/>
                  </a:cubicBezTo>
                  <a:cubicBezTo>
                    <a:pt x="568" y="545"/>
                    <a:pt x="568" y="546"/>
                    <a:pt x="569" y="546"/>
                  </a:cubicBezTo>
                  <a:cubicBezTo>
                    <a:pt x="569" y="546"/>
                    <a:pt x="568" y="547"/>
                    <a:pt x="569" y="548"/>
                  </a:cubicBezTo>
                  <a:cubicBezTo>
                    <a:pt x="569" y="548"/>
                    <a:pt x="571" y="549"/>
                    <a:pt x="570" y="551"/>
                  </a:cubicBezTo>
                  <a:cubicBezTo>
                    <a:pt x="570" y="551"/>
                    <a:pt x="570" y="551"/>
                    <a:pt x="570" y="551"/>
                  </a:cubicBezTo>
                  <a:cubicBezTo>
                    <a:pt x="570" y="551"/>
                    <a:pt x="570" y="552"/>
                    <a:pt x="570" y="552"/>
                  </a:cubicBezTo>
                  <a:cubicBezTo>
                    <a:pt x="571" y="553"/>
                    <a:pt x="572" y="553"/>
                    <a:pt x="574" y="554"/>
                  </a:cubicBezTo>
                  <a:cubicBezTo>
                    <a:pt x="574" y="554"/>
                    <a:pt x="574" y="555"/>
                    <a:pt x="574" y="555"/>
                  </a:cubicBezTo>
                  <a:cubicBezTo>
                    <a:pt x="574" y="555"/>
                    <a:pt x="575" y="555"/>
                    <a:pt x="575" y="555"/>
                  </a:cubicBezTo>
                  <a:cubicBezTo>
                    <a:pt x="575" y="555"/>
                    <a:pt x="575" y="555"/>
                    <a:pt x="575" y="555"/>
                  </a:cubicBezTo>
                  <a:cubicBezTo>
                    <a:pt x="575" y="555"/>
                    <a:pt x="576" y="556"/>
                    <a:pt x="576" y="556"/>
                  </a:cubicBezTo>
                  <a:cubicBezTo>
                    <a:pt x="576" y="556"/>
                    <a:pt x="576" y="556"/>
                    <a:pt x="576" y="557"/>
                  </a:cubicBezTo>
                  <a:cubicBezTo>
                    <a:pt x="577" y="557"/>
                    <a:pt x="577" y="557"/>
                    <a:pt x="578" y="557"/>
                  </a:cubicBezTo>
                  <a:cubicBezTo>
                    <a:pt x="578" y="558"/>
                    <a:pt x="578" y="558"/>
                    <a:pt x="578" y="558"/>
                  </a:cubicBezTo>
                  <a:cubicBezTo>
                    <a:pt x="579" y="559"/>
                    <a:pt x="580" y="559"/>
                    <a:pt x="581" y="560"/>
                  </a:cubicBezTo>
                  <a:cubicBezTo>
                    <a:pt x="581" y="560"/>
                    <a:pt x="581" y="561"/>
                    <a:pt x="582" y="561"/>
                  </a:cubicBezTo>
                  <a:cubicBezTo>
                    <a:pt x="583" y="562"/>
                    <a:pt x="584" y="563"/>
                    <a:pt x="585" y="563"/>
                  </a:cubicBezTo>
                  <a:cubicBezTo>
                    <a:pt x="585" y="564"/>
                    <a:pt x="585" y="564"/>
                    <a:pt x="585" y="564"/>
                  </a:cubicBezTo>
                  <a:cubicBezTo>
                    <a:pt x="585" y="564"/>
                    <a:pt x="586" y="564"/>
                    <a:pt x="586" y="565"/>
                  </a:cubicBezTo>
                  <a:cubicBezTo>
                    <a:pt x="586" y="565"/>
                    <a:pt x="586" y="565"/>
                    <a:pt x="586" y="565"/>
                  </a:cubicBezTo>
                  <a:cubicBezTo>
                    <a:pt x="587" y="565"/>
                    <a:pt x="587" y="566"/>
                    <a:pt x="587" y="566"/>
                  </a:cubicBezTo>
                  <a:cubicBezTo>
                    <a:pt x="587" y="566"/>
                    <a:pt x="587" y="566"/>
                    <a:pt x="587" y="567"/>
                  </a:cubicBezTo>
                  <a:cubicBezTo>
                    <a:pt x="588" y="567"/>
                    <a:pt x="588" y="567"/>
                    <a:pt x="588" y="567"/>
                  </a:cubicBezTo>
                  <a:cubicBezTo>
                    <a:pt x="589" y="568"/>
                    <a:pt x="589" y="568"/>
                    <a:pt x="589" y="569"/>
                  </a:cubicBezTo>
                  <a:cubicBezTo>
                    <a:pt x="589" y="569"/>
                    <a:pt x="590" y="569"/>
                    <a:pt x="590" y="570"/>
                  </a:cubicBezTo>
                  <a:cubicBezTo>
                    <a:pt x="590" y="571"/>
                    <a:pt x="591" y="571"/>
                    <a:pt x="591" y="572"/>
                  </a:cubicBezTo>
                  <a:cubicBezTo>
                    <a:pt x="591" y="572"/>
                    <a:pt x="591" y="572"/>
                    <a:pt x="591" y="572"/>
                  </a:cubicBezTo>
                  <a:cubicBezTo>
                    <a:pt x="591" y="573"/>
                    <a:pt x="591" y="573"/>
                    <a:pt x="592" y="574"/>
                  </a:cubicBezTo>
                  <a:cubicBezTo>
                    <a:pt x="592" y="574"/>
                    <a:pt x="592" y="574"/>
                    <a:pt x="592" y="574"/>
                  </a:cubicBezTo>
                  <a:cubicBezTo>
                    <a:pt x="592" y="575"/>
                    <a:pt x="592" y="575"/>
                    <a:pt x="592" y="576"/>
                  </a:cubicBezTo>
                  <a:cubicBezTo>
                    <a:pt x="592" y="576"/>
                    <a:pt x="593" y="576"/>
                    <a:pt x="593" y="576"/>
                  </a:cubicBezTo>
                  <a:cubicBezTo>
                    <a:pt x="593" y="577"/>
                    <a:pt x="593" y="577"/>
                    <a:pt x="593" y="577"/>
                  </a:cubicBezTo>
                  <a:cubicBezTo>
                    <a:pt x="593" y="577"/>
                    <a:pt x="593" y="577"/>
                    <a:pt x="593" y="577"/>
                  </a:cubicBezTo>
                  <a:cubicBezTo>
                    <a:pt x="593" y="578"/>
                    <a:pt x="593" y="578"/>
                    <a:pt x="593" y="578"/>
                  </a:cubicBezTo>
                  <a:cubicBezTo>
                    <a:pt x="593" y="578"/>
                    <a:pt x="594" y="578"/>
                    <a:pt x="594" y="578"/>
                  </a:cubicBezTo>
                  <a:cubicBezTo>
                    <a:pt x="594" y="579"/>
                    <a:pt x="594" y="579"/>
                    <a:pt x="594" y="580"/>
                  </a:cubicBezTo>
                  <a:cubicBezTo>
                    <a:pt x="594" y="580"/>
                    <a:pt x="593" y="580"/>
                    <a:pt x="594" y="581"/>
                  </a:cubicBezTo>
                  <a:cubicBezTo>
                    <a:pt x="594" y="581"/>
                    <a:pt x="595" y="581"/>
                    <a:pt x="595" y="581"/>
                  </a:cubicBezTo>
                  <a:cubicBezTo>
                    <a:pt x="595" y="582"/>
                    <a:pt x="595" y="582"/>
                    <a:pt x="595" y="582"/>
                  </a:cubicBezTo>
                  <a:cubicBezTo>
                    <a:pt x="595" y="582"/>
                    <a:pt x="596" y="582"/>
                    <a:pt x="596" y="583"/>
                  </a:cubicBezTo>
                  <a:cubicBezTo>
                    <a:pt x="596" y="583"/>
                    <a:pt x="596" y="583"/>
                    <a:pt x="596" y="583"/>
                  </a:cubicBezTo>
                  <a:cubicBezTo>
                    <a:pt x="597" y="584"/>
                    <a:pt x="597" y="585"/>
                    <a:pt x="597" y="586"/>
                  </a:cubicBezTo>
                  <a:cubicBezTo>
                    <a:pt x="598" y="586"/>
                    <a:pt x="598" y="586"/>
                    <a:pt x="598" y="587"/>
                  </a:cubicBezTo>
                  <a:cubicBezTo>
                    <a:pt x="599" y="587"/>
                    <a:pt x="599" y="586"/>
                    <a:pt x="599" y="586"/>
                  </a:cubicBezTo>
                  <a:cubicBezTo>
                    <a:pt x="599" y="587"/>
                    <a:pt x="599" y="588"/>
                    <a:pt x="599" y="589"/>
                  </a:cubicBezTo>
                  <a:cubicBezTo>
                    <a:pt x="600" y="589"/>
                    <a:pt x="600" y="589"/>
                    <a:pt x="600" y="589"/>
                  </a:cubicBezTo>
                  <a:cubicBezTo>
                    <a:pt x="600" y="589"/>
                    <a:pt x="600" y="590"/>
                    <a:pt x="600" y="590"/>
                  </a:cubicBezTo>
                  <a:cubicBezTo>
                    <a:pt x="601" y="590"/>
                    <a:pt x="601" y="590"/>
                    <a:pt x="601" y="590"/>
                  </a:cubicBezTo>
                  <a:cubicBezTo>
                    <a:pt x="602" y="592"/>
                    <a:pt x="603" y="594"/>
                    <a:pt x="603" y="596"/>
                  </a:cubicBezTo>
                  <a:cubicBezTo>
                    <a:pt x="603" y="596"/>
                    <a:pt x="602" y="596"/>
                    <a:pt x="602" y="596"/>
                  </a:cubicBezTo>
                  <a:cubicBezTo>
                    <a:pt x="602" y="597"/>
                    <a:pt x="602" y="597"/>
                    <a:pt x="603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04" y="598"/>
                    <a:pt x="604" y="598"/>
                    <a:pt x="604" y="598"/>
                  </a:cubicBezTo>
                  <a:cubicBezTo>
                    <a:pt x="604" y="598"/>
                    <a:pt x="604" y="599"/>
                    <a:pt x="604" y="599"/>
                  </a:cubicBezTo>
                  <a:cubicBezTo>
                    <a:pt x="604" y="599"/>
                    <a:pt x="604" y="599"/>
                    <a:pt x="604" y="599"/>
                  </a:cubicBezTo>
                  <a:cubicBezTo>
                    <a:pt x="604" y="599"/>
                    <a:pt x="605" y="600"/>
                    <a:pt x="605" y="600"/>
                  </a:cubicBezTo>
                  <a:cubicBezTo>
                    <a:pt x="605" y="600"/>
                    <a:pt x="605" y="600"/>
                    <a:pt x="606" y="600"/>
                  </a:cubicBezTo>
                  <a:cubicBezTo>
                    <a:pt x="606" y="601"/>
                    <a:pt x="606" y="601"/>
                    <a:pt x="606" y="601"/>
                  </a:cubicBezTo>
                  <a:cubicBezTo>
                    <a:pt x="606" y="601"/>
                    <a:pt x="606" y="601"/>
                    <a:pt x="606" y="601"/>
                  </a:cubicBezTo>
                  <a:cubicBezTo>
                    <a:pt x="606" y="601"/>
                    <a:pt x="606" y="602"/>
                    <a:pt x="606" y="602"/>
                  </a:cubicBezTo>
                  <a:cubicBezTo>
                    <a:pt x="606" y="602"/>
                    <a:pt x="607" y="602"/>
                    <a:pt x="607" y="602"/>
                  </a:cubicBezTo>
                  <a:cubicBezTo>
                    <a:pt x="607" y="602"/>
                    <a:pt x="607" y="603"/>
                    <a:pt x="607" y="604"/>
                  </a:cubicBezTo>
                  <a:cubicBezTo>
                    <a:pt x="608" y="604"/>
                    <a:pt x="608" y="604"/>
                    <a:pt x="609" y="604"/>
                  </a:cubicBezTo>
                  <a:cubicBezTo>
                    <a:pt x="609" y="604"/>
                    <a:pt x="609" y="604"/>
                    <a:pt x="609" y="605"/>
                  </a:cubicBezTo>
                  <a:cubicBezTo>
                    <a:pt x="609" y="605"/>
                    <a:pt x="610" y="605"/>
                    <a:pt x="610" y="605"/>
                  </a:cubicBezTo>
                  <a:cubicBezTo>
                    <a:pt x="610" y="605"/>
                    <a:pt x="611" y="605"/>
                    <a:pt x="611" y="606"/>
                  </a:cubicBezTo>
                  <a:cubicBezTo>
                    <a:pt x="611" y="606"/>
                    <a:pt x="612" y="606"/>
                    <a:pt x="612" y="606"/>
                  </a:cubicBezTo>
                  <a:cubicBezTo>
                    <a:pt x="612" y="606"/>
                    <a:pt x="612" y="606"/>
                    <a:pt x="612" y="606"/>
                  </a:cubicBezTo>
                  <a:cubicBezTo>
                    <a:pt x="613" y="607"/>
                    <a:pt x="614" y="608"/>
                    <a:pt x="615" y="608"/>
                  </a:cubicBezTo>
                  <a:cubicBezTo>
                    <a:pt x="615" y="608"/>
                    <a:pt x="615" y="608"/>
                    <a:pt x="615" y="608"/>
                  </a:cubicBezTo>
                  <a:cubicBezTo>
                    <a:pt x="616" y="609"/>
                    <a:pt x="617" y="609"/>
                    <a:pt x="618" y="609"/>
                  </a:cubicBezTo>
                  <a:cubicBezTo>
                    <a:pt x="618" y="609"/>
                    <a:pt x="618" y="609"/>
                    <a:pt x="618" y="610"/>
                  </a:cubicBezTo>
                  <a:cubicBezTo>
                    <a:pt x="619" y="610"/>
                    <a:pt x="619" y="610"/>
                    <a:pt x="619" y="610"/>
                  </a:cubicBezTo>
                  <a:cubicBezTo>
                    <a:pt x="619" y="610"/>
                    <a:pt x="619" y="610"/>
                    <a:pt x="619" y="610"/>
                  </a:cubicBezTo>
                  <a:cubicBezTo>
                    <a:pt x="620" y="610"/>
                    <a:pt x="620" y="610"/>
                    <a:pt x="621" y="610"/>
                  </a:cubicBezTo>
                  <a:cubicBezTo>
                    <a:pt x="621" y="610"/>
                    <a:pt x="621" y="610"/>
                    <a:pt x="621" y="610"/>
                  </a:cubicBezTo>
                  <a:cubicBezTo>
                    <a:pt x="621" y="610"/>
                    <a:pt x="622" y="610"/>
                    <a:pt x="622" y="610"/>
                  </a:cubicBezTo>
                  <a:cubicBezTo>
                    <a:pt x="622" y="611"/>
                    <a:pt x="623" y="611"/>
                    <a:pt x="623" y="611"/>
                  </a:cubicBezTo>
                  <a:cubicBezTo>
                    <a:pt x="623" y="611"/>
                    <a:pt x="624" y="611"/>
                    <a:pt x="624" y="611"/>
                  </a:cubicBezTo>
                  <a:cubicBezTo>
                    <a:pt x="625" y="611"/>
                    <a:pt x="625" y="612"/>
                    <a:pt x="625" y="612"/>
                  </a:cubicBezTo>
                  <a:cubicBezTo>
                    <a:pt x="626" y="612"/>
                    <a:pt x="626" y="612"/>
                    <a:pt x="627" y="612"/>
                  </a:cubicBezTo>
                  <a:cubicBezTo>
                    <a:pt x="627" y="612"/>
                    <a:pt x="627" y="613"/>
                    <a:pt x="627" y="613"/>
                  </a:cubicBezTo>
                  <a:cubicBezTo>
                    <a:pt x="628" y="613"/>
                    <a:pt x="628" y="613"/>
                    <a:pt x="628" y="613"/>
                  </a:cubicBezTo>
                  <a:cubicBezTo>
                    <a:pt x="628" y="613"/>
                    <a:pt x="628" y="613"/>
                    <a:pt x="628" y="613"/>
                  </a:cubicBezTo>
                  <a:cubicBezTo>
                    <a:pt x="629" y="613"/>
                    <a:pt x="629" y="613"/>
                    <a:pt x="629" y="613"/>
                  </a:cubicBezTo>
                  <a:cubicBezTo>
                    <a:pt x="629" y="613"/>
                    <a:pt x="629" y="613"/>
                    <a:pt x="629" y="613"/>
                  </a:cubicBezTo>
                  <a:cubicBezTo>
                    <a:pt x="629" y="613"/>
                    <a:pt x="630" y="613"/>
                    <a:pt x="630" y="613"/>
                  </a:cubicBezTo>
                  <a:cubicBezTo>
                    <a:pt x="630" y="613"/>
                    <a:pt x="630" y="613"/>
                    <a:pt x="630" y="614"/>
                  </a:cubicBezTo>
                  <a:cubicBezTo>
                    <a:pt x="632" y="615"/>
                    <a:pt x="630" y="614"/>
                    <a:pt x="631" y="615"/>
                  </a:cubicBezTo>
                  <a:cubicBezTo>
                    <a:pt x="632" y="615"/>
                    <a:pt x="632" y="615"/>
                    <a:pt x="632" y="615"/>
                  </a:cubicBezTo>
                  <a:cubicBezTo>
                    <a:pt x="632" y="616"/>
                    <a:pt x="632" y="616"/>
                    <a:pt x="632" y="616"/>
                  </a:cubicBezTo>
                  <a:cubicBezTo>
                    <a:pt x="633" y="617"/>
                    <a:pt x="634" y="617"/>
                    <a:pt x="634" y="618"/>
                  </a:cubicBezTo>
                  <a:cubicBezTo>
                    <a:pt x="635" y="618"/>
                    <a:pt x="635" y="618"/>
                    <a:pt x="635" y="619"/>
                  </a:cubicBezTo>
                  <a:cubicBezTo>
                    <a:pt x="635" y="619"/>
                    <a:pt x="635" y="619"/>
                    <a:pt x="636" y="619"/>
                  </a:cubicBezTo>
                  <a:cubicBezTo>
                    <a:pt x="636" y="620"/>
                    <a:pt x="636" y="622"/>
                    <a:pt x="637" y="623"/>
                  </a:cubicBezTo>
                  <a:cubicBezTo>
                    <a:pt x="638" y="627"/>
                    <a:pt x="638" y="631"/>
                    <a:pt x="638" y="635"/>
                  </a:cubicBezTo>
                  <a:cubicBezTo>
                    <a:pt x="638" y="636"/>
                    <a:pt x="639" y="637"/>
                    <a:pt x="639" y="638"/>
                  </a:cubicBezTo>
                  <a:cubicBezTo>
                    <a:pt x="639" y="638"/>
                    <a:pt x="639" y="638"/>
                    <a:pt x="638" y="638"/>
                  </a:cubicBezTo>
                  <a:cubicBezTo>
                    <a:pt x="638" y="639"/>
                    <a:pt x="638" y="640"/>
                    <a:pt x="638" y="640"/>
                  </a:cubicBezTo>
                  <a:cubicBezTo>
                    <a:pt x="638" y="640"/>
                    <a:pt x="638" y="640"/>
                    <a:pt x="638" y="640"/>
                  </a:cubicBezTo>
                  <a:cubicBezTo>
                    <a:pt x="638" y="643"/>
                    <a:pt x="638" y="646"/>
                    <a:pt x="638" y="649"/>
                  </a:cubicBezTo>
                  <a:cubicBezTo>
                    <a:pt x="638" y="649"/>
                    <a:pt x="637" y="649"/>
                    <a:pt x="637" y="650"/>
                  </a:cubicBezTo>
                  <a:cubicBezTo>
                    <a:pt x="637" y="651"/>
                    <a:pt x="637" y="652"/>
                    <a:pt x="638" y="652"/>
                  </a:cubicBezTo>
                  <a:cubicBezTo>
                    <a:pt x="638" y="652"/>
                    <a:pt x="638" y="652"/>
                    <a:pt x="639" y="652"/>
                  </a:cubicBezTo>
                  <a:cubicBezTo>
                    <a:pt x="638" y="654"/>
                    <a:pt x="638" y="656"/>
                    <a:pt x="638" y="658"/>
                  </a:cubicBezTo>
                  <a:cubicBezTo>
                    <a:pt x="638" y="660"/>
                    <a:pt x="638" y="661"/>
                    <a:pt x="638" y="663"/>
                  </a:cubicBezTo>
                  <a:cubicBezTo>
                    <a:pt x="638" y="663"/>
                    <a:pt x="638" y="663"/>
                    <a:pt x="638" y="663"/>
                  </a:cubicBezTo>
                  <a:cubicBezTo>
                    <a:pt x="639" y="664"/>
                    <a:pt x="639" y="664"/>
                    <a:pt x="639" y="665"/>
                  </a:cubicBezTo>
                  <a:cubicBezTo>
                    <a:pt x="639" y="665"/>
                    <a:pt x="639" y="665"/>
                    <a:pt x="639" y="665"/>
                  </a:cubicBezTo>
                  <a:cubicBezTo>
                    <a:pt x="639" y="666"/>
                    <a:pt x="639" y="667"/>
                    <a:pt x="639" y="668"/>
                  </a:cubicBezTo>
                  <a:cubicBezTo>
                    <a:pt x="638" y="668"/>
                    <a:pt x="638" y="668"/>
                    <a:pt x="638" y="668"/>
                  </a:cubicBezTo>
                  <a:cubicBezTo>
                    <a:pt x="638" y="669"/>
                    <a:pt x="639" y="669"/>
                    <a:pt x="639" y="670"/>
                  </a:cubicBezTo>
                  <a:cubicBezTo>
                    <a:pt x="639" y="670"/>
                    <a:pt x="639" y="670"/>
                    <a:pt x="638" y="670"/>
                  </a:cubicBezTo>
                  <a:cubicBezTo>
                    <a:pt x="638" y="671"/>
                    <a:pt x="639" y="671"/>
                    <a:pt x="639" y="671"/>
                  </a:cubicBezTo>
                  <a:cubicBezTo>
                    <a:pt x="638" y="671"/>
                    <a:pt x="638" y="671"/>
                    <a:pt x="638" y="671"/>
                  </a:cubicBezTo>
                  <a:cubicBezTo>
                    <a:pt x="638" y="672"/>
                    <a:pt x="639" y="672"/>
                    <a:pt x="639" y="672"/>
                  </a:cubicBezTo>
                  <a:cubicBezTo>
                    <a:pt x="639" y="674"/>
                    <a:pt x="639" y="675"/>
                    <a:pt x="639" y="676"/>
                  </a:cubicBezTo>
                  <a:cubicBezTo>
                    <a:pt x="638" y="676"/>
                    <a:pt x="638" y="676"/>
                    <a:pt x="638" y="676"/>
                  </a:cubicBezTo>
                  <a:cubicBezTo>
                    <a:pt x="638" y="678"/>
                    <a:pt x="638" y="679"/>
                    <a:pt x="638" y="680"/>
                  </a:cubicBezTo>
                  <a:cubicBezTo>
                    <a:pt x="638" y="680"/>
                    <a:pt x="638" y="680"/>
                    <a:pt x="638" y="680"/>
                  </a:cubicBezTo>
                  <a:cubicBezTo>
                    <a:pt x="638" y="681"/>
                    <a:pt x="638" y="682"/>
                    <a:pt x="638" y="683"/>
                  </a:cubicBezTo>
                  <a:cubicBezTo>
                    <a:pt x="638" y="683"/>
                    <a:pt x="638" y="683"/>
                    <a:pt x="637" y="684"/>
                  </a:cubicBezTo>
                  <a:cubicBezTo>
                    <a:pt x="638" y="684"/>
                    <a:pt x="638" y="684"/>
                    <a:pt x="638" y="684"/>
                  </a:cubicBezTo>
                  <a:cubicBezTo>
                    <a:pt x="637" y="684"/>
                    <a:pt x="637" y="684"/>
                    <a:pt x="637" y="684"/>
                  </a:cubicBezTo>
                  <a:cubicBezTo>
                    <a:pt x="637" y="685"/>
                    <a:pt x="637" y="686"/>
                    <a:pt x="637" y="686"/>
                  </a:cubicBezTo>
                  <a:cubicBezTo>
                    <a:pt x="637" y="686"/>
                    <a:pt x="637" y="686"/>
                    <a:pt x="637" y="686"/>
                  </a:cubicBezTo>
                  <a:cubicBezTo>
                    <a:pt x="637" y="686"/>
                    <a:pt x="637" y="687"/>
                    <a:pt x="637" y="687"/>
                  </a:cubicBezTo>
                  <a:cubicBezTo>
                    <a:pt x="637" y="687"/>
                    <a:pt x="637" y="687"/>
                    <a:pt x="637" y="687"/>
                  </a:cubicBezTo>
                  <a:cubicBezTo>
                    <a:pt x="636" y="690"/>
                    <a:pt x="639" y="690"/>
                    <a:pt x="639" y="693"/>
                  </a:cubicBezTo>
                  <a:cubicBezTo>
                    <a:pt x="639" y="693"/>
                    <a:pt x="639" y="693"/>
                    <a:pt x="639" y="693"/>
                  </a:cubicBezTo>
                  <a:cubicBezTo>
                    <a:pt x="639" y="694"/>
                    <a:pt x="639" y="695"/>
                    <a:pt x="639" y="697"/>
                  </a:cubicBezTo>
                  <a:cubicBezTo>
                    <a:pt x="639" y="697"/>
                    <a:pt x="638" y="697"/>
                    <a:pt x="638" y="697"/>
                  </a:cubicBezTo>
                  <a:cubicBezTo>
                    <a:pt x="638" y="698"/>
                    <a:pt x="638" y="699"/>
                    <a:pt x="638" y="699"/>
                  </a:cubicBezTo>
                  <a:cubicBezTo>
                    <a:pt x="638" y="699"/>
                    <a:pt x="638" y="699"/>
                    <a:pt x="638" y="699"/>
                  </a:cubicBezTo>
                  <a:cubicBezTo>
                    <a:pt x="638" y="701"/>
                    <a:pt x="639" y="703"/>
                    <a:pt x="639" y="704"/>
                  </a:cubicBezTo>
                  <a:cubicBezTo>
                    <a:pt x="639" y="704"/>
                    <a:pt x="640" y="704"/>
                    <a:pt x="640" y="704"/>
                  </a:cubicBezTo>
                  <a:cubicBezTo>
                    <a:pt x="640" y="705"/>
                    <a:pt x="639" y="705"/>
                    <a:pt x="639" y="705"/>
                  </a:cubicBezTo>
                  <a:cubicBezTo>
                    <a:pt x="640" y="707"/>
                    <a:pt x="640" y="710"/>
                    <a:pt x="640" y="712"/>
                  </a:cubicBezTo>
                  <a:cubicBezTo>
                    <a:pt x="639" y="713"/>
                    <a:pt x="640" y="713"/>
                    <a:pt x="638" y="714"/>
                  </a:cubicBezTo>
                  <a:cubicBezTo>
                    <a:pt x="638" y="715"/>
                    <a:pt x="639" y="715"/>
                    <a:pt x="639" y="716"/>
                  </a:cubicBezTo>
                  <a:cubicBezTo>
                    <a:pt x="639" y="716"/>
                    <a:pt x="638" y="716"/>
                    <a:pt x="638" y="716"/>
                  </a:cubicBezTo>
                  <a:cubicBezTo>
                    <a:pt x="638" y="716"/>
                    <a:pt x="639" y="716"/>
                    <a:pt x="639" y="717"/>
                  </a:cubicBezTo>
                  <a:cubicBezTo>
                    <a:pt x="639" y="718"/>
                    <a:pt x="639" y="718"/>
                    <a:pt x="638" y="718"/>
                  </a:cubicBezTo>
                  <a:cubicBezTo>
                    <a:pt x="638" y="718"/>
                    <a:pt x="639" y="719"/>
                    <a:pt x="639" y="719"/>
                  </a:cubicBezTo>
                  <a:cubicBezTo>
                    <a:pt x="638" y="719"/>
                    <a:pt x="638" y="720"/>
                    <a:pt x="637" y="720"/>
                  </a:cubicBezTo>
                  <a:cubicBezTo>
                    <a:pt x="638" y="721"/>
                    <a:pt x="638" y="722"/>
                    <a:pt x="638" y="723"/>
                  </a:cubicBezTo>
                  <a:cubicBezTo>
                    <a:pt x="638" y="723"/>
                    <a:pt x="638" y="723"/>
                    <a:pt x="637" y="723"/>
                  </a:cubicBezTo>
                  <a:cubicBezTo>
                    <a:pt x="637" y="723"/>
                    <a:pt x="638" y="724"/>
                    <a:pt x="638" y="724"/>
                  </a:cubicBezTo>
                  <a:cubicBezTo>
                    <a:pt x="637" y="724"/>
                    <a:pt x="637" y="724"/>
                    <a:pt x="637" y="724"/>
                  </a:cubicBezTo>
                  <a:cubicBezTo>
                    <a:pt x="637" y="725"/>
                    <a:pt x="637" y="726"/>
                    <a:pt x="636" y="727"/>
                  </a:cubicBezTo>
                  <a:cubicBezTo>
                    <a:pt x="636" y="727"/>
                    <a:pt x="636" y="728"/>
                    <a:pt x="636" y="728"/>
                  </a:cubicBezTo>
                  <a:cubicBezTo>
                    <a:pt x="636" y="728"/>
                    <a:pt x="636" y="728"/>
                    <a:pt x="636" y="728"/>
                  </a:cubicBezTo>
                  <a:cubicBezTo>
                    <a:pt x="636" y="728"/>
                    <a:pt x="636" y="728"/>
                    <a:pt x="636" y="728"/>
                  </a:cubicBezTo>
                  <a:cubicBezTo>
                    <a:pt x="635" y="730"/>
                    <a:pt x="637" y="730"/>
                    <a:pt x="637" y="730"/>
                  </a:cubicBezTo>
                  <a:cubicBezTo>
                    <a:pt x="637" y="732"/>
                    <a:pt x="637" y="733"/>
                    <a:pt x="637" y="735"/>
                  </a:cubicBezTo>
                  <a:cubicBezTo>
                    <a:pt x="636" y="735"/>
                    <a:pt x="636" y="735"/>
                    <a:pt x="636" y="735"/>
                  </a:cubicBezTo>
                  <a:cubicBezTo>
                    <a:pt x="636" y="735"/>
                    <a:pt x="636" y="736"/>
                    <a:pt x="636" y="736"/>
                  </a:cubicBezTo>
                  <a:cubicBezTo>
                    <a:pt x="636" y="736"/>
                    <a:pt x="636" y="736"/>
                    <a:pt x="635" y="736"/>
                  </a:cubicBezTo>
                  <a:cubicBezTo>
                    <a:pt x="635" y="737"/>
                    <a:pt x="636" y="738"/>
                    <a:pt x="635" y="739"/>
                  </a:cubicBezTo>
                  <a:cubicBezTo>
                    <a:pt x="635" y="739"/>
                    <a:pt x="634" y="740"/>
                    <a:pt x="634" y="740"/>
                  </a:cubicBezTo>
                  <a:cubicBezTo>
                    <a:pt x="634" y="741"/>
                    <a:pt x="635" y="742"/>
                    <a:pt x="635" y="743"/>
                  </a:cubicBezTo>
                  <a:cubicBezTo>
                    <a:pt x="633" y="743"/>
                    <a:pt x="633" y="743"/>
                    <a:pt x="632" y="744"/>
                  </a:cubicBezTo>
                  <a:cubicBezTo>
                    <a:pt x="632" y="744"/>
                    <a:pt x="632" y="745"/>
                    <a:pt x="632" y="745"/>
                  </a:cubicBezTo>
                  <a:cubicBezTo>
                    <a:pt x="633" y="745"/>
                    <a:pt x="633" y="745"/>
                    <a:pt x="633" y="745"/>
                  </a:cubicBezTo>
                  <a:cubicBezTo>
                    <a:pt x="633" y="745"/>
                    <a:pt x="633" y="747"/>
                    <a:pt x="633" y="748"/>
                  </a:cubicBezTo>
                  <a:cubicBezTo>
                    <a:pt x="633" y="748"/>
                    <a:pt x="634" y="748"/>
                    <a:pt x="634" y="748"/>
                  </a:cubicBezTo>
                  <a:cubicBezTo>
                    <a:pt x="635" y="750"/>
                    <a:pt x="634" y="751"/>
                    <a:pt x="634" y="752"/>
                  </a:cubicBezTo>
                  <a:cubicBezTo>
                    <a:pt x="634" y="752"/>
                    <a:pt x="634" y="752"/>
                    <a:pt x="634" y="752"/>
                  </a:cubicBezTo>
                  <a:cubicBezTo>
                    <a:pt x="634" y="752"/>
                    <a:pt x="634" y="752"/>
                    <a:pt x="634" y="752"/>
                  </a:cubicBezTo>
                  <a:cubicBezTo>
                    <a:pt x="635" y="752"/>
                    <a:pt x="635" y="752"/>
                    <a:pt x="635" y="752"/>
                  </a:cubicBezTo>
                  <a:cubicBezTo>
                    <a:pt x="635" y="753"/>
                    <a:pt x="635" y="752"/>
                    <a:pt x="634" y="753"/>
                  </a:cubicBezTo>
                  <a:cubicBezTo>
                    <a:pt x="634" y="753"/>
                    <a:pt x="635" y="753"/>
                    <a:pt x="635" y="753"/>
                  </a:cubicBezTo>
                  <a:cubicBezTo>
                    <a:pt x="635" y="754"/>
                    <a:pt x="635" y="754"/>
                    <a:pt x="635" y="755"/>
                  </a:cubicBezTo>
                  <a:cubicBezTo>
                    <a:pt x="635" y="755"/>
                    <a:pt x="635" y="755"/>
                    <a:pt x="635" y="755"/>
                  </a:cubicBezTo>
                  <a:cubicBezTo>
                    <a:pt x="636" y="755"/>
                    <a:pt x="636" y="756"/>
                    <a:pt x="636" y="756"/>
                  </a:cubicBezTo>
                  <a:cubicBezTo>
                    <a:pt x="636" y="756"/>
                    <a:pt x="636" y="756"/>
                    <a:pt x="636" y="756"/>
                  </a:cubicBezTo>
                  <a:cubicBezTo>
                    <a:pt x="636" y="757"/>
                    <a:pt x="636" y="759"/>
                    <a:pt x="636" y="760"/>
                  </a:cubicBezTo>
                  <a:cubicBezTo>
                    <a:pt x="636" y="760"/>
                    <a:pt x="635" y="760"/>
                    <a:pt x="635" y="761"/>
                  </a:cubicBezTo>
                  <a:cubicBezTo>
                    <a:pt x="635" y="761"/>
                    <a:pt x="635" y="761"/>
                    <a:pt x="635" y="761"/>
                  </a:cubicBezTo>
                  <a:cubicBezTo>
                    <a:pt x="635" y="762"/>
                    <a:pt x="635" y="763"/>
                    <a:pt x="635" y="764"/>
                  </a:cubicBezTo>
                  <a:cubicBezTo>
                    <a:pt x="635" y="764"/>
                    <a:pt x="635" y="764"/>
                    <a:pt x="634" y="764"/>
                  </a:cubicBezTo>
                  <a:cubicBezTo>
                    <a:pt x="634" y="766"/>
                    <a:pt x="634" y="767"/>
                    <a:pt x="634" y="769"/>
                  </a:cubicBezTo>
                  <a:cubicBezTo>
                    <a:pt x="634" y="769"/>
                    <a:pt x="634" y="769"/>
                    <a:pt x="634" y="769"/>
                  </a:cubicBezTo>
                  <a:cubicBezTo>
                    <a:pt x="634" y="770"/>
                    <a:pt x="634" y="771"/>
                    <a:pt x="635" y="772"/>
                  </a:cubicBezTo>
                  <a:cubicBezTo>
                    <a:pt x="635" y="772"/>
                    <a:pt x="635" y="772"/>
                    <a:pt x="635" y="771"/>
                  </a:cubicBezTo>
                  <a:cubicBezTo>
                    <a:pt x="635" y="772"/>
                    <a:pt x="635" y="773"/>
                    <a:pt x="636" y="773"/>
                  </a:cubicBezTo>
                  <a:cubicBezTo>
                    <a:pt x="636" y="773"/>
                    <a:pt x="637" y="773"/>
                    <a:pt x="637" y="773"/>
                  </a:cubicBezTo>
                  <a:cubicBezTo>
                    <a:pt x="637" y="772"/>
                    <a:pt x="638" y="772"/>
                    <a:pt x="638" y="771"/>
                  </a:cubicBezTo>
                  <a:cubicBezTo>
                    <a:pt x="638" y="771"/>
                    <a:pt x="638" y="771"/>
                    <a:pt x="639" y="771"/>
                  </a:cubicBezTo>
                  <a:cubicBezTo>
                    <a:pt x="639" y="771"/>
                    <a:pt x="639" y="771"/>
                    <a:pt x="639" y="771"/>
                  </a:cubicBezTo>
                  <a:cubicBezTo>
                    <a:pt x="640" y="772"/>
                    <a:pt x="639" y="772"/>
                    <a:pt x="640" y="772"/>
                  </a:cubicBezTo>
                  <a:cubicBezTo>
                    <a:pt x="640" y="774"/>
                    <a:pt x="640" y="773"/>
                    <a:pt x="640" y="774"/>
                  </a:cubicBezTo>
                  <a:cubicBezTo>
                    <a:pt x="639" y="774"/>
                    <a:pt x="639" y="774"/>
                    <a:pt x="639" y="774"/>
                  </a:cubicBezTo>
                  <a:cubicBezTo>
                    <a:pt x="639" y="775"/>
                    <a:pt x="640" y="775"/>
                    <a:pt x="640" y="776"/>
                  </a:cubicBezTo>
                  <a:cubicBezTo>
                    <a:pt x="640" y="777"/>
                    <a:pt x="639" y="780"/>
                    <a:pt x="640" y="781"/>
                  </a:cubicBezTo>
                  <a:cubicBezTo>
                    <a:pt x="640" y="781"/>
                    <a:pt x="641" y="782"/>
                    <a:pt x="640" y="782"/>
                  </a:cubicBezTo>
                  <a:cubicBezTo>
                    <a:pt x="640" y="782"/>
                    <a:pt x="640" y="781"/>
                    <a:pt x="640" y="781"/>
                  </a:cubicBezTo>
                  <a:cubicBezTo>
                    <a:pt x="639" y="782"/>
                    <a:pt x="639" y="783"/>
                    <a:pt x="639" y="784"/>
                  </a:cubicBezTo>
                  <a:cubicBezTo>
                    <a:pt x="639" y="784"/>
                    <a:pt x="639" y="784"/>
                    <a:pt x="639" y="784"/>
                  </a:cubicBezTo>
                  <a:cubicBezTo>
                    <a:pt x="640" y="786"/>
                    <a:pt x="640" y="786"/>
                    <a:pt x="641" y="787"/>
                  </a:cubicBezTo>
                  <a:cubicBezTo>
                    <a:pt x="640" y="788"/>
                    <a:pt x="640" y="788"/>
                    <a:pt x="638" y="789"/>
                  </a:cubicBezTo>
                  <a:cubicBezTo>
                    <a:pt x="639" y="790"/>
                    <a:pt x="639" y="790"/>
                    <a:pt x="640" y="790"/>
                  </a:cubicBezTo>
                  <a:cubicBezTo>
                    <a:pt x="640" y="791"/>
                    <a:pt x="640" y="791"/>
                    <a:pt x="639" y="791"/>
                  </a:cubicBezTo>
                  <a:cubicBezTo>
                    <a:pt x="639" y="791"/>
                    <a:pt x="639" y="791"/>
                    <a:pt x="639" y="791"/>
                  </a:cubicBezTo>
                  <a:cubicBezTo>
                    <a:pt x="639" y="791"/>
                    <a:pt x="638" y="791"/>
                    <a:pt x="638" y="791"/>
                  </a:cubicBezTo>
                  <a:cubicBezTo>
                    <a:pt x="638" y="792"/>
                    <a:pt x="638" y="792"/>
                    <a:pt x="639" y="792"/>
                  </a:cubicBezTo>
                  <a:cubicBezTo>
                    <a:pt x="639" y="792"/>
                    <a:pt x="639" y="793"/>
                    <a:pt x="639" y="793"/>
                  </a:cubicBezTo>
                  <a:cubicBezTo>
                    <a:pt x="638" y="793"/>
                    <a:pt x="638" y="793"/>
                    <a:pt x="638" y="793"/>
                  </a:cubicBezTo>
                  <a:cubicBezTo>
                    <a:pt x="638" y="794"/>
                    <a:pt x="638" y="796"/>
                    <a:pt x="639" y="797"/>
                  </a:cubicBezTo>
                  <a:cubicBezTo>
                    <a:pt x="638" y="797"/>
                    <a:pt x="638" y="797"/>
                    <a:pt x="638" y="797"/>
                  </a:cubicBezTo>
                  <a:cubicBezTo>
                    <a:pt x="638" y="798"/>
                    <a:pt x="638" y="799"/>
                    <a:pt x="638" y="799"/>
                  </a:cubicBezTo>
                  <a:cubicBezTo>
                    <a:pt x="638" y="799"/>
                    <a:pt x="639" y="799"/>
                    <a:pt x="639" y="799"/>
                  </a:cubicBezTo>
                  <a:cubicBezTo>
                    <a:pt x="639" y="800"/>
                    <a:pt x="639" y="800"/>
                    <a:pt x="639" y="801"/>
                  </a:cubicBezTo>
                  <a:cubicBezTo>
                    <a:pt x="639" y="801"/>
                    <a:pt x="639" y="801"/>
                    <a:pt x="639" y="801"/>
                  </a:cubicBezTo>
                  <a:cubicBezTo>
                    <a:pt x="639" y="802"/>
                    <a:pt x="639" y="804"/>
                    <a:pt x="639" y="805"/>
                  </a:cubicBezTo>
                  <a:cubicBezTo>
                    <a:pt x="638" y="806"/>
                    <a:pt x="638" y="806"/>
                    <a:pt x="638" y="806"/>
                  </a:cubicBezTo>
                  <a:cubicBezTo>
                    <a:pt x="638" y="806"/>
                    <a:pt x="638" y="806"/>
                    <a:pt x="638" y="806"/>
                  </a:cubicBezTo>
                  <a:cubicBezTo>
                    <a:pt x="638" y="806"/>
                    <a:pt x="638" y="805"/>
                    <a:pt x="638" y="805"/>
                  </a:cubicBezTo>
                  <a:cubicBezTo>
                    <a:pt x="637" y="805"/>
                    <a:pt x="636" y="805"/>
                    <a:pt x="636" y="805"/>
                  </a:cubicBezTo>
                  <a:cubicBezTo>
                    <a:pt x="636" y="805"/>
                    <a:pt x="636" y="806"/>
                    <a:pt x="636" y="806"/>
                  </a:cubicBezTo>
                  <a:cubicBezTo>
                    <a:pt x="636" y="806"/>
                    <a:pt x="635" y="806"/>
                    <a:pt x="635" y="806"/>
                  </a:cubicBezTo>
                  <a:cubicBezTo>
                    <a:pt x="635" y="806"/>
                    <a:pt x="635" y="806"/>
                    <a:pt x="635" y="806"/>
                  </a:cubicBezTo>
                  <a:cubicBezTo>
                    <a:pt x="635" y="805"/>
                    <a:pt x="635" y="805"/>
                    <a:pt x="635" y="804"/>
                  </a:cubicBezTo>
                  <a:cubicBezTo>
                    <a:pt x="634" y="805"/>
                    <a:pt x="635" y="806"/>
                    <a:pt x="633" y="806"/>
                  </a:cubicBezTo>
                  <a:cubicBezTo>
                    <a:pt x="633" y="805"/>
                    <a:pt x="634" y="805"/>
                    <a:pt x="634" y="804"/>
                  </a:cubicBezTo>
                  <a:cubicBezTo>
                    <a:pt x="633" y="804"/>
                    <a:pt x="633" y="804"/>
                    <a:pt x="633" y="804"/>
                  </a:cubicBezTo>
                  <a:cubicBezTo>
                    <a:pt x="633" y="804"/>
                    <a:pt x="633" y="804"/>
                    <a:pt x="633" y="804"/>
                  </a:cubicBezTo>
                  <a:cubicBezTo>
                    <a:pt x="632" y="804"/>
                    <a:pt x="631" y="805"/>
                    <a:pt x="630" y="805"/>
                  </a:cubicBezTo>
                  <a:cubicBezTo>
                    <a:pt x="630" y="806"/>
                    <a:pt x="630" y="806"/>
                    <a:pt x="631" y="806"/>
                  </a:cubicBezTo>
                  <a:cubicBezTo>
                    <a:pt x="631" y="808"/>
                    <a:pt x="629" y="808"/>
                    <a:pt x="630" y="811"/>
                  </a:cubicBezTo>
                  <a:cubicBezTo>
                    <a:pt x="630" y="811"/>
                    <a:pt x="630" y="811"/>
                    <a:pt x="630" y="811"/>
                  </a:cubicBezTo>
                  <a:cubicBezTo>
                    <a:pt x="630" y="810"/>
                    <a:pt x="630" y="810"/>
                    <a:pt x="630" y="810"/>
                  </a:cubicBezTo>
                  <a:cubicBezTo>
                    <a:pt x="631" y="809"/>
                    <a:pt x="631" y="809"/>
                    <a:pt x="632" y="809"/>
                  </a:cubicBezTo>
                  <a:cubicBezTo>
                    <a:pt x="632" y="809"/>
                    <a:pt x="632" y="809"/>
                    <a:pt x="632" y="809"/>
                  </a:cubicBezTo>
                  <a:cubicBezTo>
                    <a:pt x="632" y="809"/>
                    <a:pt x="632" y="809"/>
                    <a:pt x="632" y="808"/>
                  </a:cubicBezTo>
                  <a:cubicBezTo>
                    <a:pt x="632" y="809"/>
                    <a:pt x="632" y="809"/>
                    <a:pt x="632" y="810"/>
                  </a:cubicBezTo>
                  <a:cubicBezTo>
                    <a:pt x="632" y="811"/>
                    <a:pt x="632" y="811"/>
                    <a:pt x="632" y="811"/>
                  </a:cubicBezTo>
                  <a:cubicBezTo>
                    <a:pt x="633" y="811"/>
                    <a:pt x="634" y="811"/>
                    <a:pt x="634" y="811"/>
                  </a:cubicBezTo>
                  <a:cubicBezTo>
                    <a:pt x="634" y="811"/>
                    <a:pt x="634" y="810"/>
                    <a:pt x="634" y="810"/>
                  </a:cubicBezTo>
                  <a:cubicBezTo>
                    <a:pt x="635" y="810"/>
                    <a:pt x="636" y="809"/>
                    <a:pt x="637" y="810"/>
                  </a:cubicBezTo>
                  <a:cubicBezTo>
                    <a:pt x="637" y="810"/>
                    <a:pt x="637" y="810"/>
                    <a:pt x="637" y="811"/>
                  </a:cubicBezTo>
                  <a:cubicBezTo>
                    <a:pt x="637" y="811"/>
                    <a:pt x="637" y="811"/>
                    <a:pt x="637" y="811"/>
                  </a:cubicBezTo>
                  <a:cubicBezTo>
                    <a:pt x="637" y="811"/>
                    <a:pt x="637" y="812"/>
                    <a:pt x="637" y="812"/>
                  </a:cubicBezTo>
                  <a:cubicBezTo>
                    <a:pt x="637" y="813"/>
                    <a:pt x="638" y="813"/>
                    <a:pt x="638" y="813"/>
                  </a:cubicBezTo>
                  <a:cubicBezTo>
                    <a:pt x="638" y="814"/>
                    <a:pt x="637" y="814"/>
                    <a:pt x="637" y="815"/>
                  </a:cubicBezTo>
                  <a:cubicBezTo>
                    <a:pt x="638" y="815"/>
                    <a:pt x="637" y="815"/>
                    <a:pt x="638" y="815"/>
                  </a:cubicBezTo>
                  <a:cubicBezTo>
                    <a:pt x="638" y="815"/>
                    <a:pt x="638" y="815"/>
                    <a:pt x="638" y="815"/>
                  </a:cubicBezTo>
                  <a:cubicBezTo>
                    <a:pt x="638" y="816"/>
                    <a:pt x="638" y="816"/>
                    <a:pt x="638" y="817"/>
                  </a:cubicBezTo>
                  <a:cubicBezTo>
                    <a:pt x="637" y="816"/>
                    <a:pt x="637" y="816"/>
                    <a:pt x="636" y="816"/>
                  </a:cubicBezTo>
                  <a:cubicBezTo>
                    <a:pt x="636" y="816"/>
                    <a:pt x="636" y="816"/>
                    <a:pt x="636" y="816"/>
                  </a:cubicBezTo>
                  <a:cubicBezTo>
                    <a:pt x="636" y="816"/>
                    <a:pt x="636" y="816"/>
                    <a:pt x="636" y="816"/>
                  </a:cubicBezTo>
                  <a:cubicBezTo>
                    <a:pt x="636" y="817"/>
                    <a:pt x="636" y="817"/>
                    <a:pt x="636" y="817"/>
                  </a:cubicBezTo>
                  <a:cubicBezTo>
                    <a:pt x="636" y="817"/>
                    <a:pt x="636" y="817"/>
                    <a:pt x="637" y="817"/>
                  </a:cubicBezTo>
                  <a:cubicBezTo>
                    <a:pt x="637" y="819"/>
                    <a:pt x="637" y="820"/>
                    <a:pt x="637" y="822"/>
                  </a:cubicBezTo>
                  <a:cubicBezTo>
                    <a:pt x="637" y="822"/>
                    <a:pt x="637" y="822"/>
                    <a:pt x="637" y="822"/>
                  </a:cubicBezTo>
                  <a:cubicBezTo>
                    <a:pt x="638" y="822"/>
                    <a:pt x="638" y="823"/>
                    <a:pt x="638" y="823"/>
                  </a:cubicBezTo>
                  <a:cubicBezTo>
                    <a:pt x="638" y="823"/>
                    <a:pt x="637" y="823"/>
                    <a:pt x="637" y="823"/>
                  </a:cubicBezTo>
                  <a:cubicBezTo>
                    <a:pt x="637" y="825"/>
                    <a:pt x="637" y="826"/>
                    <a:pt x="637" y="828"/>
                  </a:cubicBezTo>
                  <a:cubicBezTo>
                    <a:pt x="638" y="828"/>
                    <a:pt x="638" y="828"/>
                    <a:pt x="639" y="828"/>
                  </a:cubicBezTo>
                  <a:cubicBezTo>
                    <a:pt x="639" y="827"/>
                    <a:pt x="638" y="827"/>
                    <a:pt x="638" y="827"/>
                  </a:cubicBezTo>
                  <a:cubicBezTo>
                    <a:pt x="639" y="826"/>
                    <a:pt x="639" y="826"/>
                    <a:pt x="639" y="826"/>
                  </a:cubicBezTo>
                  <a:cubicBezTo>
                    <a:pt x="640" y="826"/>
                    <a:pt x="640" y="826"/>
                    <a:pt x="640" y="826"/>
                  </a:cubicBezTo>
                  <a:cubicBezTo>
                    <a:pt x="639" y="827"/>
                    <a:pt x="639" y="827"/>
                    <a:pt x="639" y="829"/>
                  </a:cubicBezTo>
                  <a:cubicBezTo>
                    <a:pt x="639" y="829"/>
                    <a:pt x="639" y="829"/>
                    <a:pt x="638" y="829"/>
                  </a:cubicBezTo>
                  <a:cubicBezTo>
                    <a:pt x="638" y="830"/>
                    <a:pt x="638" y="830"/>
                    <a:pt x="638" y="830"/>
                  </a:cubicBezTo>
                  <a:cubicBezTo>
                    <a:pt x="638" y="830"/>
                    <a:pt x="638" y="831"/>
                    <a:pt x="638" y="832"/>
                  </a:cubicBezTo>
                  <a:cubicBezTo>
                    <a:pt x="638" y="832"/>
                    <a:pt x="638" y="832"/>
                    <a:pt x="637" y="832"/>
                  </a:cubicBezTo>
                  <a:cubicBezTo>
                    <a:pt x="637" y="833"/>
                    <a:pt x="637" y="833"/>
                    <a:pt x="637" y="835"/>
                  </a:cubicBezTo>
                  <a:cubicBezTo>
                    <a:pt x="638" y="835"/>
                    <a:pt x="639" y="835"/>
                    <a:pt x="640" y="836"/>
                  </a:cubicBezTo>
                  <a:cubicBezTo>
                    <a:pt x="640" y="836"/>
                    <a:pt x="640" y="836"/>
                    <a:pt x="639" y="836"/>
                  </a:cubicBezTo>
                  <a:cubicBezTo>
                    <a:pt x="639" y="836"/>
                    <a:pt x="640" y="836"/>
                    <a:pt x="640" y="837"/>
                  </a:cubicBezTo>
                  <a:cubicBezTo>
                    <a:pt x="641" y="837"/>
                    <a:pt x="640" y="838"/>
                    <a:pt x="642" y="838"/>
                  </a:cubicBezTo>
                  <a:cubicBezTo>
                    <a:pt x="642" y="838"/>
                    <a:pt x="642" y="838"/>
                    <a:pt x="642" y="838"/>
                  </a:cubicBezTo>
                  <a:cubicBezTo>
                    <a:pt x="641" y="838"/>
                    <a:pt x="640" y="839"/>
                    <a:pt x="639" y="839"/>
                  </a:cubicBezTo>
                  <a:cubicBezTo>
                    <a:pt x="640" y="842"/>
                    <a:pt x="641" y="841"/>
                    <a:pt x="642" y="842"/>
                  </a:cubicBezTo>
                  <a:cubicBezTo>
                    <a:pt x="642" y="842"/>
                    <a:pt x="642" y="843"/>
                    <a:pt x="642" y="843"/>
                  </a:cubicBezTo>
                  <a:cubicBezTo>
                    <a:pt x="642" y="843"/>
                    <a:pt x="642" y="843"/>
                    <a:pt x="642" y="843"/>
                  </a:cubicBezTo>
                  <a:cubicBezTo>
                    <a:pt x="642" y="843"/>
                    <a:pt x="642" y="844"/>
                    <a:pt x="642" y="844"/>
                  </a:cubicBezTo>
                  <a:cubicBezTo>
                    <a:pt x="642" y="844"/>
                    <a:pt x="641" y="844"/>
                    <a:pt x="641" y="844"/>
                  </a:cubicBezTo>
                  <a:cubicBezTo>
                    <a:pt x="641" y="844"/>
                    <a:pt x="641" y="845"/>
                    <a:pt x="641" y="845"/>
                  </a:cubicBezTo>
                  <a:cubicBezTo>
                    <a:pt x="640" y="845"/>
                    <a:pt x="640" y="845"/>
                    <a:pt x="639" y="845"/>
                  </a:cubicBezTo>
                  <a:cubicBezTo>
                    <a:pt x="639" y="845"/>
                    <a:pt x="639" y="845"/>
                    <a:pt x="639" y="845"/>
                  </a:cubicBezTo>
                  <a:cubicBezTo>
                    <a:pt x="639" y="845"/>
                    <a:pt x="639" y="845"/>
                    <a:pt x="639" y="845"/>
                  </a:cubicBezTo>
                  <a:cubicBezTo>
                    <a:pt x="639" y="846"/>
                    <a:pt x="639" y="846"/>
                    <a:pt x="640" y="846"/>
                  </a:cubicBezTo>
                  <a:cubicBezTo>
                    <a:pt x="640" y="846"/>
                    <a:pt x="640" y="846"/>
                    <a:pt x="640" y="847"/>
                  </a:cubicBezTo>
                  <a:cubicBezTo>
                    <a:pt x="641" y="847"/>
                    <a:pt x="641" y="846"/>
                    <a:pt x="641" y="846"/>
                  </a:cubicBezTo>
                  <a:cubicBezTo>
                    <a:pt x="641" y="846"/>
                    <a:pt x="641" y="846"/>
                    <a:pt x="642" y="846"/>
                  </a:cubicBezTo>
                  <a:cubicBezTo>
                    <a:pt x="642" y="846"/>
                    <a:pt x="642" y="845"/>
                    <a:pt x="642" y="845"/>
                  </a:cubicBezTo>
                  <a:cubicBezTo>
                    <a:pt x="642" y="845"/>
                    <a:pt x="643" y="845"/>
                    <a:pt x="643" y="845"/>
                  </a:cubicBezTo>
                  <a:cubicBezTo>
                    <a:pt x="643" y="846"/>
                    <a:pt x="643" y="846"/>
                    <a:pt x="643" y="847"/>
                  </a:cubicBezTo>
                  <a:cubicBezTo>
                    <a:pt x="643" y="847"/>
                    <a:pt x="643" y="847"/>
                    <a:pt x="643" y="847"/>
                  </a:cubicBezTo>
                  <a:cubicBezTo>
                    <a:pt x="643" y="847"/>
                    <a:pt x="643" y="847"/>
                    <a:pt x="643" y="847"/>
                  </a:cubicBezTo>
                  <a:cubicBezTo>
                    <a:pt x="643" y="847"/>
                    <a:pt x="644" y="847"/>
                    <a:pt x="644" y="847"/>
                  </a:cubicBezTo>
                  <a:cubicBezTo>
                    <a:pt x="644" y="847"/>
                    <a:pt x="644" y="847"/>
                    <a:pt x="644" y="847"/>
                  </a:cubicBezTo>
                  <a:cubicBezTo>
                    <a:pt x="643" y="848"/>
                    <a:pt x="643" y="848"/>
                    <a:pt x="642" y="848"/>
                  </a:cubicBezTo>
                  <a:cubicBezTo>
                    <a:pt x="643" y="848"/>
                    <a:pt x="643" y="849"/>
                    <a:pt x="643" y="850"/>
                  </a:cubicBezTo>
                  <a:cubicBezTo>
                    <a:pt x="643" y="850"/>
                    <a:pt x="643" y="850"/>
                    <a:pt x="643" y="850"/>
                  </a:cubicBezTo>
                  <a:cubicBezTo>
                    <a:pt x="643" y="850"/>
                    <a:pt x="643" y="851"/>
                    <a:pt x="643" y="851"/>
                  </a:cubicBezTo>
                  <a:cubicBezTo>
                    <a:pt x="643" y="851"/>
                    <a:pt x="644" y="851"/>
                    <a:pt x="644" y="851"/>
                  </a:cubicBezTo>
                  <a:cubicBezTo>
                    <a:pt x="644" y="852"/>
                    <a:pt x="644" y="852"/>
                    <a:pt x="644" y="852"/>
                  </a:cubicBezTo>
                  <a:cubicBezTo>
                    <a:pt x="644" y="852"/>
                    <a:pt x="644" y="852"/>
                    <a:pt x="644" y="852"/>
                  </a:cubicBezTo>
                  <a:cubicBezTo>
                    <a:pt x="644" y="852"/>
                    <a:pt x="644" y="853"/>
                    <a:pt x="644" y="85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644" y="854"/>
                    <a:pt x="644" y="854"/>
                    <a:pt x="644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5"/>
                    <a:pt x="646" y="855"/>
                  </a:cubicBezTo>
                  <a:cubicBezTo>
                    <a:pt x="647" y="855"/>
                    <a:pt x="648" y="856"/>
                    <a:pt x="649" y="856"/>
                  </a:cubicBezTo>
                  <a:cubicBezTo>
                    <a:pt x="649" y="856"/>
                    <a:pt x="649" y="856"/>
                    <a:pt x="649" y="857"/>
                  </a:cubicBezTo>
                  <a:cubicBezTo>
                    <a:pt x="649" y="857"/>
                    <a:pt x="649" y="856"/>
                    <a:pt x="650" y="856"/>
                  </a:cubicBezTo>
                  <a:cubicBezTo>
                    <a:pt x="650" y="856"/>
                    <a:pt x="649" y="855"/>
                    <a:pt x="649" y="855"/>
                  </a:cubicBezTo>
                  <a:cubicBezTo>
                    <a:pt x="650" y="855"/>
                    <a:pt x="650" y="855"/>
                    <a:pt x="650" y="855"/>
                  </a:cubicBezTo>
                  <a:cubicBezTo>
                    <a:pt x="650" y="855"/>
                    <a:pt x="650" y="854"/>
                    <a:pt x="651" y="854"/>
                  </a:cubicBezTo>
                  <a:cubicBezTo>
                    <a:pt x="651" y="855"/>
                    <a:pt x="651" y="855"/>
                    <a:pt x="651" y="855"/>
                  </a:cubicBezTo>
                  <a:cubicBezTo>
                    <a:pt x="650" y="855"/>
                    <a:pt x="650" y="856"/>
                    <a:pt x="650" y="856"/>
                  </a:cubicBezTo>
                  <a:cubicBezTo>
                    <a:pt x="651" y="856"/>
                    <a:pt x="651" y="856"/>
                    <a:pt x="651" y="856"/>
                  </a:cubicBezTo>
                  <a:cubicBezTo>
                    <a:pt x="652" y="858"/>
                    <a:pt x="653" y="857"/>
                    <a:pt x="654" y="858"/>
                  </a:cubicBezTo>
                  <a:cubicBezTo>
                    <a:pt x="655" y="858"/>
                    <a:pt x="655" y="858"/>
                    <a:pt x="656" y="857"/>
                  </a:cubicBezTo>
                  <a:cubicBezTo>
                    <a:pt x="656" y="856"/>
                    <a:pt x="656" y="855"/>
                    <a:pt x="655" y="853"/>
                  </a:cubicBezTo>
                  <a:cubicBezTo>
                    <a:pt x="656" y="853"/>
                    <a:pt x="656" y="853"/>
                    <a:pt x="656" y="853"/>
                  </a:cubicBezTo>
                  <a:cubicBezTo>
                    <a:pt x="656" y="853"/>
                    <a:pt x="656" y="852"/>
                    <a:pt x="656" y="852"/>
                  </a:cubicBezTo>
                  <a:cubicBezTo>
                    <a:pt x="656" y="852"/>
                    <a:pt x="656" y="852"/>
                    <a:pt x="656" y="852"/>
                  </a:cubicBezTo>
                  <a:cubicBezTo>
                    <a:pt x="656" y="851"/>
                    <a:pt x="656" y="851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49"/>
                  </a:cubicBezTo>
                  <a:cubicBezTo>
                    <a:pt x="657" y="849"/>
                    <a:pt x="659" y="849"/>
                    <a:pt x="661" y="848"/>
                  </a:cubicBezTo>
                  <a:cubicBezTo>
                    <a:pt x="661" y="848"/>
                    <a:pt x="661" y="848"/>
                    <a:pt x="661" y="848"/>
                  </a:cubicBezTo>
                  <a:cubicBezTo>
                    <a:pt x="661" y="848"/>
                    <a:pt x="661" y="848"/>
                    <a:pt x="662" y="848"/>
                  </a:cubicBezTo>
                  <a:cubicBezTo>
                    <a:pt x="662" y="847"/>
                    <a:pt x="663" y="846"/>
                    <a:pt x="663" y="845"/>
                  </a:cubicBezTo>
                  <a:cubicBezTo>
                    <a:pt x="665" y="845"/>
                    <a:pt x="666" y="845"/>
                    <a:pt x="668" y="845"/>
                  </a:cubicBezTo>
                  <a:cubicBezTo>
                    <a:pt x="667" y="843"/>
                    <a:pt x="666" y="843"/>
                    <a:pt x="666" y="842"/>
                  </a:cubicBezTo>
                  <a:cubicBezTo>
                    <a:pt x="665" y="842"/>
                    <a:pt x="664" y="842"/>
                    <a:pt x="664" y="842"/>
                  </a:cubicBezTo>
                  <a:cubicBezTo>
                    <a:pt x="664" y="842"/>
                    <a:pt x="664" y="842"/>
                    <a:pt x="664" y="842"/>
                  </a:cubicBezTo>
                  <a:cubicBezTo>
                    <a:pt x="663" y="842"/>
                    <a:pt x="663" y="842"/>
                    <a:pt x="663" y="841"/>
                  </a:cubicBezTo>
                  <a:cubicBezTo>
                    <a:pt x="663" y="841"/>
                    <a:pt x="664" y="841"/>
                    <a:pt x="664" y="841"/>
                  </a:cubicBezTo>
                  <a:cubicBezTo>
                    <a:pt x="664" y="840"/>
                    <a:pt x="664" y="838"/>
                    <a:pt x="663" y="838"/>
                  </a:cubicBezTo>
                  <a:cubicBezTo>
                    <a:pt x="663" y="838"/>
                    <a:pt x="663" y="838"/>
                    <a:pt x="663" y="838"/>
                  </a:cubicBezTo>
                  <a:cubicBezTo>
                    <a:pt x="663" y="838"/>
                    <a:pt x="663" y="838"/>
                    <a:pt x="662" y="838"/>
                  </a:cubicBezTo>
                  <a:cubicBezTo>
                    <a:pt x="662" y="837"/>
                    <a:pt x="663" y="837"/>
                    <a:pt x="663" y="836"/>
                  </a:cubicBezTo>
                  <a:cubicBezTo>
                    <a:pt x="663" y="836"/>
                    <a:pt x="663" y="836"/>
                    <a:pt x="664" y="836"/>
                  </a:cubicBezTo>
                  <a:cubicBezTo>
                    <a:pt x="664" y="836"/>
                    <a:pt x="664" y="835"/>
                    <a:pt x="664" y="834"/>
                  </a:cubicBezTo>
                  <a:cubicBezTo>
                    <a:pt x="664" y="834"/>
                    <a:pt x="664" y="834"/>
                    <a:pt x="664" y="834"/>
                  </a:cubicBezTo>
                  <a:cubicBezTo>
                    <a:pt x="665" y="833"/>
                    <a:pt x="665" y="833"/>
                    <a:pt x="665" y="832"/>
                  </a:cubicBezTo>
                  <a:cubicBezTo>
                    <a:pt x="666" y="832"/>
                    <a:pt x="666" y="832"/>
                    <a:pt x="666" y="832"/>
                  </a:cubicBezTo>
                  <a:cubicBezTo>
                    <a:pt x="666" y="830"/>
                    <a:pt x="666" y="831"/>
                    <a:pt x="664" y="830"/>
                  </a:cubicBezTo>
                  <a:cubicBezTo>
                    <a:pt x="664" y="829"/>
                    <a:pt x="664" y="829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6" y="828"/>
                    <a:pt x="666" y="829"/>
                    <a:pt x="667" y="830"/>
                  </a:cubicBezTo>
                  <a:cubicBezTo>
                    <a:pt x="669" y="830"/>
                    <a:pt x="669" y="829"/>
                    <a:pt x="670" y="828"/>
                  </a:cubicBezTo>
                  <a:cubicBezTo>
                    <a:pt x="670" y="827"/>
                    <a:pt x="670" y="828"/>
                    <a:pt x="670" y="827"/>
                  </a:cubicBezTo>
                  <a:cubicBezTo>
                    <a:pt x="670" y="827"/>
                    <a:pt x="670" y="826"/>
                    <a:pt x="670" y="825"/>
                  </a:cubicBezTo>
                  <a:cubicBezTo>
                    <a:pt x="670" y="825"/>
                    <a:pt x="670" y="825"/>
                    <a:pt x="670" y="825"/>
                  </a:cubicBezTo>
                  <a:cubicBezTo>
                    <a:pt x="670" y="825"/>
                    <a:pt x="670" y="825"/>
                    <a:pt x="670" y="825"/>
                  </a:cubicBezTo>
                  <a:cubicBezTo>
                    <a:pt x="669" y="825"/>
                    <a:pt x="669" y="825"/>
                    <a:pt x="669" y="825"/>
                  </a:cubicBezTo>
                  <a:cubicBezTo>
                    <a:pt x="669" y="824"/>
                    <a:pt x="669" y="824"/>
                    <a:pt x="669" y="824"/>
                  </a:cubicBezTo>
                  <a:cubicBezTo>
                    <a:pt x="669" y="823"/>
                    <a:pt x="669" y="823"/>
                    <a:pt x="670" y="823"/>
                  </a:cubicBezTo>
                  <a:cubicBezTo>
                    <a:pt x="671" y="821"/>
                    <a:pt x="672" y="821"/>
                    <a:pt x="672" y="819"/>
                  </a:cubicBezTo>
                  <a:cubicBezTo>
                    <a:pt x="673" y="818"/>
                    <a:pt x="673" y="818"/>
                    <a:pt x="674" y="817"/>
                  </a:cubicBezTo>
                  <a:cubicBezTo>
                    <a:pt x="674" y="817"/>
                    <a:pt x="674" y="817"/>
                    <a:pt x="674" y="816"/>
                  </a:cubicBezTo>
                  <a:cubicBezTo>
                    <a:pt x="675" y="816"/>
                    <a:pt x="675" y="816"/>
                    <a:pt x="675" y="816"/>
                  </a:cubicBezTo>
                  <a:cubicBezTo>
                    <a:pt x="675" y="816"/>
                    <a:pt x="675" y="816"/>
                    <a:pt x="676" y="816"/>
                  </a:cubicBezTo>
                  <a:cubicBezTo>
                    <a:pt x="676" y="815"/>
                    <a:pt x="677" y="815"/>
                    <a:pt x="678" y="814"/>
                  </a:cubicBezTo>
                  <a:cubicBezTo>
                    <a:pt x="678" y="813"/>
                    <a:pt x="678" y="813"/>
                    <a:pt x="678" y="813"/>
                  </a:cubicBezTo>
                  <a:cubicBezTo>
                    <a:pt x="678" y="812"/>
                    <a:pt x="677" y="812"/>
                    <a:pt x="676" y="812"/>
                  </a:cubicBezTo>
                  <a:cubicBezTo>
                    <a:pt x="676" y="812"/>
                    <a:pt x="676" y="812"/>
                    <a:pt x="676" y="812"/>
                  </a:cubicBezTo>
                  <a:cubicBezTo>
                    <a:pt x="676" y="812"/>
                    <a:pt x="676" y="812"/>
                    <a:pt x="676" y="812"/>
                  </a:cubicBezTo>
                  <a:cubicBezTo>
                    <a:pt x="676" y="812"/>
                    <a:pt x="676" y="811"/>
                    <a:pt x="677" y="811"/>
                  </a:cubicBezTo>
                  <a:cubicBezTo>
                    <a:pt x="677" y="809"/>
                    <a:pt x="677" y="809"/>
                    <a:pt x="676" y="807"/>
                  </a:cubicBezTo>
                  <a:cubicBezTo>
                    <a:pt x="675" y="807"/>
                    <a:pt x="675" y="807"/>
                    <a:pt x="674" y="807"/>
                  </a:cubicBezTo>
                  <a:cubicBezTo>
                    <a:pt x="674" y="807"/>
                    <a:pt x="674" y="807"/>
                    <a:pt x="674" y="807"/>
                  </a:cubicBezTo>
                  <a:cubicBezTo>
                    <a:pt x="673" y="807"/>
                    <a:pt x="673" y="807"/>
                    <a:pt x="672" y="807"/>
                  </a:cubicBezTo>
                  <a:cubicBezTo>
                    <a:pt x="672" y="806"/>
                    <a:pt x="672" y="806"/>
                    <a:pt x="672" y="806"/>
                  </a:cubicBezTo>
                  <a:cubicBezTo>
                    <a:pt x="671" y="806"/>
                    <a:pt x="671" y="806"/>
                    <a:pt x="671" y="806"/>
                  </a:cubicBezTo>
                  <a:cubicBezTo>
                    <a:pt x="670" y="805"/>
                    <a:pt x="670" y="805"/>
                    <a:pt x="669" y="805"/>
                  </a:cubicBezTo>
                  <a:cubicBezTo>
                    <a:pt x="669" y="804"/>
                    <a:pt x="669" y="804"/>
                    <a:pt x="668" y="803"/>
                  </a:cubicBezTo>
                  <a:cubicBezTo>
                    <a:pt x="668" y="803"/>
                    <a:pt x="668" y="803"/>
                    <a:pt x="668" y="804"/>
                  </a:cubicBezTo>
                  <a:cubicBezTo>
                    <a:pt x="667" y="803"/>
                    <a:pt x="668" y="802"/>
                    <a:pt x="667" y="802"/>
                  </a:cubicBezTo>
                  <a:cubicBezTo>
                    <a:pt x="667" y="800"/>
                    <a:pt x="667" y="799"/>
                    <a:pt x="668" y="799"/>
                  </a:cubicBezTo>
                  <a:cubicBezTo>
                    <a:pt x="668" y="798"/>
                    <a:pt x="668" y="798"/>
                    <a:pt x="669" y="798"/>
                  </a:cubicBezTo>
                  <a:cubicBezTo>
                    <a:pt x="669" y="798"/>
                    <a:pt x="669" y="797"/>
                    <a:pt x="669" y="797"/>
                  </a:cubicBezTo>
                  <a:cubicBezTo>
                    <a:pt x="670" y="797"/>
                    <a:pt x="671" y="795"/>
                    <a:pt x="671" y="794"/>
                  </a:cubicBezTo>
                  <a:cubicBezTo>
                    <a:pt x="672" y="794"/>
                    <a:pt x="672" y="794"/>
                    <a:pt x="672" y="794"/>
                  </a:cubicBezTo>
                  <a:cubicBezTo>
                    <a:pt x="672" y="793"/>
                    <a:pt x="672" y="793"/>
                    <a:pt x="672" y="792"/>
                  </a:cubicBezTo>
                  <a:cubicBezTo>
                    <a:pt x="674" y="792"/>
                    <a:pt x="675" y="792"/>
                    <a:pt x="677" y="792"/>
                  </a:cubicBezTo>
                  <a:cubicBezTo>
                    <a:pt x="677" y="791"/>
                    <a:pt x="677" y="791"/>
                    <a:pt x="677" y="790"/>
                  </a:cubicBezTo>
                  <a:cubicBezTo>
                    <a:pt x="676" y="790"/>
                    <a:pt x="677" y="790"/>
                    <a:pt x="676" y="790"/>
                  </a:cubicBezTo>
                  <a:cubicBezTo>
                    <a:pt x="676" y="790"/>
                    <a:pt x="676" y="790"/>
                    <a:pt x="676" y="790"/>
                  </a:cubicBezTo>
                  <a:cubicBezTo>
                    <a:pt x="676" y="789"/>
                    <a:pt x="676" y="789"/>
                    <a:pt x="677" y="788"/>
                  </a:cubicBezTo>
                  <a:cubicBezTo>
                    <a:pt x="677" y="788"/>
                    <a:pt x="677" y="788"/>
                    <a:pt x="677" y="788"/>
                  </a:cubicBezTo>
                  <a:cubicBezTo>
                    <a:pt x="677" y="788"/>
                    <a:pt x="677" y="788"/>
                    <a:pt x="678" y="787"/>
                  </a:cubicBezTo>
                  <a:cubicBezTo>
                    <a:pt x="678" y="787"/>
                    <a:pt x="678" y="787"/>
                    <a:pt x="678" y="787"/>
                  </a:cubicBezTo>
                  <a:cubicBezTo>
                    <a:pt x="678" y="787"/>
                    <a:pt x="678" y="787"/>
                    <a:pt x="678" y="787"/>
                  </a:cubicBezTo>
                  <a:cubicBezTo>
                    <a:pt x="678" y="785"/>
                    <a:pt x="677" y="783"/>
                    <a:pt x="677" y="782"/>
                  </a:cubicBezTo>
                  <a:cubicBezTo>
                    <a:pt x="677" y="782"/>
                    <a:pt x="677" y="782"/>
                    <a:pt x="678" y="782"/>
                  </a:cubicBezTo>
                  <a:cubicBezTo>
                    <a:pt x="678" y="781"/>
                    <a:pt x="678" y="779"/>
                    <a:pt x="678" y="778"/>
                  </a:cubicBezTo>
                  <a:cubicBezTo>
                    <a:pt x="679" y="778"/>
                    <a:pt x="679" y="778"/>
                    <a:pt x="679" y="778"/>
                  </a:cubicBezTo>
                  <a:cubicBezTo>
                    <a:pt x="679" y="778"/>
                    <a:pt x="679" y="777"/>
                    <a:pt x="679" y="777"/>
                  </a:cubicBezTo>
                  <a:cubicBezTo>
                    <a:pt x="680" y="777"/>
                    <a:pt x="681" y="777"/>
                    <a:pt x="681" y="776"/>
                  </a:cubicBezTo>
                  <a:cubicBezTo>
                    <a:pt x="681" y="776"/>
                    <a:pt x="681" y="776"/>
                    <a:pt x="682" y="775"/>
                  </a:cubicBezTo>
                  <a:cubicBezTo>
                    <a:pt x="681" y="775"/>
                    <a:pt x="680" y="775"/>
                    <a:pt x="679" y="775"/>
                  </a:cubicBezTo>
                  <a:cubicBezTo>
                    <a:pt x="679" y="775"/>
                    <a:pt x="679" y="776"/>
                    <a:pt x="679" y="776"/>
                  </a:cubicBezTo>
                  <a:cubicBezTo>
                    <a:pt x="679" y="775"/>
                    <a:pt x="678" y="775"/>
                    <a:pt x="678" y="775"/>
                  </a:cubicBezTo>
                  <a:cubicBezTo>
                    <a:pt x="678" y="775"/>
                    <a:pt x="678" y="775"/>
                    <a:pt x="678" y="775"/>
                  </a:cubicBezTo>
                  <a:cubicBezTo>
                    <a:pt x="678" y="775"/>
                    <a:pt x="678" y="775"/>
                    <a:pt x="678" y="775"/>
                  </a:cubicBezTo>
                  <a:cubicBezTo>
                    <a:pt x="679" y="775"/>
                    <a:pt x="679" y="774"/>
                    <a:pt x="679" y="774"/>
                  </a:cubicBezTo>
                  <a:cubicBezTo>
                    <a:pt x="681" y="774"/>
                    <a:pt x="682" y="774"/>
                    <a:pt x="683" y="774"/>
                  </a:cubicBezTo>
                  <a:cubicBezTo>
                    <a:pt x="683" y="775"/>
                    <a:pt x="683" y="775"/>
                    <a:pt x="683" y="776"/>
                  </a:cubicBezTo>
                  <a:cubicBezTo>
                    <a:pt x="684" y="776"/>
                    <a:pt x="684" y="776"/>
                    <a:pt x="685" y="775"/>
                  </a:cubicBezTo>
                  <a:cubicBezTo>
                    <a:pt x="685" y="775"/>
                    <a:pt x="685" y="775"/>
                    <a:pt x="685" y="775"/>
                  </a:cubicBezTo>
                  <a:cubicBezTo>
                    <a:pt x="685" y="774"/>
                    <a:pt x="685" y="774"/>
                    <a:pt x="685" y="773"/>
                  </a:cubicBezTo>
                  <a:cubicBezTo>
                    <a:pt x="685" y="773"/>
                    <a:pt x="686" y="773"/>
                    <a:pt x="686" y="773"/>
                  </a:cubicBezTo>
                  <a:cubicBezTo>
                    <a:pt x="686" y="773"/>
                    <a:pt x="686" y="772"/>
                    <a:pt x="686" y="772"/>
                  </a:cubicBezTo>
                  <a:cubicBezTo>
                    <a:pt x="685" y="772"/>
                    <a:pt x="685" y="772"/>
                    <a:pt x="685" y="772"/>
                  </a:cubicBezTo>
                  <a:cubicBezTo>
                    <a:pt x="685" y="772"/>
                    <a:pt x="685" y="771"/>
                    <a:pt x="685" y="771"/>
                  </a:cubicBezTo>
                  <a:cubicBezTo>
                    <a:pt x="684" y="771"/>
                    <a:pt x="683" y="771"/>
                    <a:pt x="683" y="771"/>
                  </a:cubicBezTo>
                  <a:cubicBezTo>
                    <a:pt x="683" y="772"/>
                    <a:pt x="683" y="772"/>
                    <a:pt x="683" y="773"/>
                  </a:cubicBezTo>
                  <a:cubicBezTo>
                    <a:pt x="681" y="772"/>
                    <a:pt x="680" y="772"/>
                    <a:pt x="678" y="771"/>
                  </a:cubicBezTo>
                  <a:cubicBezTo>
                    <a:pt x="678" y="770"/>
                    <a:pt x="678" y="769"/>
                    <a:pt x="678" y="767"/>
                  </a:cubicBezTo>
                  <a:cubicBezTo>
                    <a:pt x="677" y="767"/>
                    <a:pt x="677" y="767"/>
                    <a:pt x="676" y="768"/>
                  </a:cubicBezTo>
                  <a:cubicBezTo>
                    <a:pt x="676" y="767"/>
                    <a:pt x="676" y="767"/>
                    <a:pt x="676" y="767"/>
                  </a:cubicBezTo>
                  <a:cubicBezTo>
                    <a:pt x="676" y="767"/>
                    <a:pt x="676" y="767"/>
                    <a:pt x="676" y="767"/>
                  </a:cubicBezTo>
                  <a:cubicBezTo>
                    <a:pt x="676" y="767"/>
                    <a:pt x="676" y="766"/>
                    <a:pt x="676" y="766"/>
                  </a:cubicBezTo>
                  <a:cubicBezTo>
                    <a:pt x="676" y="766"/>
                    <a:pt x="677" y="766"/>
                    <a:pt x="677" y="766"/>
                  </a:cubicBezTo>
                  <a:cubicBezTo>
                    <a:pt x="677" y="765"/>
                    <a:pt x="677" y="765"/>
                    <a:pt x="677" y="765"/>
                  </a:cubicBezTo>
                  <a:cubicBezTo>
                    <a:pt x="677" y="765"/>
                    <a:pt x="677" y="765"/>
                    <a:pt x="677" y="765"/>
                  </a:cubicBezTo>
                  <a:cubicBezTo>
                    <a:pt x="677" y="764"/>
                    <a:pt x="677" y="764"/>
                    <a:pt x="677" y="763"/>
                  </a:cubicBezTo>
                  <a:cubicBezTo>
                    <a:pt x="677" y="763"/>
                    <a:pt x="677" y="763"/>
                    <a:pt x="677" y="763"/>
                  </a:cubicBezTo>
                  <a:cubicBezTo>
                    <a:pt x="677" y="763"/>
                    <a:pt x="677" y="763"/>
                    <a:pt x="677" y="763"/>
                  </a:cubicBezTo>
                  <a:cubicBezTo>
                    <a:pt x="677" y="762"/>
                    <a:pt x="677" y="762"/>
                    <a:pt x="678" y="762"/>
                  </a:cubicBezTo>
                  <a:cubicBezTo>
                    <a:pt x="678" y="762"/>
                    <a:pt x="678" y="762"/>
                    <a:pt x="678" y="762"/>
                  </a:cubicBezTo>
                  <a:cubicBezTo>
                    <a:pt x="678" y="762"/>
                    <a:pt x="679" y="762"/>
                    <a:pt x="679" y="763"/>
                  </a:cubicBezTo>
                  <a:cubicBezTo>
                    <a:pt x="679" y="763"/>
                    <a:pt x="680" y="763"/>
                    <a:pt x="680" y="763"/>
                  </a:cubicBezTo>
                  <a:cubicBezTo>
                    <a:pt x="680" y="763"/>
                    <a:pt x="680" y="763"/>
                    <a:pt x="680" y="763"/>
                  </a:cubicBezTo>
                  <a:cubicBezTo>
                    <a:pt x="680" y="763"/>
                    <a:pt x="681" y="763"/>
                    <a:pt x="681" y="763"/>
                  </a:cubicBezTo>
                  <a:cubicBezTo>
                    <a:pt x="681" y="764"/>
                    <a:pt x="681" y="764"/>
                    <a:pt x="681" y="765"/>
                  </a:cubicBezTo>
                  <a:cubicBezTo>
                    <a:pt x="682" y="765"/>
                    <a:pt x="684" y="765"/>
                    <a:pt x="685" y="764"/>
                  </a:cubicBezTo>
                  <a:cubicBezTo>
                    <a:pt x="685" y="764"/>
                    <a:pt x="685" y="765"/>
                    <a:pt x="686" y="765"/>
                  </a:cubicBezTo>
                  <a:cubicBezTo>
                    <a:pt x="686" y="765"/>
                    <a:pt x="686" y="764"/>
                    <a:pt x="686" y="764"/>
                  </a:cubicBezTo>
                  <a:cubicBezTo>
                    <a:pt x="687" y="764"/>
                    <a:pt x="687" y="764"/>
                    <a:pt x="688" y="763"/>
                  </a:cubicBezTo>
                  <a:cubicBezTo>
                    <a:pt x="688" y="763"/>
                    <a:pt x="688" y="763"/>
                    <a:pt x="688" y="762"/>
                  </a:cubicBezTo>
                  <a:cubicBezTo>
                    <a:pt x="689" y="762"/>
                    <a:pt x="689" y="761"/>
                    <a:pt x="690" y="760"/>
                  </a:cubicBezTo>
                  <a:cubicBezTo>
                    <a:pt x="690" y="759"/>
                    <a:pt x="690" y="758"/>
                    <a:pt x="690" y="757"/>
                  </a:cubicBezTo>
                  <a:cubicBezTo>
                    <a:pt x="690" y="756"/>
                    <a:pt x="690" y="756"/>
                    <a:pt x="689" y="756"/>
                  </a:cubicBezTo>
                  <a:cubicBezTo>
                    <a:pt x="690" y="756"/>
                    <a:pt x="690" y="756"/>
                    <a:pt x="690" y="756"/>
                  </a:cubicBezTo>
                  <a:cubicBezTo>
                    <a:pt x="690" y="755"/>
                    <a:pt x="689" y="754"/>
                    <a:pt x="689" y="753"/>
                  </a:cubicBezTo>
                  <a:cubicBezTo>
                    <a:pt x="689" y="753"/>
                    <a:pt x="690" y="753"/>
                    <a:pt x="690" y="753"/>
                  </a:cubicBezTo>
                  <a:cubicBezTo>
                    <a:pt x="690" y="752"/>
                    <a:pt x="690" y="751"/>
                    <a:pt x="690" y="751"/>
                  </a:cubicBezTo>
                  <a:cubicBezTo>
                    <a:pt x="689" y="750"/>
                    <a:pt x="689" y="750"/>
                    <a:pt x="688" y="749"/>
                  </a:cubicBezTo>
                  <a:cubicBezTo>
                    <a:pt x="687" y="747"/>
                    <a:pt x="688" y="748"/>
                    <a:pt x="688" y="747"/>
                  </a:cubicBezTo>
                  <a:cubicBezTo>
                    <a:pt x="688" y="747"/>
                    <a:pt x="689" y="747"/>
                    <a:pt x="689" y="747"/>
                  </a:cubicBezTo>
                  <a:cubicBezTo>
                    <a:pt x="689" y="748"/>
                    <a:pt x="690" y="748"/>
                    <a:pt x="691" y="74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691" y="747"/>
                    <a:pt x="691" y="747"/>
                    <a:pt x="691" y="747"/>
                  </a:cubicBezTo>
                  <a:cubicBezTo>
                    <a:pt x="692" y="748"/>
                    <a:pt x="693" y="747"/>
                    <a:pt x="695" y="746"/>
                  </a:cubicBezTo>
                  <a:cubicBezTo>
                    <a:pt x="695" y="746"/>
                    <a:pt x="696" y="746"/>
                    <a:pt x="696" y="746"/>
                  </a:cubicBezTo>
                  <a:cubicBezTo>
                    <a:pt x="696" y="746"/>
                    <a:pt x="696" y="746"/>
                    <a:pt x="696" y="746"/>
                  </a:cubicBezTo>
                  <a:cubicBezTo>
                    <a:pt x="697" y="746"/>
                    <a:pt x="699" y="746"/>
                    <a:pt x="700" y="746"/>
                  </a:cubicBezTo>
                  <a:cubicBezTo>
                    <a:pt x="700" y="745"/>
                    <a:pt x="700" y="745"/>
                    <a:pt x="700" y="745"/>
                  </a:cubicBezTo>
                  <a:cubicBezTo>
                    <a:pt x="701" y="745"/>
                    <a:pt x="701" y="745"/>
                    <a:pt x="702" y="745"/>
                  </a:cubicBezTo>
                  <a:cubicBezTo>
                    <a:pt x="702" y="745"/>
                    <a:pt x="702" y="745"/>
                    <a:pt x="702" y="745"/>
                  </a:cubicBezTo>
                  <a:cubicBezTo>
                    <a:pt x="703" y="745"/>
                    <a:pt x="703" y="745"/>
                    <a:pt x="704" y="744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05" y="744"/>
                    <a:pt x="705" y="744"/>
                    <a:pt x="706" y="744"/>
                  </a:cubicBezTo>
                  <a:cubicBezTo>
                    <a:pt x="706" y="743"/>
                    <a:pt x="706" y="743"/>
                    <a:pt x="706" y="743"/>
                  </a:cubicBezTo>
                  <a:cubicBezTo>
                    <a:pt x="706" y="743"/>
                    <a:pt x="706" y="743"/>
                    <a:pt x="707" y="743"/>
                  </a:cubicBezTo>
                  <a:cubicBezTo>
                    <a:pt x="707" y="743"/>
                    <a:pt x="706" y="743"/>
                    <a:pt x="706" y="743"/>
                  </a:cubicBezTo>
                  <a:cubicBezTo>
                    <a:pt x="707" y="743"/>
                    <a:pt x="708" y="743"/>
                    <a:pt x="708" y="743"/>
                  </a:cubicBezTo>
                  <a:cubicBezTo>
                    <a:pt x="708" y="742"/>
                    <a:pt x="708" y="742"/>
                    <a:pt x="708" y="742"/>
                  </a:cubicBezTo>
                  <a:cubicBezTo>
                    <a:pt x="709" y="742"/>
                    <a:pt x="709" y="742"/>
                    <a:pt x="709" y="742"/>
                  </a:cubicBezTo>
                  <a:cubicBezTo>
                    <a:pt x="709" y="742"/>
                    <a:pt x="709" y="742"/>
                    <a:pt x="709" y="741"/>
                  </a:cubicBezTo>
                  <a:cubicBezTo>
                    <a:pt x="710" y="741"/>
                    <a:pt x="710" y="741"/>
                    <a:pt x="710" y="741"/>
                  </a:cubicBezTo>
                  <a:cubicBezTo>
                    <a:pt x="710" y="741"/>
                    <a:pt x="710" y="741"/>
                    <a:pt x="711" y="740"/>
                  </a:cubicBezTo>
                  <a:cubicBezTo>
                    <a:pt x="711" y="740"/>
                    <a:pt x="711" y="740"/>
                    <a:pt x="712" y="740"/>
                  </a:cubicBezTo>
                  <a:cubicBezTo>
                    <a:pt x="712" y="739"/>
                    <a:pt x="712" y="739"/>
                    <a:pt x="712" y="738"/>
                  </a:cubicBezTo>
                  <a:cubicBezTo>
                    <a:pt x="712" y="738"/>
                    <a:pt x="713" y="737"/>
                    <a:pt x="713" y="737"/>
                  </a:cubicBezTo>
                  <a:cubicBezTo>
                    <a:pt x="713" y="737"/>
                    <a:pt x="713" y="736"/>
                    <a:pt x="713" y="735"/>
                  </a:cubicBezTo>
                  <a:cubicBezTo>
                    <a:pt x="714" y="735"/>
                    <a:pt x="714" y="735"/>
                    <a:pt x="714" y="734"/>
                  </a:cubicBezTo>
                  <a:cubicBezTo>
                    <a:pt x="714" y="734"/>
                    <a:pt x="714" y="733"/>
                    <a:pt x="714" y="733"/>
                  </a:cubicBezTo>
                  <a:cubicBezTo>
                    <a:pt x="714" y="733"/>
                    <a:pt x="714" y="733"/>
                    <a:pt x="715" y="733"/>
                  </a:cubicBezTo>
                  <a:cubicBezTo>
                    <a:pt x="715" y="733"/>
                    <a:pt x="715" y="732"/>
                    <a:pt x="715" y="732"/>
                  </a:cubicBezTo>
                  <a:cubicBezTo>
                    <a:pt x="715" y="732"/>
                    <a:pt x="715" y="732"/>
                    <a:pt x="715" y="732"/>
                  </a:cubicBezTo>
                  <a:cubicBezTo>
                    <a:pt x="716" y="730"/>
                    <a:pt x="716" y="729"/>
                    <a:pt x="715" y="728"/>
                  </a:cubicBezTo>
                  <a:cubicBezTo>
                    <a:pt x="714" y="728"/>
                    <a:pt x="714" y="727"/>
                    <a:pt x="712" y="727"/>
                  </a:cubicBezTo>
                  <a:cubicBezTo>
                    <a:pt x="712" y="726"/>
                    <a:pt x="712" y="726"/>
                    <a:pt x="711" y="726"/>
                  </a:cubicBezTo>
                  <a:cubicBezTo>
                    <a:pt x="711" y="724"/>
                    <a:pt x="710" y="724"/>
                    <a:pt x="712" y="723"/>
                  </a:cubicBezTo>
                  <a:cubicBezTo>
                    <a:pt x="711" y="721"/>
                    <a:pt x="711" y="722"/>
                    <a:pt x="710" y="721"/>
                  </a:cubicBezTo>
                  <a:cubicBezTo>
                    <a:pt x="709" y="720"/>
                    <a:pt x="709" y="720"/>
                    <a:pt x="709" y="719"/>
                  </a:cubicBezTo>
                  <a:cubicBezTo>
                    <a:pt x="709" y="719"/>
                    <a:pt x="709" y="719"/>
                    <a:pt x="708" y="720"/>
                  </a:cubicBezTo>
                  <a:cubicBezTo>
                    <a:pt x="708" y="719"/>
                    <a:pt x="708" y="719"/>
                    <a:pt x="708" y="719"/>
                  </a:cubicBezTo>
                  <a:cubicBezTo>
                    <a:pt x="708" y="719"/>
                    <a:pt x="707" y="718"/>
                    <a:pt x="707" y="718"/>
                  </a:cubicBezTo>
                  <a:cubicBezTo>
                    <a:pt x="707" y="718"/>
                    <a:pt x="707" y="717"/>
                    <a:pt x="706" y="717"/>
                  </a:cubicBezTo>
                  <a:cubicBezTo>
                    <a:pt x="706" y="717"/>
                    <a:pt x="706" y="717"/>
                    <a:pt x="706" y="717"/>
                  </a:cubicBezTo>
                  <a:cubicBezTo>
                    <a:pt x="705" y="716"/>
                    <a:pt x="706" y="716"/>
                    <a:pt x="704" y="715"/>
                  </a:cubicBezTo>
                  <a:cubicBezTo>
                    <a:pt x="704" y="715"/>
                    <a:pt x="705" y="714"/>
                    <a:pt x="705" y="714"/>
                  </a:cubicBezTo>
                  <a:cubicBezTo>
                    <a:pt x="704" y="714"/>
                    <a:pt x="704" y="714"/>
                    <a:pt x="704" y="714"/>
                  </a:cubicBezTo>
                  <a:cubicBezTo>
                    <a:pt x="704" y="713"/>
                    <a:pt x="704" y="713"/>
                    <a:pt x="704" y="712"/>
                  </a:cubicBezTo>
                  <a:cubicBezTo>
                    <a:pt x="704" y="712"/>
                    <a:pt x="704" y="712"/>
                    <a:pt x="704" y="712"/>
                  </a:cubicBezTo>
                  <a:cubicBezTo>
                    <a:pt x="705" y="710"/>
                    <a:pt x="705" y="708"/>
                    <a:pt x="705" y="706"/>
                  </a:cubicBezTo>
                  <a:cubicBezTo>
                    <a:pt x="705" y="705"/>
                    <a:pt x="705" y="705"/>
                    <a:pt x="705" y="705"/>
                  </a:cubicBezTo>
                  <a:cubicBezTo>
                    <a:pt x="705" y="706"/>
                    <a:pt x="705" y="706"/>
                    <a:pt x="705" y="706"/>
                  </a:cubicBezTo>
                  <a:cubicBezTo>
                    <a:pt x="705" y="706"/>
                    <a:pt x="705" y="707"/>
                    <a:pt x="705" y="708"/>
                  </a:cubicBezTo>
                  <a:cubicBezTo>
                    <a:pt x="705" y="710"/>
                    <a:pt x="706" y="712"/>
                    <a:pt x="707" y="713"/>
                  </a:cubicBezTo>
                  <a:cubicBezTo>
                    <a:pt x="708" y="715"/>
                    <a:pt x="708" y="714"/>
                    <a:pt x="709" y="715"/>
                  </a:cubicBezTo>
                  <a:cubicBezTo>
                    <a:pt x="709" y="715"/>
                    <a:pt x="709" y="715"/>
                    <a:pt x="709" y="715"/>
                  </a:cubicBezTo>
                  <a:cubicBezTo>
                    <a:pt x="710" y="715"/>
                    <a:pt x="710" y="715"/>
                    <a:pt x="711" y="715"/>
                  </a:cubicBezTo>
                  <a:cubicBezTo>
                    <a:pt x="711" y="715"/>
                    <a:pt x="712" y="716"/>
                    <a:pt x="713" y="717"/>
                  </a:cubicBezTo>
                  <a:cubicBezTo>
                    <a:pt x="714" y="717"/>
                    <a:pt x="714" y="717"/>
                    <a:pt x="715" y="717"/>
                  </a:cubicBezTo>
                  <a:cubicBezTo>
                    <a:pt x="715" y="717"/>
                    <a:pt x="715" y="717"/>
                    <a:pt x="716" y="718"/>
                  </a:cubicBezTo>
                  <a:cubicBezTo>
                    <a:pt x="716" y="718"/>
                    <a:pt x="717" y="718"/>
                    <a:pt x="718" y="718"/>
                  </a:cubicBezTo>
                  <a:cubicBezTo>
                    <a:pt x="718" y="717"/>
                    <a:pt x="718" y="717"/>
                    <a:pt x="718" y="717"/>
                  </a:cubicBezTo>
                  <a:cubicBezTo>
                    <a:pt x="721" y="716"/>
                    <a:pt x="722" y="718"/>
                    <a:pt x="724" y="717"/>
                  </a:cubicBezTo>
                  <a:cubicBezTo>
                    <a:pt x="724" y="717"/>
                    <a:pt x="724" y="716"/>
                    <a:pt x="724" y="716"/>
                  </a:cubicBezTo>
                  <a:cubicBezTo>
                    <a:pt x="726" y="716"/>
                    <a:pt x="727" y="715"/>
                    <a:pt x="728" y="715"/>
                  </a:cubicBezTo>
                  <a:cubicBezTo>
                    <a:pt x="728" y="714"/>
                    <a:pt x="728" y="714"/>
                    <a:pt x="729" y="713"/>
                  </a:cubicBezTo>
                  <a:cubicBezTo>
                    <a:pt x="729" y="713"/>
                    <a:pt x="729" y="713"/>
                    <a:pt x="729" y="713"/>
                  </a:cubicBezTo>
                  <a:cubicBezTo>
                    <a:pt x="729" y="713"/>
                    <a:pt x="729" y="712"/>
                    <a:pt x="729" y="712"/>
                  </a:cubicBezTo>
                  <a:cubicBezTo>
                    <a:pt x="729" y="712"/>
                    <a:pt x="729" y="712"/>
                    <a:pt x="730" y="712"/>
                  </a:cubicBezTo>
                  <a:cubicBezTo>
                    <a:pt x="730" y="711"/>
                    <a:pt x="730" y="710"/>
                    <a:pt x="730" y="709"/>
                  </a:cubicBezTo>
                  <a:cubicBezTo>
                    <a:pt x="730" y="709"/>
                    <a:pt x="730" y="709"/>
                    <a:pt x="731" y="709"/>
                  </a:cubicBezTo>
                  <a:cubicBezTo>
                    <a:pt x="731" y="709"/>
                    <a:pt x="731" y="709"/>
                    <a:pt x="731" y="709"/>
                  </a:cubicBezTo>
                  <a:cubicBezTo>
                    <a:pt x="731" y="708"/>
                    <a:pt x="731" y="708"/>
                    <a:pt x="731" y="708"/>
                  </a:cubicBezTo>
                  <a:cubicBezTo>
                    <a:pt x="731" y="708"/>
                    <a:pt x="731" y="708"/>
                    <a:pt x="731" y="707"/>
                  </a:cubicBezTo>
                  <a:cubicBezTo>
                    <a:pt x="732" y="707"/>
                    <a:pt x="732" y="706"/>
                    <a:pt x="733" y="706"/>
                  </a:cubicBezTo>
                  <a:cubicBezTo>
                    <a:pt x="733" y="706"/>
                    <a:pt x="733" y="706"/>
                    <a:pt x="733" y="705"/>
                  </a:cubicBezTo>
                  <a:cubicBezTo>
                    <a:pt x="733" y="705"/>
                    <a:pt x="733" y="705"/>
                    <a:pt x="733" y="705"/>
                  </a:cubicBezTo>
                  <a:cubicBezTo>
                    <a:pt x="733" y="704"/>
                    <a:pt x="733" y="704"/>
                    <a:pt x="734" y="704"/>
                  </a:cubicBezTo>
                  <a:cubicBezTo>
                    <a:pt x="734" y="702"/>
                    <a:pt x="734" y="702"/>
                    <a:pt x="733" y="701"/>
                  </a:cubicBezTo>
                  <a:cubicBezTo>
                    <a:pt x="733" y="700"/>
                    <a:pt x="733" y="700"/>
                    <a:pt x="734" y="700"/>
                  </a:cubicBezTo>
                  <a:cubicBezTo>
                    <a:pt x="734" y="699"/>
                    <a:pt x="734" y="699"/>
                    <a:pt x="734" y="698"/>
                  </a:cubicBezTo>
                  <a:cubicBezTo>
                    <a:pt x="734" y="698"/>
                    <a:pt x="735" y="698"/>
                    <a:pt x="735" y="698"/>
                  </a:cubicBezTo>
                  <a:cubicBezTo>
                    <a:pt x="735" y="698"/>
                    <a:pt x="735" y="697"/>
                    <a:pt x="735" y="697"/>
                  </a:cubicBezTo>
                  <a:cubicBezTo>
                    <a:pt x="735" y="697"/>
                    <a:pt x="735" y="697"/>
                    <a:pt x="735" y="696"/>
                  </a:cubicBezTo>
                  <a:cubicBezTo>
                    <a:pt x="736" y="696"/>
                    <a:pt x="736" y="695"/>
                    <a:pt x="736" y="694"/>
                  </a:cubicBezTo>
                  <a:cubicBezTo>
                    <a:pt x="736" y="694"/>
                    <a:pt x="737" y="693"/>
                    <a:pt x="737" y="693"/>
                  </a:cubicBezTo>
                  <a:cubicBezTo>
                    <a:pt x="737" y="693"/>
                    <a:pt x="737" y="693"/>
                    <a:pt x="737" y="692"/>
                  </a:cubicBezTo>
                  <a:cubicBezTo>
                    <a:pt x="738" y="692"/>
                    <a:pt x="738" y="692"/>
                    <a:pt x="739" y="692"/>
                  </a:cubicBezTo>
                  <a:cubicBezTo>
                    <a:pt x="739" y="690"/>
                    <a:pt x="739" y="690"/>
                    <a:pt x="739" y="687"/>
                  </a:cubicBezTo>
                  <a:cubicBezTo>
                    <a:pt x="741" y="687"/>
                    <a:pt x="741" y="688"/>
                    <a:pt x="741" y="689"/>
                  </a:cubicBezTo>
                  <a:cubicBezTo>
                    <a:pt x="742" y="688"/>
                    <a:pt x="742" y="688"/>
                    <a:pt x="743" y="688"/>
                  </a:cubicBezTo>
                  <a:cubicBezTo>
                    <a:pt x="743" y="688"/>
                    <a:pt x="743" y="688"/>
                    <a:pt x="743" y="688"/>
                  </a:cubicBezTo>
                  <a:cubicBezTo>
                    <a:pt x="743" y="688"/>
                    <a:pt x="743" y="688"/>
                    <a:pt x="743" y="688"/>
                  </a:cubicBezTo>
                  <a:cubicBezTo>
                    <a:pt x="743" y="689"/>
                    <a:pt x="743" y="691"/>
                    <a:pt x="743" y="692"/>
                  </a:cubicBezTo>
                  <a:cubicBezTo>
                    <a:pt x="743" y="692"/>
                    <a:pt x="742" y="692"/>
                    <a:pt x="742" y="692"/>
                  </a:cubicBezTo>
                  <a:cubicBezTo>
                    <a:pt x="742" y="693"/>
                    <a:pt x="742" y="693"/>
                    <a:pt x="742" y="693"/>
                  </a:cubicBezTo>
                  <a:cubicBezTo>
                    <a:pt x="742" y="693"/>
                    <a:pt x="742" y="693"/>
                    <a:pt x="741" y="694"/>
                  </a:cubicBezTo>
                  <a:cubicBezTo>
                    <a:pt x="742" y="694"/>
                    <a:pt x="742" y="694"/>
                    <a:pt x="742" y="694"/>
                  </a:cubicBezTo>
                  <a:cubicBezTo>
                    <a:pt x="741" y="694"/>
                    <a:pt x="741" y="694"/>
                    <a:pt x="741" y="694"/>
                  </a:cubicBezTo>
                  <a:cubicBezTo>
                    <a:pt x="741" y="695"/>
                    <a:pt x="741" y="695"/>
                    <a:pt x="741" y="696"/>
                  </a:cubicBezTo>
                  <a:cubicBezTo>
                    <a:pt x="741" y="696"/>
                    <a:pt x="741" y="696"/>
                    <a:pt x="742" y="696"/>
                  </a:cubicBezTo>
                  <a:cubicBezTo>
                    <a:pt x="742" y="695"/>
                    <a:pt x="742" y="695"/>
                    <a:pt x="742" y="694"/>
                  </a:cubicBezTo>
                  <a:cubicBezTo>
                    <a:pt x="742" y="694"/>
                    <a:pt x="743" y="694"/>
                    <a:pt x="743" y="694"/>
                  </a:cubicBezTo>
                  <a:cubicBezTo>
                    <a:pt x="743" y="694"/>
                    <a:pt x="743" y="693"/>
                    <a:pt x="743" y="693"/>
                  </a:cubicBezTo>
                  <a:cubicBezTo>
                    <a:pt x="743" y="693"/>
                    <a:pt x="743" y="693"/>
                    <a:pt x="743" y="693"/>
                  </a:cubicBezTo>
                  <a:cubicBezTo>
                    <a:pt x="743" y="692"/>
                    <a:pt x="743" y="692"/>
                    <a:pt x="743" y="692"/>
                  </a:cubicBezTo>
                  <a:cubicBezTo>
                    <a:pt x="743" y="692"/>
                    <a:pt x="744" y="692"/>
                    <a:pt x="744" y="692"/>
                  </a:cubicBezTo>
                  <a:cubicBezTo>
                    <a:pt x="744" y="691"/>
                    <a:pt x="744" y="691"/>
                    <a:pt x="744" y="690"/>
                  </a:cubicBezTo>
                  <a:cubicBezTo>
                    <a:pt x="744" y="690"/>
                    <a:pt x="744" y="690"/>
                    <a:pt x="744" y="690"/>
                  </a:cubicBezTo>
                  <a:cubicBezTo>
                    <a:pt x="744" y="690"/>
                    <a:pt x="744" y="689"/>
                    <a:pt x="744" y="689"/>
                  </a:cubicBezTo>
                  <a:cubicBezTo>
                    <a:pt x="744" y="689"/>
                    <a:pt x="744" y="689"/>
                    <a:pt x="744" y="689"/>
                  </a:cubicBezTo>
                  <a:cubicBezTo>
                    <a:pt x="744" y="689"/>
                    <a:pt x="744" y="688"/>
                    <a:pt x="744" y="688"/>
                  </a:cubicBezTo>
                  <a:cubicBezTo>
                    <a:pt x="744" y="688"/>
                    <a:pt x="744" y="688"/>
                    <a:pt x="745" y="688"/>
                  </a:cubicBezTo>
                  <a:cubicBezTo>
                    <a:pt x="745" y="687"/>
                    <a:pt x="745" y="687"/>
                    <a:pt x="744" y="687"/>
                  </a:cubicBezTo>
                  <a:cubicBezTo>
                    <a:pt x="745" y="687"/>
                    <a:pt x="745" y="687"/>
                    <a:pt x="745" y="687"/>
                  </a:cubicBezTo>
                  <a:cubicBezTo>
                    <a:pt x="745" y="686"/>
                    <a:pt x="745" y="686"/>
                    <a:pt x="745" y="685"/>
                  </a:cubicBezTo>
                  <a:cubicBezTo>
                    <a:pt x="745" y="685"/>
                    <a:pt x="745" y="685"/>
                    <a:pt x="745" y="685"/>
                  </a:cubicBezTo>
                  <a:cubicBezTo>
                    <a:pt x="745" y="684"/>
                    <a:pt x="745" y="683"/>
                    <a:pt x="746" y="682"/>
                  </a:cubicBezTo>
                  <a:cubicBezTo>
                    <a:pt x="746" y="682"/>
                    <a:pt x="746" y="682"/>
                    <a:pt x="746" y="682"/>
                  </a:cubicBezTo>
                  <a:cubicBezTo>
                    <a:pt x="746" y="682"/>
                    <a:pt x="746" y="681"/>
                    <a:pt x="746" y="681"/>
                  </a:cubicBezTo>
                  <a:cubicBezTo>
                    <a:pt x="747" y="681"/>
                    <a:pt x="747" y="680"/>
                    <a:pt x="748" y="680"/>
                  </a:cubicBezTo>
                  <a:cubicBezTo>
                    <a:pt x="748" y="680"/>
                    <a:pt x="748" y="679"/>
                    <a:pt x="748" y="679"/>
                  </a:cubicBezTo>
                  <a:cubicBezTo>
                    <a:pt x="748" y="679"/>
                    <a:pt x="749" y="678"/>
                    <a:pt x="750" y="678"/>
                  </a:cubicBezTo>
                  <a:cubicBezTo>
                    <a:pt x="750" y="677"/>
                    <a:pt x="750" y="677"/>
                    <a:pt x="750" y="677"/>
                  </a:cubicBezTo>
                  <a:cubicBezTo>
                    <a:pt x="750" y="677"/>
                    <a:pt x="750" y="677"/>
                    <a:pt x="751" y="677"/>
                  </a:cubicBezTo>
                  <a:cubicBezTo>
                    <a:pt x="751" y="676"/>
                    <a:pt x="751" y="675"/>
                    <a:pt x="751" y="674"/>
                  </a:cubicBezTo>
                  <a:cubicBezTo>
                    <a:pt x="751" y="674"/>
                    <a:pt x="752" y="674"/>
                    <a:pt x="752" y="674"/>
                  </a:cubicBezTo>
                  <a:cubicBezTo>
                    <a:pt x="752" y="674"/>
                    <a:pt x="751" y="672"/>
                    <a:pt x="751" y="671"/>
                  </a:cubicBezTo>
                  <a:cubicBezTo>
                    <a:pt x="751" y="671"/>
                    <a:pt x="751" y="671"/>
                    <a:pt x="752" y="671"/>
                  </a:cubicBezTo>
                  <a:cubicBezTo>
                    <a:pt x="752" y="671"/>
                    <a:pt x="751" y="670"/>
                    <a:pt x="751" y="670"/>
                  </a:cubicBezTo>
                  <a:cubicBezTo>
                    <a:pt x="751" y="669"/>
                    <a:pt x="751" y="669"/>
                    <a:pt x="751" y="669"/>
                  </a:cubicBezTo>
                  <a:cubicBezTo>
                    <a:pt x="751" y="668"/>
                    <a:pt x="751" y="667"/>
                    <a:pt x="751" y="666"/>
                  </a:cubicBezTo>
                  <a:cubicBezTo>
                    <a:pt x="750" y="666"/>
                    <a:pt x="751" y="667"/>
                    <a:pt x="750" y="666"/>
                  </a:cubicBezTo>
                  <a:cubicBezTo>
                    <a:pt x="750" y="666"/>
                    <a:pt x="750" y="666"/>
                    <a:pt x="750" y="666"/>
                  </a:cubicBezTo>
                  <a:cubicBezTo>
                    <a:pt x="749" y="666"/>
                    <a:pt x="750" y="665"/>
                    <a:pt x="750" y="664"/>
                  </a:cubicBezTo>
                  <a:cubicBezTo>
                    <a:pt x="750" y="664"/>
                    <a:pt x="750" y="664"/>
                    <a:pt x="749" y="664"/>
                  </a:cubicBezTo>
                  <a:cubicBezTo>
                    <a:pt x="749" y="664"/>
                    <a:pt x="749" y="664"/>
                    <a:pt x="749" y="663"/>
                  </a:cubicBezTo>
                  <a:cubicBezTo>
                    <a:pt x="749" y="663"/>
                    <a:pt x="750" y="663"/>
                    <a:pt x="750" y="663"/>
                  </a:cubicBezTo>
                  <a:cubicBezTo>
                    <a:pt x="750" y="663"/>
                    <a:pt x="750" y="662"/>
                    <a:pt x="750" y="662"/>
                  </a:cubicBezTo>
                  <a:cubicBezTo>
                    <a:pt x="750" y="662"/>
                    <a:pt x="750" y="662"/>
                    <a:pt x="750" y="662"/>
                  </a:cubicBezTo>
                  <a:cubicBezTo>
                    <a:pt x="749" y="661"/>
                    <a:pt x="749" y="661"/>
                    <a:pt x="749" y="660"/>
                  </a:cubicBezTo>
                  <a:cubicBezTo>
                    <a:pt x="749" y="660"/>
                    <a:pt x="749" y="660"/>
                    <a:pt x="749" y="660"/>
                  </a:cubicBezTo>
                  <a:cubicBezTo>
                    <a:pt x="749" y="660"/>
                    <a:pt x="749" y="660"/>
                    <a:pt x="749" y="660"/>
                  </a:cubicBezTo>
                  <a:cubicBezTo>
                    <a:pt x="749" y="659"/>
                    <a:pt x="748" y="660"/>
                    <a:pt x="749" y="659"/>
                  </a:cubicBezTo>
                  <a:cubicBezTo>
                    <a:pt x="749" y="659"/>
                    <a:pt x="749" y="659"/>
                    <a:pt x="749" y="659"/>
                  </a:cubicBezTo>
                  <a:cubicBezTo>
                    <a:pt x="749" y="658"/>
                    <a:pt x="749" y="658"/>
                    <a:pt x="749" y="658"/>
                  </a:cubicBezTo>
                  <a:cubicBezTo>
                    <a:pt x="749" y="658"/>
                    <a:pt x="749" y="658"/>
                    <a:pt x="750" y="658"/>
                  </a:cubicBezTo>
                  <a:cubicBezTo>
                    <a:pt x="750" y="656"/>
                    <a:pt x="750" y="656"/>
                    <a:pt x="749" y="655"/>
                  </a:cubicBezTo>
                  <a:cubicBezTo>
                    <a:pt x="750" y="654"/>
                    <a:pt x="751" y="654"/>
                    <a:pt x="752" y="654"/>
                  </a:cubicBezTo>
                  <a:cubicBezTo>
                    <a:pt x="753" y="652"/>
                    <a:pt x="754" y="652"/>
                    <a:pt x="755" y="651"/>
                  </a:cubicBezTo>
                  <a:cubicBezTo>
                    <a:pt x="755" y="651"/>
                    <a:pt x="756" y="650"/>
                    <a:pt x="756" y="650"/>
                  </a:cubicBezTo>
                  <a:cubicBezTo>
                    <a:pt x="756" y="650"/>
                    <a:pt x="757" y="650"/>
                    <a:pt x="757" y="650"/>
                  </a:cubicBezTo>
                  <a:cubicBezTo>
                    <a:pt x="757" y="650"/>
                    <a:pt x="757" y="649"/>
                    <a:pt x="757" y="649"/>
                  </a:cubicBezTo>
                  <a:cubicBezTo>
                    <a:pt x="758" y="649"/>
                    <a:pt x="758" y="649"/>
                    <a:pt x="759" y="649"/>
                  </a:cubicBezTo>
                  <a:cubicBezTo>
                    <a:pt x="759" y="649"/>
                    <a:pt x="759" y="649"/>
                    <a:pt x="759" y="649"/>
                  </a:cubicBezTo>
                  <a:cubicBezTo>
                    <a:pt x="759" y="649"/>
                    <a:pt x="759" y="649"/>
                    <a:pt x="759" y="649"/>
                  </a:cubicBezTo>
                  <a:cubicBezTo>
                    <a:pt x="759" y="648"/>
                    <a:pt x="759" y="648"/>
                    <a:pt x="759" y="648"/>
                  </a:cubicBezTo>
                  <a:cubicBezTo>
                    <a:pt x="760" y="648"/>
                    <a:pt x="760" y="648"/>
                    <a:pt x="760" y="648"/>
                  </a:cubicBezTo>
                  <a:cubicBezTo>
                    <a:pt x="760" y="648"/>
                    <a:pt x="760" y="648"/>
                    <a:pt x="760" y="648"/>
                  </a:cubicBezTo>
                  <a:cubicBezTo>
                    <a:pt x="760" y="647"/>
                    <a:pt x="761" y="647"/>
                    <a:pt x="761" y="647"/>
                  </a:cubicBezTo>
                  <a:cubicBezTo>
                    <a:pt x="761" y="646"/>
                    <a:pt x="761" y="646"/>
                    <a:pt x="761" y="645"/>
                  </a:cubicBezTo>
                  <a:cubicBezTo>
                    <a:pt x="762" y="645"/>
                    <a:pt x="763" y="645"/>
                    <a:pt x="764" y="645"/>
                  </a:cubicBezTo>
                  <a:cubicBezTo>
                    <a:pt x="764" y="645"/>
                    <a:pt x="764" y="645"/>
                    <a:pt x="764" y="644"/>
                  </a:cubicBezTo>
                  <a:cubicBezTo>
                    <a:pt x="764" y="644"/>
                    <a:pt x="765" y="645"/>
                    <a:pt x="765" y="645"/>
                  </a:cubicBezTo>
                  <a:cubicBezTo>
                    <a:pt x="766" y="644"/>
                    <a:pt x="766" y="644"/>
                    <a:pt x="766" y="643"/>
                  </a:cubicBezTo>
                  <a:cubicBezTo>
                    <a:pt x="767" y="643"/>
                    <a:pt x="769" y="643"/>
                    <a:pt x="770" y="643"/>
                  </a:cubicBezTo>
                  <a:cubicBezTo>
                    <a:pt x="770" y="642"/>
                    <a:pt x="769" y="641"/>
                    <a:pt x="769" y="640"/>
                  </a:cubicBezTo>
                  <a:cubicBezTo>
                    <a:pt x="770" y="640"/>
                    <a:pt x="770" y="640"/>
                    <a:pt x="770" y="640"/>
                  </a:cubicBezTo>
                  <a:cubicBezTo>
                    <a:pt x="770" y="640"/>
                    <a:pt x="770" y="640"/>
                    <a:pt x="770" y="639"/>
                  </a:cubicBezTo>
                  <a:cubicBezTo>
                    <a:pt x="771" y="639"/>
                    <a:pt x="771" y="639"/>
                    <a:pt x="771" y="639"/>
                  </a:cubicBezTo>
                  <a:cubicBezTo>
                    <a:pt x="771" y="639"/>
                    <a:pt x="771" y="639"/>
                    <a:pt x="771" y="639"/>
                  </a:cubicBezTo>
                  <a:cubicBezTo>
                    <a:pt x="771" y="639"/>
                    <a:pt x="772" y="640"/>
                    <a:pt x="773" y="639"/>
                  </a:cubicBezTo>
                  <a:cubicBezTo>
                    <a:pt x="773" y="639"/>
                    <a:pt x="773" y="639"/>
                    <a:pt x="773" y="638"/>
                  </a:cubicBezTo>
                  <a:cubicBezTo>
                    <a:pt x="774" y="638"/>
                    <a:pt x="774" y="638"/>
                    <a:pt x="774" y="638"/>
                  </a:cubicBezTo>
                  <a:cubicBezTo>
                    <a:pt x="774" y="638"/>
                    <a:pt x="774" y="638"/>
                    <a:pt x="774" y="638"/>
                  </a:cubicBezTo>
                  <a:cubicBezTo>
                    <a:pt x="775" y="638"/>
                    <a:pt x="775" y="638"/>
                    <a:pt x="776" y="638"/>
                  </a:cubicBezTo>
                  <a:cubicBezTo>
                    <a:pt x="776" y="638"/>
                    <a:pt x="776" y="638"/>
                    <a:pt x="776" y="638"/>
                  </a:cubicBezTo>
                  <a:cubicBezTo>
                    <a:pt x="777" y="638"/>
                    <a:pt x="778" y="638"/>
                    <a:pt x="779" y="638"/>
                  </a:cubicBezTo>
                  <a:cubicBezTo>
                    <a:pt x="778" y="637"/>
                    <a:pt x="778" y="636"/>
                    <a:pt x="778" y="636"/>
                  </a:cubicBezTo>
                  <a:cubicBezTo>
                    <a:pt x="778" y="636"/>
                    <a:pt x="779" y="636"/>
                    <a:pt x="779" y="636"/>
                  </a:cubicBezTo>
                  <a:cubicBezTo>
                    <a:pt x="779" y="637"/>
                    <a:pt x="780" y="637"/>
                    <a:pt x="780" y="637"/>
                  </a:cubicBezTo>
                  <a:cubicBezTo>
                    <a:pt x="781" y="637"/>
                    <a:pt x="783" y="637"/>
                    <a:pt x="783" y="637"/>
                  </a:cubicBezTo>
                  <a:cubicBezTo>
                    <a:pt x="784" y="636"/>
                    <a:pt x="783" y="636"/>
                    <a:pt x="784" y="635"/>
                  </a:cubicBezTo>
                  <a:cubicBezTo>
                    <a:pt x="784" y="635"/>
                    <a:pt x="784" y="634"/>
                    <a:pt x="784" y="634"/>
                  </a:cubicBezTo>
                  <a:cubicBezTo>
                    <a:pt x="786" y="633"/>
                    <a:pt x="786" y="633"/>
                    <a:pt x="786" y="631"/>
                  </a:cubicBezTo>
                  <a:cubicBezTo>
                    <a:pt x="787" y="631"/>
                    <a:pt x="787" y="631"/>
                    <a:pt x="787" y="631"/>
                  </a:cubicBezTo>
                  <a:cubicBezTo>
                    <a:pt x="787" y="630"/>
                    <a:pt x="786" y="631"/>
                    <a:pt x="786" y="630"/>
                  </a:cubicBezTo>
                  <a:cubicBezTo>
                    <a:pt x="786" y="630"/>
                    <a:pt x="786" y="630"/>
                    <a:pt x="786" y="629"/>
                  </a:cubicBezTo>
                  <a:cubicBezTo>
                    <a:pt x="786" y="629"/>
                    <a:pt x="786" y="629"/>
                    <a:pt x="786" y="629"/>
                  </a:cubicBezTo>
                  <a:cubicBezTo>
                    <a:pt x="786" y="628"/>
                    <a:pt x="785" y="627"/>
                    <a:pt x="786" y="626"/>
                  </a:cubicBezTo>
                  <a:cubicBezTo>
                    <a:pt x="786" y="626"/>
                    <a:pt x="787" y="625"/>
                    <a:pt x="787" y="625"/>
                  </a:cubicBezTo>
                  <a:cubicBezTo>
                    <a:pt x="787" y="624"/>
                    <a:pt x="787" y="623"/>
                    <a:pt x="787" y="622"/>
                  </a:cubicBezTo>
                  <a:cubicBezTo>
                    <a:pt x="788" y="622"/>
                    <a:pt x="788" y="622"/>
                    <a:pt x="788" y="622"/>
                  </a:cubicBezTo>
                  <a:cubicBezTo>
                    <a:pt x="789" y="620"/>
                    <a:pt x="790" y="620"/>
                    <a:pt x="790" y="618"/>
                  </a:cubicBezTo>
                  <a:cubicBezTo>
                    <a:pt x="792" y="617"/>
                    <a:pt x="790" y="617"/>
                    <a:pt x="791" y="616"/>
                  </a:cubicBezTo>
                  <a:cubicBezTo>
                    <a:pt x="792" y="616"/>
                    <a:pt x="792" y="615"/>
                    <a:pt x="793" y="614"/>
                  </a:cubicBezTo>
                  <a:cubicBezTo>
                    <a:pt x="793" y="614"/>
                    <a:pt x="793" y="614"/>
                    <a:pt x="793" y="614"/>
                  </a:cubicBezTo>
                  <a:cubicBezTo>
                    <a:pt x="793" y="613"/>
                    <a:pt x="794" y="613"/>
                    <a:pt x="794" y="613"/>
                  </a:cubicBezTo>
                  <a:cubicBezTo>
                    <a:pt x="794" y="613"/>
                    <a:pt x="794" y="612"/>
                    <a:pt x="794" y="612"/>
                  </a:cubicBezTo>
                  <a:cubicBezTo>
                    <a:pt x="794" y="612"/>
                    <a:pt x="794" y="612"/>
                    <a:pt x="794" y="612"/>
                  </a:cubicBezTo>
                  <a:cubicBezTo>
                    <a:pt x="794" y="610"/>
                    <a:pt x="794" y="608"/>
                    <a:pt x="794" y="606"/>
                  </a:cubicBezTo>
                  <a:cubicBezTo>
                    <a:pt x="794" y="606"/>
                    <a:pt x="796" y="604"/>
                    <a:pt x="797" y="603"/>
                  </a:cubicBezTo>
                  <a:cubicBezTo>
                    <a:pt x="797" y="602"/>
                    <a:pt x="797" y="602"/>
                    <a:pt x="796" y="602"/>
                  </a:cubicBezTo>
                  <a:cubicBezTo>
                    <a:pt x="796" y="602"/>
                    <a:pt x="796" y="602"/>
                    <a:pt x="796" y="602"/>
                  </a:cubicBezTo>
                  <a:cubicBezTo>
                    <a:pt x="796" y="601"/>
                    <a:pt x="796" y="601"/>
                    <a:pt x="796" y="600"/>
                  </a:cubicBezTo>
                  <a:cubicBezTo>
                    <a:pt x="796" y="600"/>
                    <a:pt x="796" y="600"/>
                    <a:pt x="796" y="600"/>
                  </a:cubicBezTo>
                  <a:cubicBezTo>
                    <a:pt x="796" y="600"/>
                    <a:pt x="796" y="600"/>
                    <a:pt x="796" y="600"/>
                  </a:cubicBezTo>
                  <a:cubicBezTo>
                    <a:pt x="796" y="599"/>
                    <a:pt x="796" y="598"/>
                    <a:pt x="796" y="597"/>
                  </a:cubicBezTo>
                  <a:cubicBezTo>
                    <a:pt x="796" y="597"/>
                    <a:pt x="797" y="596"/>
                    <a:pt x="797" y="596"/>
                  </a:cubicBezTo>
                  <a:cubicBezTo>
                    <a:pt x="797" y="596"/>
                    <a:pt x="797" y="595"/>
                    <a:pt x="797" y="595"/>
                  </a:cubicBezTo>
                  <a:cubicBezTo>
                    <a:pt x="797" y="595"/>
                    <a:pt x="797" y="595"/>
                    <a:pt x="797" y="595"/>
                  </a:cubicBezTo>
                  <a:cubicBezTo>
                    <a:pt x="797" y="594"/>
                    <a:pt x="797" y="593"/>
                    <a:pt x="797" y="593"/>
                  </a:cubicBezTo>
                  <a:cubicBezTo>
                    <a:pt x="797" y="593"/>
                    <a:pt x="797" y="593"/>
                    <a:pt x="797" y="593"/>
                  </a:cubicBezTo>
                  <a:cubicBezTo>
                    <a:pt x="797" y="592"/>
                    <a:pt x="797" y="592"/>
                    <a:pt x="797" y="591"/>
                  </a:cubicBezTo>
                  <a:cubicBezTo>
                    <a:pt x="797" y="591"/>
                    <a:pt x="797" y="591"/>
                    <a:pt x="797" y="591"/>
                  </a:cubicBezTo>
                  <a:cubicBezTo>
                    <a:pt x="798" y="590"/>
                    <a:pt x="797" y="588"/>
                    <a:pt x="796" y="587"/>
                  </a:cubicBezTo>
                  <a:cubicBezTo>
                    <a:pt x="796" y="586"/>
                    <a:pt x="796" y="585"/>
                    <a:pt x="796" y="583"/>
                  </a:cubicBezTo>
                  <a:cubicBezTo>
                    <a:pt x="796" y="583"/>
                    <a:pt x="796" y="583"/>
                    <a:pt x="796" y="583"/>
                  </a:cubicBezTo>
                  <a:cubicBezTo>
                    <a:pt x="796" y="582"/>
                    <a:pt x="796" y="581"/>
                    <a:pt x="796" y="579"/>
                  </a:cubicBezTo>
                  <a:cubicBezTo>
                    <a:pt x="795" y="579"/>
                    <a:pt x="795" y="579"/>
                    <a:pt x="794" y="579"/>
                  </a:cubicBezTo>
                  <a:cubicBezTo>
                    <a:pt x="794" y="579"/>
                    <a:pt x="794" y="579"/>
                    <a:pt x="795" y="578"/>
                  </a:cubicBezTo>
                  <a:cubicBezTo>
                    <a:pt x="795" y="578"/>
                    <a:pt x="795" y="578"/>
                    <a:pt x="796" y="577"/>
                  </a:cubicBezTo>
                  <a:cubicBezTo>
                    <a:pt x="796" y="577"/>
                    <a:pt x="795" y="576"/>
                    <a:pt x="795" y="576"/>
                  </a:cubicBezTo>
                  <a:cubicBezTo>
                    <a:pt x="795" y="576"/>
                    <a:pt x="795" y="576"/>
                    <a:pt x="796" y="576"/>
                  </a:cubicBezTo>
                  <a:cubicBezTo>
                    <a:pt x="796" y="576"/>
                    <a:pt x="796" y="575"/>
                    <a:pt x="796" y="575"/>
                  </a:cubicBezTo>
                  <a:cubicBezTo>
                    <a:pt x="796" y="575"/>
                    <a:pt x="796" y="575"/>
                    <a:pt x="796" y="575"/>
                  </a:cubicBezTo>
                  <a:cubicBezTo>
                    <a:pt x="796" y="574"/>
                    <a:pt x="796" y="574"/>
                    <a:pt x="797" y="574"/>
                  </a:cubicBezTo>
                  <a:cubicBezTo>
                    <a:pt x="797" y="573"/>
                    <a:pt x="797" y="572"/>
                    <a:pt x="797" y="572"/>
                  </a:cubicBezTo>
                  <a:cubicBezTo>
                    <a:pt x="798" y="572"/>
                    <a:pt x="798" y="572"/>
                    <a:pt x="798" y="572"/>
                  </a:cubicBezTo>
                  <a:cubicBezTo>
                    <a:pt x="798" y="571"/>
                    <a:pt x="797" y="570"/>
                    <a:pt x="797" y="570"/>
                  </a:cubicBezTo>
                  <a:cubicBezTo>
                    <a:pt x="800" y="570"/>
                    <a:pt x="799" y="571"/>
                    <a:pt x="801" y="572"/>
                  </a:cubicBezTo>
                  <a:cubicBezTo>
                    <a:pt x="801" y="571"/>
                    <a:pt x="801" y="570"/>
                    <a:pt x="801" y="569"/>
                  </a:cubicBezTo>
                  <a:cubicBezTo>
                    <a:pt x="802" y="569"/>
                    <a:pt x="802" y="569"/>
                    <a:pt x="802" y="569"/>
                  </a:cubicBezTo>
                  <a:cubicBezTo>
                    <a:pt x="802" y="569"/>
                    <a:pt x="802" y="568"/>
                    <a:pt x="802" y="568"/>
                  </a:cubicBezTo>
                  <a:cubicBezTo>
                    <a:pt x="802" y="568"/>
                    <a:pt x="803" y="567"/>
                    <a:pt x="803" y="567"/>
                  </a:cubicBezTo>
                  <a:cubicBezTo>
                    <a:pt x="803" y="566"/>
                    <a:pt x="803" y="565"/>
                    <a:pt x="803" y="564"/>
                  </a:cubicBezTo>
                  <a:cubicBezTo>
                    <a:pt x="804" y="564"/>
                    <a:pt x="804" y="564"/>
                    <a:pt x="804" y="564"/>
                  </a:cubicBezTo>
                  <a:cubicBezTo>
                    <a:pt x="804" y="564"/>
                    <a:pt x="804" y="563"/>
                    <a:pt x="804" y="563"/>
                  </a:cubicBezTo>
                  <a:cubicBezTo>
                    <a:pt x="804" y="563"/>
                    <a:pt x="805" y="562"/>
                    <a:pt x="805" y="562"/>
                  </a:cubicBezTo>
                  <a:cubicBezTo>
                    <a:pt x="805" y="561"/>
                    <a:pt x="806" y="560"/>
                    <a:pt x="806" y="559"/>
                  </a:cubicBezTo>
                  <a:cubicBezTo>
                    <a:pt x="806" y="558"/>
                    <a:pt x="807" y="558"/>
                    <a:pt x="807" y="557"/>
                  </a:cubicBezTo>
                  <a:cubicBezTo>
                    <a:pt x="807" y="557"/>
                    <a:pt x="807" y="557"/>
                    <a:pt x="807" y="557"/>
                  </a:cubicBezTo>
                  <a:cubicBezTo>
                    <a:pt x="808" y="557"/>
                    <a:pt x="808" y="557"/>
                    <a:pt x="808" y="557"/>
                  </a:cubicBezTo>
                  <a:cubicBezTo>
                    <a:pt x="809" y="556"/>
                    <a:pt x="809" y="556"/>
                    <a:pt x="809" y="555"/>
                  </a:cubicBezTo>
                  <a:cubicBezTo>
                    <a:pt x="810" y="555"/>
                    <a:pt x="811" y="555"/>
                    <a:pt x="811" y="555"/>
                  </a:cubicBezTo>
                  <a:cubicBezTo>
                    <a:pt x="812" y="554"/>
                    <a:pt x="813" y="553"/>
                    <a:pt x="814" y="552"/>
                  </a:cubicBezTo>
                  <a:cubicBezTo>
                    <a:pt x="814" y="552"/>
                    <a:pt x="814" y="552"/>
                    <a:pt x="814" y="552"/>
                  </a:cubicBezTo>
                  <a:cubicBezTo>
                    <a:pt x="814" y="551"/>
                    <a:pt x="814" y="550"/>
                    <a:pt x="814" y="550"/>
                  </a:cubicBezTo>
                  <a:cubicBezTo>
                    <a:pt x="815" y="550"/>
                    <a:pt x="815" y="550"/>
                    <a:pt x="815" y="549"/>
                  </a:cubicBezTo>
                  <a:cubicBezTo>
                    <a:pt x="815" y="549"/>
                    <a:pt x="815" y="549"/>
                    <a:pt x="815" y="548"/>
                  </a:cubicBezTo>
                  <a:cubicBezTo>
                    <a:pt x="815" y="548"/>
                    <a:pt x="815" y="548"/>
                    <a:pt x="815" y="548"/>
                  </a:cubicBezTo>
                  <a:cubicBezTo>
                    <a:pt x="815" y="548"/>
                    <a:pt x="815" y="548"/>
                    <a:pt x="815" y="547"/>
                  </a:cubicBezTo>
                  <a:cubicBezTo>
                    <a:pt x="816" y="547"/>
                    <a:pt x="816" y="547"/>
                    <a:pt x="816" y="547"/>
                  </a:cubicBezTo>
                  <a:cubicBezTo>
                    <a:pt x="816" y="547"/>
                    <a:pt x="816" y="546"/>
                    <a:pt x="816" y="545"/>
                  </a:cubicBezTo>
                  <a:cubicBezTo>
                    <a:pt x="817" y="545"/>
                    <a:pt x="817" y="545"/>
                    <a:pt x="817" y="545"/>
                  </a:cubicBezTo>
                  <a:cubicBezTo>
                    <a:pt x="817" y="545"/>
                    <a:pt x="817" y="544"/>
                    <a:pt x="817" y="544"/>
                  </a:cubicBezTo>
                  <a:cubicBezTo>
                    <a:pt x="817" y="544"/>
                    <a:pt x="817" y="544"/>
                    <a:pt x="817" y="544"/>
                  </a:cubicBezTo>
                  <a:cubicBezTo>
                    <a:pt x="817" y="544"/>
                    <a:pt x="817" y="543"/>
                    <a:pt x="817" y="543"/>
                  </a:cubicBezTo>
                  <a:cubicBezTo>
                    <a:pt x="817" y="543"/>
                    <a:pt x="817" y="543"/>
                    <a:pt x="818" y="543"/>
                  </a:cubicBezTo>
                  <a:cubicBezTo>
                    <a:pt x="818" y="542"/>
                    <a:pt x="817" y="541"/>
                    <a:pt x="817" y="541"/>
                  </a:cubicBezTo>
                  <a:cubicBezTo>
                    <a:pt x="817" y="540"/>
                    <a:pt x="817" y="540"/>
                    <a:pt x="817" y="540"/>
                  </a:cubicBezTo>
                  <a:close/>
                  <a:moveTo>
                    <a:pt x="607" y="214"/>
                  </a:move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lose/>
                  <a:moveTo>
                    <a:pt x="610" y="145"/>
                  </a:moveTo>
                  <a:cubicBezTo>
                    <a:pt x="610" y="145"/>
                    <a:pt x="610" y="145"/>
                    <a:pt x="610" y="145"/>
                  </a:cubicBezTo>
                  <a:cubicBezTo>
                    <a:pt x="610" y="146"/>
                    <a:pt x="610" y="146"/>
                    <a:pt x="610" y="146"/>
                  </a:cubicBezTo>
                  <a:cubicBezTo>
                    <a:pt x="610" y="146"/>
                    <a:pt x="610" y="146"/>
                    <a:pt x="610" y="146"/>
                  </a:cubicBezTo>
                  <a:cubicBezTo>
                    <a:pt x="609" y="146"/>
                    <a:pt x="609" y="146"/>
                    <a:pt x="609" y="145"/>
                  </a:cubicBezTo>
                  <a:cubicBezTo>
                    <a:pt x="610" y="145"/>
                    <a:pt x="609" y="145"/>
                    <a:pt x="610" y="145"/>
                  </a:cubicBezTo>
                  <a:close/>
                  <a:moveTo>
                    <a:pt x="423" y="16"/>
                  </a:moveTo>
                  <a:cubicBezTo>
                    <a:pt x="422" y="17"/>
                    <a:pt x="423" y="17"/>
                    <a:pt x="422" y="17"/>
                  </a:cubicBezTo>
                  <a:cubicBezTo>
                    <a:pt x="422" y="16"/>
                    <a:pt x="422" y="16"/>
                    <a:pt x="421" y="16"/>
                  </a:cubicBezTo>
                  <a:cubicBezTo>
                    <a:pt x="422" y="15"/>
                    <a:pt x="423" y="15"/>
                    <a:pt x="423" y="15"/>
                  </a:cubicBezTo>
                  <a:cubicBezTo>
                    <a:pt x="424" y="15"/>
                    <a:pt x="424" y="15"/>
                    <a:pt x="425" y="15"/>
                  </a:cubicBezTo>
                  <a:cubicBezTo>
                    <a:pt x="424" y="16"/>
                    <a:pt x="424" y="16"/>
                    <a:pt x="423" y="16"/>
                  </a:cubicBezTo>
                  <a:close/>
                  <a:moveTo>
                    <a:pt x="70" y="199"/>
                  </a:moveTo>
                  <a:cubicBezTo>
                    <a:pt x="70" y="199"/>
                    <a:pt x="70" y="199"/>
                    <a:pt x="70" y="199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69" y="199"/>
                    <a:pt x="69" y="199"/>
                    <a:pt x="69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0" y="198"/>
                    <a:pt x="70" y="199"/>
                    <a:pt x="70" y="199"/>
                  </a:cubicBezTo>
                  <a:cubicBezTo>
                    <a:pt x="70" y="199"/>
                    <a:pt x="70" y="199"/>
                    <a:pt x="70" y="199"/>
                  </a:cubicBezTo>
                  <a:close/>
                  <a:moveTo>
                    <a:pt x="200" y="178"/>
                  </a:moveTo>
                  <a:cubicBezTo>
                    <a:pt x="200" y="178"/>
                    <a:pt x="200" y="177"/>
                    <a:pt x="200" y="177"/>
                  </a:cubicBezTo>
                  <a:cubicBezTo>
                    <a:pt x="200" y="177"/>
                    <a:pt x="199" y="177"/>
                    <a:pt x="199" y="177"/>
                  </a:cubicBezTo>
                  <a:cubicBezTo>
                    <a:pt x="199" y="177"/>
                    <a:pt x="199" y="177"/>
                    <a:pt x="199" y="177"/>
                  </a:cubicBezTo>
                  <a:cubicBezTo>
                    <a:pt x="198" y="177"/>
                    <a:pt x="197" y="177"/>
                    <a:pt x="196" y="177"/>
                  </a:cubicBezTo>
                  <a:cubicBezTo>
                    <a:pt x="195" y="176"/>
                    <a:pt x="195" y="175"/>
                    <a:pt x="195" y="175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5"/>
                    <a:pt x="195" y="174"/>
                    <a:pt x="195" y="174"/>
                  </a:cubicBezTo>
                  <a:cubicBezTo>
                    <a:pt x="196" y="174"/>
                    <a:pt x="197" y="175"/>
                    <a:pt x="198" y="174"/>
                  </a:cubicBezTo>
                  <a:cubicBezTo>
                    <a:pt x="199" y="175"/>
                    <a:pt x="199" y="176"/>
                    <a:pt x="200" y="177"/>
                  </a:cubicBezTo>
                  <a:cubicBezTo>
                    <a:pt x="200" y="177"/>
                    <a:pt x="200" y="177"/>
                    <a:pt x="200" y="178"/>
                  </a:cubicBezTo>
                  <a:cubicBezTo>
                    <a:pt x="200" y="178"/>
                    <a:pt x="200" y="178"/>
                    <a:pt x="200" y="178"/>
                  </a:cubicBezTo>
                  <a:close/>
                  <a:moveTo>
                    <a:pt x="202" y="172"/>
                  </a:moveTo>
                  <a:cubicBezTo>
                    <a:pt x="202" y="171"/>
                    <a:pt x="202" y="171"/>
                    <a:pt x="202" y="171"/>
                  </a:cubicBezTo>
                  <a:cubicBezTo>
                    <a:pt x="202" y="171"/>
                    <a:pt x="202" y="171"/>
                    <a:pt x="202" y="171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70"/>
                    <a:pt x="202" y="170"/>
                    <a:pt x="203" y="170"/>
                  </a:cubicBezTo>
                  <a:cubicBezTo>
                    <a:pt x="203" y="171"/>
                    <a:pt x="203" y="171"/>
                    <a:pt x="203" y="172"/>
                  </a:cubicBezTo>
                  <a:cubicBezTo>
                    <a:pt x="203" y="172"/>
                    <a:pt x="202" y="172"/>
                    <a:pt x="202" y="172"/>
                  </a:cubicBezTo>
                  <a:close/>
                  <a:moveTo>
                    <a:pt x="213" y="82"/>
                  </a:moveTo>
                  <a:cubicBezTo>
                    <a:pt x="213" y="82"/>
                    <a:pt x="213" y="82"/>
                    <a:pt x="213" y="81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lose/>
                  <a:moveTo>
                    <a:pt x="248" y="209"/>
                  </a:moveTo>
                  <a:cubicBezTo>
                    <a:pt x="248" y="208"/>
                    <a:pt x="248" y="208"/>
                    <a:pt x="248" y="208"/>
                  </a:cubicBezTo>
                  <a:cubicBezTo>
                    <a:pt x="248" y="208"/>
                    <a:pt x="248" y="208"/>
                    <a:pt x="248" y="208"/>
                  </a:cubicBezTo>
                  <a:cubicBezTo>
                    <a:pt x="248" y="208"/>
                    <a:pt x="249" y="208"/>
                    <a:pt x="249" y="208"/>
                  </a:cubicBezTo>
                  <a:cubicBezTo>
                    <a:pt x="248" y="208"/>
                    <a:pt x="248" y="209"/>
                    <a:pt x="248" y="209"/>
                  </a:cubicBezTo>
                  <a:close/>
                  <a:moveTo>
                    <a:pt x="292" y="248"/>
                  </a:moveTo>
                  <a:cubicBezTo>
                    <a:pt x="292" y="248"/>
                    <a:pt x="292" y="248"/>
                    <a:pt x="292" y="248"/>
                  </a:cubicBezTo>
                  <a:cubicBezTo>
                    <a:pt x="292" y="248"/>
                    <a:pt x="291" y="248"/>
                    <a:pt x="291" y="248"/>
                  </a:cubicBezTo>
                  <a:cubicBezTo>
                    <a:pt x="291" y="249"/>
                    <a:pt x="292" y="249"/>
                    <a:pt x="290" y="249"/>
                  </a:cubicBezTo>
                  <a:cubicBezTo>
                    <a:pt x="290" y="249"/>
                    <a:pt x="290" y="249"/>
                    <a:pt x="290" y="248"/>
                  </a:cubicBezTo>
                  <a:cubicBezTo>
                    <a:pt x="291" y="248"/>
                    <a:pt x="291" y="247"/>
                    <a:pt x="292" y="246"/>
                  </a:cubicBezTo>
                  <a:cubicBezTo>
                    <a:pt x="292" y="246"/>
                    <a:pt x="292" y="247"/>
                    <a:pt x="292" y="247"/>
                  </a:cubicBezTo>
                  <a:cubicBezTo>
                    <a:pt x="293" y="247"/>
                    <a:pt x="293" y="247"/>
                    <a:pt x="293" y="247"/>
                  </a:cubicBezTo>
                  <a:cubicBezTo>
                    <a:pt x="293" y="247"/>
                    <a:pt x="293" y="247"/>
                    <a:pt x="293" y="247"/>
                  </a:cubicBezTo>
                  <a:cubicBezTo>
                    <a:pt x="292" y="247"/>
                    <a:pt x="292" y="247"/>
                    <a:pt x="292" y="248"/>
                  </a:cubicBezTo>
                  <a:close/>
                  <a:moveTo>
                    <a:pt x="485" y="337"/>
                  </a:moveTo>
                  <a:cubicBezTo>
                    <a:pt x="485" y="337"/>
                    <a:pt x="485" y="337"/>
                    <a:pt x="486" y="337"/>
                  </a:cubicBezTo>
                  <a:cubicBezTo>
                    <a:pt x="486" y="337"/>
                    <a:pt x="486" y="338"/>
                    <a:pt x="486" y="338"/>
                  </a:cubicBezTo>
                  <a:cubicBezTo>
                    <a:pt x="486" y="338"/>
                    <a:pt x="486" y="338"/>
                    <a:pt x="486" y="338"/>
                  </a:cubicBezTo>
                  <a:cubicBezTo>
                    <a:pt x="486" y="338"/>
                    <a:pt x="486" y="338"/>
                    <a:pt x="486" y="339"/>
                  </a:cubicBezTo>
                  <a:cubicBezTo>
                    <a:pt x="485" y="338"/>
                    <a:pt x="485" y="338"/>
                    <a:pt x="485" y="337"/>
                  </a:cubicBezTo>
                  <a:close/>
                  <a:moveTo>
                    <a:pt x="527" y="443"/>
                  </a:moveTo>
                  <a:cubicBezTo>
                    <a:pt x="527" y="442"/>
                    <a:pt x="527" y="443"/>
                    <a:pt x="527" y="442"/>
                  </a:cubicBezTo>
                  <a:cubicBezTo>
                    <a:pt x="527" y="442"/>
                    <a:pt x="527" y="442"/>
                    <a:pt x="527" y="442"/>
                  </a:cubicBezTo>
                  <a:cubicBezTo>
                    <a:pt x="528" y="442"/>
                    <a:pt x="529" y="442"/>
                    <a:pt x="530" y="442"/>
                  </a:cubicBezTo>
                  <a:cubicBezTo>
                    <a:pt x="530" y="442"/>
                    <a:pt x="530" y="443"/>
                    <a:pt x="530" y="443"/>
                  </a:cubicBezTo>
                  <a:cubicBezTo>
                    <a:pt x="528" y="443"/>
                    <a:pt x="529" y="443"/>
                    <a:pt x="527" y="443"/>
                  </a:cubicBezTo>
                  <a:close/>
                  <a:moveTo>
                    <a:pt x="533" y="449"/>
                  </a:moveTo>
                  <a:cubicBezTo>
                    <a:pt x="533" y="448"/>
                    <a:pt x="532" y="449"/>
                    <a:pt x="532" y="447"/>
                  </a:cubicBezTo>
                  <a:cubicBezTo>
                    <a:pt x="532" y="447"/>
                    <a:pt x="531" y="447"/>
                    <a:pt x="531" y="447"/>
                  </a:cubicBezTo>
                  <a:cubicBezTo>
                    <a:pt x="531" y="446"/>
                    <a:pt x="531" y="445"/>
                    <a:pt x="531" y="444"/>
                  </a:cubicBezTo>
                  <a:cubicBezTo>
                    <a:pt x="532" y="444"/>
                    <a:pt x="532" y="445"/>
                    <a:pt x="533" y="445"/>
                  </a:cubicBezTo>
                  <a:cubicBezTo>
                    <a:pt x="533" y="445"/>
                    <a:pt x="533" y="446"/>
                    <a:pt x="533" y="446"/>
                  </a:cubicBezTo>
                  <a:cubicBezTo>
                    <a:pt x="534" y="446"/>
                    <a:pt x="535" y="446"/>
                    <a:pt x="536" y="446"/>
                  </a:cubicBezTo>
                  <a:cubicBezTo>
                    <a:pt x="536" y="448"/>
                    <a:pt x="536" y="448"/>
                    <a:pt x="538" y="449"/>
                  </a:cubicBezTo>
                  <a:cubicBezTo>
                    <a:pt x="538" y="449"/>
                    <a:pt x="538" y="449"/>
                    <a:pt x="538" y="450"/>
                  </a:cubicBezTo>
                  <a:cubicBezTo>
                    <a:pt x="536" y="450"/>
                    <a:pt x="535" y="449"/>
                    <a:pt x="533" y="449"/>
                  </a:cubicBezTo>
                  <a:close/>
                  <a:moveTo>
                    <a:pt x="653" y="850"/>
                  </a:moveTo>
                  <a:cubicBezTo>
                    <a:pt x="653" y="850"/>
                    <a:pt x="653" y="850"/>
                    <a:pt x="653" y="850"/>
                  </a:cubicBezTo>
                  <a:cubicBezTo>
                    <a:pt x="653" y="850"/>
                    <a:pt x="653" y="850"/>
                    <a:pt x="653" y="850"/>
                  </a:cubicBezTo>
                  <a:close/>
                  <a:moveTo>
                    <a:pt x="653" y="854"/>
                  </a:moveTo>
                  <a:cubicBezTo>
                    <a:pt x="653" y="854"/>
                    <a:pt x="652" y="854"/>
                    <a:pt x="652" y="854"/>
                  </a:cubicBezTo>
                  <a:cubicBezTo>
                    <a:pt x="652" y="854"/>
                    <a:pt x="652" y="854"/>
                    <a:pt x="652" y="854"/>
                  </a:cubicBezTo>
                  <a:cubicBezTo>
                    <a:pt x="653" y="854"/>
                    <a:pt x="653" y="854"/>
                    <a:pt x="653" y="854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3" y="851"/>
                    <a:pt x="653" y="851"/>
                    <a:pt x="653" y="850"/>
                  </a:cubicBezTo>
                  <a:cubicBezTo>
                    <a:pt x="653" y="850"/>
                    <a:pt x="653" y="850"/>
                    <a:pt x="653" y="850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4" y="851"/>
                    <a:pt x="654" y="851"/>
                    <a:pt x="654" y="851"/>
                  </a:cubicBezTo>
                  <a:cubicBezTo>
                    <a:pt x="654" y="853"/>
                    <a:pt x="654" y="853"/>
                    <a:pt x="653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4" name="椭圆 233"/>
          <p:cNvSpPr/>
          <p:nvPr/>
        </p:nvSpPr>
        <p:spPr>
          <a:xfrm>
            <a:off x="6491500" y="1361772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6777695" y="1619575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6994012" y="1539229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7403271" y="1493392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7522446" y="2227120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7800568" y="2262351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7917998" y="2478669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6045301" y="2347639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5650642" y="2424896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5493382" y="2619584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5018744" y="2358734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795616" y="3225892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7828998" y="3794500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>
            <a:off x="7175720" y="4043575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>
            <a:off x="7210335" y="4292651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6612678" y="3942833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6361745" y="4011999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6171385" y="4080321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5129813" y="4305684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5092730" y="4843388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5914740" y="4688875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5178494" y="5552261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5194708" y="3554750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4176736" y="4244717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3612179" y="2929626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4316787" y="2630777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3906070" y="1913823"/>
            <a:ext cx="88999" cy="8899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261" name="直接连接符 260"/>
          <p:cNvCxnSpPr/>
          <p:nvPr/>
        </p:nvCxnSpPr>
        <p:spPr>
          <a:xfrm flipH="1" flipV="1">
            <a:off x="6089800" y="2436639"/>
            <a:ext cx="17307" cy="100680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接连接符 261"/>
          <p:cNvCxnSpPr/>
          <p:nvPr/>
        </p:nvCxnSpPr>
        <p:spPr>
          <a:xfrm flipH="1" flipV="1">
            <a:off x="5711554" y="2513896"/>
            <a:ext cx="395553" cy="929550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接连接符 262"/>
          <p:cNvCxnSpPr/>
          <p:nvPr/>
        </p:nvCxnSpPr>
        <p:spPr>
          <a:xfrm flipH="1" flipV="1">
            <a:off x="5563222" y="2691895"/>
            <a:ext cx="543886" cy="751551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接连接符 263"/>
          <p:cNvCxnSpPr/>
          <p:nvPr/>
        </p:nvCxnSpPr>
        <p:spPr>
          <a:xfrm flipH="1" flipV="1">
            <a:off x="3982036" y="1989790"/>
            <a:ext cx="2125071" cy="1453657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H="1" flipV="1">
            <a:off x="3684344" y="2988560"/>
            <a:ext cx="2422764" cy="454886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 flipH="1">
            <a:off x="5276445" y="3443447"/>
            <a:ext cx="830662" cy="148332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/>
          <p:cNvCxnSpPr/>
          <p:nvPr/>
        </p:nvCxnSpPr>
        <p:spPr>
          <a:xfrm flipV="1">
            <a:off x="6107107" y="1693123"/>
            <a:ext cx="702107" cy="1750323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/>
          <p:cNvCxnSpPr/>
          <p:nvPr/>
        </p:nvCxnSpPr>
        <p:spPr>
          <a:xfrm flipH="1">
            <a:off x="4238118" y="3443447"/>
            <a:ext cx="1868989" cy="830662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/>
          <p:cNvCxnSpPr/>
          <p:nvPr/>
        </p:nvCxnSpPr>
        <p:spPr>
          <a:xfrm flipH="1">
            <a:off x="5197335" y="3443447"/>
            <a:ext cx="909772" cy="880106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/>
          <p:cNvCxnSpPr/>
          <p:nvPr/>
        </p:nvCxnSpPr>
        <p:spPr>
          <a:xfrm flipH="1">
            <a:off x="5138002" y="3443447"/>
            <a:ext cx="969105" cy="1433881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/>
          <p:cNvCxnSpPr/>
          <p:nvPr/>
        </p:nvCxnSpPr>
        <p:spPr>
          <a:xfrm flipV="1">
            <a:off x="6107107" y="1623901"/>
            <a:ext cx="909772" cy="1819545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直接连接符 271"/>
          <p:cNvCxnSpPr/>
          <p:nvPr/>
        </p:nvCxnSpPr>
        <p:spPr>
          <a:xfrm flipV="1">
            <a:off x="6107107" y="1564568"/>
            <a:ext cx="1315215" cy="187887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/>
          <p:nvPr/>
        </p:nvCxnSpPr>
        <p:spPr>
          <a:xfrm flipV="1">
            <a:off x="6107107" y="2296342"/>
            <a:ext cx="1427698" cy="1147104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 flipV="1">
            <a:off x="6107107" y="2326009"/>
            <a:ext cx="1700879" cy="111743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直接连接符 274"/>
          <p:cNvCxnSpPr/>
          <p:nvPr/>
        </p:nvCxnSpPr>
        <p:spPr>
          <a:xfrm flipV="1">
            <a:off x="6107107" y="2533674"/>
            <a:ext cx="1810890" cy="909773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/>
          <p:cNvCxnSpPr/>
          <p:nvPr/>
        </p:nvCxnSpPr>
        <p:spPr>
          <a:xfrm flipV="1">
            <a:off x="6107107" y="3285225"/>
            <a:ext cx="702107" cy="158221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/>
          <p:nvPr/>
        </p:nvCxnSpPr>
        <p:spPr>
          <a:xfrm>
            <a:off x="6107107" y="3443447"/>
            <a:ext cx="1721891" cy="395553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/>
          <p:cNvCxnSpPr/>
          <p:nvPr/>
        </p:nvCxnSpPr>
        <p:spPr>
          <a:xfrm>
            <a:off x="6107107" y="3443447"/>
            <a:ext cx="1077883" cy="61310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接连接符 278"/>
          <p:cNvCxnSpPr/>
          <p:nvPr/>
        </p:nvCxnSpPr>
        <p:spPr>
          <a:xfrm flipH="1">
            <a:off x="5968664" y="3443447"/>
            <a:ext cx="138444" cy="1245993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/>
          <p:cNvCxnSpPr/>
          <p:nvPr/>
        </p:nvCxnSpPr>
        <p:spPr>
          <a:xfrm flipH="1">
            <a:off x="5236890" y="3443447"/>
            <a:ext cx="870217" cy="2106321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/>
          <p:nvPr/>
        </p:nvCxnSpPr>
        <p:spPr>
          <a:xfrm>
            <a:off x="6107107" y="3443447"/>
            <a:ext cx="108777" cy="636875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6107107" y="3443447"/>
            <a:ext cx="296665" cy="61310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>
            <a:off x="6107107" y="3443447"/>
            <a:ext cx="533997" cy="514219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/>
          <p:nvPr/>
        </p:nvCxnSpPr>
        <p:spPr>
          <a:xfrm>
            <a:off x="6107107" y="3443447"/>
            <a:ext cx="1116261" cy="862237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/>
          <p:cNvCxnSpPr/>
          <p:nvPr/>
        </p:nvCxnSpPr>
        <p:spPr>
          <a:xfrm flipV="1">
            <a:off x="6107107" y="1436014"/>
            <a:ext cx="415331" cy="2007433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/>
          <p:cNvCxnSpPr/>
          <p:nvPr/>
        </p:nvCxnSpPr>
        <p:spPr>
          <a:xfrm flipH="1" flipV="1">
            <a:off x="5091958" y="2436639"/>
            <a:ext cx="1015148" cy="1006808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/>
          <p:cNvCxnSpPr/>
          <p:nvPr/>
        </p:nvCxnSpPr>
        <p:spPr>
          <a:xfrm flipH="1" flipV="1">
            <a:off x="4393713" y="2691895"/>
            <a:ext cx="1713394" cy="751551"/>
          </a:xfrm>
          <a:prstGeom prst="line">
            <a:avLst/>
          </a:prstGeom>
          <a:ln w="19050">
            <a:solidFill>
              <a:srgbClr val="FFC00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321647" y="2171616"/>
            <a:ext cx="895936" cy="895936"/>
            <a:chOff x="6321647" y="2171616"/>
            <a:chExt cx="895936" cy="895936"/>
          </a:xfrm>
        </p:grpSpPr>
        <p:sp>
          <p:nvSpPr>
            <p:cNvPr id="318" name="椭圆 317"/>
            <p:cNvSpPr/>
            <p:nvPr/>
          </p:nvSpPr>
          <p:spPr>
            <a:xfrm>
              <a:off x="6321647" y="2171616"/>
              <a:ext cx="895936" cy="895936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6460636" y="2310605"/>
              <a:ext cx="617958" cy="61795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6565486" y="2415455"/>
              <a:ext cx="408259" cy="408259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74904" y="5034842"/>
            <a:ext cx="595385" cy="595385"/>
            <a:chOff x="4074904" y="5034842"/>
            <a:chExt cx="595385" cy="595385"/>
          </a:xfrm>
        </p:grpSpPr>
        <p:sp>
          <p:nvSpPr>
            <p:cNvPr id="346" name="椭圆 345"/>
            <p:cNvSpPr/>
            <p:nvPr/>
          </p:nvSpPr>
          <p:spPr>
            <a:xfrm>
              <a:off x="4074904" y="5034842"/>
              <a:ext cx="595385" cy="595385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4167268" y="5127206"/>
              <a:ext cx="410658" cy="41065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4236945" y="5196883"/>
              <a:ext cx="271304" cy="271304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4891" y="3486572"/>
            <a:ext cx="471094" cy="471094"/>
            <a:chOff x="3134891" y="3486572"/>
            <a:chExt cx="471094" cy="471094"/>
          </a:xfrm>
        </p:grpSpPr>
        <p:sp>
          <p:nvSpPr>
            <p:cNvPr id="350" name="椭圆 349"/>
            <p:cNvSpPr/>
            <p:nvPr/>
          </p:nvSpPr>
          <p:spPr>
            <a:xfrm>
              <a:off x="3134891" y="3486572"/>
              <a:ext cx="471094" cy="471094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3207973" y="3559654"/>
              <a:ext cx="324930" cy="324930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3263104" y="3614785"/>
              <a:ext cx="214668" cy="21466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1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5" name="矩形 354"/>
          <p:cNvSpPr/>
          <p:nvPr/>
        </p:nvSpPr>
        <p:spPr>
          <a:xfrm>
            <a:off x="8801972" y="3844670"/>
            <a:ext cx="288837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要着力以市场为导向、创新思路、开拓新市场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6" name="矩形 355"/>
          <p:cNvSpPr/>
          <p:nvPr/>
        </p:nvSpPr>
        <p:spPr>
          <a:xfrm>
            <a:off x="3963306" y="5636027"/>
            <a:ext cx="310641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要着力以市场为导向、创新思路、开拓新市场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7" name="矩形 356"/>
          <p:cNvSpPr/>
          <p:nvPr/>
        </p:nvSpPr>
        <p:spPr>
          <a:xfrm>
            <a:off x="3037608" y="3984837"/>
            <a:ext cx="299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要着力以市场为导向、创新思路、开拓新市场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76163" y="3072271"/>
            <a:ext cx="679415" cy="679415"/>
            <a:chOff x="8876163" y="3072271"/>
            <a:chExt cx="679415" cy="679415"/>
          </a:xfrm>
        </p:grpSpPr>
        <p:sp>
          <p:nvSpPr>
            <p:cNvPr id="342" name="椭圆 341"/>
            <p:cNvSpPr/>
            <p:nvPr/>
          </p:nvSpPr>
          <p:spPr>
            <a:xfrm>
              <a:off x="8876163" y="3072271"/>
              <a:ext cx="679415" cy="679415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8981563" y="3177671"/>
              <a:ext cx="468616" cy="468616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9061073" y="3257181"/>
              <a:ext cx="309595" cy="309595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7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3" name="矩形 352"/>
          <p:cNvSpPr/>
          <p:nvPr/>
        </p:nvSpPr>
        <p:spPr>
          <a:xfrm>
            <a:off x="6251733" y="3043288"/>
            <a:ext cx="308423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要着力以市场为导向、创新思路、开拓新市场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143" name="椭圆 142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下半年工作计划及安排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147" name="椭圆 146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49" name="矩形 148"/>
          <p:cNvSpPr/>
          <p:nvPr/>
        </p:nvSpPr>
        <p:spPr>
          <a:xfrm>
            <a:off x="4166771" y="1142208"/>
            <a:ext cx="396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21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Work plan and arrangement in the second half of the year</a:t>
            </a:r>
            <a:endParaRPr lang="zh-CN" altLang="en-US" spc="-21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0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4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6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5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8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8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-4.81481E-6 L -0.08932 0.01852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6" y="92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1.85185E-6 L -0.01302 0.06504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324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3.7037E-6 L -0.17083 0.00139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6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96296E-6 L 0.00691 0.13565 " pathEditMode="relative" rAng="0" ptsTypes="AA">
                                      <p:cBhvr>
                                        <p:cTn id="9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6782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2.96296E-6 L -0.19817 -0.01828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-92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1.48148E-6 L -0.18242 -0.12732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28" y="-636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7.40741E-7 L 0.30859 -0.01343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-67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4.07407E-6 L -0.1875 0.0412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206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-3.7037E-6 L -0.17279 0.02824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141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59259E-6 L -0.04662 0.11088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532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-2.22222E-6 L 0.12734 -0.15092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-7546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48148E-6 L 0.36081 0.01343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34" y="67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0.29466 -0.04144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2083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1.11111E-6 L 0.21445 -0.0882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-442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4.81481E-6 L 0.22708 -0.13889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4" y="-69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48148E-6 L 0.20977 -0.15579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-7801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59259E-6 L 0.153 -0.1382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3" y="-692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4.81481E-6 L 0.1414 -0.13101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0" y="-655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2.22222E-6 L 0.10352 -0.33333 " pathEditMode="relative" rAng="0" ptsTypes="AA">
                                      <p:cBhvr>
                                        <p:cTn id="123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9" y="-1666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1.85185E-6 L -0.07813 -0.10347 " pathEditMode="relative" rAng="0" ptsTypes="AA">
                                      <p:cBhvr>
                                        <p:cTn id="12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518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4.07407E-6 L 0.05977 0.15463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7731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2.59259E-6 L -0.10078 -0.04028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2014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5.55112E-17 L -0.09088 0.03611 " pathEditMode="relative" rAng="0" ptsTypes="AA">
                                      <p:cBhvr>
                                        <p:cTn id="13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806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4.44444E-6 L -0.08815 0.09375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4" y="4676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48148E-6 L -0.07812 0.04884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43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2.59259E-6 L -0.05821 0.0882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4398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2.59259E-6 L -0.00443 0.06597 " pathEditMode="relative" rAng="0" ptsTypes="AA">
                                      <p:cBhvr>
                                        <p:cTn id="13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355" grpId="0"/>
      <p:bldP spid="356" grpId="0"/>
      <p:bldP spid="357" grpId="0"/>
      <p:bldP spid="3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4706" y="0"/>
            <a:ext cx="12192000" cy="6858000"/>
          </a:xfrm>
          <a:prstGeom prst="rect">
            <a:avLst/>
          </a:prstGeom>
          <a:solidFill>
            <a:schemeClr val="tx1">
              <a:alpha val="6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3858662" y="1338720"/>
            <a:ext cx="50363" cy="50363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619630" y="870066"/>
            <a:ext cx="45719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531" y="2837575"/>
            <a:ext cx="5249919" cy="3247696"/>
          </a:xfrm>
          <a:prstGeom prst="rect">
            <a:avLst/>
          </a:prstGeom>
        </p:spPr>
      </p:pic>
      <p:sp>
        <p:nvSpPr>
          <p:cNvPr id="95" name="任意多边形 21"/>
          <p:cNvSpPr/>
          <p:nvPr/>
        </p:nvSpPr>
        <p:spPr>
          <a:xfrm>
            <a:off x="865352" y="487855"/>
            <a:ext cx="5707117" cy="5123793"/>
          </a:xfrm>
          <a:custGeom>
            <a:avLst/>
            <a:gdLst>
              <a:gd name="connsiteX0" fmla="*/ 0 w 5707117"/>
              <a:gd name="connsiteY0" fmla="*/ 1545021 h 5123793"/>
              <a:gd name="connsiteX1" fmla="*/ 472965 w 5707117"/>
              <a:gd name="connsiteY1" fmla="*/ 3594538 h 5123793"/>
              <a:gd name="connsiteX2" fmla="*/ 3137338 w 5707117"/>
              <a:gd name="connsiteY2" fmla="*/ 5123793 h 5123793"/>
              <a:gd name="connsiteX3" fmla="*/ 4540469 w 5707117"/>
              <a:gd name="connsiteY3" fmla="*/ 4209393 h 5123793"/>
              <a:gd name="connsiteX4" fmla="*/ 5707117 w 5707117"/>
              <a:gd name="connsiteY4" fmla="*/ 1466193 h 5123793"/>
              <a:gd name="connsiteX5" fmla="*/ 2238703 w 5707117"/>
              <a:gd name="connsiteY5" fmla="*/ 0 h 5123793"/>
              <a:gd name="connsiteX6" fmla="*/ 0 w 5707117"/>
              <a:gd name="connsiteY6" fmla="*/ 1545021 h 512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7117" h="5123793">
                <a:moveTo>
                  <a:pt x="0" y="1545021"/>
                </a:moveTo>
                <a:lnTo>
                  <a:pt x="472965" y="3594538"/>
                </a:lnTo>
                <a:lnTo>
                  <a:pt x="3137338" y="5123793"/>
                </a:lnTo>
                <a:lnTo>
                  <a:pt x="4540469" y="4209393"/>
                </a:lnTo>
                <a:lnTo>
                  <a:pt x="5707117" y="1466193"/>
                </a:lnTo>
                <a:lnTo>
                  <a:pt x="2238703" y="0"/>
                </a:lnTo>
                <a:lnTo>
                  <a:pt x="0" y="1545021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77000">
                <a:srgbClr val="FFC000">
                  <a:alpha val="0"/>
                </a:srgbClr>
              </a:gs>
              <a:gs pos="53000">
                <a:srgbClr val="FFC000">
                  <a:alpha val="5000"/>
                </a:srgbClr>
              </a:gs>
              <a:gs pos="8000">
                <a:srgbClr val="FFC000">
                  <a:alpha val="25000"/>
                </a:srgbClr>
              </a:gs>
              <a:gs pos="16000">
                <a:srgbClr val="FFC000">
                  <a:alpha val="20000"/>
                </a:srgbClr>
              </a:gs>
              <a:gs pos="33000">
                <a:srgbClr val="FFC000">
                  <a:alpha val="15000"/>
                </a:srgb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050064" y="28439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2999534" y="4042066"/>
            <a:ext cx="309030" cy="30903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3926440" y="4261486"/>
            <a:ext cx="309030" cy="30903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4190795" y="4196445"/>
            <a:ext cx="219556" cy="219556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3535891" y="3556393"/>
            <a:ext cx="452618" cy="45261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3796151" y="3373868"/>
            <a:ext cx="219556" cy="219556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165584" y="2795276"/>
            <a:ext cx="452618" cy="45261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4275967" y="3323222"/>
            <a:ext cx="270202" cy="27020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3030764" y="3479037"/>
            <a:ext cx="294008" cy="29400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3187789" y="3341037"/>
            <a:ext cx="155222" cy="15522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3487121" y="2939791"/>
            <a:ext cx="309030" cy="30903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39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3454520" y="2547539"/>
            <a:ext cx="193943" cy="19394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3425069" y="2517577"/>
            <a:ext cx="70596" cy="70596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3703206" y="2188315"/>
            <a:ext cx="193943" cy="19394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3891142" y="2182424"/>
            <a:ext cx="70596" cy="70596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  <a:effectLst>
            <a:glow rad="38100">
              <a:srgbClr val="FFC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505914" y="1707368"/>
            <a:ext cx="142550" cy="14255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3" name="组合 192"/>
          <p:cNvGrpSpPr/>
          <p:nvPr/>
        </p:nvGrpSpPr>
        <p:grpSpPr>
          <a:xfrm>
            <a:off x="6633820" y="2721714"/>
            <a:ext cx="632312" cy="632312"/>
            <a:chOff x="2295254" y="3023056"/>
            <a:chExt cx="895936" cy="895936"/>
          </a:xfrm>
        </p:grpSpPr>
        <p:sp>
          <p:nvSpPr>
            <p:cNvPr id="194" name="椭圆 193"/>
            <p:cNvSpPr/>
            <p:nvPr/>
          </p:nvSpPr>
          <p:spPr>
            <a:xfrm>
              <a:off x="2295254" y="3023056"/>
              <a:ext cx="895936" cy="895936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2434243" y="3162045"/>
              <a:ext cx="617958" cy="61795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2539093" y="3266895"/>
              <a:ext cx="408259" cy="408259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7" name="矩形 196"/>
          <p:cNvSpPr/>
          <p:nvPr/>
        </p:nvSpPr>
        <p:spPr>
          <a:xfrm>
            <a:off x="7273372" y="2573919"/>
            <a:ext cx="428741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突出抓管理，推进企业提升运营效率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7273372" y="2892424"/>
            <a:ext cx="428741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切实抓好财务管理，严格成本控制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进一步推进改革，解放和增强企业活力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6633820" y="3768042"/>
            <a:ext cx="632312" cy="632312"/>
            <a:chOff x="2295254" y="3023056"/>
            <a:chExt cx="895936" cy="895936"/>
          </a:xfrm>
        </p:grpSpPr>
        <p:sp>
          <p:nvSpPr>
            <p:cNvPr id="204" name="椭圆 203"/>
            <p:cNvSpPr/>
            <p:nvPr/>
          </p:nvSpPr>
          <p:spPr>
            <a:xfrm>
              <a:off x="2295254" y="3023056"/>
              <a:ext cx="895936" cy="895936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2434243" y="3162045"/>
              <a:ext cx="617958" cy="61795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2539093" y="3266895"/>
              <a:ext cx="408259" cy="408259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2" name="矩形 201"/>
          <p:cNvSpPr/>
          <p:nvPr/>
        </p:nvSpPr>
        <p:spPr>
          <a:xfrm>
            <a:off x="7273372" y="3620247"/>
            <a:ext cx="428741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突出提质量，推进企业实现持续发展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3" name="矩形 202"/>
          <p:cNvSpPr/>
          <p:nvPr/>
        </p:nvSpPr>
        <p:spPr>
          <a:xfrm>
            <a:off x="7273372" y="3938752"/>
            <a:ext cx="428741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全面提升产品质量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全面提升服务质量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6633820" y="4814370"/>
            <a:ext cx="632312" cy="632312"/>
            <a:chOff x="2295254" y="3023056"/>
            <a:chExt cx="895936" cy="895936"/>
          </a:xfrm>
        </p:grpSpPr>
        <p:sp>
          <p:nvSpPr>
            <p:cNvPr id="212" name="椭圆 211"/>
            <p:cNvSpPr/>
            <p:nvPr/>
          </p:nvSpPr>
          <p:spPr>
            <a:xfrm>
              <a:off x="2295254" y="3023056"/>
              <a:ext cx="895936" cy="895936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2434243" y="3162045"/>
              <a:ext cx="617958" cy="617958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2539093" y="3266895"/>
              <a:ext cx="408259" cy="408259"/>
            </a:xfrm>
            <a:prstGeom prst="ellipse">
              <a:avLst/>
            </a:prstGeom>
            <a:gradFill flip="none" rotWithShape="1">
              <a:gsLst>
                <a:gs pos="54000">
                  <a:srgbClr val="FFC000">
                    <a:alpha val="0"/>
                  </a:srgbClr>
                </a:gs>
                <a:gs pos="86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矩形 209"/>
          <p:cNvSpPr/>
          <p:nvPr/>
        </p:nvSpPr>
        <p:spPr>
          <a:xfrm>
            <a:off x="7273372" y="4666575"/>
            <a:ext cx="4287410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突出降风险，推进企业协调平稳运行</a:t>
            </a:r>
            <a:endParaRPr lang="en-US" altLang="zh-CN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7273372" y="4985080"/>
            <a:ext cx="428741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完善风险管理机制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加强采购、库存、合同风险管控</a:t>
            </a:r>
            <a:endParaRPr lang="en-US" altLang="zh-CN" sz="1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2954806" y="4524859"/>
            <a:ext cx="190515" cy="19051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3751796" y="4657154"/>
            <a:ext cx="139346" cy="1393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3399825" y="4258413"/>
            <a:ext cx="318992" cy="3189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38100">
              <a:srgbClr val="FFC000">
                <a:alpha val="2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3933082" y="791737"/>
            <a:ext cx="360344" cy="237838"/>
            <a:chOff x="2043005" y="4721496"/>
            <a:chExt cx="360344" cy="237838"/>
          </a:xfrm>
        </p:grpSpPr>
        <p:sp>
          <p:nvSpPr>
            <p:cNvPr id="96" name="椭圆 9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097456" y="852652"/>
            <a:ext cx="4098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下半年工作计划及安排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7898575" y="1083837"/>
            <a:ext cx="360344" cy="237838"/>
            <a:chOff x="2043005" y="4721496"/>
            <a:chExt cx="360344" cy="237838"/>
          </a:xfrm>
        </p:grpSpPr>
        <p:sp>
          <p:nvSpPr>
            <p:cNvPr id="105" name="椭圆 104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4166771" y="1142208"/>
            <a:ext cx="396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-21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Work plan and arrangement in the second half of the year</a:t>
            </a:r>
            <a:endParaRPr lang="zh-CN" altLang="en-US" spc="-21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0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900">
        <p:fade/>
      </p:transition>
    </mc:Choice>
    <mc:Fallback xmlns="">
      <p:transition spd="med" advTm="149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    <p:cBhvr>
                                            <p:cTn id="15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    <p:cBhvr>
                                            <p:cTn id="20" dur="2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4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0" dur="1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2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1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5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0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5" dur="1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2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ntr" presetSubtype="3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5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25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ntr" presetSubtype="3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0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ntr" presetSubtype="3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5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1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1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ntr" presetSubtype="3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5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ntr" presetSubtype="3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0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5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6" presetClass="entr" presetSubtype="3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5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ntr" presetSubtype="3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0" dur="1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25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ntr" presetSubtype="3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5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2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" presetClass="entr" presetSubtype="3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0" dur="1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5" dur="1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50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0" dur="1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5" dur="1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50" fill="hold"/>
                                            <p:tgtEl>
                                              <p:spTgt spid="1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6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0" dur="1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25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5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ntr" presetSubtype="3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0" dur="1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25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fill="hold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6836 0.32524 L -2.08333E-6 -4.07407E-6 " pathEditMode="relative" rAng="0" ptsTypes="AA" p14:bounceEnd="50000">
                                          <p:cBhvr>
                                            <p:cTn id="137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11" y="-1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2" presetClass="path" presetSubtype="0" fill="hold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6966 0.17246 L -2.08333E-6 -1.85185E-6 " pathEditMode="relative" rAng="0" ptsTypes="AA" p14:bounceEnd="50000">
                                          <p:cBhvr>
                                            <p:cTn id="1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77" y="-8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1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fill="hold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763 0.01991 L -2.08333E-6 1.85185E-6 " pathEditMode="relative" rAng="0" ptsTypes="AA" p14:bounceEnd="50000">
                                          <p:cBhvr>
                                            <p:cTn id="14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15" y="-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420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1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11900"/>
                                </p:stCondLst>
                                <p:childTnLst>
                                  <p:par>
                                    <p:cTn id="1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13200"/>
                                </p:stCondLst>
                                <p:childTnLst>
                                  <p:par>
                                    <p:cTn id="1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" grpId="0" animBg="1"/>
          <p:bldP spid="164" grpId="1" animBg="1"/>
          <p:bldP spid="183" grpId="0" animBg="1"/>
          <p:bldP spid="183" grpId="1" animBg="1"/>
          <p:bldP spid="95" grpId="0" animBg="1"/>
          <p:bldP spid="55" grpId="0" animBg="1"/>
          <p:bldP spid="55" grpId="1" animBg="1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44" grpId="0" animBg="1"/>
          <p:bldP spid="144" grpId="1" animBg="1"/>
          <p:bldP spid="145" grpId="0" animBg="1"/>
          <p:bldP spid="145" grpId="1" animBg="1"/>
          <p:bldP spid="146" grpId="0" animBg="1"/>
          <p:bldP spid="146" grpId="1" animBg="1"/>
          <p:bldP spid="147" grpId="0" animBg="1"/>
          <p:bldP spid="147" grpId="1" animBg="1"/>
          <p:bldP spid="150" grpId="0" animBg="1"/>
          <p:bldP spid="150" grpId="1" animBg="1"/>
          <p:bldP spid="151" grpId="0" animBg="1"/>
          <p:bldP spid="151" grpId="1" animBg="1"/>
          <p:bldP spid="152" grpId="0" animBg="1"/>
          <p:bldP spid="152" grpId="1" animBg="1"/>
          <p:bldP spid="153" grpId="0" animBg="1"/>
          <p:bldP spid="153" grpId="1" animBg="1"/>
          <p:bldP spid="154" grpId="0" animBg="1"/>
          <p:bldP spid="154" grpId="1" animBg="1"/>
          <p:bldP spid="155" grpId="0" animBg="1"/>
          <p:bldP spid="155" grpId="1" animBg="1"/>
          <p:bldP spid="197" grpId="0"/>
          <p:bldP spid="198" grpId="0"/>
          <p:bldP spid="202" grpId="0"/>
          <p:bldP spid="203" grpId="0"/>
          <p:bldP spid="210" grpId="0"/>
          <p:bldP spid="211" grpId="0"/>
          <p:bldP spid="215" grpId="0" animBg="1"/>
          <p:bldP spid="215" grpId="1" animBg="1"/>
          <p:bldP spid="216" grpId="0" animBg="1"/>
          <p:bldP spid="216" grpId="1" animBg="1"/>
          <p:bldP spid="217" grpId="0" animBg="1"/>
          <p:bldP spid="217" grpId="1" animBg="1"/>
          <p:bldP spid="102" grpId="0"/>
          <p:bldP spid="1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43 0.01019 L 0.02786 -0.01574 L 0.06055 -0.02431 L 0.09805 -0.03171 L 0.14388 -0.03403 L 0.1806 -0.03287 L 0.2237 -0.02917 L 0.25208 -0.02431 L 0.2875 -0.01435 L 0.31393 -0.00208 L 0.32786 0.01273 L 0.32435 0.0375 L 0.29102 0.06204 L 0.24375 0.07685 L 0.20495 0.08056 L 0.15286 0.08194 L 0.0987 0.07569 L 0.05911 0.06944 L 0.01602 0.05232 L -0.00677 0.0338 L 0.00143 0.01019 Z " pathEditMode="relative" ptsTypes="AAAAAAAAAAAAAAAAAAAAA">
                                          <p:cBhvr>
                                            <p:cTn id="15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43 -0.00277 L -0.0181 0.00834 L -0.0362 0.01945 L -0.06042 0.03056 L -0.1 0.04051 L -0.14245 0.0419 L -0.17227 0.0419 L -0.21328 0.03935 L -0.2668 0.02454 L -0.29245 0.01713 L -0.31185 0.00718 L -0.32578 -0.00139 L -0.3306 -0.025 L -0.31055 -0.04838 L -0.25977 -0.0669 L -0.19453 -0.0743 L -0.15352 -0.0743 L -0.11328 -0.07199 L -0.07995 -0.0669 L -0.04518 -0.06088 L -0.02083 -0.05092 L -0.00078 -0.03356 L 0.0056 -0.02129 L -0.00143 -0.00277 Z " pathEditMode="relative" ptsTypes="AAAAAAAAAAAAAAAAAAAAAAAA">
                                          <p:cBhvr>
                                            <p:cTn id="20" dur="2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4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0" dur="1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2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1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5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0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5" dur="1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2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ntr" presetSubtype="3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5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25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ntr" presetSubtype="3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0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ntr" presetSubtype="3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5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1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1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ntr" presetSubtype="3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5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ntr" presetSubtype="3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0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5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6" presetClass="entr" presetSubtype="3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5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ntr" presetSubtype="3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0" dur="1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25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ntr" presetSubtype="3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5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2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" presetClass="entr" presetSubtype="3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0" dur="1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5" dur="1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50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0" dur="1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5" dur="1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250" fill="hold"/>
                                            <p:tgtEl>
                                              <p:spTgt spid="1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6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0" dur="1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25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5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ntr" presetSubtype="3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0" dur="1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25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6836 0.32524 L -2.08333E-6 -4.07407E-6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11" y="-1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2" presetClass="pat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6966 0.17246 L -2.08333E-6 -1.85185E-6 " pathEditMode="relative" rAng="0" ptsTypes="AA">
                                          <p:cBhvr>
                                            <p:cTn id="142" dur="1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77" y="-8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1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1763 0.01991 L -2.08333E-6 1.85185E-6 " pathEditMode="relative" rAng="0" ptsTypes="AA">
                                          <p:cBhvr>
                                            <p:cTn id="14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15" y="-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420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1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11900"/>
                                </p:stCondLst>
                                <p:childTnLst>
                                  <p:par>
                                    <p:cTn id="1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13200"/>
                                </p:stCondLst>
                                <p:childTnLst>
                                  <p:par>
                                    <p:cTn id="1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" grpId="0" animBg="1"/>
          <p:bldP spid="164" grpId="1" animBg="1"/>
          <p:bldP spid="183" grpId="0" animBg="1"/>
          <p:bldP spid="183" grpId="1" animBg="1"/>
          <p:bldP spid="95" grpId="0" animBg="1"/>
          <p:bldP spid="55" grpId="0" animBg="1"/>
          <p:bldP spid="55" grpId="1" animBg="1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44" grpId="0" animBg="1"/>
          <p:bldP spid="144" grpId="1" animBg="1"/>
          <p:bldP spid="145" grpId="0" animBg="1"/>
          <p:bldP spid="145" grpId="1" animBg="1"/>
          <p:bldP spid="146" grpId="0" animBg="1"/>
          <p:bldP spid="146" grpId="1" animBg="1"/>
          <p:bldP spid="147" grpId="0" animBg="1"/>
          <p:bldP spid="147" grpId="1" animBg="1"/>
          <p:bldP spid="150" grpId="0" animBg="1"/>
          <p:bldP spid="150" grpId="1" animBg="1"/>
          <p:bldP spid="151" grpId="0" animBg="1"/>
          <p:bldP spid="151" grpId="1" animBg="1"/>
          <p:bldP spid="152" grpId="0" animBg="1"/>
          <p:bldP spid="152" grpId="1" animBg="1"/>
          <p:bldP spid="153" grpId="0" animBg="1"/>
          <p:bldP spid="153" grpId="1" animBg="1"/>
          <p:bldP spid="154" grpId="0" animBg="1"/>
          <p:bldP spid="154" grpId="1" animBg="1"/>
          <p:bldP spid="155" grpId="0" animBg="1"/>
          <p:bldP spid="155" grpId="1" animBg="1"/>
          <p:bldP spid="197" grpId="0"/>
          <p:bldP spid="198" grpId="0"/>
          <p:bldP spid="202" grpId="0"/>
          <p:bldP spid="203" grpId="0"/>
          <p:bldP spid="210" grpId="0"/>
          <p:bldP spid="211" grpId="0"/>
          <p:bldP spid="215" grpId="0" animBg="1"/>
          <p:bldP spid="215" grpId="1" animBg="1"/>
          <p:bldP spid="216" grpId="0" animBg="1"/>
          <p:bldP spid="216" grpId="1" animBg="1"/>
          <p:bldP spid="217" grpId="0" animBg="1"/>
          <p:bldP spid="217" grpId="1" animBg="1"/>
          <p:bldP spid="102" grpId="0"/>
          <p:bldP spid="12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2088948" y="4341748"/>
            <a:ext cx="360344" cy="237838"/>
            <a:chOff x="2043005" y="4721496"/>
            <a:chExt cx="360344" cy="237838"/>
          </a:xfrm>
        </p:grpSpPr>
        <p:sp>
          <p:nvSpPr>
            <p:cNvPr id="138" name="椭圆 13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444776" y="3375211"/>
            <a:ext cx="9340966" cy="2863555"/>
            <a:chOff x="2015380" y="4076700"/>
            <a:chExt cx="8161240" cy="2501900"/>
          </a:xfrm>
          <a:scene3d>
            <a:camera prst="orthographicFront">
              <a:rot lat="4200000" lon="0" rev="0"/>
            </a:camera>
            <a:lightRig rig="threePt" dir="t"/>
          </a:scene3d>
        </p:grpSpPr>
        <p:sp>
          <p:nvSpPr>
            <p:cNvPr id="6" name="椭圆 5"/>
            <p:cNvSpPr/>
            <p:nvPr/>
          </p:nvSpPr>
          <p:spPr>
            <a:xfrm>
              <a:off x="2015380" y="4076700"/>
              <a:ext cx="8161240" cy="25019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819940" y="4405777"/>
              <a:ext cx="6552120" cy="184374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861506" y="4698870"/>
              <a:ext cx="4468989" cy="125756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39858" y="5030455"/>
              <a:ext cx="2112284" cy="5943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>
            <a:spLocks noChangeAspect="1"/>
          </p:cNvSpPr>
          <p:nvPr/>
        </p:nvSpPr>
        <p:spPr>
          <a:xfrm>
            <a:off x="6049765" y="4672779"/>
            <a:ext cx="21600" cy="216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116816" y="4679530"/>
            <a:ext cx="21600" cy="216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243042" y="4147652"/>
            <a:ext cx="39600" cy="3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123874" y="4518706"/>
            <a:ext cx="32400" cy="3240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89416" y="4751658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76074" y="4203277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62535" y="4776858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140074" y="3737454"/>
            <a:ext cx="72000" cy="72000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403988" y="3946212"/>
            <a:ext cx="54000" cy="540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254360" y="4271833"/>
            <a:ext cx="50400" cy="50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343805" y="4077174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110775" y="4336992"/>
            <a:ext cx="61322" cy="61322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204894" y="3867434"/>
            <a:ext cx="57948" cy="57948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17664" y="3800454"/>
            <a:ext cx="18000" cy="1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0496" y="4563855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34770" y="4454034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902974" y="4124954"/>
            <a:ext cx="72000" cy="720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266198" y="4350189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125871" y="4092755"/>
            <a:ext cx="46800" cy="46800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92443" y="3965954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92398" y="4484776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815069" y="407043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993844" y="4070436"/>
            <a:ext cx="72000" cy="72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920355" y="3884312"/>
            <a:ext cx="43200" cy="43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52913" y="457805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5968059" y="4295279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46326" y="4247816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066481" y="3987595"/>
            <a:ext cx="39600" cy="3960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935704" y="4013276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26664" y="3753361"/>
            <a:ext cx="43200" cy="43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47370" y="3388032"/>
            <a:ext cx="10800" cy="108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5978998" y="4386189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336227" y="3611295"/>
            <a:ext cx="21600" cy="216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6010311" y="3434401"/>
            <a:ext cx="18000" cy="180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132521" y="3435750"/>
            <a:ext cx="18000" cy="18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30538" y="3630213"/>
            <a:ext cx="48420" cy="4842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058730" y="3577929"/>
            <a:ext cx="10800" cy="108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78240" y="3338422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78568" y="3646218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113908" y="3588729"/>
            <a:ext cx="50400" cy="504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33726" y="3527738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52770" y="3655888"/>
            <a:ext cx="25200" cy="25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4292773" y="974835"/>
            <a:ext cx="3644973" cy="3276813"/>
            <a:chOff x="4273514" y="-844911"/>
            <a:chExt cx="3644973" cy="3276813"/>
          </a:xfrm>
        </p:grpSpPr>
        <p:sp>
          <p:nvSpPr>
            <p:cNvPr id="87" name="文本框 86"/>
            <p:cNvSpPr txBox="1"/>
            <p:nvPr/>
          </p:nvSpPr>
          <p:spPr>
            <a:xfrm>
              <a:off x="5445259" y="-844911"/>
              <a:ext cx="165683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solidFill>
                    <a:srgbClr val="FFC000">
                      <a:alpha val="7000"/>
                    </a:srgbClr>
                  </a:solidFill>
                  <a:effectLst>
                    <a:outerShdw blurRad="127000" dist="50800" dir="5400000" algn="ctr" rotWithShape="0">
                      <a:srgbClr val="000000">
                        <a:alpha val="50000"/>
                      </a:srgbClr>
                    </a:outerShdw>
                  </a:effectLst>
                  <a:latin typeface="Gill Sans Light" pitchFamily="50" charset="0"/>
                  <a:cs typeface="Arial" panose="020B0604020202020204" pitchFamily="34" charset="0"/>
                </a:rPr>
                <a:t>O</a:t>
              </a:r>
              <a:endParaRPr lang="zh-CN" altLang="en-US" sz="16600" dirty="0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  <a:latin typeface="Gill Sans Light" pitchFamily="50" charset="0"/>
                <a:cs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273514" y="-844911"/>
              <a:ext cx="3644973" cy="3276813"/>
              <a:chOff x="4273514" y="-1467211"/>
              <a:chExt cx="3644973" cy="3276813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4273514" y="-1467211"/>
                <a:ext cx="1656836" cy="264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600" dirty="0">
                    <a:solidFill>
                      <a:srgbClr val="FFC000">
                        <a:alpha val="7000"/>
                      </a:srgbClr>
                    </a:solidFill>
                    <a:effectLst>
                      <a:outerShdw blurRad="127000" dist="50800" dir="54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Gill Sans Light" pitchFamily="50" charset="0"/>
                    <a:cs typeface="Arial" panose="020B0604020202020204" pitchFamily="34" charset="0"/>
                  </a:rPr>
                  <a:t>2</a:t>
                </a:r>
                <a:endParaRPr lang="zh-CN" altLang="en-US" sz="16600" dirty="0">
                  <a:solidFill>
                    <a:srgbClr val="FFC000">
                      <a:alpha val="7000"/>
                    </a:srgbClr>
                  </a:solidFill>
                  <a:effectLst>
                    <a:outerShdw blurRad="127000" dist="50800" dir="5400000" algn="ctr" rotWithShape="0">
                      <a:srgbClr val="000000">
                        <a:alpha val="50000"/>
                      </a:srgbClr>
                    </a:outerShdw>
                  </a:effectLst>
                  <a:latin typeface="Gill Sans Light" pitchFamily="50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576954" y="-748200"/>
                <a:ext cx="1356194" cy="125711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17000"/>
                    </a:srgbClr>
                  </a:gs>
                  <a:gs pos="80000">
                    <a:schemeClr val="tx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algn="ctr" rotWithShape="0">
                  <a:schemeClr val="bg1">
                    <a:alpha val="65000"/>
                  </a:scheme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>
                      <a:alpha val="7000"/>
                    </a:srgbClr>
                  </a:solidFill>
                  <a:effectLst>
                    <a:outerShdw blurRad="127000" dist="50800" dir="5400000" algn="ctr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20464175">
                <a:off x="5373677" y="-460275"/>
                <a:ext cx="1904630" cy="682901"/>
              </a:xfrm>
              <a:prstGeom prst="ellipse">
                <a:avLst/>
              </a:prstGeom>
              <a:noFill/>
              <a:ln>
                <a:gradFill>
                  <a:gsLst>
                    <a:gs pos="22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60000"/>
                      </a:schemeClr>
                    </a:gs>
                  </a:gsLst>
                  <a:lin ang="5400000" scaled="1"/>
                </a:gradFill>
              </a:ln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>
                      <a:alpha val="7000"/>
                    </a:srgbClr>
                  </a:solidFill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5753741" y="-406389"/>
                <a:ext cx="2164746" cy="2215991"/>
                <a:chOff x="5877274" y="2103625"/>
                <a:chExt cx="2164746" cy="2215991"/>
              </a:xfrm>
            </p:grpSpPr>
            <p:sp>
              <p:nvSpPr>
                <p:cNvPr id="88" name="文本框 87"/>
                <p:cNvSpPr txBox="1"/>
                <p:nvPr/>
              </p:nvSpPr>
              <p:spPr>
                <a:xfrm>
                  <a:off x="5877274" y="2103625"/>
                  <a:ext cx="1656836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dirty="0">
                      <a:solidFill>
                        <a:srgbClr val="FFC000">
                          <a:alpha val="7000"/>
                        </a:srgbClr>
                      </a:solidFill>
                      <a:effectLst>
                        <a:outerShdw blurRad="127000" dist="50800" dir="5400000" algn="ctr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 Light" pitchFamily="50" charset="0"/>
                      <a:cs typeface="Arial" panose="020B0604020202020204" pitchFamily="34" charset="0"/>
                    </a:rPr>
                    <a:t>1</a:t>
                  </a:r>
                  <a:endParaRPr lang="zh-CN" altLang="en-US" sz="13800" dirty="0">
                    <a:solidFill>
                      <a:srgbClr val="FFC000">
                        <a:alpha val="7000"/>
                      </a:srgbClr>
                    </a:solidFill>
                    <a:effectLst>
                      <a:outerShdw blurRad="127000" dist="50800" dir="54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Gill Sans Light" pitchFamily="50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6385184" y="2103625"/>
                  <a:ext cx="1656836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dirty="0" smtClean="0">
                      <a:solidFill>
                        <a:srgbClr val="FFC000">
                          <a:alpha val="7000"/>
                        </a:srgbClr>
                      </a:solidFill>
                      <a:effectLst>
                        <a:outerShdw blurRad="127000" dist="50800" dir="5400000" algn="ctr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 Light" pitchFamily="50" charset="0"/>
                      <a:cs typeface="Arial" panose="020B0604020202020204" pitchFamily="34" charset="0"/>
                    </a:rPr>
                    <a:t>8</a:t>
                  </a:r>
                  <a:endParaRPr lang="zh-CN" altLang="en-US" sz="13800" dirty="0">
                    <a:solidFill>
                      <a:srgbClr val="FFC000">
                        <a:alpha val="7000"/>
                      </a:srgbClr>
                    </a:solidFill>
                    <a:effectLst>
                      <a:outerShdw blurRad="127000" dist="50800" dir="5400000" algn="ctr" rotWithShape="0">
                        <a:srgbClr val="000000">
                          <a:alpha val="50000"/>
                        </a:srgbClr>
                      </a:outerShdw>
                    </a:effectLst>
                    <a:latin typeface="Gill Sans Light" pitchFamily="50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80" name="组合 79"/>
          <p:cNvGrpSpPr/>
          <p:nvPr/>
        </p:nvGrpSpPr>
        <p:grpSpPr>
          <a:xfrm>
            <a:off x="5012202" y="2376773"/>
            <a:ext cx="2206114" cy="1446550"/>
            <a:chOff x="4580785" y="654873"/>
            <a:chExt cx="2206114" cy="1446550"/>
          </a:xfrm>
        </p:grpSpPr>
        <p:sp>
          <p:nvSpPr>
            <p:cNvPr id="5" name="文本框 4"/>
            <p:cNvSpPr txBox="1"/>
            <p:nvPr/>
          </p:nvSpPr>
          <p:spPr>
            <a:xfrm>
              <a:off x="4895466" y="1280750"/>
              <a:ext cx="1891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1000" dirty="0" err="1">
                  <a:solidFill>
                    <a:srgbClr val="FFC000">
                      <a:alpha val="90000"/>
                    </a:srgbClr>
                  </a:solidFill>
                  <a:effectLst>
                    <a:outerShdw blurRad="127000" dist="50800" dir="5400000" algn="ctr" rotWithShape="0">
                      <a:schemeClr val="tx1"/>
                    </a:outerShdw>
                  </a:effectLst>
                  <a:latin typeface="Gill Sans Light" pitchFamily="50" charset="0"/>
                </a:rPr>
                <a:t>ontent</a:t>
              </a:r>
              <a:endParaRPr lang="en-US" altLang="zh-CN" sz="2000" b="1" spc="1000" dirty="0">
                <a:solidFill>
                  <a:srgbClr val="FFC000">
                    <a:alpha val="90000"/>
                  </a:srgbClr>
                </a:solidFill>
                <a:effectLst>
                  <a:outerShdw blurRad="127000" dist="50800" dir="5400000" algn="ctr" rotWithShape="0">
                    <a:schemeClr val="tx1"/>
                  </a:outerShdw>
                </a:effectLst>
                <a:latin typeface="Gill Sans Light" pitchFamily="50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80785" y="654873"/>
              <a:ext cx="91732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rgbClr val="FFC000"/>
                  </a:solidFill>
                  <a:effectLst>
                    <a:outerShdw blurRad="127000" dist="50800" dir="5400000" algn="ctr" rotWithShape="0">
                      <a:schemeClr val="tx1"/>
                    </a:outerShdw>
                  </a:effectLst>
                  <a:latin typeface="Gill Sans Light" pitchFamily="50" charset="0"/>
                </a:rPr>
                <a:t>C</a:t>
              </a:r>
              <a:endParaRPr lang="zh-CN" altLang="en-US" sz="88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/>
                  </a:outerShdw>
                </a:effectLst>
                <a:latin typeface="Gill Sans Light" pitchFamily="50" charset="0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784402" y="3847090"/>
            <a:ext cx="3007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Gill Sans Light" pitchFamily="50" charset="0"/>
              </a:rPr>
              <a:t>01</a:t>
            </a:r>
            <a:r>
              <a:rPr lang="en-US" altLang="zh-CN" sz="2400" dirty="0">
                <a:solidFill>
                  <a:srgbClr val="FFC000"/>
                </a:solidFill>
                <a:latin typeface="Gill Sans Light" pitchFamily="50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上半年工作回顾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4131505" y="4814191"/>
            <a:ext cx="360344" cy="237838"/>
            <a:chOff x="2043005" y="4721496"/>
            <a:chExt cx="360344" cy="237838"/>
          </a:xfrm>
        </p:grpSpPr>
        <p:sp>
          <p:nvSpPr>
            <p:cNvPr id="150" name="椭圆 149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2905620" y="4303066"/>
            <a:ext cx="2812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Gill Sans Light" pitchFamily="50" charset="0"/>
              </a:rPr>
              <a:t>02</a:t>
            </a:r>
            <a:r>
              <a:rPr lang="en-US" altLang="zh-CN" sz="2400" dirty="0">
                <a:solidFill>
                  <a:srgbClr val="FFC000"/>
                </a:solidFill>
                <a:latin typeface="Gill Sans Light" pitchFamily="50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问题与不足</a:t>
            </a:r>
          </a:p>
        </p:txBody>
      </p:sp>
      <p:grpSp>
        <p:nvGrpSpPr>
          <p:cNvPr id="153" name="组合 152"/>
          <p:cNvGrpSpPr/>
          <p:nvPr/>
        </p:nvGrpSpPr>
        <p:grpSpPr>
          <a:xfrm>
            <a:off x="7812606" y="4970395"/>
            <a:ext cx="360344" cy="237838"/>
            <a:chOff x="2043005" y="4721496"/>
            <a:chExt cx="360344" cy="237838"/>
          </a:xfrm>
        </p:grpSpPr>
        <p:sp>
          <p:nvSpPr>
            <p:cNvPr id="154" name="椭圆 153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6063719" y="4459270"/>
            <a:ext cx="3858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Gill Sans Light" pitchFamily="50" charset="0"/>
              </a:rPr>
              <a:t>03 </a:t>
            </a:r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下半年形势与工作任务</a:t>
            </a:r>
          </a:p>
        </p:txBody>
      </p:sp>
      <p:grpSp>
        <p:nvGrpSpPr>
          <p:cNvPr id="162" name="组合 161"/>
          <p:cNvGrpSpPr/>
          <p:nvPr/>
        </p:nvGrpSpPr>
        <p:grpSpPr>
          <a:xfrm>
            <a:off x="9272967" y="4284080"/>
            <a:ext cx="360344" cy="237838"/>
            <a:chOff x="2043005" y="4721496"/>
            <a:chExt cx="360344" cy="237838"/>
          </a:xfrm>
        </p:grpSpPr>
        <p:sp>
          <p:nvSpPr>
            <p:cNvPr id="163" name="椭圆 162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7524080" y="3772955"/>
            <a:ext cx="3858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Gill Sans Light" pitchFamily="50" charset="0"/>
              </a:rPr>
              <a:t>04 </a:t>
            </a:r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下半年工作计划及安排</a:t>
            </a:r>
          </a:p>
        </p:txBody>
      </p:sp>
    </p:spTree>
    <p:extLst>
      <p:ext uri="{BB962C8B-B14F-4D97-AF65-F5344CB8AC3E}">
        <p14:creationId xmlns:p14="http://schemas.microsoft.com/office/powerpoint/2010/main" val="249163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903 L 0.00091 0.00903 C 0.00325 0.00857 0.00989 0.00741 0.01276 0.00625 C 0.01445 0.00556 0.01588 0.00394 0.01758 0.00348 L 0.02304 0.00209 L 0.02929 0.0007 C 0.03099 0.00023 0.03255 -0.00046 0.03411 -0.00069 C 0.0375 -0.00139 0.04088 -0.00185 0.0444 -0.00231 C 0.06901 -0.00509 0.06185 -0.00509 0.072 -0.00509 L 0.16914 -0.01759 L 0.29388 -0.02176 L 0.43919 -0.02176 L 0.62226 0.00625 L 0.68789 0.02871 L 0.69817 0.04144 L 0.69258 0.06667 L 0.59466 0.10047 L 0.46041 0.11875 L 0.32708 0.11875 L 0.18646 0.11574 L 0.0625 0.10047 L -0.02826 0.0794 L -0.05912 0.06528 L -0.06927 0.05394 L -0.05664 0.02732 L 0.00091 0.00903 Z " pathEditMode="relative" ptsTypes="AAAAAAAAAAAAAAAAAAAAAAAAAA">
                                      <p:cBhvr>
                                        <p:cTn id="13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26 0.00764 L -0.00326 0.00764 C -0.01771 0.00185 -0.00222 0.00741 -0.02214 0.00348 C -0.02292 0.00324 -0.0237 0.00255 -0.02448 0.00209 C -0.02552 0.00162 -0.02657 0.00093 -0.02774 0.0007 C -0.03295 -0.00092 -0.0392 -0.00139 -0.04427 -0.00208 C -0.04701 -0.0037 -0.0461 -0.00254 -0.0474 -0.00486 L -0.06081 -0.01065 L -0.06394 -0.02176 L -0.04271 -0.03865 L 0.03307 -0.05115 L 0.10573 -0.05254 L 0.20755 -0.05393 L 0.27395 -0.05254 L 0.32135 -0.04421 L 0.3569 -0.02731 L 0.35599 -0.01342 L 0.28658 0.00903 L 0.20364 0.01459 L 0.12395 0.01621 L 0.03789 0.01042 L -0.00326 0.00764 Z " pathEditMode="relative" ptsTypes="AAAAAAAAAAAAAAAAAAAAAA">
                                      <p:cBhvr>
                                        <p:cTn id="21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26 0.00718 L -0.07057 0.0088 L -0.2237 0.00718 L -0.37292 -0.00671 L -0.44167 -0.02083 L -0.46211 -0.04468 L -0.4306 -0.06852 L -0.23633 -0.09792 L -0.03971 -0.09097 L 0.09375 -0.07269 L 0.15299 -0.05162 L 0.1513 -0.03634 L 0.10716 -0.01227 L -0.00026 0.00718 Z " pathEditMode="relative" ptsTypes="AAAAAAAAAAAAAA">
                                      <p:cBhvr>
                                        <p:cTn id="29" dur="2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 0.00926 L 0.07721 0.03032 L 0.10573 0.05139 L 0.09935 0.07384 L 0.03229 0.10463 L -0.09961 0.12291 L -0.24167 0.12592 L -0.37591 0.1243 L -0.56458 0.10764 L -0.65924 0.06551 L -0.64036 0.03727 L -0.47383 -0.00625 L -0.26771 -0.01736 L -0.0957 -0.00903 L 0.003 0.00926 Z " pathEditMode="relative" ptsTypes="AAAAAAAAAAAAAAA">
                                      <p:cBhvr>
                                        <p:cTn id="37" dur="2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152" grpId="0"/>
      <p:bldP spid="156" grpId="0"/>
      <p:bldP spid="1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>
            <a:off x="3284805" y="2827467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4275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425517" y="3688944"/>
            <a:ext cx="9340966" cy="2863555"/>
            <a:chOff x="2015380" y="4076700"/>
            <a:chExt cx="8161240" cy="2501900"/>
          </a:xfrm>
          <a:scene3d>
            <a:camera prst="orthographicFront">
              <a:rot lat="4200000" lon="0" rev="0"/>
            </a:camera>
            <a:lightRig rig="threePt" dir="t"/>
          </a:scene3d>
        </p:grpSpPr>
        <p:sp>
          <p:nvSpPr>
            <p:cNvPr id="6" name="椭圆 5"/>
            <p:cNvSpPr/>
            <p:nvPr/>
          </p:nvSpPr>
          <p:spPr>
            <a:xfrm>
              <a:off x="2015380" y="4076700"/>
              <a:ext cx="8161240" cy="25019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819940" y="4405777"/>
              <a:ext cx="6552120" cy="184374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861506" y="4698870"/>
              <a:ext cx="4468989" cy="125756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39858" y="5030455"/>
              <a:ext cx="2112284" cy="5943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8000">
                    <a:srgbClr val="FFC000"/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>
            <a:spLocks noChangeAspect="1"/>
          </p:cNvSpPr>
          <p:nvPr/>
        </p:nvSpPr>
        <p:spPr>
          <a:xfrm>
            <a:off x="6030506" y="4986512"/>
            <a:ext cx="21600" cy="216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097557" y="4993263"/>
            <a:ext cx="21600" cy="216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223783" y="4461385"/>
            <a:ext cx="39600" cy="39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104615" y="4832439"/>
            <a:ext cx="32400" cy="3240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70157" y="5065391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56815" y="4517010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43276" y="5090591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120815" y="4051187"/>
            <a:ext cx="72000" cy="72000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384729" y="4259945"/>
            <a:ext cx="54000" cy="540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235101" y="4585566"/>
            <a:ext cx="50400" cy="50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324546" y="4390907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091516" y="4650725"/>
            <a:ext cx="61322" cy="61322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85635" y="4181167"/>
            <a:ext cx="57948" cy="57948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998405" y="4114187"/>
            <a:ext cx="18000" cy="1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01237" y="4877588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15511" y="4767767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883715" y="4438687"/>
            <a:ext cx="72000" cy="720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246939" y="466392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106612" y="4406488"/>
            <a:ext cx="46800" cy="46800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73184" y="4279687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73139" y="4798509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95810" y="43841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974585" y="4384169"/>
            <a:ext cx="72000" cy="72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901096" y="4198045"/>
            <a:ext cx="43200" cy="43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33654" y="4891786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5948800" y="4609012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27067" y="4561549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047222" y="4301328"/>
            <a:ext cx="39600" cy="3960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916445" y="4327009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07405" y="4067094"/>
            <a:ext cx="43200" cy="43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28111" y="3701765"/>
            <a:ext cx="10800" cy="108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5959739" y="4699922"/>
            <a:ext cx="36000" cy="36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316968" y="3925028"/>
            <a:ext cx="21600" cy="21600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5991052" y="3748134"/>
            <a:ext cx="18000" cy="18000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113262" y="3749483"/>
            <a:ext cx="18000" cy="18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11279" y="3943946"/>
            <a:ext cx="48420" cy="48420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039471" y="3891662"/>
            <a:ext cx="10800" cy="108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58981" y="3652155"/>
            <a:ext cx="18000" cy="18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59309" y="3959951"/>
            <a:ext cx="36000" cy="36000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094649" y="3902462"/>
            <a:ext cx="50400" cy="504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14467" y="3841471"/>
            <a:ext cx="25200" cy="252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33511" y="3969621"/>
            <a:ext cx="25200" cy="25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2545819" y="3471912"/>
            <a:ext cx="7100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22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感谢观看</a:t>
            </a:r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4273514" y="764358"/>
            <a:ext cx="3644973" cy="3276813"/>
            <a:chOff x="4397047" y="407102"/>
            <a:chExt cx="3644973" cy="3276813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397047" y="407102"/>
              <a:ext cx="3644973" cy="3276813"/>
              <a:chOff x="4397047" y="1042803"/>
              <a:chExt cx="3644973" cy="3276813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4397047" y="1042803"/>
                <a:ext cx="3644973" cy="3276813"/>
                <a:chOff x="4397047" y="1042803"/>
                <a:chExt cx="3644973" cy="3276813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4397047" y="1042803"/>
                  <a:ext cx="2828581" cy="2646878"/>
                  <a:chOff x="4397047" y="1042803"/>
                  <a:chExt cx="2828581" cy="2646878"/>
                </a:xfrm>
              </p:grpSpPr>
              <p:sp>
                <p:nvSpPr>
                  <p:cNvPr id="86" name="文本框 85"/>
                  <p:cNvSpPr txBox="1"/>
                  <p:nvPr/>
                </p:nvSpPr>
                <p:spPr>
                  <a:xfrm>
                    <a:off x="4397047" y="1042803"/>
                    <a:ext cx="1656836" cy="264687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600" dirty="0">
                        <a:solidFill>
                          <a:srgbClr val="FFC000"/>
                        </a:solidFill>
                        <a:effectLst>
                          <a:outerShdw blurRad="127000" dist="50800" dir="54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 Light" pitchFamily="50" charset="0"/>
                        <a:cs typeface="Arial" panose="020B0604020202020204" pitchFamily="34" charset="0"/>
                      </a:rPr>
                      <a:t>2</a:t>
                    </a:r>
                    <a:endParaRPr lang="zh-CN" altLang="en-US" sz="16600" dirty="0">
                      <a:solidFill>
                        <a:srgbClr val="FFC000"/>
                      </a:solidFill>
                      <a:effectLst>
                        <a:outerShdw blurRad="127000" dist="50800" dir="5400000" algn="ctr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 Light" pitchFamily="50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98" name="组合 97"/>
                  <p:cNvGrpSpPr/>
                  <p:nvPr/>
                </p:nvGrpSpPr>
                <p:grpSpPr>
                  <a:xfrm>
                    <a:off x="5568792" y="1042803"/>
                    <a:ext cx="1656836" cy="2646878"/>
                    <a:chOff x="5568792" y="1042803"/>
                    <a:chExt cx="1656836" cy="2646878"/>
                  </a:xfrm>
                </p:grpSpPr>
                <p:sp>
                  <p:nvSpPr>
                    <p:cNvPr id="87" name="文本框 86"/>
                    <p:cNvSpPr txBox="1"/>
                    <p:nvPr/>
                  </p:nvSpPr>
                  <p:spPr>
                    <a:xfrm>
                      <a:off x="5568792" y="1042803"/>
                      <a:ext cx="1656836" cy="264687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altLang="zh-CN" sz="16600" dirty="0">
                          <a:solidFill>
                            <a:srgbClr val="FFC000"/>
                          </a:solidFill>
                          <a:effectLst>
                            <a:outerShdw blurRad="127000" dist="50800" dir="5400000" algn="ctr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Gill Sans Light" pitchFamily="50" charset="0"/>
                          <a:cs typeface="Arial" panose="020B0604020202020204" pitchFamily="34" charset="0"/>
                        </a:rPr>
                        <a:t>O</a:t>
                      </a:r>
                      <a:endParaRPr lang="zh-CN" altLang="en-US" sz="16600" dirty="0">
                        <a:solidFill>
                          <a:srgbClr val="FFC000"/>
                        </a:solidFill>
                        <a:effectLst>
                          <a:outerShdw blurRad="127000" dist="50800" dir="54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 Light" pitchFamily="50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6" name="椭圆 45"/>
                    <p:cNvSpPr/>
                    <p:nvPr/>
                  </p:nvSpPr>
                  <p:spPr>
                    <a:xfrm>
                      <a:off x="5795810" y="1780082"/>
                      <a:ext cx="1233281" cy="1233281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C000">
                            <a:alpha val="50000"/>
                          </a:srgbClr>
                        </a:gs>
                        <a:gs pos="80000">
                          <a:schemeClr val="tx1">
                            <a:alpha val="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>
                      <a:noFill/>
                    </a:ln>
                    <a:effectLst>
                      <a:outerShdw blurRad="127000" algn="ctr" rotWithShape="0">
                        <a:schemeClr val="bg1">
                          <a:alpha val="65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effectLst>
                          <a:outerShdw blurRad="127000" dist="50800" dir="54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</p:grpSp>
            <p:grpSp>
              <p:nvGrpSpPr>
                <p:cNvPr id="94" name="组合 93"/>
                <p:cNvGrpSpPr/>
                <p:nvPr/>
              </p:nvGrpSpPr>
              <p:grpSpPr>
                <a:xfrm>
                  <a:off x="5877274" y="2103625"/>
                  <a:ext cx="2164746" cy="2215991"/>
                  <a:chOff x="5877274" y="2103625"/>
                  <a:chExt cx="2164746" cy="2215991"/>
                </a:xfrm>
              </p:grpSpPr>
              <p:sp>
                <p:nvSpPr>
                  <p:cNvPr id="88" name="文本框 87"/>
                  <p:cNvSpPr txBox="1"/>
                  <p:nvPr/>
                </p:nvSpPr>
                <p:spPr>
                  <a:xfrm>
                    <a:off x="5877274" y="2103625"/>
                    <a:ext cx="1656836" cy="22159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3800" dirty="0">
                        <a:solidFill>
                          <a:srgbClr val="FFC000"/>
                        </a:solidFill>
                        <a:effectLst>
                          <a:outerShdw blurRad="127000" dist="50800" dir="54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 Light" pitchFamily="50" charset="0"/>
                        <a:cs typeface="Arial" panose="020B0604020202020204" pitchFamily="34" charset="0"/>
                      </a:rPr>
                      <a:t>1</a:t>
                    </a:r>
                    <a:endParaRPr lang="zh-CN" altLang="en-US" sz="13800" dirty="0">
                      <a:solidFill>
                        <a:srgbClr val="FFC000"/>
                      </a:solidFill>
                      <a:effectLst>
                        <a:outerShdw blurRad="127000" dist="50800" dir="5400000" algn="ctr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 Light" pitchFamily="50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9" name="文本框 88"/>
                  <p:cNvSpPr txBox="1"/>
                  <p:nvPr/>
                </p:nvSpPr>
                <p:spPr>
                  <a:xfrm>
                    <a:off x="6385184" y="2103625"/>
                    <a:ext cx="1656836" cy="22159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3800" dirty="0">
                        <a:solidFill>
                          <a:srgbClr val="FFC000"/>
                        </a:solidFill>
                        <a:effectLst>
                          <a:outerShdw blurRad="127000" dist="50800" dir="54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 Light" pitchFamily="50" charset="0"/>
                        <a:cs typeface="Arial" panose="020B0604020202020204" pitchFamily="34" charset="0"/>
                      </a:rPr>
                      <a:t>6</a:t>
                    </a:r>
                    <a:endParaRPr lang="zh-CN" altLang="en-US" sz="13800" dirty="0">
                      <a:solidFill>
                        <a:srgbClr val="FFC000"/>
                      </a:solidFill>
                      <a:effectLst>
                        <a:outerShdw blurRad="127000" dist="50800" dir="5400000" algn="ctr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 Light" pitchFamily="50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02" name="椭圆 101"/>
              <p:cNvSpPr/>
              <p:nvPr/>
            </p:nvSpPr>
            <p:spPr>
              <a:xfrm rot="20464175">
                <a:off x="5497210" y="2049739"/>
                <a:ext cx="1904630" cy="682901"/>
              </a:xfrm>
              <a:prstGeom prst="ellipse">
                <a:avLst/>
              </a:prstGeom>
              <a:noFill/>
              <a:ln>
                <a:gradFill>
                  <a:gsLst>
                    <a:gs pos="22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4581622" y="2685014"/>
              <a:ext cx="20468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rgbClr val="FFC000"/>
                  </a:solidFill>
                  <a:effectLst>
                    <a:outerShdw blurRad="127000" dist="50800" dir="5400000" algn="ctr" rotWithShape="0">
                      <a:schemeClr val="tx1">
                        <a:alpha val="50000"/>
                      </a:schemeClr>
                    </a:outerShdw>
                  </a:effectLst>
                  <a:latin typeface="Gill Sans Light" pitchFamily="50" charset="0"/>
                </a:rPr>
                <a:t>BY:</a:t>
              </a:r>
              <a:r>
                <a:rPr lang="zh-CN" altLang="en-US" spc="300" dirty="0" smtClean="0">
                  <a:solidFill>
                    <a:srgbClr val="FFC000"/>
                  </a:solidFill>
                  <a:effectLst>
                    <a:outerShdw blurRad="127000" dist="50800" dir="5400000" algn="ctr" rotWithShape="0">
                      <a:schemeClr val="tx1">
                        <a:alpha val="50000"/>
                      </a:schemeClr>
                    </a:outerShdw>
                  </a:effectLst>
                  <a:latin typeface="Gill Sans Light" pitchFamily="50" charset="0"/>
                </a:rPr>
                <a:t>小鹿素材</a:t>
              </a:r>
              <a:endParaRPr lang="zh-CN" altLang="en-US" spc="3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746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000">
        <p14:ripple/>
      </p:transition>
    </mc:Choice>
    <mc:Fallback xmlns="">
      <p:transition spd="slow" advTm="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2655" y="2163361"/>
            <a:ext cx="10463147" cy="3607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  半年来，面对经济复苏缓慢、航运市场低迷、通信领域竞争激烈等错综复杂的环境，公司经营班子团结带领干部员工，众志成城，攻坚克难，以科学发展为主题，以扩大总量为主线，重点抓好“深化市场营销、优化产业布局、细化基础管理、强化人才队伍建设”四个方面工作，着力做到“坚持安全发展、坚持以人为本”，战胜了前进中的诸多困难，勇创业绩，喜获丰收，上半年公司完成营业收入</a:t>
            </a:r>
            <a:r>
              <a:rPr lang="en-US" altLang="zh-CN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XXX</a:t>
            </a:r>
            <a:r>
              <a:rPr lang="zh-CN" altLang="en-US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万元，为计划指标的</a:t>
            </a:r>
            <a:r>
              <a:rPr lang="en-US" altLang="zh-CN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105.4%</a:t>
            </a:r>
            <a:r>
              <a:rPr lang="zh-CN" altLang="en-US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；实现利润</a:t>
            </a:r>
            <a:r>
              <a:rPr lang="en-US" altLang="zh-CN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XXX</a:t>
            </a:r>
            <a:r>
              <a:rPr lang="zh-CN" altLang="en-US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万元，为计划指标的</a:t>
            </a:r>
            <a:r>
              <a:rPr lang="en-US" altLang="zh-CN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101.09%</a:t>
            </a:r>
            <a:r>
              <a:rPr lang="zh-CN" altLang="en-US" sz="2400" kern="100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宋体" panose="02010600030101010101" pitchFamily="2" charset="-122"/>
              </a:rPr>
              <a:t>。这半年的工作概括起来是“提升六个力”。</a:t>
            </a:r>
            <a:endParaRPr lang="zh-CN" altLang="en-US" sz="2400" spc="12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2" name="矩形: 圆角 131"/>
          <p:cNvSpPr/>
          <p:nvPr/>
        </p:nvSpPr>
        <p:spPr>
          <a:xfrm rot="19490133">
            <a:off x="12914283" y="-1238049"/>
            <a:ext cx="1188000" cy="14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44000">
                <a:schemeClr val="bg1"/>
              </a:gs>
              <a:gs pos="21000">
                <a:schemeClr val="bg1"/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chemeClr val="tx1">
                      <a:alpha val="0"/>
                    </a:schemeClr>
                  </a:gs>
                  <a:gs pos="48872">
                    <a:srgbClr val="A9A9A9"/>
                  </a:gs>
                  <a:gs pos="23000">
                    <a:schemeClr val="bg1"/>
                  </a:gs>
                  <a:gs pos="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133" name="矩形: 圆角 132"/>
          <p:cNvSpPr/>
          <p:nvPr/>
        </p:nvSpPr>
        <p:spPr>
          <a:xfrm rot="19490133">
            <a:off x="12037150" y="-429657"/>
            <a:ext cx="1584000" cy="1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44000">
                <a:schemeClr val="bg1"/>
              </a:gs>
              <a:gs pos="21000">
                <a:schemeClr val="bg1"/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chemeClr val="tx1">
                      <a:alpha val="0"/>
                    </a:schemeClr>
                  </a:gs>
                  <a:gs pos="48872">
                    <a:srgbClr val="A9A9A9"/>
                  </a:gs>
                  <a:gs pos="23000">
                    <a:schemeClr val="bg1"/>
                  </a:gs>
                  <a:gs pos="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134" name="矩形: 圆角 133"/>
          <p:cNvSpPr/>
          <p:nvPr/>
        </p:nvSpPr>
        <p:spPr>
          <a:xfrm rot="19490133">
            <a:off x="14220045" y="-1273674"/>
            <a:ext cx="792000" cy="10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44000">
                <a:schemeClr val="bg1"/>
              </a:gs>
              <a:gs pos="21000">
                <a:schemeClr val="bg1"/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chemeClr val="tx1">
                      <a:alpha val="0"/>
                    </a:schemeClr>
                  </a:gs>
                  <a:gs pos="48872">
                    <a:srgbClr val="A9A9A9"/>
                  </a:gs>
                  <a:gs pos="23000">
                    <a:schemeClr val="bg1"/>
                  </a:gs>
                  <a:gs pos="0">
                    <a:schemeClr val="bg1"/>
                  </a:gs>
                </a:gsLst>
                <a:lin ang="5400000" scaled="1"/>
              </a:gra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398117" y="791737"/>
            <a:ext cx="360344" cy="237838"/>
            <a:chOff x="2043005" y="4721496"/>
            <a:chExt cx="360344" cy="237838"/>
          </a:xfrm>
        </p:grpSpPr>
        <p:sp>
          <p:nvSpPr>
            <p:cNvPr id="98" name="椭圆 9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5610472" y="852652"/>
            <a:ext cx="102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前言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6433539" y="1083837"/>
            <a:ext cx="360344" cy="237838"/>
            <a:chOff x="2043005" y="4721496"/>
            <a:chExt cx="360344" cy="237838"/>
          </a:xfrm>
        </p:grpSpPr>
        <p:sp>
          <p:nvSpPr>
            <p:cNvPr id="106" name="椭圆 10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638984" y="1176051"/>
            <a:ext cx="849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Preface</a:t>
            </a:r>
            <a:endParaRPr lang="zh-CN" altLang="en-US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1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02239 -0.01759 L 0.04323 -0.01852 L 0.06406 -0.00926 L 0.08021 0.01018 L 0.08281 0.03148 L 0.0776 0.05278 L 0.05885 0.06944 L 0.02604 0.07685 L -0.00157 0.05926 L -0.0125 0.03796 L -0.0099 0.01574 L 3.33333E-6 7.40741E-7 Z " pathEditMode="relative" rAng="0" ptsTypes="AAAAAAAAAAAAA">
                                      <p:cBhvr>
                                        <p:cTn id="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" y="291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695 L -0.01224 0.03195 L -0.04193 0.04028 L -0.0612 0.04213 L -0.08255 0.02639 L -0.09141 0.01065 L -0.09141 -0.01805 L -0.07162 -0.04676 L -0.04349 -0.05231 L -0.02318 -0.04768 L -0.00443 -0.02639 L 0.0039 -0.00602 L -0.00026 0.00695 Z " pathEditMode="relative" ptsTypes="AAAAAAAAAAAAA">
                                      <p:cBhvr>
                                        <p:cTn id="2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31 -0.21482 L -1.05221 1.1905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76" y="702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17331 -0.21482 L -1.05221 1.1905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76" y="7025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17331 -0.21482 L -1.05221 1.1905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76" y="7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01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95324" y="4161603"/>
            <a:ext cx="14755" cy="1475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141125" y="4166214"/>
            <a:ext cx="14755" cy="14755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227348" y="3802896"/>
            <a:ext cx="27050" cy="27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145946" y="4056357"/>
            <a:ext cx="22132" cy="22132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122409" y="4215484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81603" y="3840892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72355" y="4232697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157012" y="3522695"/>
            <a:ext cx="49182" cy="4918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337288" y="3665295"/>
            <a:ext cx="36887" cy="36887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235080" y="3887722"/>
            <a:ext cx="34428" cy="3442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296178" y="3754753"/>
            <a:ext cx="31230" cy="3123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136999" y="3932231"/>
            <a:ext cx="41888" cy="4188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201290" y="3611483"/>
            <a:ext cx="39583" cy="39583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73396" y="3565730"/>
            <a:ext cx="12296" cy="122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75330" y="4087198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85081" y="4012181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995053" y="3787391"/>
            <a:ext cx="49182" cy="49182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243166" y="3941246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147311" y="3765396"/>
            <a:ext cx="31968" cy="31968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61094" y="3678780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92754" y="4033180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935006" y="3750150"/>
            <a:ext cx="31230" cy="312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057125" y="3750150"/>
            <a:ext cx="49182" cy="491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006925" y="3623012"/>
            <a:ext cx="29509" cy="2950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65783" y="4096897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6039511" y="3903738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92974" y="3871316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106742" y="3693563"/>
            <a:ext cx="27050" cy="2705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6017410" y="3711105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79544" y="3533561"/>
            <a:ext cx="29509" cy="2950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93688" y="3284010"/>
            <a:ext cx="7377" cy="7377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6046984" y="3965837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291002" y="3436518"/>
            <a:ext cx="14755" cy="14755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6068373" y="3315684"/>
            <a:ext cx="12296" cy="12296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151853" y="3316605"/>
            <a:ext cx="12296" cy="12296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82190" y="3449440"/>
            <a:ext cx="33075" cy="33075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101447" y="3413726"/>
            <a:ext cx="7377" cy="737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83083" y="3250122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83307" y="3460373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139139" y="3421103"/>
            <a:ext cx="34428" cy="344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84368" y="3379441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97376" y="3466979"/>
            <a:ext cx="17214" cy="172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25569" y="1501297"/>
            <a:ext cx="714086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99000">
                      <a:schemeClr val="tx1">
                        <a:alpha val="0"/>
                      </a:schemeClr>
                    </a:gs>
                    <a:gs pos="83000">
                      <a:srgbClr val="FFC000"/>
                    </a:gs>
                    <a:gs pos="9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Part</a:t>
            </a:r>
            <a:r>
              <a:rPr lang="en-US" altLang="zh-CN" sz="48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 </a:t>
            </a:r>
            <a:r>
              <a:rPr lang="en-US" altLang="zh-CN" sz="199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4900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One</a:t>
            </a:r>
            <a:endParaRPr lang="zh-CN" altLang="en-US" sz="85700" b="1" dirty="0">
              <a:gradFill>
                <a:gsLst>
                  <a:gs pos="100000">
                    <a:schemeClr val="tx1">
                      <a:alpha val="0"/>
                    </a:schemeClr>
                  </a:gs>
                  <a:gs pos="49000">
                    <a:srgbClr val="FFC000"/>
                  </a:gs>
                  <a:gs pos="82000">
                    <a:srgbClr val="FFC000">
                      <a:alpha val="0"/>
                    </a:srgbClr>
                  </a:gs>
                </a:gsLst>
                <a:lin ang="5400000" scaled="1"/>
              </a:gradFill>
              <a:effectLst>
                <a:outerShdw blurRad="127000" dist="50800" dir="5400000" algn="ctr" rotWithShape="0">
                  <a:schemeClr val="tx1">
                    <a:alpha val="50000"/>
                  </a:schemeClr>
                </a:outerShdw>
              </a:effectLst>
              <a:latin typeface="Gill Sans Light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rot="476695">
            <a:off x="3792570" y="3090413"/>
            <a:ext cx="4606861" cy="2266291"/>
            <a:chOff x="1730190" y="4057745"/>
            <a:chExt cx="3469736" cy="1706896"/>
          </a:xfrm>
        </p:grpSpPr>
        <p:sp>
          <p:nvSpPr>
            <p:cNvPr id="126" name="椭圆 125"/>
            <p:cNvSpPr/>
            <p:nvPr/>
          </p:nvSpPr>
          <p:spPr>
            <a:xfrm rot="21038076">
              <a:off x="1730190" y="4057745"/>
              <a:ext cx="3469736" cy="170689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21038076">
              <a:off x="2072247" y="4282254"/>
              <a:ext cx="2785622" cy="125787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21038076">
              <a:off x="2515067" y="4482214"/>
              <a:ext cx="1899982" cy="85795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21038076">
              <a:off x="3016041" y="4708435"/>
              <a:ext cx="898034" cy="40551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668378" y="3748504"/>
            <a:ext cx="300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上半年工作回顾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5915828" y="4144099"/>
            <a:ext cx="360344" cy="237838"/>
            <a:chOff x="2043005" y="4721496"/>
            <a:chExt cx="360344" cy="237838"/>
          </a:xfrm>
        </p:grpSpPr>
        <p:sp>
          <p:nvSpPr>
            <p:cNvPr id="107" name="椭圆 106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58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000">
        <p14:rippl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182 0.00393 L -0.00182 0.00416 C -0.00586 0.0044 -0.00378 0.0044 -0.01146 0.00393 C -0.01185 0.00393 -0.01224 0.0037 -0.0125 0.0037 L -0.0138 0.00347 L -0.01589 0.00301 C -0.01615 0.00301 -0.01667 0.00278 -0.01693 0.00278 C -0.01758 0.00254 -0.01797 0.00231 -0.01849 0.00231 L -0.02135 0.00208 C -0.02201 0.00208 -0.02266 0.00208 -0.02318 0.00231 C -0.02344 0.00231 -0.02344 0.00254 -0.0237 0.00254 C -0.02461 0.00254 -0.02552 0.00231 -0.02656 0.00231 C -0.02669 0.00231 -0.02695 0.00208 -0.02708 0.00208 C -0.02747 0.00185 -0.0276 0.00162 -0.02786 0.00162 L -0.02839 0.00162 L -0.04609 -0.00394 L -0.04792 -0.01204 L -0.03698 -0.01736 L -0.01562 -0.02176 L 0.01589 -0.02454 L 0.03906 -0.02014 L 0.04948 -0.01412 L 0.05013 -0.00996 L 0.03724 -0.00139 L 0.01589 0.00301 L -0.00182 0.00393 Z " pathEditMode="relative" rAng="0" ptsTypes="AAAAAAAAAAAAAAAAAAAAAAAAAA">
                                      <p:cBhvr>
                                        <p:cTn id="135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412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9" grpId="0" animBg="1"/>
      <p:bldP spid="61" grpId="0" animBg="1"/>
      <p:bldP spid="66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64" grpId="0" animBg="1"/>
      <p:bldP spid="70" grpId="0" animBg="1"/>
      <p:bldP spid="74" grpId="0" animBg="1"/>
      <p:bldP spid="77" grpId="0" animBg="1"/>
      <p:bldP spid="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4525178" y="791252"/>
            <a:ext cx="360344" cy="237838"/>
            <a:chOff x="2043005" y="4721496"/>
            <a:chExt cx="360344" cy="237838"/>
          </a:xfrm>
        </p:grpSpPr>
        <p:sp>
          <p:nvSpPr>
            <p:cNvPr id="98" name="椭圆 9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4590494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上半年工作回顾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467683" y="1083837"/>
            <a:ext cx="360344" cy="237838"/>
            <a:chOff x="2043005" y="4721496"/>
            <a:chExt cx="360344" cy="237838"/>
          </a:xfrm>
        </p:grpSpPr>
        <p:sp>
          <p:nvSpPr>
            <p:cNvPr id="106" name="椭圆 10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70958" y="1154279"/>
            <a:ext cx="2650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Review of the first half of the work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30851" y="3297569"/>
            <a:ext cx="236598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完善制度</a:t>
            </a:r>
            <a:r>
              <a:rPr lang="en-US" altLang="zh-CN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,</a:t>
            </a: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规范管理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76398" y="3297569"/>
            <a:ext cx="264603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从点滴算起</a:t>
            </a:r>
            <a:endParaRPr lang="en-US" altLang="zh-CN" sz="2800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把握好成本</a:t>
            </a:r>
          </a:p>
        </p:txBody>
      </p:sp>
      <p:sp>
        <p:nvSpPr>
          <p:cNvPr id="130" name="椭圆 129"/>
          <p:cNvSpPr/>
          <p:nvPr/>
        </p:nvSpPr>
        <p:spPr>
          <a:xfrm>
            <a:off x="5922776" y="2387866"/>
            <a:ext cx="346447" cy="34644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6" name="椭圆 135"/>
          <p:cNvSpPr/>
          <p:nvPr/>
        </p:nvSpPr>
        <p:spPr>
          <a:xfrm>
            <a:off x="7267171" y="3732259"/>
            <a:ext cx="346447" cy="34644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2" name="椭圆 141"/>
          <p:cNvSpPr/>
          <p:nvPr/>
        </p:nvSpPr>
        <p:spPr>
          <a:xfrm>
            <a:off x="5922776" y="5076654"/>
            <a:ext cx="346447" cy="34644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8" name="椭圆 147"/>
          <p:cNvSpPr/>
          <p:nvPr/>
        </p:nvSpPr>
        <p:spPr>
          <a:xfrm>
            <a:off x="4578383" y="3732259"/>
            <a:ext cx="346447" cy="34644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" name="组合 8"/>
          <p:cNvGrpSpPr/>
          <p:nvPr/>
        </p:nvGrpSpPr>
        <p:grpSpPr>
          <a:xfrm>
            <a:off x="4751607" y="2561090"/>
            <a:ext cx="2688788" cy="2692809"/>
            <a:chOff x="5269757" y="3626485"/>
            <a:chExt cx="1646910" cy="1649373"/>
          </a:xfrm>
        </p:grpSpPr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5275332" y="3634523"/>
              <a:ext cx="1641335" cy="16413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368300" algn="ctr" rotWithShape="0">
                <a:schemeClr val="bg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不完整圆 6"/>
            <p:cNvSpPr>
              <a:spLocks noChangeAspect="1"/>
            </p:cNvSpPr>
            <p:nvPr/>
          </p:nvSpPr>
          <p:spPr>
            <a:xfrm rot="7855831">
              <a:off x="5269757" y="3626485"/>
              <a:ext cx="1641600" cy="1641600"/>
            </a:xfrm>
            <a:prstGeom prst="pie">
              <a:avLst>
                <a:gd name="adj1" fmla="val 0"/>
                <a:gd name="adj2" fmla="val 10848119"/>
              </a:avLst>
            </a:pr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sp>
        <p:nvSpPr>
          <p:cNvPr id="91" name="椭圆 90"/>
          <p:cNvSpPr/>
          <p:nvPr/>
        </p:nvSpPr>
        <p:spPr>
          <a:xfrm>
            <a:off x="4936843" y="2748336"/>
            <a:ext cx="2318316" cy="2318316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文本框 14"/>
          <p:cNvSpPr txBox="1"/>
          <p:nvPr/>
        </p:nvSpPr>
        <p:spPr>
          <a:xfrm>
            <a:off x="5137470" y="3322751"/>
            <a:ext cx="1917061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细化管理</a:t>
            </a:r>
            <a:endParaRPr lang="en-US" altLang="zh-CN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防范风险</a:t>
            </a:r>
            <a:endParaRPr lang="en-US" altLang="zh-CN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提升赢利能力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3393404" y="1696516"/>
            <a:ext cx="540519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盘活存量资源，提高资源效益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3393404" y="5483718"/>
            <a:ext cx="5405192" cy="574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做好集群业务收尾，防范风险</a:t>
            </a:r>
          </a:p>
        </p:txBody>
      </p:sp>
      <p:sp>
        <p:nvSpPr>
          <p:cNvPr id="19" name="流程图: 决策 18"/>
          <p:cNvSpPr/>
          <p:nvPr/>
        </p:nvSpPr>
        <p:spPr>
          <a:xfrm>
            <a:off x="2981325" y="2144638"/>
            <a:ext cx="6229350" cy="3432325"/>
          </a:xfrm>
          <a:prstGeom prst="flowChartDecision">
            <a:avLst/>
          </a:prstGeom>
          <a:noFill/>
          <a:ln w="12700">
            <a:solidFill>
              <a:srgbClr val="FFC00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4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03164 -0.01783 L 0.09167 -0.02662 L 0.14414 -0.02593 L 0.18672 -0.01482 L 0.22917 0.01018 L 0.23177 0.025 L 0.22175 0.04953 L 0.18256 0.06875 L 0.13711 0.07685 L 0.09089 0.07778 L 0.0487 0.07176 L 0.00964 0.06065 L -0.01627 0.03842 L -0.01744 0.03171 L -0.01497 0.01759 L -0.00586 -0.00301 L -0.00586 -0.00278 " pathEditMode="relative" rAng="0" ptsTypes="AAAAAAAAAAAAAAAAAA">
                                      <p:cBhvr>
                                        <p:cTn id="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254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0.0007 L -0.02356 0.02292 L -0.05976 0.03565 L -0.10221 0.04375 L -0.14218 0.04676 L -0.1914 0.04005 L -0.22474 0.02662 L -0.24687 0.00741 L -0.25299 -0.01342 L -0.24101 -0.03472 L -0.2026 -0.05046 L -0.15729 -0.05856 L -0.09935 -0.06065 L -0.05898 -0.05115 L -0.02721 -0.04004 L -0.00729 -0.0199 L -0.00429 0.0007 Z " pathEditMode="relative" ptsTypes="AAAAAAAAAAAAAAAAA">
                                      <p:cBhvr>
                                        <p:cTn id="2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7 C 0.06081 3.7037E-7 0.11042 0.08796 0.11042 0.1963 C 0.11042 0.30463 0.06081 0.39282 -1.25E-6 0.39282 C -0.06094 0.39282 -0.11029 0.30463 -0.11029 0.1963 C -0.11029 0.08796 -0.06094 3.7037E-7 -1.25E-6 3.7037E-7 Z " pathEditMode="relative" rAng="0" ptsTypes="AAAAA">
                                      <p:cBhvr>
                                        <p:cTn id="37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4 0.01852 L -0.01276 0.08172 L -0.02539 0.12223 L -0.05065 0.16158 L -0.07904 0.18542 L -0.11381 0.19399 L -0.1375 0.1882 L -0.17071 0.17431 L -0.19597 0.13218 L -0.2125 0.07454 L -0.21953 0.00579 L -0.21563 -0.04745 L -0.19675 -0.11759 L -0.17227 -0.16388 L -0.1319 -0.19189 L -0.10586 -0.20023 L -0.07357 -0.19189 L -0.04584 -0.16666 L -0.02774 -0.13726 L -0.01276 -0.09236 L -0.0017 -0.0405 L 0.00234 0.01852 Z " pathEditMode="relative" ptsTypes="AAAAAAAAAAAAAAAAAAAAAA">
                                      <p:cBhvr>
                                        <p:cTn id="42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116 L -0.02253 -0.00116 L -0.04714 -0.01597 L -0.06927 -0.04051 L -0.08633 -0.06551 L -0.09844 -0.09977 L -0.10716 -0.1463 L -0.11042 -0.18565 C -0.11029 -0.19907 -0.11016 -0.21273 -0.11003 -0.22639 L -0.10299 -0.27222 L -0.09167 -0.30486 L -0.07591 -0.34329 L -0.05208 -0.36852 L -0.02839 -0.38565 L 0.00078 -0.39213 L 0.02995 -0.38634 L 0.05247 -0.37083 L 0.07578 -0.3419 L 0.09076 -0.31088 L 0.10208 -0.27523 L 0.10951 -0.23218 L 0.11172 -0.19977 L 0.10833 -0.15741 L 0.10208 -0.12199 L 0.09492 -0.08773 L 0.07161 -0.04329 L 0.03867 -0.01157 L 0.01667 -0.00255 L -0.00052 0.00116 Z " pathEditMode="relative" ptsTypes="AAAAAAAAAAAAAAAAAAAAAAAAAAAAA">
                                      <p:cBhvr>
                                        <p:cTn id="47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254 L 0.00417 -0.05162 L 0.0168 -0.10648 L 0.0349 -0.15 L 0.06263 -0.17662 L 0.09258 -0.19189 L 0.12409 -0.19467 L 0.15886 -0.17523 L 0.18815 -0.14282 L 0.2086 -0.09375 L 0.21888 -0.03634 L 0.2237 0.02269 L 0.21654 0.08172 L 0.18737 0.14329 L 0.14857 0.18681 L 0.10287 0.19399 L 0.06263 0.17848 L 0.03646 0.14908 L 0.01524 0.10973 L 0.00417 0.05209 L 0.00026 -0.00254 Z " pathEditMode="relative" ptsTypes="AAAAAAAAAAAAAAAAAAAAA">
                                      <p:cBhvr>
                                        <p:cTn id="5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1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96" grpId="0"/>
      <p:bldP spid="100" grpId="0"/>
      <p:bldP spid="130" grpId="0" animBg="1"/>
      <p:bldP spid="130" grpId="1" animBg="1"/>
      <p:bldP spid="136" grpId="0" animBg="1"/>
      <p:bldP spid="136" grpId="1" animBg="1"/>
      <p:bldP spid="142" grpId="0" animBg="1"/>
      <p:bldP spid="142" grpId="1" animBg="1"/>
      <p:bldP spid="148" grpId="0" animBg="1"/>
      <p:bldP spid="148" grpId="1" animBg="1"/>
      <p:bldP spid="91" grpId="0" animBg="1"/>
      <p:bldP spid="91" grpId="1" animBg="1"/>
      <p:bldP spid="15" grpId="0"/>
      <p:bldP spid="159" grpId="0"/>
      <p:bldP spid="160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文本框 167"/>
          <p:cNvSpPr txBox="1"/>
          <p:nvPr/>
        </p:nvSpPr>
        <p:spPr>
          <a:xfrm>
            <a:off x="5718216" y="3889501"/>
            <a:ext cx="410358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**厂调整策略，优化配置，延伸服务，提高市场适应性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2918309" y="1931085"/>
            <a:ext cx="435381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**中心卫星通信代理、船舶**化、通导代管“三足鼎立”，撑起“新蓝天”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058728" y="3499589"/>
            <a:ext cx="430945" cy="262598"/>
            <a:chOff x="919027" y="5363570"/>
            <a:chExt cx="921807" cy="561707"/>
          </a:xfrm>
        </p:grpSpPr>
        <p:sp>
          <p:nvSpPr>
            <p:cNvPr id="177" name="椭圆 176"/>
            <p:cNvSpPr/>
            <p:nvPr/>
          </p:nvSpPr>
          <p:spPr>
            <a:xfrm>
              <a:off x="1098905" y="5363570"/>
              <a:ext cx="561707" cy="56170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20207938">
              <a:off x="919027" y="5541415"/>
              <a:ext cx="921807" cy="246979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7089491" y="3121045"/>
            <a:ext cx="436941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**积极拓宽思路，在挑战和压力中前行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05148" y="2570752"/>
            <a:ext cx="780137" cy="455927"/>
            <a:chOff x="4705148" y="2126252"/>
            <a:chExt cx="780137" cy="455927"/>
          </a:xfrm>
        </p:grpSpPr>
        <p:sp>
          <p:nvSpPr>
            <p:cNvPr id="163" name="椭圆 162"/>
            <p:cNvSpPr/>
            <p:nvPr/>
          </p:nvSpPr>
          <p:spPr>
            <a:xfrm>
              <a:off x="4867254" y="2126252"/>
              <a:ext cx="455927" cy="45592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20207938">
              <a:off x="4705148" y="2242227"/>
              <a:ext cx="780137" cy="254133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文本框 168"/>
          <p:cNvSpPr txBox="1"/>
          <p:nvPr/>
        </p:nvSpPr>
        <p:spPr>
          <a:xfrm>
            <a:off x="3608451" y="5376086"/>
            <a:ext cx="651918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**中心、**公司在传统业务遭遇挑战中奋力拼搏，大力培育弱电工程，积极应对严酷的市场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484739" y="2808996"/>
            <a:ext cx="1690430" cy="1689644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5114378" y="2861590"/>
            <a:ext cx="306150" cy="1257328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5509951" y="4305987"/>
            <a:ext cx="1327729" cy="860347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275324" y="4073104"/>
            <a:ext cx="434874" cy="302766"/>
            <a:chOff x="5238325" y="3666012"/>
            <a:chExt cx="434874" cy="302766"/>
          </a:xfrm>
        </p:grpSpPr>
        <p:sp>
          <p:nvSpPr>
            <p:cNvPr id="147" name="椭圆 146"/>
            <p:cNvSpPr/>
            <p:nvPr/>
          </p:nvSpPr>
          <p:spPr>
            <a:xfrm>
              <a:off x="5304379" y="3666012"/>
              <a:ext cx="302766" cy="30276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20207938">
              <a:off x="5238325" y="3746564"/>
              <a:ext cx="434874" cy="141662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607286" y="4963591"/>
            <a:ext cx="521516" cy="370882"/>
            <a:chOff x="5238325" y="3666012"/>
            <a:chExt cx="434874" cy="302766"/>
          </a:xfrm>
        </p:grpSpPr>
        <p:sp>
          <p:nvSpPr>
            <p:cNvPr id="129" name="椭圆 128"/>
            <p:cNvSpPr/>
            <p:nvPr/>
          </p:nvSpPr>
          <p:spPr>
            <a:xfrm>
              <a:off x="5304379" y="3666012"/>
              <a:ext cx="302766" cy="30276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 rot="20207938">
              <a:off x="5238325" y="3746564"/>
              <a:ext cx="434874" cy="141662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1" name="直接连接符 130"/>
          <p:cNvCxnSpPr/>
          <p:nvPr/>
        </p:nvCxnSpPr>
        <p:spPr>
          <a:xfrm flipV="1">
            <a:off x="6957673" y="3614565"/>
            <a:ext cx="2280854" cy="1500335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74638" y="3142561"/>
            <a:ext cx="2682181" cy="2680656"/>
            <a:chOff x="974638" y="3142561"/>
            <a:chExt cx="2682181" cy="2680656"/>
          </a:xfrm>
        </p:grpSpPr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977133" y="3143531"/>
              <a:ext cx="2679686" cy="267968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368300" algn="ctr" rotWithShape="0">
                <a:schemeClr val="bg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4" name="不完整圆 93"/>
            <p:cNvSpPr>
              <a:spLocks noChangeAspect="1"/>
            </p:cNvSpPr>
            <p:nvPr/>
          </p:nvSpPr>
          <p:spPr>
            <a:xfrm rot="7855831">
              <a:off x="974638" y="3142561"/>
              <a:ext cx="2680119" cy="2680119"/>
            </a:xfrm>
            <a:prstGeom prst="pie">
              <a:avLst>
                <a:gd name="adj1" fmla="val 0"/>
                <a:gd name="adj2" fmla="val 10848119"/>
              </a:avLst>
            </a:pr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1153267" y="3317654"/>
            <a:ext cx="2318316" cy="2318316"/>
          </a:xfrm>
          <a:prstGeom prst="ellipse">
            <a:avLst/>
          </a:prstGeom>
          <a:noFill/>
          <a:ln w="47625">
            <a:solidFill>
              <a:srgbClr val="FFC000"/>
            </a:solidFill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0" name="文本框 89"/>
          <p:cNvSpPr txBox="1"/>
          <p:nvPr/>
        </p:nvSpPr>
        <p:spPr>
          <a:xfrm>
            <a:off x="1177643" y="3932048"/>
            <a:ext cx="226956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深化市场营销稳固业务</a:t>
            </a:r>
            <a:endParaRPr lang="en-US" altLang="zh-CN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提升市场竞争力</a:t>
            </a:r>
          </a:p>
        </p:txBody>
      </p:sp>
      <p:sp>
        <p:nvSpPr>
          <p:cNvPr id="77" name="椭圆 76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4525178" y="791252"/>
            <a:ext cx="360344" cy="237838"/>
            <a:chOff x="2043005" y="4721496"/>
            <a:chExt cx="360344" cy="237838"/>
          </a:xfrm>
        </p:grpSpPr>
        <p:sp>
          <p:nvSpPr>
            <p:cNvPr id="82" name="椭圆 81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590494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上半年工作回顾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7467683" y="1083837"/>
            <a:ext cx="360344" cy="237838"/>
            <a:chOff x="2043005" y="4721496"/>
            <a:chExt cx="360344" cy="237838"/>
          </a:xfrm>
        </p:grpSpPr>
        <p:sp>
          <p:nvSpPr>
            <p:cNvPr id="86" name="椭圆 8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4770958" y="1154279"/>
            <a:ext cx="2650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Review of the first half of the work</a:t>
            </a:r>
          </a:p>
        </p:txBody>
      </p:sp>
    </p:spTree>
    <p:extLst>
      <p:ext uri="{BB962C8B-B14F-4D97-AF65-F5344CB8AC3E}">
        <p14:creationId xmlns:p14="http://schemas.microsoft.com/office/powerpoint/2010/main" val="122985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03164 -0.01783 L 0.09167 -0.02662 L 0.14414 -0.02593 L 0.18672 -0.01482 L 0.22917 0.01018 L 0.23177 0.025 L 0.22175 0.04953 L 0.18256 0.06875 L 0.13711 0.07685 L 0.09089 0.07778 L 0.0487 0.07176 L 0.00964 0.06065 L -0.01627 0.03842 L -0.01744 0.03171 L -0.01497 0.01759 L -0.00586 -0.00301 L -0.00586 -0.00278 " pathEditMode="relative" rAng="0" ptsTypes="AAAAAAAAAAAAAAAAAA">
                                      <p:cBhvr>
                                        <p:cTn id="1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254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0.0007 L -0.02356 0.02292 L -0.05976 0.03565 L -0.10221 0.04375 L -0.14218 0.04676 L -0.1914 0.04005 L -0.22474 0.02662 L -0.24687 0.00741 L -0.25299 -0.01342 L -0.24101 -0.03472 L -0.2026 -0.05046 L -0.15729 -0.05856 L -0.09935 -0.06065 L -0.05898 -0.05115 L -0.02721 -0.04004 L -0.00729 -0.0199 L -0.00429 0.0007 Z " pathEditMode="relative" ptsTypes="AAAAAAAAAAAAAAAAA">
                                      <p:cBhvr>
                                        <p:cTn id="2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96" grpId="0"/>
      <p:bldP spid="174" grpId="0"/>
      <p:bldP spid="169" grpId="0"/>
      <p:bldP spid="92" grpId="0" animBg="1"/>
      <p:bldP spid="92" grpId="1" animBg="1"/>
      <p:bldP spid="90" grpId="0"/>
      <p:bldP spid="84" grpId="0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794845" y="1603913"/>
            <a:ext cx="222885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推进传统业务改造</a:t>
            </a:r>
          </a:p>
        </p:txBody>
      </p:sp>
      <p:sp>
        <p:nvSpPr>
          <p:cNvPr id="164" name="文本框 163"/>
          <p:cNvSpPr txBox="1"/>
          <p:nvPr/>
        </p:nvSpPr>
        <p:spPr>
          <a:xfrm>
            <a:off x="8477790" y="2252959"/>
            <a:ext cx="296604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加强科技政策的研究，推进企业内涵式发展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21717" y="2034952"/>
            <a:ext cx="575107" cy="350444"/>
            <a:chOff x="1621717" y="2034952"/>
            <a:chExt cx="575107" cy="350444"/>
          </a:xfrm>
        </p:grpSpPr>
        <p:sp>
          <p:nvSpPr>
            <p:cNvPr id="140" name="椭圆 139"/>
            <p:cNvSpPr/>
            <p:nvPr/>
          </p:nvSpPr>
          <p:spPr>
            <a:xfrm>
              <a:off x="1733941" y="2034952"/>
              <a:ext cx="350444" cy="3504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20207938">
              <a:off x="1621717" y="2145908"/>
              <a:ext cx="575107" cy="154088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519207" y="4068466"/>
            <a:ext cx="264472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推进宽带运营模式转变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427685" y="4463038"/>
            <a:ext cx="827769" cy="504405"/>
            <a:chOff x="2427685" y="4463038"/>
            <a:chExt cx="827769" cy="504405"/>
          </a:xfrm>
        </p:grpSpPr>
        <p:sp>
          <p:nvSpPr>
            <p:cNvPr id="149" name="椭圆 148"/>
            <p:cNvSpPr/>
            <p:nvPr/>
          </p:nvSpPr>
          <p:spPr>
            <a:xfrm>
              <a:off x="2589213" y="4463038"/>
              <a:ext cx="504405" cy="50440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 rot="20207938">
              <a:off x="2427685" y="4622740"/>
              <a:ext cx="827769" cy="221784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3506" y="5166335"/>
            <a:ext cx="1259238" cy="754700"/>
            <a:chOff x="7623506" y="5166335"/>
            <a:chExt cx="1259238" cy="754700"/>
          </a:xfrm>
        </p:grpSpPr>
        <p:sp>
          <p:nvSpPr>
            <p:cNvPr id="158" name="椭圆 157"/>
            <p:cNvSpPr/>
            <p:nvPr/>
          </p:nvSpPr>
          <p:spPr>
            <a:xfrm>
              <a:off x="7869229" y="5166335"/>
              <a:ext cx="767323" cy="7547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rot="20207938">
              <a:off x="7623506" y="5405284"/>
              <a:ext cx="1259238" cy="331837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673258" y="2896685"/>
            <a:ext cx="575107" cy="350444"/>
            <a:chOff x="9673258" y="2896685"/>
            <a:chExt cx="575107" cy="350444"/>
          </a:xfrm>
        </p:grpSpPr>
        <p:sp>
          <p:nvSpPr>
            <p:cNvPr id="168" name="椭圆 167"/>
            <p:cNvSpPr/>
            <p:nvPr/>
          </p:nvSpPr>
          <p:spPr>
            <a:xfrm>
              <a:off x="9785482" y="2896685"/>
              <a:ext cx="350444" cy="3504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rot="20207938">
              <a:off x="9673258" y="2994941"/>
              <a:ext cx="575107" cy="154088"/>
            </a:xfrm>
            <a:prstGeom prst="ellips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943866" y="2323181"/>
            <a:ext cx="863600" cy="2253850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2886192" y="3543309"/>
            <a:ext cx="2945896" cy="1171931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6214894" y="3382723"/>
            <a:ext cx="1980895" cy="2160962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218497" y="2448791"/>
            <a:ext cx="1755006" cy="1754008"/>
            <a:chOff x="5218497" y="2448791"/>
            <a:chExt cx="1755006" cy="1754008"/>
          </a:xfrm>
        </p:grpSpPr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5220130" y="2449426"/>
              <a:ext cx="1753373" cy="17533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368300" algn="ctr" rotWithShape="0">
                <a:schemeClr val="bg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93" name="不完整圆 92"/>
            <p:cNvSpPr>
              <a:spLocks noChangeAspect="1"/>
            </p:cNvSpPr>
            <p:nvPr/>
          </p:nvSpPr>
          <p:spPr>
            <a:xfrm rot="7855831">
              <a:off x="5218497" y="2448791"/>
              <a:ext cx="1753657" cy="1753657"/>
            </a:xfrm>
            <a:prstGeom prst="pie">
              <a:avLst>
                <a:gd name="adj1" fmla="val 0"/>
                <a:gd name="adj2" fmla="val 10848119"/>
              </a:avLst>
            </a:pr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1"/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5335378" y="2563358"/>
            <a:ext cx="1516922" cy="1516922"/>
          </a:xfrm>
          <a:prstGeom prst="ellipse">
            <a:avLst/>
          </a:prstGeom>
          <a:noFill/>
          <a:ln w="47625">
            <a:solidFill>
              <a:srgbClr val="FFC000"/>
            </a:solidFill>
          </a:ln>
          <a:effectLst>
            <a:outerShdw blurRad="127000" algn="c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5" name="文本框 94"/>
          <p:cNvSpPr txBox="1"/>
          <p:nvPr/>
        </p:nvSpPr>
        <p:spPr>
          <a:xfrm>
            <a:off x="5351327" y="2965368"/>
            <a:ext cx="1485022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优化产业</a:t>
            </a:r>
            <a:endParaRPr lang="en-US" altLang="zh-CN" sz="1100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1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升级转型</a:t>
            </a:r>
            <a:endParaRPr lang="en-US" altLang="zh-CN" sz="1100" spc="3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1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提升持续发展力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6929600" y="4506045"/>
            <a:ext cx="2644724" cy="66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r>
              <a:rPr lang="zh-CN" altLang="en-US" sz="1600" spc="3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系统从研发转为市场开拓</a:t>
            </a:r>
          </a:p>
        </p:txBody>
      </p:sp>
      <p:cxnSp>
        <p:nvCxnSpPr>
          <p:cNvPr id="125" name="直接连接符 124"/>
          <p:cNvCxnSpPr/>
          <p:nvPr/>
        </p:nvCxnSpPr>
        <p:spPr>
          <a:xfrm flipV="1">
            <a:off x="8226441" y="3054856"/>
            <a:ext cx="1734263" cy="2488829"/>
          </a:xfrm>
          <a:prstGeom prst="line">
            <a:avLst/>
          </a:prstGeom>
          <a:ln w="63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4525178" y="791252"/>
            <a:ext cx="360344" cy="237838"/>
            <a:chOff x="2043005" y="4721496"/>
            <a:chExt cx="360344" cy="237838"/>
          </a:xfrm>
        </p:grpSpPr>
        <p:sp>
          <p:nvSpPr>
            <p:cNvPr id="81" name="椭圆 80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590494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上半年工作回顾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7467683" y="1083837"/>
            <a:ext cx="360344" cy="237838"/>
            <a:chOff x="2043005" y="4721496"/>
            <a:chExt cx="360344" cy="237838"/>
          </a:xfrm>
        </p:grpSpPr>
        <p:sp>
          <p:nvSpPr>
            <p:cNvPr id="85" name="椭圆 84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770958" y="1154279"/>
            <a:ext cx="2650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Review of the first half of the work</a:t>
            </a:r>
          </a:p>
        </p:txBody>
      </p:sp>
    </p:spTree>
    <p:extLst>
      <p:ext uri="{BB962C8B-B14F-4D97-AF65-F5344CB8AC3E}">
        <p14:creationId xmlns:p14="http://schemas.microsoft.com/office/powerpoint/2010/main" val="179688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000">
        <p:fade/>
      </p:transition>
    </mc:Choice>
    <mc:Fallback xmlns="">
      <p:transition spd="med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03164 -0.01783 L 0.09166 -0.02662 L 0.14414 -0.02593 L 0.18672 -0.01482 L 0.22916 0.01018 L 0.23177 0.025 L 0.22174 0.04954 L 0.18255 0.06875 L 0.13711 0.07685 L 0.09088 0.07778 L 0.0487 0.07176 L 0.00963 0.06065 L -0.01628 0.03842 L -0.01745 0.03171 L -0.01498 0.01759 L -0.00586 -0.00301 L -0.00586 -0.00278 " pathEditMode="relative" rAng="0" ptsTypes="AAAAAAAAAAAAAAAAAA">
                                      <p:cBhvr>
                                        <p:cTn id="15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254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0.0007 L -0.02356 0.02292 L -0.05976 0.03565 L -0.10221 0.04375 L -0.14218 0.04676 L -0.1914 0.04005 L -0.22474 0.02662 L -0.24687 0.00741 L -0.25299 -0.01342 L -0.24101 -0.03472 L -0.2026 -0.05046 L -0.15729 -0.05856 L -0.09935 -0.06065 L -0.05898 -0.05115 L -0.02721 -0.04004 L -0.00729 -0.0199 L -0.00429 0.0007 Z " pathEditMode="relative" rAng="0" ptsTypes="AAAAAAAAAAAAAAAAA">
                                      <p:cBhvr>
                                        <p:cTn id="2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64" grpId="0"/>
      <p:bldP spid="102" grpId="0"/>
      <p:bldP spid="94" grpId="0" animBg="1"/>
      <p:bldP spid="94" grpId="1" animBg="1"/>
      <p:bldP spid="95" grpId="0"/>
      <p:bldP spid="131" grpId="0"/>
      <p:bldP spid="83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95324" y="4161603"/>
            <a:ext cx="14755" cy="1475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141125" y="4166214"/>
            <a:ext cx="14755" cy="14755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227348" y="3802896"/>
            <a:ext cx="27050" cy="27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145946" y="4056357"/>
            <a:ext cx="22132" cy="22132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122409" y="4215484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181603" y="3840892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172355" y="4232697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157012" y="3522695"/>
            <a:ext cx="49182" cy="4918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337288" y="3665295"/>
            <a:ext cx="36887" cy="36887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flipH="1">
            <a:off x="6235080" y="3887722"/>
            <a:ext cx="34428" cy="3442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>
            <a:off x="6296178" y="3754753"/>
            <a:ext cx="31230" cy="3123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V="1">
            <a:off x="6136999" y="3932231"/>
            <a:ext cx="41888" cy="41888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201290" y="3611483"/>
            <a:ext cx="39583" cy="39583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73396" y="3565730"/>
            <a:ext cx="12296" cy="122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75330" y="4087198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6085081" y="4012181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995053" y="3787391"/>
            <a:ext cx="49182" cy="49182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243166" y="3941246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147311" y="3765396"/>
            <a:ext cx="31968" cy="31968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261094" y="3678780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192754" y="4033180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935006" y="3750150"/>
            <a:ext cx="31230" cy="312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057125" y="3750150"/>
            <a:ext cx="49182" cy="491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006925" y="3623012"/>
            <a:ext cx="29509" cy="2950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165783" y="4096897"/>
            <a:ext cx="24591" cy="2459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 flipH="1">
            <a:off x="6039511" y="3903738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 flipH="1">
            <a:off x="6092974" y="3871316"/>
            <a:ext cx="31230" cy="3123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106742" y="3693563"/>
            <a:ext cx="27050" cy="2705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6017410" y="3711105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79544" y="3533561"/>
            <a:ext cx="29509" cy="2950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6093688" y="3284010"/>
            <a:ext cx="7377" cy="7377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flipH="1">
            <a:off x="6046984" y="3965837"/>
            <a:ext cx="24591" cy="2459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6291002" y="3436518"/>
            <a:ext cx="14755" cy="14755"/>
          </a:xfrm>
          <a:prstGeom prst="ellipse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 flipV="1">
            <a:off x="6068373" y="3315684"/>
            <a:ext cx="12296" cy="12296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 flipV="1">
            <a:off x="6151853" y="3316605"/>
            <a:ext cx="12296" cy="12296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 flipV="1">
            <a:off x="6082190" y="3449440"/>
            <a:ext cx="33075" cy="33075"/>
          </a:xfrm>
          <a:prstGeom prst="ellipse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flipV="1">
            <a:off x="6101447" y="3413726"/>
            <a:ext cx="7377" cy="737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6183083" y="3250122"/>
            <a:ext cx="12296" cy="122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 flipV="1">
            <a:off x="6183307" y="3460373"/>
            <a:ext cx="24591" cy="24591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 flipV="1">
            <a:off x="6139139" y="3421103"/>
            <a:ext cx="34428" cy="344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 flipV="1">
            <a:off x="6084368" y="3379441"/>
            <a:ext cx="17214" cy="17214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6097376" y="3466979"/>
            <a:ext cx="17214" cy="172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25569" y="1501297"/>
            <a:ext cx="714086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99000">
                      <a:schemeClr val="tx1">
                        <a:alpha val="0"/>
                      </a:schemeClr>
                    </a:gs>
                    <a:gs pos="83000">
                      <a:srgbClr val="FFC000"/>
                    </a:gs>
                    <a:gs pos="9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Part</a:t>
            </a:r>
            <a:r>
              <a:rPr lang="en-US" altLang="zh-CN" sz="48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 </a:t>
            </a:r>
            <a:r>
              <a:rPr lang="en-US" altLang="zh-CN" sz="19900" b="1" dirty="0"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49000">
                      <a:srgbClr val="FFC000"/>
                    </a:gs>
                    <a:gs pos="82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ill Sans Light" pitchFamily="50" charset="0"/>
              </a:rPr>
              <a:t>Two</a:t>
            </a:r>
            <a:endParaRPr lang="zh-CN" altLang="en-US" sz="85700" b="1" dirty="0">
              <a:gradFill>
                <a:gsLst>
                  <a:gs pos="100000">
                    <a:schemeClr val="tx1">
                      <a:alpha val="0"/>
                    </a:schemeClr>
                  </a:gs>
                  <a:gs pos="49000">
                    <a:srgbClr val="FFC000"/>
                  </a:gs>
                  <a:gs pos="82000">
                    <a:srgbClr val="FFC000">
                      <a:alpha val="0"/>
                    </a:srgbClr>
                  </a:gs>
                </a:gsLst>
                <a:lin ang="5400000" scaled="1"/>
              </a:gradFill>
              <a:effectLst>
                <a:outerShdw blurRad="127000" dist="50800" dir="5400000" algn="ctr" rotWithShape="0">
                  <a:schemeClr val="tx1">
                    <a:alpha val="50000"/>
                  </a:schemeClr>
                </a:outerShdw>
              </a:effectLst>
              <a:latin typeface="Gill Sans Light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rot="476695">
            <a:off x="3792570" y="3090413"/>
            <a:ext cx="4606861" cy="2266291"/>
            <a:chOff x="1730190" y="4057745"/>
            <a:chExt cx="3469736" cy="1706896"/>
          </a:xfrm>
        </p:grpSpPr>
        <p:sp>
          <p:nvSpPr>
            <p:cNvPr id="126" name="椭圆 125"/>
            <p:cNvSpPr/>
            <p:nvPr/>
          </p:nvSpPr>
          <p:spPr>
            <a:xfrm rot="21038076">
              <a:off x="1730190" y="4057745"/>
              <a:ext cx="3469736" cy="170689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21038076">
              <a:off x="2072247" y="4282254"/>
              <a:ext cx="2785622" cy="125787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21038076">
              <a:off x="2515067" y="4482214"/>
              <a:ext cx="1899982" cy="85795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21038076">
              <a:off x="3016041" y="4708435"/>
              <a:ext cx="898034" cy="40551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alpha val="0"/>
                    </a:schemeClr>
                  </a:gs>
                  <a:gs pos="4200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scene3d>
              <a:camera prst="orthographicFront">
                <a:rot lat="42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668378" y="3748504"/>
            <a:ext cx="300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问题与不足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5901938" y="4169937"/>
            <a:ext cx="360344" cy="237838"/>
            <a:chOff x="2043005" y="4721496"/>
            <a:chExt cx="360344" cy="237838"/>
          </a:xfrm>
        </p:grpSpPr>
        <p:sp>
          <p:nvSpPr>
            <p:cNvPr id="97" name="椭圆 96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39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000">
        <p14:rippl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182 0.00393 L -0.00182 0.00416 C -0.00586 0.0044 -0.00378 0.0044 -0.01146 0.00393 C -0.01185 0.00393 -0.01224 0.0037 -0.0125 0.0037 L -0.0138 0.00347 L -0.01589 0.00301 C -0.01615 0.00301 -0.01667 0.00278 -0.01693 0.00278 C -0.01758 0.00254 -0.01797 0.00231 -0.01849 0.00231 L -0.02135 0.00208 C -0.02201 0.00208 -0.02266 0.00208 -0.02318 0.00231 C -0.02344 0.00231 -0.02344 0.00254 -0.0237 0.00254 C -0.02461 0.00254 -0.02552 0.00231 -0.02656 0.00231 C -0.02669 0.00231 -0.02695 0.00208 -0.02708 0.00208 C -0.02747 0.00185 -0.0276 0.00162 -0.02786 0.00162 L -0.02839 0.00162 L -0.04609 -0.00394 L -0.04792 -0.01204 L -0.03698 -0.01736 L -0.01562 -0.02176 L 0.01589 -0.02454 L 0.03906 -0.02014 L 0.04948 -0.01412 L 0.05013 -0.00996 L 0.03724 -0.00139 L 0.01589 0.00301 L -0.00182 0.00393 Z " pathEditMode="relative" rAng="0" ptsTypes="AAAAAAAAAAAAAAAAAAAAAAAAAA">
                                      <p:cBhvr>
                                        <p:cTn id="135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412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9" grpId="0" animBg="1"/>
      <p:bldP spid="61" grpId="0" animBg="1"/>
      <p:bldP spid="66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64" grpId="0" animBg="1"/>
      <p:bldP spid="70" grpId="0" animBg="1"/>
      <p:bldP spid="74" grpId="0" animBg="1"/>
      <p:bldP spid="77" grpId="0" animBg="1"/>
      <p:bldP spid="1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1586035" y="40471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963609" y="774664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/>
          </p:cNvSpPr>
          <p:nvPr/>
        </p:nvSpPr>
        <p:spPr>
          <a:xfrm>
            <a:off x="10857176" y="1854589"/>
            <a:ext cx="28800" cy="288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169593" y="1938433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161197" y="1804929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 flipH="1">
            <a:off x="2977069" y="1203327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10676204" y="198476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04754" y="1984152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603349" y="1203326"/>
            <a:ext cx="25200" cy="252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38527" y="65786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 flipV="1">
            <a:off x="623231" y="852652"/>
            <a:ext cx="36000" cy="36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968699" y="1535113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310627" y="690512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2602127" y="447287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485407" y="1206500"/>
            <a:ext cx="18000" cy="18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 flipV="1">
            <a:off x="10681827" y="6801804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 flipV="1">
            <a:off x="1302680" y="6430281"/>
            <a:ext cx="47292" cy="47292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 flipV="1">
            <a:off x="1334615" y="5275858"/>
            <a:ext cx="121790" cy="12179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 flipV="1">
            <a:off x="1098269" y="5268085"/>
            <a:ext cx="45719" cy="45719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 flipV="1">
            <a:off x="2097044" y="5391968"/>
            <a:ext cx="55340" cy="5534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V="1">
            <a:off x="9281630" y="597107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H="1" flipV="1">
            <a:off x="4999234" y="6699102"/>
            <a:ext cx="36000" cy="360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591606" y="7007990"/>
            <a:ext cx="45771" cy="45771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H="1" flipV="1">
            <a:off x="1707076" y="5166334"/>
            <a:ext cx="101751" cy="101751"/>
          </a:xfrm>
          <a:prstGeom prst="ellips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H="1" flipV="1">
            <a:off x="623231" y="5961910"/>
            <a:ext cx="72501" cy="720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H="1">
            <a:off x="3029335" y="6548649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11644631" y="6353866"/>
            <a:ext cx="45719" cy="45719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H="1" flipV="1">
            <a:off x="11284425" y="5656667"/>
            <a:ext cx="60457" cy="6045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7076814" y="6778943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 flipV="1">
            <a:off x="957235" y="6516006"/>
            <a:ext cx="45719" cy="457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 flipV="1">
            <a:off x="9591828" y="6759231"/>
            <a:ext cx="32400" cy="3240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 flipV="1">
            <a:off x="1744346" y="5961909"/>
            <a:ext cx="83828" cy="83828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/>
          </p:cNvSpPr>
          <p:nvPr/>
        </p:nvSpPr>
        <p:spPr>
          <a:xfrm>
            <a:off x="7234506" y="473294"/>
            <a:ext cx="39600" cy="39600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V="1">
            <a:off x="5191048" y="1049875"/>
            <a:ext cx="45719" cy="45719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04064" y="2513734"/>
            <a:ext cx="127611" cy="127611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4396632" y="842537"/>
            <a:ext cx="360344" cy="237838"/>
            <a:chOff x="2043005" y="4721496"/>
            <a:chExt cx="360344" cy="237838"/>
          </a:xfrm>
        </p:grpSpPr>
        <p:sp>
          <p:nvSpPr>
            <p:cNvPr id="98" name="椭圆 97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4557836" y="852652"/>
            <a:ext cx="307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FC000"/>
                </a:solidFill>
                <a:effectLst>
                  <a:outerShdw blurRad="1270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问题与不足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435025" y="1114317"/>
            <a:ext cx="360344" cy="237838"/>
            <a:chOff x="2043005" y="4721496"/>
            <a:chExt cx="360344" cy="237838"/>
          </a:xfrm>
        </p:grpSpPr>
        <p:sp>
          <p:nvSpPr>
            <p:cNvPr id="106" name="椭圆 105"/>
            <p:cNvSpPr/>
            <p:nvPr/>
          </p:nvSpPr>
          <p:spPr>
            <a:xfrm>
              <a:off x="2088748" y="4721496"/>
              <a:ext cx="256583" cy="237838"/>
            </a:xfrm>
            <a:prstGeom prst="ellipse">
              <a:avLst/>
            </a:prstGeom>
            <a:gradFill flip="none" rotWithShape="1">
              <a:gsLst>
                <a:gs pos="25280">
                  <a:srgbClr val="FFC000"/>
                </a:gs>
                <a:gs pos="0">
                  <a:srgbClr val="FFC000"/>
                </a:gs>
                <a:gs pos="8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algn="ctr" rotWithShape="0">
                <a:schemeClr val="bg1"/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  <a:effectLst>
                  <a:outerShdw blurRad="127000" dist="50800" dir="5400000" algn="ctr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rot="20464175">
              <a:off x="2043005" y="4775969"/>
              <a:ext cx="360344" cy="129200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bg1">
                      <a:alpha val="0"/>
                    </a:schemeClr>
                  </a:gs>
                  <a:gs pos="100000">
                    <a:schemeClr val="bg1">
                      <a:alpha val="60000"/>
                    </a:schemeClr>
                  </a:gs>
                </a:gsLst>
                <a:lin ang="5400000" scaled="1"/>
              </a:gra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000"/>
                  </a:srgbClr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79536" y="1154279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-150" dirty="0">
                <a:solidFill>
                  <a:srgbClr val="FFC000">
                    <a:alpha val="40000"/>
                  </a:srgbClr>
                </a:solidFill>
                <a:latin typeface="Gill Sans Light" pitchFamily="50" charset="0"/>
              </a:rPr>
              <a:t>Problems and deficiencies</a:t>
            </a:r>
            <a:endParaRPr lang="zh-CN" altLang="en-US" spc="-150" dirty="0">
              <a:solidFill>
                <a:srgbClr val="FFC000">
                  <a:alpha val="40000"/>
                </a:srgbClr>
              </a:solidFill>
              <a:latin typeface="Gill Sans Light" pitchFamily="50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1678" y="4887763"/>
            <a:ext cx="298081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人才选择面狭窄，无法满足企业对人才的需求</a:t>
            </a:r>
            <a:endParaRPr lang="zh-CN" altLang="en-US" b="0" i="0" spc="120" dirty="0">
              <a:solidFill>
                <a:schemeClr val="bg1"/>
              </a:solidFill>
              <a:effectLst/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60201" y="2944186"/>
            <a:ext cx="427831" cy="42783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flipV="1">
            <a:off x="1638463" y="2640452"/>
            <a:ext cx="211632" cy="21163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987823" y="4452591"/>
            <a:ext cx="336145" cy="336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4644529" y="4887763"/>
            <a:ext cx="29742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集权式管理模式容易导致企业战略决策失误</a:t>
            </a:r>
            <a:endParaRPr lang="zh-CN" altLang="en-US" b="0" i="0" spc="120" dirty="0">
              <a:solidFill>
                <a:schemeClr val="bg1"/>
              </a:solidFill>
              <a:effectLst/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099771" y="2944186"/>
            <a:ext cx="427831" cy="42783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flipV="1">
            <a:off x="5478033" y="2640452"/>
            <a:ext cx="211632" cy="21163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827393" y="4452591"/>
            <a:ext cx="336145" cy="336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8480817" y="4887763"/>
            <a:ext cx="2868488" cy="40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2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缺乏科学合理的管理机制</a:t>
            </a:r>
            <a:endParaRPr lang="zh-CN" altLang="en-US" b="0" i="0" spc="120" dirty="0">
              <a:solidFill>
                <a:schemeClr val="bg1"/>
              </a:solidFill>
              <a:effectLst/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883178" y="2944186"/>
            <a:ext cx="427831" cy="42783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V="1">
            <a:off x="9261440" y="2640452"/>
            <a:ext cx="211632" cy="21163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0610800" y="4452591"/>
            <a:ext cx="336145" cy="336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387150" y="3066948"/>
            <a:ext cx="1652629" cy="1652628"/>
            <a:chOff x="5387150" y="3066948"/>
            <a:chExt cx="1652629" cy="1652628"/>
          </a:xfrm>
        </p:grpSpPr>
        <p:grpSp>
          <p:nvGrpSpPr>
            <p:cNvPr id="8" name="组合 7"/>
            <p:cNvGrpSpPr/>
            <p:nvPr/>
          </p:nvGrpSpPr>
          <p:grpSpPr>
            <a:xfrm>
              <a:off x="5387150" y="3066948"/>
              <a:ext cx="1652629" cy="1652628"/>
              <a:chOff x="5387150" y="3066948"/>
              <a:chExt cx="1652629" cy="165262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5387150" y="3066948"/>
                <a:ext cx="1652629" cy="165262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127000" algn="ctr" rotWithShape="0">
                  <a:srgbClr val="FFC000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5509378" y="3189176"/>
                <a:ext cx="1408172" cy="1408172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自由: 形状 89"/>
              <p:cNvSpPr/>
              <p:nvPr/>
            </p:nvSpPr>
            <p:spPr>
              <a:xfrm>
                <a:off x="5766288" y="3391478"/>
                <a:ext cx="1182526" cy="1182525"/>
              </a:xfrm>
              <a:custGeom>
                <a:avLst/>
                <a:gdLst>
                  <a:gd name="connsiteX0" fmla="*/ 992331 w 1182526"/>
                  <a:gd name="connsiteY0" fmla="*/ 0 h 1182525"/>
                  <a:gd name="connsiteX1" fmla="*/ 1062279 w 1182526"/>
                  <a:gd name="connsiteY1" fmla="*/ 84778 h 1182525"/>
                  <a:gd name="connsiteX2" fmla="*/ 1182526 w 1182526"/>
                  <a:gd name="connsiteY2" fmla="*/ 478439 h 1182525"/>
                  <a:gd name="connsiteX3" fmla="*/ 478440 w 1182526"/>
                  <a:gd name="connsiteY3" fmla="*/ 1182525 h 1182525"/>
                  <a:gd name="connsiteX4" fmla="*/ 84779 w 1182526"/>
                  <a:gd name="connsiteY4" fmla="*/ 1062278 h 1182525"/>
                  <a:gd name="connsiteX5" fmla="*/ 0 w 1182526"/>
                  <a:gd name="connsiteY5" fmla="*/ 992330 h 118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2526" h="1182525">
                    <a:moveTo>
                      <a:pt x="992331" y="0"/>
                    </a:moveTo>
                    <a:lnTo>
                      <a:pt x="1062279" y="84778"/>
                    </a:lnTo>
                    <a:cubicBezTo>
                      <a:pt x="1138197" y="197151"/>
                      <a:pt x="1182526" y="332618"/>
                      <a:pt x="1182526" y="478439"/>
                    </a:cubicBezTo>
                    <a:cubicBezTo>
                      <a:pt x="1182526" y="867295"/>
                      <a:pt x="867296" y="1182525"/>
                      <a:pt x="478440" y="1182525"/>
                    </a:cubicBezTo>
                    <a:cubicBezTo>
                      <a:pt x="332619" y="1182525"/>
                      <a:pt x="197152" y="1138196"/>
                      <a:pt x="84779" y="1062278"/>
                    </a:cubicBezTo>
                    <a:lnTo>
                      <a:pt x="0" y="99233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15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KSO_Shape"/>
            <p:cNvSpPr>
              <a:spLocks/>
            </p:cNvSpPr>
            <p:nvPr/>
          </p:nvSpPr>
          <p:spPr bwMode="auto">
            <a:xfrm>
              <a:off x="5899316" y="3682880"/>
              <a:ext cx="628295" cy="420958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5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47580" y="3066948"/>
            <a:ext cx="1652629" cy="1652628"/>
            <a:chOff x="1547580" y="3066948"/>
            <a:chExt cx="1652629" cy="1652628"/>
          </a:xfrm>
        </p:grpSpPr>
        <p:sp>
          <p:nvSpPr>
            <p:cNvPr id="126" name="椭圆 125"/>
            <p:cNvSpPr/>
            <p:nvPr/>
          </p:nvSpPr>
          <p:spPr>
            <a:xfrm>
              <a:off x="1547580" y="3066948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669808" y="3189176"/>
              <a:ext cx="1408172" cy="1408172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2065265" y="3682880"/>
              <a:ext cx="617259" cy="420765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4" name="自由: 形状 83"/>
            <p:cNvSpPr/>
            <p:nvPr/>
          </p:nvSpPr>
          <p:spPr>
            <a:xfrm>
              <a:off x="1940937" y="3399076"/>
              <a:ext cx="1182526" cy="1182525"/>
            </a:xfrm>
            <a:custGeom>
              <a:avLst/>
              <a:gdLst>
                <a:gd name="connsiteX0" fmla="*/ 992331 w 1182526"/>
                <a:gd name="connsiteY0" fmla="*/ 0 h 1182525"/>
                <a:gd name="connsiteX1" fmla="*/ 1062279 w 1182526"/>
                <a:gd name="connsiteY1" fmla="*/ 84778 h 1182525"/>
                <a:gd name="connsiteX2" fmla="*/ 1182526 w 1182526"/>
                <a:gd name="connsiteY2" fmla="*/ 478439 h 1182525"/>
                <a:gd name="connsiteX3" fmla="*/ 478440 w 1182526"/>
                <a:gd name="connsiteY3" fmla="*/ 1182525 h 1182525"/>
                <a:gd name="connsiteX4" fmla="*/ 84779 w 1182526"/>
                <a:gd name="connsiteY4" fmla="*/ 1062278 h 1182525"/>
                <a:gd name="connsiteX5" fmla="*/ 0 w 1182526"/>
                <a:gd name="connsiteY5" fmla="*/ 992330 h 11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526" h="1182525">
                  <a:moveTo>
                    <a:pt x="992331" y="0"/>
                  </a:moveTo>
                  <a:lnTo>
                    <a:pt x="1062279" y="84778"/>
                  </a:lnTo>
                  <a:cubicBezTo>
                    <a:pt x="1138197" y="197151"/>
                    <a:pt x="1182526" y="332618"/>
                    <a:pt x="1182526" y="478439"/>
                  </a:cubicBezTo>
                  <a:cubicBezTo>
                    <a:pt x="1182526" y="867295"/>
                    <a:pt x="867296" y="1182525"/>
                    <a:pt x="478440" y="1182525"/>
                  </a:cubicBezTo>
                  <a:cubicBezTo>
                    <a:pt x="332619" y="1182525"/>
                    <a:pt x="197152" y="1138196"/>
                    <a:pt x="84779" y="1062278"/>
                  </a:cubicBezTo>
                  <a:lnTo>
                    <a:pt x="0" y="99233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70557" y="3066948"/>
            <a:ext cx="1652629" cy="1652628"/>
            <a:chOff x="9170557" y="3066948"/>
            <a:chExt cx="1652629" cy="1652628"/>
          </a:xfrm>
        </p:grpSpPr>
        <p:sp>
          <p:nvSpPr>
            <p:cNvPr id="88" name="椭圆 87"/>
            <p:cNvSpPr/>
            <p:nvPr/>
          </p:nvSpPr>
          <p:spPr>
            <a:xfrm>
              <a:off x="9170557" y="3066948"/>
              <a:ext cx="1652629" cy="1652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algn="ctr" rotWithShape="0">
                <a:srgbClr val="FFC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292785" y="3189176"/>
              <a:ext cx="1408172" cy="1408172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KSO_Shape"/>
            <p:cNvSpPr>
              <a:spLocks/>
            </p:cNvSpPr>
            <p:nvPr/>
          </p:nvSpPr>
          <p:spPr bwMode="auto">
            <a:xfrm>
              <a:off x="9687842" y="3665198"/>
              <a:ext cx="618057" cy="424399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自由: 形状 91"/>
            <p:cNvSpPr/>
            <p:nvPr/>
          </p:nvSpPr>
          <p:spPr>
            <a:xfrm>
              <a:off x="9569934" y="3401626"/>
              <a:ext cx="1182526" cy="1182525"/>
            </a:xfrm>
            <a:custGeom>
              <a:avLst/>
              <a:gdLst>
                <a:gd name="connsiteX0" fmla="*/ 992331 w 1182526"/>
                <a:gd name="connsiteY0" fmla="*/ 0 h 1182525"/>
                <a:gd name="connsiteX1" fmla="*/ 1062279 w 1182526"/>
                <a:gd name="connsiteY1" fmla="*/ 84778 h 1182525"/>
                <a:gd name="connsiteX2" fmla="*/ 1182526 w 1182526"/>
                <a:gd name="connsiteY2" fmla="*/ 478439 h 1182525"/>
                <a:gd name="connsiteX3" fmla="*/ 478440 w 1182526"/>
                <a:gd name="connsiteY3" fmla="*/ 1182525 h 1182525"/>
                <a:gd name="connsiteX4" fmla="*/ 84779 w 1182526"/>
                <a:gd name="connsiteY4" fmla="*/ 1062278 h 1182525"/>
                <a:gd name="connsiteX5" fmla="*/ 0 w 1182526"/>
                <a:gd name="connsiteY5" fmla="*/ 992330 h 118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526" h="1182525">
                  <a:moveTo>
                    <a:pt x="992331" y="0"/>
                  </a:moveTo>
                  <a:lnTo>
                    <a:pt x="1062279" y="84778"/>
                  </a:lnTo>
                  <a:cubicBezTo>
                    <a:pt x="1138197" y="197151"/>
                    <a:pt x="1182526" y="332618"/>
                    <a:pt x="1182526" y="478439"/>
                  </a:cubicBezTo>
                  <a:cubicBezTo>
                    <a:pt x="1182526" y="867295"/>
                    <a:pt x="867296" y="1182525"/>
                    <a:pt x="478440" y="1182525"/>
                  </a:cubicBezTo>
                  <a:cubicBezTo>
                    <a:pt x="332619" y="1182525"/>
                    <a:pt x="197152" y="1138196"/>
                    <a:pt x="84779" y="1062278"/>
                  </a:cubicBezTo>
                  <a:lnTo>
                    <a:pt x="0" y="99233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3" name="椭圆 92"/>
          <p:cNvSpPr/>
          <p:nvPr/>
        </p:nvSpPr>
        <p:spPr>
          <a:xfrm>
            <a:off x="3714775" y="1506991"/>
            <a:ext cx="117285" cy="11728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flipV="1">
            <a:off x="3818471" y="1423726"/>
            <a:ext cx="58017" cy="5801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188384" y="1920504"/>
            <a:ext cx="92150" cy="9215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713440" y="1506991"/>
            <a:ext cx="117285" cy="11728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flipV="1">
            <a:off x="3817136" y="1423726"/>
            <a:ext cx="58017" cy="5801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187049" y="1920504"/>
            <a:ext cx="92150" cy="9215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713440" y="1512470"/>
            <a:ext cx="117285" cy="11728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V="1">
            <a:off x="3817136" y="1429205"/>
            <a:ext cx="58017" cy="5801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4187049" y="1925983"/>
            <a:ext cx="92150" cy="9215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77800" algn="ctr" rotWithShape="0">
              <a:srgbClr val="FFC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20207938">
            <a:off x="5261904" y="3732764"/>
            <a:ext cx="2037021" cy="545777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rot="20207938">
            <a:off x="1410838" y="3732764"/>
            <a:ext cx="2037021" cy="545777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rot="20207938">
            <a:off x="9031459" y="3732764"/>
            <a:ext cx="2037021" cy="545777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0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0555 L 0.0375 -0.01459 L 0.0638 -0.02037 L 0.09922 -0.02547 L 0.12878 -0.02477 L 0.16419 -0.02338 L 0.18997 -0.01829 L 0.21289 -0.01459 L 0.22878 -0.00787 L 0.24622 0.00393 L 0.25755 0.01597 L 0.25625 0.02916 L 0.24336 0.04028 L 0.20339 0.05879 L 0.15417 0.0669 L 0.10039 0.06782 L 0.05169 0.06041 L 0.02331 0.05139 L 0.00339 0.03889 L -0.00586 0.03078 L -0.00742 0.01967 L 0.00169 0.00555 Z " pathEditMode="relative" ptsTypes="AAAAAAAAAAAAAAAAAAAAAA">
                                      <p:cBhvr>
                                        <p:cTn id="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37 L -0.02031 0.01273 L -0.06823 0.02384 L -0.09583 0.02685 L -0.13164 0.02685 L -0.16367 0.02685 L -0.19583 0.02153 L -0.22201 0.01412 L -0.24583 -1.11111E-6 L -0.25247 -0.00671 L -0.25664 -0.0162 L -0.25742 -0.02523 L -0.24414 -0.03773 L -0.21497 -0.05185 L -0.16159 -0.06366 L -0.11992 -0.06505 L -0.08073 -0.06296 L -0.0487 -0.05486 L -0.02578 -0.04884 L -0.00495 -0.04005 L 0.00716 -0.02801 L 0.00807 -0.01111 L -0.00117 -0.0037 Z " pathEditMode="relative" ptsTypes="AAAAAAAAAAAAAAAAAAAAAAA">
                                      <p:cBhvr>
                                        <p:cTn id="2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-0.17239 0.1835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0" y="916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19011 0.2344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1171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08737 0.3835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1916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13803 0.1840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1" y="919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12331 0.2368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" y="1182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22721 0.3861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4" y="193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77556E-17 L 0.44961 0.187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74" y="937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43269 0.2280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28" y="1138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 L 0.53463 0.3814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2" y="1907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13" grpId="0"/>
      <p:bldP spid="6" grpId="0" animBg="1"/>
      <p:bldP spid="59" grpId="0" animBg="1"/>
      <p:bldP spid="61" grpId="0" animBg="1"/>
      <p:bldP spid="183" grpId="0"/>
      <p:bldP spid="70" grpId="0" animBg="1"/>
      <p:bldP spid="74" grpId="0" animBg="1"/>
      <p:bldP spid="77" grpId="0" animBg="1"/>
      <p:bldP spid="185" grpId="0"/>
      <p:bldP spid="85" grpId="0" animBg="1"/>
      <p:bldP spid="86" grpId="0" animBg="1"/>
      <p:bldP spid="87" grpId="0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100" grpId="0" animBg="1"/>
      <p:bldP spid="100" grpId="1" animBg="1"/>
      <p:bldP spid="102" grpId="0" animBg="1"/>
      <p:bldP spid="102" grpId="1" animBg="1"/>
      <p:bldP spid="103" grpId="0" animBg="1"/>
      <p:bldP spid="103" grpId="1" animBg="1"/>
      <p:bldP spid="105" grpId="0" animBg="1"/>
      <p:bldP spid="105" grpId="1" animBg="1"/>
      <p:bldP spid="125" grpId="0" animBg="1"/>
      <p:bldP spid="125" grpId="1" animBg="1"/>
      <p:bldP spid="127" grpId="0" animBg="1"/>
      <p:bldP spid="127" grpId="1" animBg="1"/>
      <p:bldP spid="91" grpId="0" animBg="1"/>
      <p:bldP spid="139" grpId="0" animBg="1"/>
      <p:bldP spid="14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977</Words>
  <Application>Microsoft Office PowerPoint</Application>
  <PresentationFormat>宽屏</PresentationFormat>
  <Paragraphs>136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等线</vt:lpstr>
      <vt:lpstr>等线 Light</vt:lpstr>
      <vt:lpstr>方正兰亭黑简体</vt:lpstr>
      <vt:lpstr>宋体</vt:lpstr>
      <vt:lpstr>Arial</vt:lpstr>
      <vt:lpstr>Calibri</vt:lpstr>
      <vt:lpstr>Gill Sans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戴尔中国</dc:creator>
  <cp:lastModifiedBy>阳亮</cp:lastModifiedBy>
  <cp:revision>1194</cp:revision>
  <dcterms:created xsi:type="dcterms:W3CDTF">2016-08-07T09:44:46Z</dcterms:created>
  <dcterms:modified xsi:type="dcterms:W3CDTF">2017-07-14T15:12:50Z</dcterms:modified>
</cp:coreProperties>
</file>