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65" r:id="rId4"/>
    <p:sldId id="257" r:id="rId5"/>
    <p:sldId id="261" r:id="rId6"/>
    <p:sldId id="264" r:id="rId7"/>
    <p:sldId id="266" r:id="rId8"/>
    <p:sldId id="268" r:id="rId9"/>
    <p:sldId id="259" r:id="rId10"/>
    <p:sldId id="267" r:id="rId11"/>
    <p:sldId id="269" r:id="rId12"/>
    <p:sldId id="270" r:id="rId13"/>
    <p:sldId id="262" r:id="rId14"/>
    <p:sldId id="271" r:id="rId15"/>
    <p:sldId id="274" r:id="rId16"/>
    <p:sldId id="275" r:id="rId17"/>
    <p:sldId id="263" r:id="rId18"/>
    <p:sldId id="276" r:id="rId19"/>
    <p:sldId id="277" r:id="rId20"/>
    <p:sldId id="278" r:id="rId21"/>
    <p:sldId id="260" r:id="rId22"/>
  </p:sldIdLst>
  <p:sldSz cx="12801600" cy="9601200" type="A3"/>
  <p:notesSz cx="6858000" cy="9144000"/>
  <p:embeddedFontLst>
    <p:embeddedFont>
      <p:font typeface="等线" panose="02010600030101010101" pitchFamily="2" charset="-122"/>
      <p:regular r:id="rId24"/>
      <p:bold r:id="rId25"/>
    </p:embeddedFont>
    <p:embeddedFont>
      <p:font typeface="Agency FB" panose="020B0503020202020204" pitchFamily="34" charset="0"/>
      <p:regular r:id="rId26"/>
      <p:bold r:id="rId27"/>
    </p:embeddedFont>
    <p:embeddedFont>
      <p:font typeface="微软雅黑 Light" panose="020B0502040204020203" pitchFamily="34" charset="-122"/>
      <p:regular r:id="rId28"/>
    </p:embeddedFont>
    <p:embeddedFont>
      <p:font typeface="Century Gothic" panose="020B0502020202020204" pitchFamily="34" charset="0"/>
      <p:regular r:id="rId29"/>
      <p:bold r:id="rId30"/>
      <p:italic r:id="rId31"/>
      <p:boldItalic r:id="rId32"/>
    </p:embeddedFont>
    <p:embeddedFont>
      <p:font typeface="汉仪菱心体简" panose="02010609000101010101" pitchFamily="49" charset="-122"/>
      <p:regular r:id="rId33"/>
    </p:embeddedFont>
    <p:embeddedFont>
      <p:font typeface="微软雅黑" panose="020B0503020204020204" pitchFamily="34" charset="-122"/>
      <p:regular r:id="rId34"/>
      <p:bold r:id="rId35"/>
    </p:embeddedFont>
  </p:embeddedFontLst>
  <p:defaultTextStyle>
    <a:defPPr>
      <a:defRPr lang="zh-CN"/>
    </a:defPPr>
    <a:lvl1pPr marL="0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1pPr>
    <a:lvl2pPr marL="537845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2pPr>
    <a:lvl3pPr marL="1075055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3pPr>
    <a:lvl4pPr marL="1612900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4pPr>
    <a:lvl5pPr marL="2150745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5pPr>
    <a:lvl6pPr marL="2688590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6pPr>
    <a:lvl7pPr marL="3225800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7pPr>
    <a:lvl8pPr marL="3763645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8pPr>
    <a:lvl9pPr marL="4301490" algn="l" defTabSz="1075055" rtl="0" eaLnBrk="1" latinLnBrk="0" hangingPunct="1">
      <a:defRPr sz="211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86" autoAdjust="0"/>
    <p:restoredTop sz="94660"/>
  </p:normalViewPr>
  <p:slideViewPr>
    <p:cSldViewPr snapToGrid="0">
      <p:cViewPr varScale="1">
        <p:scale>
          <a:sx n="80" d="100"/>
          <a:sy n="80" d="100"/>
        </p:scale>
        <p:origin x="12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6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343866-9B65-4B01-87BB-034A8AA94723}" type="datetimeFigureOut">
              <a:rPr lang="zh-CN" altLang="en-US" smtClean="0"/>
              <a:t>2017/7/28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8DEF40-608F-486D-BA1C-818D2DF5FA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075055" rtl="0" eaLnBrk="1" latinLnBrk="0" hangingPunct="1">
      <a:defRPr sz="1410" kern="1200">
        <a:solidFill>
          <a:schemeClr val="tx1"/>
        </a:solidFill>
        <a:latin typeface="+mn-lt"/>
        <a:ea typeface="+mn-ea"/>
        <a:cs typeface="+mn-cs"/>
      </a:defRPr>
    </a:lvl1pPr>
    <a:lvl2pPr marL="537845" algn="l" defTabSz="1075055" rtl="0" eaLnBrk="1" latinLnBrk="0" hangingPunct="1">
      <a:defRPr sz="1410" kern="1200">
        <a:solidFill>
          <a:schemeClr val="tx1"/>
        </a:solidFill>
        <a:latin typeface="+mn-lt"/>
        <a:ea typeface="+mn-ea"/>
        <a:cs typeface="+mn-cs"/>
      </a:defRPr>
    </a:lvl2pPr>
    <a:lvl3pPr marL="1075055" algn="l" defTabSz="1075055" rtl="0" eaLnBrk="1" latinLnBrk="0" hangingPunct="1">
      <a:defRPr sz="1410" kern="1200">
        <a:solidFill>
          <a:schemeClr val="tx1"/>
        </a:solidFill>
        <a:latin typeface="+mn-lt"/>
        <a:ea typeface="+mn-ea"/>
        <a:cs typeface="+mn-cs"/>
      </a:defRPr>
    </a:lvl3pPr>
    <a:lvl4pPr marL="1612900" algn="l" defTabSz="1075055" rtl="0" eaLnBrk="1" latinLnBrk="0" hangingPunct="1">
      <a:defRPr sz="1410" kern="1200">
        <a:solidFill>
          <a:schemeClr val="tx1"/>
        </a:solidFill>
        <a:latin typeface="+mn-lt"/>
        <a:ea typeface="+mn-ea"/>
        <a:cs typeface="+mn-cs"/>
      </a:defRPr>
    </a:lvl4pPr>
    <a:lvl5pPr marL="2150745" algn="l" defTabSz="1075055" rtl="0" eaLnBrk="1" latinLnBrk="0" hangingPunct="1">
      <a:defRPr sz="1410" kern="1200">
        <a:solidFill>
          <a:schemeClr val="tx1"/>
        </a:solidFill>
        <a:latin typeface="+mn-lt"/>
        <a:ea typeface="+mn-ea"/>
        <a:cs typeface="+mn-cs"/>
      </a:defRPr>
    </a:lvl5pPr>
    <a:lvl6pPr marL="2688590" algn="l" defTabSz="1075055" rtl="0" eaLnBrk="1" latinLnBrk="0" hangingPunct="1">
      <a:defRPr sz="1410" kern="1200">
        <a:solidFill>
          <a:schemeClr val="tx1"/>
        </a:solidFill>
        <a:latin typeface="+mn-lt"/>
        <a:ea typeface="+mn-ea"/>
        <a:cs typeface="+mn-cs"/>
      </a:defRPr>
    </a:lvl6pPr>
    <a:lvl7pPr marL="3225800" algn="l" defTabSz="1075055" rtl="0" eaLnBrk="1" latinLnBrk="0" hangingPunct="1">
      <a:defRPr sz="1410" kern="1200">
        <a:solidFill>
          <a:schemeClr val="tx1"/>
        </a:solidFill>
        <a:latin typeface="+mn-lt"/>
        <a:ea typeface="+mn-ea"/>
        <a:cs typeface="+mn-cs"/>
      </a:defRPr>
    </a:lvl7pPr>
    <a:lvl8pPr marL="3763645" algn="l" defTabSz="1075055" rtl="0" eaLnBrk="1" latinLnBrk="0" hangingPunct="1">
      <a:defRPr sz="1410" kern="1200">
        <a:solidFill>
          <a:schemeClr val="tx1"/>
        </a:solidFill>
        <a:latin typeface="+mn-lt"/>
        <a:ea typeface="+mn-ea"/>
        <a:cs typeface="+mn-cs"/>
      </a:defRPr>
    </a:lvl8pPr>
    <a:lvl9pPr marL="4301490" algn="l" defTabSz="1075055" rtl="0" eaLnBrk="1" latinLnBrk="0" hangingPunct="1">
      <a:defRPr sz="141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45626-CA49-4A00-A919-08DB142870A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DEF40-608F-486D-BA1C-818D2DF5FAF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hyperlink" Target="http://chn.docer.com/works?userid=209609904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1886857" y="287338"/>
            <a:ext cx="10530568" cy="9026479"/>
            <a:chOff x="1886857" y="287338"/>
            <a:chExt cx="10530568" cy="9026479"/>
          </a:xfrm>
        </p:grpSpPr>
        <p:sp>
          <p:nvSpPr>
            <p:cNvPr id="7" name="矩形 6"/>
            <p:cNvSpPr/>
            <p:nvPr userDrawn="1"/>
          </p:nvSpPr>
          <p:spPr>
            <a:xfrm>
              <a:off x="3120571" y="287338"/>
              <a:ext cx="9296854" cy="9026479"/>
            </a:xfrm>
            <a:prstGeom prst="rect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1886857" y="2525486"/>
              <a:ext cx="2467429" cy="3149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1847850" y="0"/>
            <a:ext cx="2552700" cy="2628899"/>
            <a:chOff x="1847850" y="0"/>
            <a:chExt cx="2552700" cy="2628899"/>
          </a:xfrm>
        </p:grpSpPr>
        <p:sp>
          <p:nvSpPr>
            <p:cNvPr id="11" name="矩形 10"/>
            <p:cNvSpPr/>
            <p:nvPr/>
          </p:nvSpPr>
          <p:spPr>
            <a:xfrm>
              <a:off x="1847850" y="0"/>
              <a:ext cx="2552700" cy="262889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1847850" y="1397726"/>
              <a:ext cx="2552700" cy="1231173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 flipV="1">
            <a:off x="1847850" y="5505449"/>
            <a:ext cx="2552700" cy="4095750"/>
            <a:chOff x="1847850" y="-1466850"/>
            <a:chExt cx="2552700" cy="4095750"/>
          </a:xfrm>
        </p:grpSpPr>
        <p:sp>
          <p:nvSpPr>
            <p:cNvPr id="14" name="矩形 13"/>
            <p:cNvSpPr/>
            <p:nvPr/>
          </p:nvSpPr>
          <p:spPr>
            <a:xfrm>
              <a:off x="1847850" y="-1466850"/>
              <a:ext cx="2552700" cy="40957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1847850" y="1397726"/>
              <a:ext cx="2552700" cy="1231173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 userDrawn="1"/>
        </p:nvSpPr>
        <p:spPr>
          <a:xfrm>
            <a:off x="1847852" y="8011886"/>
            <a:ext cx="2552696" cy="916214"/>
          </a:xfrm>
          <a:prstGeom prst="rect">
            <a:avLst/>
          </a:prstGeom>
          <a:pattFill prst="wdUpDiag">
            <a:fgClr>
              <a:schemeClr val="bg1"/>
            </a:fgClr>
            <a:bgClr>
              <a:schemeClr val="accent5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8469794" y="2054069"/>
            <a:ext cx="3786932" cy="560385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5" name="图片占位符 5"/>
          <p:cNvSpPr>
            <a:spLocks noGrp="1"/>
          </p:cNvSpPr>
          <p:nvPr>
            <p:ph type="pic" sz="quarter" idx="14" hasCustomPrompt="1"/>
          </p:nvPr>
        </p:nvSpPr>
        <p:spPr>
          <a:xfrm>
            <a:off x="4036456" y="2054069"/>
            <a:ext cx="4390283" cy="560385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41130" y="8898891"/>
            <a:ext cx="2880360" cy="5111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82588" y="287338"/>
            <a:ext cx="12034837" cy="90249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图片占位符 5"/>
          <p:cNvSpPr>
            <a:spLocks noGrp="1"/>
          </p:cNvSpPr>
          <p:nvPr>
            <p:ph type="pic" sz="quarter" idx="15" hasCustomPrompt="1"/>
          </p:nvPr>
        </p:nvSpPr>
        <p:spPr>
          <a:xfrm>
            <a:off x="544874" y="2054070"/>
            <a:ext cx="3448528" cy="3511927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5"/>
          <p:cNvSpPr>
            <a:spLocks noGrp="1"/>
          </p:cNvSpPr>
          <p:nvPr>
            <p:ph type="pic" sz="quarter" idx="14" hasCustomPrompt="1"/>
          </p:nvPr>
        </p:nvSpPr>
        <p:spPr>
          <a:xfrm>
            <a:off x="544874" y="2054069"/>
            <a:ext cx="11711852" cy="6217949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41130" y="8898891"/>
            <a:ext cx="2880360" cy="5111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82588" y="287338"/>
            <a:ext cx="12034837" cy="90249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5"/>
          <p:cNvSpPr>
            <a:spLocks noGrp="1"/>
          </p:cNvSpPr>
          <p:nvPr>
            <p:ph type="pic" sz="quarter" idx="14" hasCustomPrompt="1"/>
          </p:nvPr>
        </p:nvSpPr>
        <p:spPr>
          <a:xfrm>
            <a:off x="544874" y="3252086"/>
            <a:ext cx="4001315" cy="533128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10" name="图片占位符 5"/>
          <p:cNvSpPr>
            <a:spLocks noGrp="1"/>
          </p:cNvSpPr>
          <p:nvPr>
            <p:ph type="pic" sz="quarter" idx="15" hasCustomPrompt="1"/>
          </p:nvPr>
        </p:nvSpPr>
        <p:spPr>
          <a:xfrm>
            <a:off x="8654901" y="3252086"/>
            <a:ext cx="3601824" cy="533128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11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4858898" y="3252086"/>
            <a:ext cx="3528078" cy="533128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41130" y="8898891"/>
            <a:ext cx="2880360" cy="5111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82588" y="287338"/>
            <a:ext cx="12034837" cy="90249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>
            <a:spLocks noGrp="1"/>
          </p:cNvSpPr>
          <p:nvPr>
            <p:ph type="pic" sz="quarter" idx="14" hasCustomPrompt="1"/>
          </p:nvPr>
        </p:nvSpPr>
        <p:spPr>
          <a:xfrm>
            <a:off x="544875" y="3497943"/>
            <a:ext cx="3969069" cy="4774075"/>
          </a:xfrm>
          <a:custGeom>
            <a:avLst/>
            <a:gdLst>
              <a:gd name="connsiteX0" fmla="*/ 911894 w 3969069"/>
              <a:gd name="connsiteY0" fmla="*/ 0 h 4774075"/>
              <a:gd name="connsiteX1" fmla="*/ 3969069 w 3969069"/>
              <a:gd name="connsiteY1" fmla="*/ 0 h 4774075"/>
              <a:gd name="connsiteX2" fmla="*/ 3057175 w 3969069"/>
              <a:gd name="connsiteY2" fmla="*/ 4774075 h 4774075"/>
              <a:gd name="connsiteX3" fmla="*/ 0 w 3969069"/>
              <a:gd name="connsiteY3" fmla="*/ 4774075 h 477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9069" h="4774075">
                <a:moveTo>
                  <a:pt x="911894" y="0"/>
                </a:moveTo>
                <a:lnTo>
                  <a:pt x="3969069" y="0"/>
                </a:lnTo>
                <a:lnTo>
                  <a:pt x="3057175" y="4774075"/>
                </a:lnTo>
                <a:lnTo>
                  <a:pt x="0" y="4774075"/>
                </a:lnTo>
                <a:close/>
              </a:path>
            </a:pathLst>
          </a:custGeo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41130" y="8898891"/>
            <a:ext cx="2880360" cy="5111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82588" y="287338"/>
            <a:ext cx="12034837" cy="90249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>
            <a:spLocks noGrp="1"/>
          </p:cNvSpPr>
          <p:nvPr>
            <p:ph type="pic" sz="quarter" idx="15" hasCustomPrompt="1"/>
          </p:nvPr>
        </p:nvSpPr>
        <p:spPr>
          <a:xfrm flipH="1">
            <a:off x="8288699" y="3497943"/>
            <a:ext cx="3969069" cy="4774075"/>
          </a:xfrm>
          <a:custGeom>
            <a:avLst/>
            <a:gdLst>
              <a:gd name="connsiteX0" fmla="*/ 911894 w 3969069"/>
              <a:gd name="connsiteY0" fmla="*/ 0 h 4774075"/>
              <a:gd name="connsiteX1" fmla="*/ 3969069 w 3969069"/>
              <a:gd name="connsiteY1" fmla="*/ 0 h 4774075"/>
              <a:gd name="connsiteX2" fmla="*/ 3057175 w 3969069"/>
              <a:gd name="connsiteY2" fmla="*/ 4774075 h 4774075"/>
              <a:gd name="connsiteX3" fmla="*/ 0 w 3969069"/>
              <a:gd name="connsiteY3" fmla="*/ 4774075 h 477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9069" h="4774075">
                <a:moveTo>
                  <a:pt x="911894" y="0"/>
                </a:moveTo>
                <a:lnTo>
                  <a:pt x="3969069" y="0"/>
                </a:lnTo>
                <a:lnTo>
                  <a:pt x="3057175" y="4774075"/>
                </a:lnTo>
                <a:lnTo>
                  <a:pt x="0" y="4774075"/>
                </a:lnTo>
                <a:close/>
              </a:path>
            </a:pathLst>
          </a:custGeo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382588" y="1247775"/>
            <a:ext cx="3405641" cy="75412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图片占位符 5"/>
          <p:cNvSpPr>
            <a:spLocks noGrp="1"/>
          </p:cNvSpPr>
          <p:nvPr>
            <p:ph type="pic" sz="quarter" idx="14" hasCustomPrompt="1"/>
          </p:nvPr>
        </p:nvSpPr>
        <p:spPr>
          <a:xfrm>
            <a:off x="1058380" y="2047285"/>
            <a:ext cx="8043615" cy="5381107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/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10" name="图片占位符 5"/>
          <p:cNvSpPr>
            <a:spLocks noGrp="1"/>
          </p:cNvSpPr>
          <p:nvPr>
            <p:ph type="pic" sz="quarter" idx="15" hasCustomPrompt="1"/>
          </p:nvPr>
        </p:nvSpPr>
        <p:spPr>
          <a:xfrm>
            <a:off x="6872795" y="2285027"/>
            <a:ext cx="5383931" cy="2516879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11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6872795" y="4960408"/>
            <a:ext cx="5383931" cy="233114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41130" y="8898891"/>
            <a:ext cx="2880360" cy="5111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82588" y="287338"/>
            <a:ext cx="12034837" cy="90249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382588" y="1247775"/>
            <a:ext cx="12034837" cy="75412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图片占位符 5"/>
          <p:cNvSpPr>
            <a:spLocks noGrp="1"/>
          </p:cNvSpPr>
          <p:nvPr>
            <p:ph type="pic" sz="quarter" idx="15" hasCustomPrompt="1"/>
          </p:nvPr>
        </p:nvSpPr>
        <p:spPr>
          <a:xfrm>
            <a:off x="754743" y="1558605"/>
            <a:ext cx="5537480" cy="3418758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41130" y="8898891"/>
            <a:ext cx="2880360" cy="5111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82588" y="287338"/>
            <a:ext cx="12034837" cy="90249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6509377" y="1558605"/>
            <a:ext cx="5537480" cy="3418758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12" name="图片占位符 5"/>
          <p:cNvSpPr>
            <a:spLocks noGrp="1"/>
          </p:cNvSpPr>
          <p:nvPr>
            <p:ph type="pic" sz="quarter" idx="17" hasCustomPrompt="1"/>
          </p:nvPr>
        </p:nvSpPr>
        <p:spPr>
          <a:xfrm>
            <a:off x="754743" y="5200780"/>
            <a:ext cx="5537480" cy="3418758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13" name="图片占位符 5"/>
          <p:cNvSpPr>
            <a:spLocks noGrp="1"/>
          </p:cNvSpPr>
          <p:nvPr>
            <p:ph type="pic" sz="quarter" idx="18" hasCustomPrompt="1"/>
          </p:nvPr>
        </p:nvSpPr>
        <p:spPr>
          <a:xfrm>
            <a:off x="6509377" y="5200780"/>
            <a:ext cx="5537480" cy="3418758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41130" y="8898891"/>
            <a:ext cx="2880360" cy="5111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82588" y="287338"/>
            <a:ext cx="12034837" cy="90249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图片占位符 5"/>
          <p:cNvSpPr>
            <a:spLocks noGrp="1"/>
          </p:cNvSpPr>
          <p:nvPr>
            <p:ph type="pic" sz="quarter" idx="17" hasCustomPrompt="1"/>
          </p:nvPr>
        </p:nvSpPr>
        <p:spPr>
          <a:xfrm>
            <a:off x="3475643" y="3236686"/>
            <a:ext cx="8753170" cy="5404077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9" name="图片占位符 5"/>
          <p:cNvSpPr>
            <a:spLocks noGrp="1"/>
          </p:cNvSpPr>
          <p:nvPr>
            <p:ph type="pic" sz="quarter" idx="18" hasCustomPrompt="1"/>
          </p:nvPr>
        </p:nvSpPr>
        <p:spPr>
          <a:xfrm>
            <a:off x="550487" y="1535113"/>
            <a:ext cx="5850313" cy="355282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41130" y="8898891"/>
            <a:ext cx="2880360" cy="5111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82588" y="287338"/>
            <a:ext cx="12034837" cy="90249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41130" y="8898891"/>
            <a:ext cx="2880360" cy="5111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82588" y="287338"/>
            <a:ext cx="12034837" cy="90249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1847850" y="0"/>
            <a:ext cx="2552700" cy="2628899"/>
            <a:chOff x="1847850" y="0"/>
            <a:chExt cx="2552700" cy="2628899"/>
          </a:xfrm>
        </p:grpSpPr>
        <p:sp>
          <p:nvSpPr>
            <p:cNvPr id="6" name="矩形 5"/>
            <p:cNvSpPr/>
            <p:nvPr/>
          </p:nvSpPr>
          <p:spPr>
            <a:xfrm>
              <a:off x="1847850" y="0"/>
              <a:ext cx="2552700" cy="262889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1847850" y="1397726"/>
              <a:ext cx="2552700" cy="1231173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 userDrawn="1"/>
        </p:nvGrpSpPr>
        <p:grpSpPr>
          <a:xfrm flipV="1">
            <a:off x="1847850" y="5505449"/>
            <a:ext cx="2552700" cy="4095750"/>
            <a:chOff x="1847850" y="-1466850"/>
            <a:chExt cx="2552700" cy="4095750"/>
          </a:xfrm>
        </p:grpSpPr>
        <p:sp>
          <p:nvSpPr>
            <p:cNvPr id="9" name="矩形 8"/>
            <p:cNvSpPr/>
            <p:nvPr/>
          </p:nvSpPr>
          <p:spPr>
            <a:xfrm>
              <a:off x="1847850" y="-1466850"/>
              <a:ext cx="2552700" cy="40957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1847850" y="1397726"/>
              <a:ext cx="2552700" cy="1231173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金色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A473D-8055-43E1-A01D-B0413067B7D8}" type="datetimeFigureOut">
              <a:rPr lang="zh-CN" altLang="en-US" smtClean="0"/>
              <a:t>2017/7/28 Friday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8D81A-C667-4EE5-93BD-6120260630F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70"/>
          </a:p>
        </p:txBody>
      </p:sp>
      <p:sp>
        <p:nvSpPr>
          <p:cNvPr id="7" name="图片占位符 9"/>
          <p:cNvSpPr>
            <a:spLocks noGrp="1"/>
          </p:cNvSpPr>
          <p:nvPr>
            <p:ph type="pic" sz="quarter" idx="13" hasCustomPrompt="1"/>
          </p:nvPr>
        </p:nvSpPr>
        <p:spPr>
          <a:xfrm>
            <a:off x="230943" y="515768"/>
            <a:ext cx="8152135" cy="6113914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2075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8" name="图片占位符 9"/>
          <p:cNvSpPr>
            <a:spLocks noGrp="1"/>
          </p:cNvSpPr>
          <p:nvPr>
            <p:ph type="pic" sz="quarter" idx="14" hasCustomPrompt="1"/>
          </p:nvPr>
        </p:nvSpPr>
        <p:spPr>
          <a:xfrm>
            <a:off x="8614021" y="515768"/>
            <a:ext cx="3988822" cy="2991525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2075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9" name="图片占位符 9"/>
          <p:cNvSpPr>
            <a:spLocks noGrp="1"/>
          </p:cNvSpPr>
          <p:nvPr>
            <p:ph type="pic" sz="quarter" idx="15" hasCustomPrompt="1"/>
          </p:nvPr>
        </p:nvSpPr>
        <p:spPr>
          <a:xfrm>
            <a:off x="8614021" y="3638158"/>
            <a:ext cx="3988822" cy="2991525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889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2075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230943" y="6760547"/>
            <a:ext cx="123719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i="0" dirty="0">
                <a:solidFill>
                  <a:schemeClr val="accent5"/>
                </a:solidFill>
                <a:latin typeface="+mn-ea"/>
                <a:ea typeface="+mn-ea"/>
              </a:rPr>
              <a:t>更多作品请在稻壳搜索：</a:t>
            </a:r>
            <a:r>
              <a:rPr lang="en-US" altLang="zh-CN" sz="2400" b="1" i="0" dirty="0">
                <a:solidFill>
                  <a:schemeClr val="accent5"/>
                </a:solidFill>
                <a:latin typeface="+mn-ea"/>
                <a:ea typeface="+mn-ea"/>
              </a:rPr>
              <a:t>SAYOU  </a:t>
            </a:r>
            <a:r>
              <a:rPr lang="zh-CN" altLang="en-US" sz="2400" b="1" i="0" dirty="0">
                <a:solidFill>
                  <a:schemeClr val="accent5"/>
                </a:solidFill>
                <a:latin typeface="+mn-ea"/>
                <a:ea typeface="+mn-ea"/>
              </a:rPr>
              <a:t>或  点击：</a:t>
            </a:r>
            <a:r>
              <a:rPr lang="en-US" altLang="zh-CN" sz="2400" b="0" i="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n-ea"/>
                <a:hlinkClick r:id="rId2"/>
              </a:rPr>
              <a:t>http://chn.docer.com/works?userid=209609904</a:t>
            </a:r>
            <a:endParaRPr lang="en-US" altLang="zh-CN" sz="2400" b="0" i="0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n-ea"/>
            </a:endParaRPr>
          </a:p>
          <a:p>
            <a:r>
              <a:rPr lang="zh-CN" altLang="en-US" sz="2400" b="1" i="0" dirty="0">
                <a:solidFill>
                  <a:schemeClr val="accent5"/>
                </a:solidFill>
                <a:latin typeface="+mn-ea"/>
                <a:ea typeface="+mn-ea"/>
              </a:rPr>
              <a:t>作品说明：</a:t>
            </a:r>
            <a:endParaRPr lang="en-US" altLang="zh-CN" sz="2400" b="1" i="0" dirty="0">
              <a:solidFill>
                <a:schemeClr val="accent5"/>
              </a:solidFill>
              <a:latin typeface="+mn-ea"/>
              <a:ea typeface="+mn-ea"/>
            </a:endParaRPr>
          </a:p>
          <a:p>
            <a:pPr marL="338455" indent="-338455">
              <a:buFont typeface="+mj-ea"/>
              <a:buAutoNum type="circleNumDbPlain"/>
            </a:pPr>
            <a:r>
              <a:rPr lang="zh-CN" altLang="en-US" sz="2000" b="1" i="0" dirty="0">
                <a:solidFill>
                  <a:schemeClr val="accent5"/>
                </a:solidFill>
                <a:latin typeface="+mn-ea"/>
                <a:ea typeface="+mn-ea"/>
              </a:rPr>
              <a:t>普屏版设计，便捷导出</a:t>
            </a:r>
            <a:r>
              <a:rPr lang="en-US" altLang="zh-CN" sz="2000" b="1" i="0" dirty="0">
                <a:solidFill>
                  <a:schemeClr val="accent5"/>
                </a:solidFill>
                <a:latin typeface="+mn-ea"/>
                <a:ea typeface="+mn-ea"/>
              </a:rPr>
              <a:t>PDF</a:t>
            </a:r>
            <a:r>
              <a:rPr lang="zh-CN" altLang="en-US" sz="2000" b="1" i="0" dirty="0">
                <a:solidFill>
                  <a:schemeClr val="accent5"/>
                </a:solidFill>
                <a:latin typeface="+mn-ea"/>
                <a:ea typeface="+mn-ea"/>
              </a:rPr>
              <a:t>，适合高校展示与打印分享</a:t>
            </a:r>
            <a:endParaRPr lang="en-US" altLang="zh-CN" sz="2000" b="1" i="0" dirty="0">
              <a:solidFill>
                <a:schemeClr val="accent5"/>
              </a:solidFill>
              <a:latin typeface="+mn-ea"/>
              <a:ea typeface="+mn-ea"/>
            </a:endParaRPr>
          </a:p>
          <a:p>
            <a:pPr marL="338455" indent="-338455">
              <a:buFont typeface="+mj-ea"/>
              <a:buAutoNum type="circleNumDbPlain"/>
            </a:pPr>
            <a:r>
              <a:rPr lang="zh-CN" altLang="en-US" sz="2000" b="1" i="0" dirty="0">
                <a:solidFill>
                  <a:schemeClr val="accent5"/>
                </a:solidFill>
                <a:latin typeface="+mn-ea"/>
                <a:ea typeface="+mn-ea"/>
              </a:rPr>
              <a:t>该模板包含</a:t>
            </a:r>
            <a:r>
              <a:rPr lang="en-US" altLang="zh-CN" sz="2000" b="1" i="0" dirty="0">
                <a:solidFill>
                  <a:schemeClr val="accent5"/>
                </a:solidFill>
                <a:latin typeface="+mn-ea"/>
                <a:ea typeface="+mn-ea"/>
              </a:rPr>
              <a:t>21</a:t>
            </a:r>
            <a:r>
              <a:rPr lang="zh-CN" altLang="en-US" sz="2000" b="1" i="0" dirty="0">
                <a:solidFill>
                  <a:schemeClr val="accent5"/>
                </a:solidFill>
                <a:latin typeface="+mn-ea"/>
                <a:ea typeface="+mn-ea"/>
              </a:rPr>
              <a:t>页不重复页面，</a:t>
            </a:r>
            <a:r>
              <a:rPr lang="en-US" altLang="zh-CN" sz="2000" b="1" i="0" dirty="0">
                <a:solidFill>
                  <a:schemeClr val="accent5"/>
                </a:solidFill>
                <a:latin typeface="+mn-ea"/>
                <a:ea typeface="+mn-ea"/>
              </a:rPr>
              <a:t> </a:t>
            </a:r>
            <a:r>
              <a:rPr lang="zh-CN" altLang="en-US" sz="2000" b="1" i="0" dirty="0">
                <a:solidFill>
                  <a:schemeClr val="accent5"/>
                </a:solidFill>
                <a:latin typeface="+mn-ea"/>
                <a:ea typeface="+mn-ea"/>
              </a:rPr>
              <a:t>丰富实用的版式设计，模板中建立了完整的排版参考线；</a:t>
            </a:r>
            <a:r>
              <a:rPr lang="en-US" altLang="zh-CN" sz="2000" b="1" i="0" kern="1200" dirty="0">
                <a:solidFill>
                  <a:schemeClr val="accent5"/>
                </a:solidFill>
                <a:latin typeface="+mn-ea"/>
                <a:ea typeface="+mn-ea"/>
                <a:cs typeface="+mn-cs"/>
              </a:rPr>
              <a:t> </a:t>
            </a:r>
          </a:p>
          <a:p>
            <a:pPr marL="338455" indent="-338455">
              <a:buFont typeface="+mj-ea"/>
              <a:buAutoNum type="circleNumDbPlain"/>
            </a:pPr>
            <a:r>
              <a:rPr lang="zh-CN" altLang="en-US" sz="2000" b="1" i="0" kern="1200" dirty="0">
                <a:solidFill>
                  <a:schemeClr val="accent5"/>
                </a:solidFill>
                <a:latin typeface="+mn-ea"/>
                <a:ea typeface="+mn-ea"/>
                <a:cs typeface="+mn-cs"/>
              </a:rPr>
              <a:t>包含图片占位符版式共计</a:t>
            </a:r>
            <a:r>
              <a:rPr lang="en-US" altLang="zh-CN" sz="2000" b="1" i="0" kern="1200" dirty="0">
                <a:solidFill>
                  <a:schemeClr val="accent5"/>
                </a:solidFill>
                <a:latin typeface="+mn-ea"/>
                <a:ea typeface="+mn-ea"/>
                <a:cs typeface="+mn-cs"/>
              </a:rPr>
              <a:t>20</a:t>
            </a:r>
            <a:r>
              <a:rPr lang="zh-CN" altLang="en-US" sz="2000" b="1" i="0" kern="1200" dirty="0">
                <a:solidFill>
                  <a:schemeClr val="accent5"/>
                </a:solidFill>
                <a:latin typeface="+mn-ea"/>
                <a:ea typeface="+mn-ea"/>
                <a:cs typeface="+mn-cs"/>
              </a:rPr>
              <a:t>个，可实现图片的一键快速插入替换；</a:t>
            </a:r>
            <a:endParaRPr lang="en-US" altLang="zh-CN" sz="2000" b="1" i="0" kern="1200" dirty="0">
              <a:solidFill>
                <a:schemeClr val="accent5"/>
              </a:solidFill>
              <a:latin typeface="+mn-ea"/>
              <a:ea typeface="+mn-ea"/>
              <a:cs typeface="+mn-cs"/>
            </a:endParaRPr>
          </a:p>
          <a:p>
            <a:pPr marL="338455" indent="-338455">
              <a:buFont typeface="+mj-ea"/>
              <a:buAutoNum type="circleNumDbPlain"/>
            </a:pPr>
            <a:r>
              <a:rPr lang="zh-CN" altLang="en-US" sz="2000" b="1" i="0" dirty="0">
                <a:solidFill>
                  <a:schemeClr val="accent5"/>
                </a:solidFill>
                <a:latin typeface="+mn-ea"/>
                <a:ea typeface="+mn-ea"/>
              </a:rPr>
              <a:t>采用主题配色及字体设计，完美支持一键换色，支持一键更换主题字体；</a:t>
            </a:r>
            <a:endParaRPr lang="en-US" altLang="zh-CN" sz="2000" b="1" i="0" dirty="0">
              <a:solidFill>
                <a:schemeClr val="accent5"/>
              </a:solidFill>
              <a:latin typeface="+mn-ea"/>
              <a:ea typeface="+mn-ea"/>
            </a:endParaRPr>
          </a:p>
          <a:p>
            <a:pPr marL="338455" indent="-338455">
              <a:buFont typeface="+mj-ea"/>
              <a:buAutoNum type="circleNumDbPlain"/>
            </a:pPr>
            <a:r>
              <a:rPr lang="zh-CN" altLang="en-US" sz="2000" b="1" i="0" dirty="0">
                <a:solidFill>
                  <a:schemeClr val="accent5"/>
                </a:solidFill>
                <a:latin typeface="+mn-ea"/>
                <a:ea typeface="+mn-ea"/>
              </a:rPr>
              <a:t>实用教程，授人以渔，手把手叫你使用模板。</a:t>
            </a:r>
            <a:endParaRPr lang="en-US" altLang="zh-CN" sz="2000" b="1" i="0" dirty="0">
              <a:solidFill>
                <a:schemeClr val="accent5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 userDrawn="1"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 userDrawn="1"/>
        </p:nvSpPr>
        <p:spPr>
          <a:xfrm>
            <a:off x="379485" y="287338"/>
            <a:ext cx="12037940" cy="9024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55588" y="207961"/>
            <a:ext cx="12288837" cy="2108927"/>
          </a:xfrm>
          <a:prstGeom prst="rect">
            <a:avLst/>
          </a:prstGeom>
          <a:solidFill>
            <a:schemeClr val="accent4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624971" y="772311"/>
            <a:ext cx="1276205" cy="16746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537758" y="7271760"/>
            <a:ext cx="6006667" cy="2329440"/>
          </a:xfrm>
          <a:prstGeom prst="rect">
            <a:avLst/>
          </a:prstGeom>
          <a:solidFill>
            <a:schemeClr val="accent4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55588" y="2966966"/>
            <a:ext cx="6006667" cy="979702"/>
          </a:xfrm>
          <a:prstGeom prst="rect">
            <a:avLst/>
          </a:prstGeom>
          <a:solidFill>
            <a:schemeClr val="accent4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537758" y="2966966"/>
            <a:ext cx="6006667" cy="979702"/>
          </a:xfrm>
          <a:prstGeom prst="rect">
            <a:avLst/>
          </a:prstGeom>
          <a:solidFill>
            <a:schemeClr val="accent4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55588" y="4484328"/>
            <a:ext cx="12288837" cy="2329440"/>
          </a:xfrm>
          <a:prstGeom prst="rect">
            <a:avLst/>
          </a:prstGeom>
          <a:solidFill>
            <a:schemeClr val="accent4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463012" y="732556"/>
            <a:ext cx="12017352" cy="3766060"/>
            <a:chOff x="463012" y="540470"/>
            <a:chExt cx="11428484" cy="376606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63012" y="540470"/>
              <a:ext cx="114284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63012" y="4306530"/>
              <a:ext cx="1142848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 userDrawn="1"/>
        </p:nvGrpSpPr>
        <p:grpSpPr>
          <a:xfrm>
            <a:off x="463013" y="2935719"/>
            <a:ext cx="5702262" cy="4336041"/>
            <a:chOff x="463012" y="2743633"/>
            <a:chExt cx="5799243" cy="4336041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463012" y="2743633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63012" y="7079674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 userDrawn="1"/>
        </p:nvGrpSpPr>
        <p:grpSpPr>
          <a:xfrm>
            <a:off x="6681121" y="2935719"/>
            <a:ext cx="5799243" cy="4336041"/>
            <a:chOff x="6681121" y="2743633"/>
            <a:chExt cx="5799243" cy="4336041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6681121" y="2743633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681121" y="7079674"/>
              <a:ext cx="579924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/>
          <p:nvPr userDrawn="1"/>
        </p:nvSpPr>
        <p:spPr>
          <a:xfrm>
            <a:off x="255588" y="7271760"/>
            <a:ext cx="6006667" cy="2329440"/>
          </a:xfrm>
          <a:prstGeom prst="rect">
            <a:avLst/>
          </a:prstGeom>
          <a:solidFill>
            <a:schemeClr val="accent4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679068" y="836826"/>
            <a:ext cx="1168011" cy="1545573"/>
          </a:xfrm>
          <a:solidFill>
            <a:schemeClr val="tx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eaVert">
            <a:normAutofit/>
          </a:bodyPr>
          <a:lstStyle>
            <a:lvl1pPr marL="0" indent="0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单击图标添加图片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金色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801600" cy="9601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570"/>
          </a:p>
        </p:txBody>
      </p:sp>
      <p:sp>
        <p:nvSpPr>
          <p:cNvPr id="6" name="图片占位符 9"/>
          <p:cNvSpPr>
            <a:spLocks noGrp="1"/>
          </p:cNvSpPr>
          <p:nvPr>
            <p:ph type="pic" sz="quarter" idx="13" hasCustomPrompt="1"/>
          </p:nvPr>
        </p:nvSpPr>
        <p:spPr>
          <a:xfrm>
            <a:off x="255587" y="190500"/>
            <a:ext cx="6072717" cy="4554398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38100" sx="101000" sy="101000" algn="ctr" rotWithShape="0">
              <a:prstClr val="black">
                <a:alpha val="25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2075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8" name="图片占位符 9"/>
          <p:cNvSpPr>
            <a:spLocks noGrp="1"/>
          </p:cNvSpPr>
          <p:nvPr>
            <p:ph type="pic" sz="quarter" idx="15" hasCustomPrompt="1"/>
          </p:nvPr>
        </p:nvSpPr>
        <p:spPr>
          <a:xfrm>
            <a:off x="6471708" y="190500"/>
            <a:ext cx="6072717" cy="4554398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38100" sx="101000" sy="101000" algn="ctr" rotWithShape="0">
              <a:prstClr val="black">
                <a:alpha val="25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2075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7" hasCustomPrompt="1"/>
          </p:nvPr>
        </p:nvSpPr>
        <p:spPr>
          <a:xfrm>
            <a:off x="255587" y="4854716"/>
            <a:ext cx="6072717" cy="4554398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38100" sx="101000" sy="101000" algn="ctr" rotWithShape="0">
              <a:prstClr val="black">
                <a:alpha val="25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2075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  <p:sp>
        <p:nvSpPr>
          <p:cNvPr id="11" name="图片占位符 9"/>
          <p:cNvSpPr>
            <a:spLocks noGrp="1"/>
          </p:cNvSpPr>
          <p:nvPr>
            <p:ph type="pic" sz="quarter" idx="18" hasCustomPrompt="1"/>
          </p:nvPr>
        </p:nvSpPr>
        <p:spPr>
          <a:xfrm>
            <a:off x="6471707" y="4847548"/>
            <a:ext cx="6072717" cy="4554398"/>
          </a:xfrm>
          <a:solidFill>
            <a:schemeClr val="bg1">
              <a:alpha val="85000"/>
            </a:schemeClr>
          </a:solidFill>
          <a:ln w="12700">
            <a:solidFill>
              <a:schemeClr val="bg1"/>
            </a:solidFill>
          </a:ln>
          <a:effectLst>
            <a:outerShdw blurRad="38100" sx="101000" sy="101000" algn="ctr" rotWithShape="0">
              <a:prstClr val="black">
                <a:alpha val="25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2075" b="1"/>
            </a:lvl1pPr>
          </a:lstStyle>
          <a:p>
            <a:r>
              <a:rPr lang="zh-CN" altLang="en-US" dirty="0"/>
              <a:t>点击中心图标添加图片</a:t>
            </a:r>
            <a:endParaRPr lang="en-US" altLang="zh-CN" dirty="0"/>
          </a:p>
          <a:p>
            <a:r>
              <a:rPr lang="en-US" altLang="zh-CN" dirty="0"/>
              <a:t>(SAYOU)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41130" y="8898891"/>
            <a:ext cx="2880360" cy="5111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2400300" y="800100"/>
            <a:ext cx="8001000" cy="8001000"/>
            <a:chOff x="1620266" y="-1459907"/>
            <a:chExt cx="12521014" cy="12521014"/>
          </a:xfrm>
        </p:grpSpPr>
        <p:sp>
          <p:nvSpPr>
            <p:cNvPr id="14" name="菱形 13"/>
            <p:cNvSpPr/>
            <p:nvPr/>
          </p:nvSpPr>
          <p:spPr>
            <a:xfrm rot="2700000">
              <a:off x="2318173" y="-762000"/>
              <a:ext cx="11125200" cy="11125200"/>
            </a:xfrm>
            <a:prstGeom prst="diamond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菱形 14"/>
            <p:cNvSpPr/>
            <p:nvPr/>
          </p:nvSpPr>
          <p:spPr>
            <a:xfrm>
              <a:off x="1620266" y="-1459907"/>
              <a:ext cx="12521014" cy="12521014"/>
            </a:xfrm>
            <a:prstGeom prst="diamond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41130" y="8898891"/>
            <a:ext cx="2880360" cy="5111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382588" y="287338"/>
            <a:ext cx="12034837" cy="90249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 rot="19800000">
            <a:off x="3739176" y="2075421"/>
            <a:ext cx="5245100" cy="5448771"/>
            <a:chOff x="7537450" y="169525"/>
            <a:chExt cx="3522735" cy="3659525"/>
          </a:xfrm>
        </p:grpSpPr>
        <p:sp>
          <p:nvSpPr>
            <p:cNvPr id="7" name="矩形 6"/>
            <p:cNvSpPr/>
            <p:nvPr/>
          </p:nvSpPr>
          <p:spPr>
            <a:xfrm rot="16313920">
              <a:off x="7537450" y="704850"/>
              <a:ext cx="3124200" cy="3124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-4520000">
              <a:off x="7555658" y="563365"/>
              <a:ext cx="3124200" cy="3124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-3640000">
              <a:off x="7609097" y="431100"/>
              <a:ext cx="3124200" cy="3124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-2760000">
              <a:off x="7694283" y="316675"/>
              <a:ext cx="3124200" cy="3124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-1880000">
              <a:off x="7805665" y="227547"/>
              <a:ext cx="3124200" cy="3124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0700000">
              <a:off x="7935985" y="169525"/>
              <a:ext cx="3124200" cy="3124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3" hasCustomPrompt="1"/>
          </p:nvPr>
        </p:nvSpPr>
        <p:spPr>
          <a:xfrm>
            <a:off x="469672" y="2147888"/>
            <a:ext cx="8078787" cy="649287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41130" y="8898891"/>
            <a:ext cx="2880360" cy="5111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82588" y="287338"/>
            <a:ext cx="12034837" cy="90249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3" hasCustomPrompt="1"/>
          </p:nvPr>
        </p:nvSpPr>
        <p:spPr>
          <a:xfrm>
            <a:off x="469673" y="1247775"/>
            <a:ext cx="5931128" cy="4766814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41130" y="8898891"/>
            <a:ext cx="2880360" cy="5111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82588" y="287338"/>
            <a:ext cx="12034837" cy="90249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图片占位符 5"/>
          <p:cNvSpPr>
            <a:spLocks noGrp="1"/>
          </p:cNvSpPr>
          <p:nvPr>
            <p:ph type="pic" sz="quarter" idx="14" hasCustomPrompt="1"/>
          </p:nvPr>
        </p:nvSpPr>
        <p:spPr>
          <a:xfrm>
            <a:off x="6400006" y="3873949"/>
            <a:ext cx="5931128" cy="4766814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41130" y="8898891"/>
            <a:ext cx="2880360" cy="5111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82588" y="287338"/>
            <a:ext cx="12034837" cy="90249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图片占位符 5"/>
          <p:cNvSpPr>
            <a:spLocks noGrp="1"/>
          </p:cNvSpPr>
          <p:nvPr>
            <p:ph type="pic" sz="quarter" idx="14" hasCustomPrompt="1"/>
          </p:nvPr>
        </p:nvSpPr>
        <p:spPr>
          <a:xfrm>
            <a:off x="469673" y="5346067"/>
            <a:ext cx="5931128" cy="3552824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7" name="图片占位符 5"/>
          <p:cNvSpPr>
            <a:spLocks noGrp="1"/>
          </p:cNvSpPr>
          <p:nvPr>
            <p:ph type="pic" sz="quarter" idx="15" hasCustomPrompt="1"/>
          </p:nvPr>
        </p:nvSpPr>
        <p:spPr>
          <a:xfrm>
            <a:off x="469673" y="1247775"/>
            <a:ext cx="5931128" cy="3552824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8808198" y="2054069"/>
            <a:ext cx="3448528" cy="560385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41130" y="8898891"/>
            <a:ext cx="2880360" cy="5111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82588" y="287338"/>
            <a:ext cx="12034837" cy="90249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图片占位符 5"/>
          <p:cNvSpPr>
            <a:spLocks noGrp="1"/>
          </p:cNvSpPr>
          <p:nvPr>
            <p:ph type="pic" sz="quarter" idx="14" hasCustomPrompt="1"/>
          </p:nvPr>
        </p:nvSpPr>
        <p:spPr>
          <a:xfrm>
            <a:off x="4273389" y="2054069"/>
            <a:ext cx="3960620" cy="560385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7" name="图片占位符 5"/>
          <p:cNvSpPr>
            <a:spLocks noGrp="1"/>
          </p:cNvSpPr>
          <p:nvPr>
            <p:ph type="pic" sz="quarter" idx="15" hasCustomPrompt="1"/>
          </p:nvPr>
        </p:nvSpPr>
        <p:spPr>
          <a:xfrm>
            <a:off x="544874" y="2054070"/>
            <a:ext cx="3154325" cy="560385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5"/>
          <p:cNvSpPr>
            <a:spLocks noGrp="1"/>
          </p:cNvSpPr>
          <p:nvPr>
            <p:ph type="pic" sz="quarter" idx="16" hasCustomPrompt="1"/>
          </p:nvPr>
        </p:nvSpPr>
        <p:spPr>
          <a:xfrm>
            <a:off x="8808198" y="2054069"/>
            <a:ext cx="3448528" cy="560385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41130" y="8898891"/>
            <a:ext cx="2880360" cy="51117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382588" y="287338"/>
            <a:ext cx="12034837" cy="90249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图片占位符 5"/>
          <p:cNvSpPr>
            <a:spLocks noGrp="1"/>
          </p:cNvSpPr>
          <p:nvPr>
            <p:ph type="pic" sz="quarter" idx="14" hasCustomPrompt="1"/>
          </p:nvPr>
        </p:nvSpPr>
        <p:spPr>
          <a:xfrm>
            <a:off x="4420490" y="2054069"/>
            <a:ext cx="3960620" cy="560385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  <p:sp>
        <p:nvSpPr>
          <p:cNvPr id="7" name="图片占位符 5"/>
          <p:cNvSpPr>
            <a:spLocks noGrp="1"/>
          </p:cNvSpPr>
          <p:nvPr>
            <p:ph type="pic" sz="quarter" idx="15" hasCustomPrompt="1"/>
          </p:nvPr>
        </p:nvSpPr>
        <p:spPr>
          <a:xfrm>
            <a:off x="544874" y="2054070"/>
            <a:ext cx="3448528" cy="5603855"/>
          </a:xfrm>
          <a:pattFill prst="openDmnd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 marL="0" indent="0" algn="ctr">
              <a:buNone/>
              <a:defRPr sz="1800" b="1"/>
            </a:lvl1pPr>
          </a:lstStyle>
          <a:p>
            <a:r>
              <a:rPr lang="zh-CN" altLang="en-US" dirty="0"/>
              <a:t>点击中心图标添加您的图片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SAYOU DESIGN</a:t>
            </a:r>
            <a:r>
              <a:rPr lang="zh-CN" altLang="en-US" dirty="0"/>
              <a:t>）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0110" y="511176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0110" y="8898891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2017/7/28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40530" y="8898891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41130" y="8898891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38300" y="2963636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accent5"/>
                </a:solidFill>
                <a:latin typeface="+mj-ea"/>
                <a:ea typeface="+mj-ea"/>
              </a:rPr>
              <a:t>小鹿鹿</a:t>
            </a:r>
            <a:endParaRPr lang="zh-CN" altLang="en-US" sz="36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44494" y="5667647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+mj-ea"/>
                <a:ea typeface="+mj-ea"/>
              </a:rPr>
              <a:t>CO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LL</a:t>
            </a:r>
            <a:r>
              <a:rPr lang="en-US" altLang="zh-CN" sz="2800" dirty="0">
                <a:latin typeface="+mj-ea"/>
                <a:ea typeface="+mj-ea"/>
              </a:rPr>
              <a:t>ECTION</a:t>
            </a:r>
            <a:endParaRPr lang="zh-CN" altLang="en-US" sz="2800" dirty="0"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0992" y="5953871"/>
            <a:ext cx="1368152" cy="473992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7" name="图片占位符 16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8" name="图片占位符 17"/>
          <p:cNvSpPr>
            <a:spLocks noGrp="1"/>
          </p:cNvSpPr>
          <p:nvPr>
            <p:ph type="pic" sz="quarter" idx="16"/>
          </p:nvPr>
        </p:nvSpPr>
        <p:spPr/>
      </p:sp>
      <p:grpSp>
        <p:nvGrpSpPr>
          <p:cNvPr id="15" name="组合 14"/>
          <p:cNvGrpSpPr/>
          <p:nvPr/>
        </p:nvGrpSpPr>
        <p:grpSpPr>
          <a:xfrm>
            <a:off x="544874" y="2054070"/>
            <a:ext cx="11711852" cy="5603856"/>
            <a:chOff x="544874" y="2054070"/>
            <a:chExt cx="11711852" cy="560385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4874" y="2054070"/>
              <a:ext cx="3154326" cy="560385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73389" y="2054070"/>
              <a:ext cx="3960620" cy="560385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08199" y="2054070"/>
              <a:ext cx="3448527" cy="5603856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382588" y="287338"/>
            <a:ext cx="2240327" cy="1948373"/>
            <a:chOff x="10121900" y="2876378"/>
            <a:chExt cx="2240327" cy="1948373"/>
          </a:xfrm>
        </p:grpSpPr>
        <p:sp>
          <p:nvSpPr>
            <p:cNvPr id="3" name="文本框 2"/>
            <p:cNvSpPr txBox="1"/>
            <p:nvPr/>
          </p:nvSpPr>
          <p:spPr>
            <a:xfrm>
              <a:off x="10121900" y="2876378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贰</a:t>
              </a:r>
              <a:r>
                <a:rPr lang="en-US" altLang="zh-CN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:</a:t>
              </a:r>
              <a:endParaRPr lang="zh-CN" altLang="en-US" sz="6000" dirty="0"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innerShdw blurRad="25400" dist="381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47802" y="3359613"/>
              <a:ext cx="1114425" cy="1069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平</a:t>
              </a:r>
              <a:endParaRPr lang="en-US" altLang="zh-CN" b="1" dirty="0"/>
            </a:p>
            <a:p>
              <a:r>
                <a:rPr lang="zh-CN" altLang="en-US" b="1" dirty="0"/>
                <a:t>面</a:t>
              </a:r>
              <a:endParaRPr lang="en-US" altLang="zh-CN" b="1" dirty="0"/>
            </a:p>
            <a:p>
              <a:r>
                <a:rPr lang="zh-CN" altLang="en-US" b="1" dirty="0"/>
                <a:t>类</a:t>
              </a:r>
              <a:endParaRPr lang="en-US" altLang="zh-CN" b="1" dirty="0"/>
            </a:p>
          </p:txBody>
        </p:sp>
        <p:sp>
          <p:nvSpPr>
            <p:cNvPr id="5" name="文本框 4"/>
            <p:cNvSpPr txBox="1"/>
            <p:nvPr/>
          </p:nvSpPr>
          <p:spPr>
            <a:xfrm rot="5400000">
              <a:off x="11112341" y="3973675"/>
              <a:ext cx="14405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PING MIAN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509664" y="8789055"/>
            <a:ext cx="2907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CO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LL</a:t>
            </a:r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EC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TION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2587" y="8789055"/>
            <a:ext cx="1634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5"/>
                </a:solidFill>
                <a:latin typeface="+mj-lt"/>
                <a:ea typeface="+mj-ea"/>
              </a:rPr>
              <a:t>2016-2017</a:t>
            </a:r>
            <a:endParaRPr lang="zh-CN" altLang="en-US" sz="2800" dirty="0">
              <a:solidFill>
                <a:schemeClr val="accent5"/>
              </a:solidFill>
              <a:latin typeface="+mj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33654" y="287338"/>
            <a:ext cx="783771" cy="743922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4"/>
                </a:solidFill>
                <a:latin typeface="+mj-ea"/>
                <a:ea typeface="+mj-ea"/>
              </a:rPr>
              <a:t>练习作品</a:t>
            </a:r>
          </a:p>
        </p:txBody>
      </p:sp>
      <p:sp>
        <p:nvSpPr>
          <p:cNvPr id="9" name="TextBox 31"/>
          <p:cNvSpPr txBox="1"/>
          <p:nvPr/>
        </p:nvSpPr>
        <p:spPr>
          <a:xfrm>
            <a:off x="544874" y="7671362"/>
            <a:ext cx="117118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00005" y="1515440"/>
            <a:ext cx="5856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兴趣</a:t>
            </a:r>
            <a:r>
              <a:rPr lang="zh-CN" altLang="en-US" sz="2800" dirty="0">
                <a:solidFill>
                  <a:schemeClr val="accent5"/>
                </a:solidFill>
                <a:latin typeface="+mj-ea"/>
                <a:ea typeface="+mj-ea"/>
              </a:rPr>
              <a:t>字体设计</a:t>
            </a:r>
            <a:endParaRPr lang="en-US" altLang="zh-CN" sz="28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图片占位符 22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1" name="图片占位符 20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2" name="图片占位符 21"/>
          <p:cNvSpPr>
            <a:spLocks noGrp="1"/>
          </p:cNvSpPr>
          <p:nvPr>
            <p:ph type="pic" sz="quarter" idx="15"/>
          </p:nvPr>
        </p:nvSpPr>
        <p:spPr/>
      </p:sp>
      <p:grpSp>
        <p:nvGrpSpPr>
          <p:cNvPr id="2" name="组合 1"/>
          <p:cNvGrpSpPr/>
          <p:nvPr/>
        </p:nvGrpSpPr>
        <p:grpSpPr>
          <a:xfrm>
            <a:off x="382588" y="287338"/>
            <a:ext cx="2240327" cy="1948373"/>
            <a:chOff x="10121900" y="2876378"/>
            <a:chExt cx="2240327" cy="1948373"/>
          </a:xfrm>
        </p:grpSpPr>
        <p:sp>
          <p:nvSpPr>
            <p:cNvPr id="3" name="文本框 2"/>
            <p:cNvSpPr txBox="1"/>
            <p:nvPr/>
          </p:nvSpPr>
          <p:spPr>
            <a:xfrm>
              <a:off x="10121900" y="2876378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贰</a:t>
              </a:r>
              <a:r>
                <a:rPr lang="en-US" altLang="zh-CN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:</a:t>
              </a:r>
              <a:endParaRPr lang="zh-CN" altLang="en-US" sz="6000" dirty="0"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innerShdw blurRad="25400" dist="381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47802" y="3359613"/>
              <a:ext cx="1114425" cy="1069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平</a:t>
              </a:r>
              <a:endParaRPr lang="en-US" altLang="zh-CN" b="1" dirty="0"/>
            </a:p>
            <a:p>
              <a:r>
                <a:rPr lang="zh-CN" altLang="en-US" b="1" dirty="0"/>
                <a:t>面</a:t>
              </a:r>
              <a:endParaRPr lang="en-US" altLang="zh-CN" b="1" dirty="0"/>
            </a:p>
            <a:p>
              <a:r>
                <a:rPr lang="zh-CN" altLang="en-US" b="1" dirty="0"/>
                <a:t>类</a:t>
              </a:r>
              <a:endParaRPr lang="en-US" altLang="zh-CN" b="1" dirty="0"/>
            </a:p>
          </p:txBody>
        </p:sp>
        <p:sp>
          <p:nvSpPr>
            <p:cNvPr id="5" name="文本框 4"/>
            <p:cNvSpPr txBox="1"/>
            <p:nvPr/>
          </p:nvSpPr>
          <p:spPr>
            <a:xfrm rot="5400000">
              <a:off x="11112341" y="3973675"/>
              <a:ext cx="14405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PING MIAN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509664" y="8789055"/>
            <a:ext cx="2907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CO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LL</a:t>
            </a:r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EC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TION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2587" y="8789055"/>
            <a:ext cx="1634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5"/>
                </a:solidFill>
                <a:latin typeface="+mj-lt"/>
                <a:ea typeface="+mj-ea"/>
              </a:rPr>
              <a:t>2016-2017</a:t>
            </a:r>
            <a:endParaRPr lang="zh-CN" altLang="en-US" sz="2800" dirty="0">
              <a:solidFill>
                <a:schemeClr val="accent5"/>
              </a:solidFill>
              <a:latin typeface="+mj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33654" y="287338"/>
            <a:ext cx="783771" cy="743922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4"/>
                </a:solidFill>
                <a:latin typeface="+mj-ea"/>
                <a:ea typeface="+mj-ea"/>
              </a:rPr>
              <a:t>练习作品</a:t>
            </a:r>
          </a:p>
        </p:txBody>
      </p:sp>
      <p:sp>
        <p:nvSpPr>
          <p:cNvPr id="9" name="TextBox 31"/>
          <p:cNvSpPr txBox="1"/>
          <p:nvPr/>
        </p:nvSpPr>
        <p:spPr>
          <a:xfrm>
            <a:off x="544874" y="7671362"/>
            <a:ext cx="117118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00005" y="1515440"/>
            <a:ext cx="5856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兴趣</a:t>
            </a:r>
            <a:r>
              <a:rPr lang="zh-CN" altLang="en-US" sz="2800" dirty="0">
                <a:solidFill>
                  <a:schemeClr val="accent5"/>
                </a:solidFill>
                <a:latin typeface="+mj-ea"/>
                <a:ea typeface="+mj-ea"/>
              </a:rPr>
              <a:t>海报设计</a:t>
            </a:r>
            <a:endParaRPr lang="en-US" altLang="zh-CN" sz="28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5962" y="2054071"/>
            <a:ext cx="4047474" cy="565971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874" y="2054071"/>
            <a:ext cx="3740521" cy="56038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4002" y="2054069"/>
            <a:ext cx="3802723" cy="5659719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544874" y="5655427"/>
            <a:ext cx="3448526" cy="200122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1" name="图片占位符 10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3" name="图片占位符 12"/>
          <p:cNvSpPr>
            <a:spLocks noGrp="1"/>
          </p:cNvSpPr>
          <p:nvPr>
            <p:ph type="pic" sz="quarter" idx="15"/>
          </p:nvPr>
        </p:nvSpPr>
        <p:spPr/>
      </p:sp>
      <p:grpSp>
        <p:nvGrpSpPr>
          <p:cNvPr id="2" name="组合 1"/>
          <p:cNvGrpSpPr/>
          <p:nvPr/>
        </p:nvGrpSpPr>
        <p:grpSpPr>
          <a:xfrm>
            <a:off x="382588" y="287338"/>
            <a:ext cx="2240327" cy="1948373"/>
            <a:chOff x="10121900" y="2876378"/>
            <a:chExt cx="2240327" cy="1948373"/>
          </a:xfrm>
        </p:grpSpPr>
        <p:sp>
          <p:nvSpPr>
            <p:cNvPr id="3" name="文本框 2"/>
            <p:cNvSpPr txBox="1"/>
            <p:nvPr/>
          </p:nvSpPr>
          <p:spPr>
            <a:xfrm>
              <a:off x="10121900" y="2876378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贰</a:t>
              </a:r>
              <a:r>
                <a:rPr lang="en-US" altLang="zh-CN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:</a:t>
              </a:r>
              <a:endParaRPr lang="zh-CN" altLang="en-US" sz="6000" dirty="0"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innerShdw blurRad="25400" dist="381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47802" y="3359613"/>
              <a:ext cx="1114425" cy="1069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平</a:t>
              </a:r>
              <a:endParaRPr lang="en-US" altLang="zh-CN" b="1" dirty="0"/>
            </a:p>
            <a:p>
              <a:r>
                <a:rPr lang="zh-CN" altLang="en-US" b="1" dirty="0"/>
                <a:t>面</a:t>
              </a:r>
              <a:endParaRPr lang="en-US" altLang="zh-CN" b="1" dirty="0"/>
            </a:p>
            <a:p>
              <a:r>
                <a:rPr lang="zh-CN" altLang="en-US" b="1" dirty="0"/>
                <a:t>类</a:t>
              </a:r>
              <a:endParaRPr lang="en-US" altLang="zh-CN" b="1" dirty="0"/>
            </a:p>
          </p:txBody>
        </p:sp>
        <p:sp>
          <p:nvSpPr>
            <p:cNvPr id="5" name="文本框 4"/>
            <p:cNvSpPr txBox="1"/>
            <p:nvPr/>
          </p:nvSpPr>
          <p:spPr>
            <a:xfrm rot="5400000">
              <a:off x="11112341" y="3973675"/>
              <a:ext cx="14405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PING MIAN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509664" y="8789055"/>
            <a:ext cx="2907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CO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LL</a:t>
            </a:r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EC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TION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2587" y="8789055"/>
            <a:ext cx="1634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5"/>
                </a:solidFill>
                <a:latin typeface="+mj-lt"/>
                <a:ea typeface="+mj-ea"/>
              </a:rPr>
              <a:t>2015-2016</a:t>
            </a:r>
            <a:endParaRPr lang="zh-CN" altLang="en-US" sz="2800" dirty="0">
              <a:solidFill>
                <a:schemeClr val="accent5"/>
              </a:solidFill>
              <a:latin typeface="+mj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33654" y="287338"/>
            <a:ext cx="783771" cy="743922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4"/>
                </a:solidFill>
                <a:latin typeface="+mj-ea"/>
                <a:ea typeface="+mj-ea"/>
              </a:rPr>
              <a:t>练习作品</a:t>
            </a:r>
          </a:p>
        </p:txBody>
      </p:sp>
      <p:sp>
        <p:nvSpPr>
          <p:cNvPr id="9" name="TextBox 31"/>
          <p:cNvSpPr txBox="1"/>
          <p:nvPr/>
        </p:nvSpPr>
        <p:spPr>
          <a:xfrm>
            <a:off x="544874" y="7671362"/>
            <a:ext cx="117118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pic>
        <p:nvPicPr>
          <p:cNvPr id="25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69795" y="2054069"/>
            <a:ext cx="3786931" cy="5602583"/>
          </a:xfrm>
          <a:prstGeom prst="rect">
            <a:avLst/>
          </a:prstGeom>
          <a:noFill/>
          <a:ln>
            <a:solidFill>
              <a:sysClr val="windowText" lastClr="000000">
                <a:lumMod val="50000"/>
                <a:lumOff val="50000"/>
              </a:sys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6788" y="2054069"/>
            <a:ext cx="3446614" cy="3511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6457" y="2052097"/>
            <a:ext cx="4390282" cy="561926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44874" y="6717255"/>
            <a:ext cx="34485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5"/>
                </a:solidFill>
                <a:latin typeface="+mj-ea"/>
                <a:ea typeface="+mj-ea"/>
              </a:rPr>
              <a:t>产品包装</a:t>
            </a:r>
            <a:endParaRPr lang="en-US" altLang="zh-CN" sz="2800" dirty="0">
              <a:solidFill>
                <a:schemeClr val="accent5"/>
              </a:solidFill>
              <a:latin typeface="+mj-ea"/>
              <a:ea typeface="+mj-ea"/>
            </a:endParaRPr>
          </a:p>
          <a:p>
            <a:pPr algn="r"/>
            <a:r>
              <a:rPr lang="zh-CN" altLang="en-US" sz="2800" dirty="0">
                <a:solidFill>
                  <a:schemeClr val="accent5"/>
                </a:solidFill>
                <a:latin typeface="+mj-ea"/>
                <a:ea typeface="+mj-ea"/>
              </a:rPr>
              <a:t>设计</a:t>
            </a:r>
            <a:endParaRPr lang="en-US" altLang="zh-CN" sz="28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261950" y="3799283"/>
            <a:ext cx="2240327" cy="1948373"/>
            <a:chOff x="10121900" y="2876378"/>
            <a:chExt cx="2240327" cy="1948373"/>
          </a:xfrm>
        </p:grpSpPr>
        <p:sp>
          <p:nvSpPr>
            <p:cNvPr id="10" name="文本框 9"/>
            <p:cNvSpPr txBox="1"/>
            <p:nvPr/>
          </p:nvSpPr>
          <p:spPr>
            <a:xfrm>
              <a:off x="10121900" y="2876378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叁：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247802" y="3359613"/>
              <a:ext cx="1114425" cy="1069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视</a:t>
              </a:r>
              <a:endParaRPr lang="en-US" altLang="zh-CN" b="1" dirty="0"/>
            </a:p>
            <a:p>
              <a:r>
                <a:rPr lang="zh-CN" altLang="en-US" b="1" dirty="0"/>
                <a:t>觉</a:t>
              </a:r>
              <a:endParaRPr lang="en-US" altLang="zh-CN" b="1" dirty="0"/>
            </a:p>
            <a:p>
              <a:r>
                <a:rPr lang="zh-CN" altLang="en-US" b="1" dirty="0"/>
                <a:t>类</a:t>
              </a:r>
              <a:endParaRPr lang="en-US" altLang="zh-CN" b="1" dirty="0"/>
            </a:p>
          </p:txBody>
        </p:sp>
        <p:sp>
          <p:nvSpPr>
            <p:cNvPr id="12" name="文本框 11"/>
            <p:cNvSpPr txBox="1"/>
            <p:nvPr/>
          </p:nvSpPr>
          <p:spPr>
            <a:xfrm rot="5400000">
              <a:off x="11112341" y="3973675"/>
              <a:ext cx="14405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SHI JUE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914900" y="2912137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COLLECTION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14900" y="2489433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lt"/>
                <a:ea typeface="+mj-ea"/>
              </a:rPr>
              <a:t>2016-2017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4874" y="2038660"/>
            <a:ext cx="11711852" cy="6233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9509664" y="8789055"/>
            <a:ext cx="2907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CO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LL</a:t>
            </a:r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EC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TION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2587" y="8789055"/>
            <a:ext cx="1634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5"/>
                </a:solidFill>
                <a:latin typeface="+mj-lt"/>
                <a:ea typeface="+mj-ea"/>
              </a:rPr>
              <a:t>2016-2017</a:t>
            </a:r>
            <a:endParaRPr lang="zh-CN" altLang="en-US" sz="2800" dirty="0">
              <a:solidFill>
                <a:schemeClr val="accent5"/>
              </a:solidFill>
              <a:latin typeface="+mj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33654" y="287338"/>
            <a:ext cx="783771" cy="743922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4"/>
                </a:solidFill>
                <a:latin typeface="+mj-ea"/>
                <a:ea typeface="+mj-ea"/>
              </a:rPr>
              <a:t>练习作品</a:t>
            </a:r>
          </a:p>
        </p:txBody>
      </p:sp>
      <p:sp>
        <p:nvSpPr>
          <p:cNvPr id="9" name="TextBox 31"/>
          <p:cNvSpPr txBox="1"/>
          <p:nvPr/>
        </p:nvSpPr>
        <p:spPr>
          <a:xfrm>
            <a:off x="544874" y="7671362"/>
            <a:ext cx="11711852" cy="1061829"/>
          </a:xfrm>
          <a:prstGeom prst="rect">
            <a:avLst/>
          </a:prstGeom>
          <a:solidFill>
            <a:schemeClr val="accent4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00005" y="1515440"/>
            <a:ext cx="5856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兴趣</a:t>
            </a:r>
            <a:r>
              <a:rPr lang="zh-CN" altLang="en-US" sz="2800" dirty="0">
                <a:solidFill>
                  <a:schemeClr val="accent5"/>
                </a:solidFill>
                <a:latin typeface="+mj-ea"/>
                <a:ea typeface="+mj-ea"/>
              </a:rPr>
              <a:t>视觉设计</a:t>
            </a:r>
            <a:endParaRPr lang="en-US" altLang="zh-CN" sz="28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82587" y="287338"/>
            <a:ext cx="2240327" cy="1948373"/>
            <a:chOff x="10121900" y="2876378"/>
            <a:chExt cx="2240327" cy="1948373"/>
          </a:xfrm>
        </p:grpSpPr>
        <p:sp>
          <p:nvSpPr>
            <p:cNvPr id="13" name="文本框 12"/>
            <p:cNvSpPr txBox="1"/>
            <p:nvPr/>
          </p:nvSpPr>
          <p:spPr>
            <a:xfrm>
              <a:off x="10121900" y="2876378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叁：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247802" y="3359613"/>
              <a:ext cx="1114425" cy="1069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视</a:t>
              </a:r>
              <a:endParaRPr lang="en-US" altLang="zh-CN" b="1" dirty="0"/>
            </a:p>
            <a:p>
              <a:r>
                <a:rPr lang="zh-CN" altLang="en-US" b="1" dirty="0"/>
                <a:t>觉</a:t>
              </a:r>
              <a:endParaRPr lang="en-US" altLang="zh-CN" b="1" dirty="0"/>
            </a:p>
            <a:p>
              <a:r>
                <a:rPr lang="zh-CN" altLang="en-US" b="1" dirty="0"/>
                <a:t>类</a:t>
              </a:r>
              <a:endParaRPr lang="en-US" altLang="zh-CN" b="1" dirty="0"/>
            </a:p>
          </p:txBody>
        </p:sp>
        <p:sp>
          <p:nvSpPr>
            <p:cNvPr id="15" name="文本框 14"/>
            <p:cNvSpPr txBox="1"/>
            <p:nvPr/>
          </p:nvSpPr>
          <p:spPr>
            <a:xfrm rot="5400000">
              <a:off x="11112341" y="3973675"/>
              <a:ext cx="14405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SHI JUE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8" name="图片占位符 17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9" name="图片占位符 18"/>
          <p:cNvSpPr>
            <a:spLocks noGrp="1"/>
          </p:cNvSpPr>
          <p:nvPr>
            <p:ph type="pic" sz="quarter" idx="16"/>
          </p:nvPr>
        </p:nvSpPr>
        <p:spPr/>
      </p:sp>
      <p:grpSp>
        <p:nvGrpSpPr>
          <p:cNvPr id="5" name="组合 4"/>
          <p:cNvGrpSpPr/>
          <p:nvPr/>
        </p:nvGrpSpPr>
        <p:grpSpPr>
          <a:xfrm>
            <a:off x="544874" y="3250310"/>
            <a:ext cx="11711851" cy="5333062"/>
            <a:chOff x="214596" y="3100489"/>
            <a:chExt cx="12369891" cy="56327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4596" y="3100489"/>
              <a:ext cx="4226132" cy="563270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/>
            <a:srcRect b="11272"/>
            <a:stretch>
              <a:fillRect/>
            </a:stretch>
          </p:blipFill>
          <p:spPr>
            <a:xfrm>
              <a:off x="4771007" y="3100490"/>
              <a:ext cx="3726306" cy="563270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5"/>
            <a:srcRect t="23286"/>
            <a:stretch>
              <a:fillRect/>
            </a:stretch>
          </p:blipFill>
          <p:spPr>
            <a:xfrm>
              <a:off x="8780292" y="3100490"/>
              <a:ext cx="3804195" cy="5632701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9509664" y="8789055"/>
            <a:ext cx="2907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CO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LL</a:t>
            </a:r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EC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TION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2587" y="8789055"/>
            <a:ext cx="1634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5"/>
                </a:solidFill>
                <a:latin typeface="+mj-lt"/>
                <a:ea typeface="+mj-ea"/>
              </a:rPr>
              <a:t>2016-2017</a:t>
            </a:r>
            <a:endParaRPr lang="zh-CN" altLang="en-US" sz="2800" dirty="0">
              <a:solidFill>
                <a:schemeClr val="accent5"/>
              </a:solidFill>
              <a:latin typeface="+mj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33654" y="287338"/>
            <a:ext cx="783771" cy="743922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4"/>
                </a:solidFill>
                <a:latin typeface="+mj-ea"/>
                <a:ea typeface="+mj-ea"/>
              </a:rPr>
              <a:t>练习作品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400005" y="1515440"/>
            <a:ext cx="5856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兴趣</a:t>
            </a:r>
            <a:r>
              <a:rPr lang="zh-CN" altLang="en-US" sz="2800" dirty="0">
                <a:solidFill>
                  <a:schemeClr val="accent5"/>
                </a:solidFill>
                <a:latin typeface="+mj-ea"/>
                <a:ea typeface="+mj-ea"/>
              </a:rPr>
              <a:t>视觉设计</a:t>
            </a:r>
            <a:endParaRPr lang="en-US" altLang="zh-CN" sz="28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82587" y="287338"/>
            <a:ext cx="2240327" cy="1948373"/>
            <a:chOff x="10121900" y="2876378"/>
            <a:chExt cx="2240327" cy="1948373"/>
          </a:xfrm>
        </p:grpSpPr>
        <p:sp>
          <p:nvSpPr>
            <p:cNvPr id="13" name="文本框 12"/>
            <p:cNvSpPr txBox="1"/>
            <p:nvPr/>
          </p:nvSpPr>
          <p:spPr>
            <a:xfrm>
              <a:off x="10121900" y="2876378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叁：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247802" y="3359613"/>
              <a:ext cx="1114425" cy="1069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视</a:t>
              </a:r>
              <a:endParaRPr lang="en-US" altLang="zh-CN" b="1" dirty="0"/>
            </a:p>
            <a:p>
              <a:r>
                <a:rPr lang="zh-CN" altLang="en-US" b="1" dirty="0"/>
                <a:t>觉</a:t>
              </a:r>
              <a:endParaRPr lang="en-US" altLang="zh-CN" b="1" dirty="0"/>
            </a:p>
            <a:p>
              <a:r>
                <a:rPr lang="zh-CN" altLang="en-US" b="1" dirty="0"/>
                <a:t>类</a:t>
              </a:r>
              <a:endParaRPr lang="en-US" altLang="zh-CN" b="1" dirty="0"/>
            </a:p>
          </p:txBody>
        </p:sp>
        <p:sp>
          <p:nvSpPr>
            <p:cNvPr id="15" name="文本框 14"/>
            <p:cNvSpPr txBox="1"/>
            <p:nvPr/>
          </p:nvSpPr>
          <p:spPr>
            <a:xfrm rot="5400000">
              <a:off x="11112341" y="3973675"/>
              <a:ext cx="14405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SHI JUE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9" name="TextBox 31"/>
          <p:cNvSpPr txBox="1"/>
          <p:nvPr/>
        </p:nvSpPr>
        <p:spPr>
          <a:xfrm>
            <a:off x="544874" y="2054069"/>
            <a:ext cx="11711852" cy="1061829"/>
          </a:xfrm>
          <a:prstGeom prst="rect">
            <a:avLst/>
          </a:prstGeom>
          <a:solidFill>
            <a:schemeClr val="accent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</p:spTree>
  </p:cSld>
  <p:clrMapOvr>
    <a:masterClrMapping/>
  </p:clrMapOvr>
  <p:transition spd="slow"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文本框 7"/>
          <p:cNvSpPr txBox="1"/>
          <p:nvPr/>
        </p:nvSpPr>
        <p:spPr>
          <a:xfrm>
            <a:off x="9509664" y="8789055"/>
            <a:ext cx="2907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CO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LL</a:t>
            </a:r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EC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TION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2587" y="8789055"/>
            <a:ext cx="1634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5"/>
                </a:solidFill>
                <a:latin typeface="+mj-lt"/>
                <a:ea typeface="+mj-ea"/>
              </a:rPr>
              <a:t>2016-2017</a:t>
            </a:r>
            <a:endParaRPr lang="zh-CN" altLang="en-US" sz="2800" dirty="0">
              <a:solidFill>
                <a:schemeClr val="accent5"/>
              </a:solidFill>
              <a:latin typeface="+mj-lt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633654" y="287338"/>
            <a:ext cx="783771" cy="743922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4"/>
                </a:solidFill>
                <a:latin typeface="+mj-ea"/>
                <a:ea typeface="+mj-ea"/>
              </a:rPr>
              <a:t>练习作品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00005" y="1515440"/>
            <a:ext cx="5856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兴趣</a:t>
            </a:r>
            <a:r>
              <a:rPr lang="zh-CN" altLang="en-US" sz="2800" dirty="0">
                <a:solidFill>
                  <a:schemeClr val="accent5"/>
                </a:solidFill>
                <a:latin typeface="+mj-ea"/>
                <a:ea typeface="+mj-ea"/>
              </a:rPr>
              <a:t>视觉设计</a:t>
            </a:r>
            <a:endParaRPr lang="en-US" altLang="zh-CN" sz="28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82587" y="287338"/>
            <a:ext cx="2240327" cy="1948373"/>
            <a:chOff x="10121900" y="2876378"/>
            <a:chExt cx="2240327" cy="1948373"/>
          </a:xfrm>
        </p:grpSpPr>
        <p:sp>
          <p:nvSpPr>
            <p:cNvPr id="13" name="文本框 12"/>
            <p:cNvSpPr txBox="1"/>
            <p:nvPr/>
          </p:nvSpPr>
          <p:spPr>
            <a:xfrm>
              <a:off x="10121900" y="2876378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叁：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247802" y="3359613"/>
              <a:ext cx="1114425" cy="1069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视</a:t>
              </a:r>
              <a:endParaRPr lang="en-US" altLang="zh-CN" b="1" dirty="0"/>
            </a:p>
            <a:p>
              <a:r>
                <a:rPr lang="zh-CN" altLang="en-US" b="1" dirty="0"/>
                <a:t>觉</a:t>
              </a:r>
              <a:endParaRPr lang="en-US" altLang="zh-CN" b="1" dirty="0"/>
            </a:p>
            <a:p>
              <a:r>
                <a:rPr lang="zh-CN" altLang="en-US" b="1" dirty="0"/>
                <a:t>类</a:t>
              </a:r>
              <a:endParaRPr lang="en-US" altLang="zh-CN" b="1" dirty="0"/>
            </a:p>
          </p:txBody>
        </p:sp>
        <p:sp>
          <p:nvSpPr>
            <p:cNvPr id="15" name="文本框 14"/>
            <p:cNvSpPr txBox="1"/>
            <p:nvPr/>
          </p:nvSpPr>
          <p:spPr>
            <a:xfrm rot="5400000">
              <a:off x="11112341" y="3973675"/>
              <a:ext cx="14405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SHI JUE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3796007" y="1556239"/>
            <a:ext cx="5209586" cy="5209586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3" name="TextBox 31"/>
          <p:cNvSpPr txBox="1"/>
          <p:nvPr/>
        </p:nvSpPr>
        <p:spPr>
          <a:xfrm>
            <a:off x="544874" y="7577809"/>
            <a:ext cx="11711852" cy="1061829"/>
          </a:xfrm>
          <a:prstGeom prst="rect">
            <a:avLst/>
          </a:prstGeom>
          <a:solidFill>
            <a:schemeClr val="accent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</p:spTree>
  </p:cSld>
  <p:clrMapOvr>
    <a:masterClrMapping/>
  </p:clrMapOvr>
  <p:transition spd="slow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261950" y="3799283"/>
            <a:ext cx="2240327" cy="1948373"/>
            <a:chOff x="10121900" y="2876378"/>
            <a:chExt cx="2240327" cy="1948373"/>
          </a:xfrm>
        </p:grpSpPr>
        <p:sp>
          <p:nvSpPr>
            <p:cNvPr id="10" name="文本框 9"/>
            <p:cNvSpPr txBox="1"/>
            <p:nvPr/>
          </p:nvSpPr>
          <p:spPr>
            <a:xfrm>
              <a:off x="10121900" y="2876378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肆：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247802" y="3359613"/>
              <a:ext cx="1114425" cy="1069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摄</a:t>
              </a:r>
              <a:endParaRPr lang="en-US" altLang="zh-CN" b="1" dirty="0"/>
            </a:p>
            <a:p>
              <a:r>
                <a:rPr lang="zh-CN" altLang="en-US" b="1" dirty="0"/>
                <a:t>影</a:t>
              </a:r>
              <a:endParaRPr lang="en-US" altLang="zh-CN" b="1" dirty="0"/>
            </a:p>
            <a:p>
              <a:r>
                <a:rPr lang="zh-CN" altLang="en-US" b="1" dirty="0"/>
                <a:t>类</a:t>
              </a:r>
              <a:endParaRPr lang="en-US" altLang="zh-CN" b="1" dirty="0"/>
            </a:p>
          </p:txBody>
        </p:sp>
        <p:sp>
          <p:nvSpPr>
            <p:cNvPr id="12" name="文本框 11"/>
            <p:cNvSpPr txBox="1"/>
            <p:nvPr/>
          </p:nvSpPr>
          <p:spPr>
            <a:xfrm rot="5400000">
              <a:off x="11112341" y="3973675"/>
              <a:ext cx="14405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SHE YING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914900" y="2912137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COLLECTION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14900" y="2489433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lt"/>
                <a:ea typeface="+mj-ea"/>
              </a:rPr>
              <a:t>2014-2017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ransition spd="slow"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图片占位符 3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" name="图片占位符 4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8" name="文本框 7"/>
          <p:cNvSpPr txBox="1"/>
          <p:nvPr/>
        </p:nvSpPr>
        <p:spPr>
          <a:xfrm>
            <a:off x="9509664" y="8789055"/>
            <a:ext cx="2907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CO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LL</a:t>
            </a:r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EC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TION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2587" y="8789055"/>
            <a:ext cx="1634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5"/>
                </a:solidFill>
                <a:latin typeface="+mj-lt"/>
                <a:ea typeface="+mj-ea"/>
              </a:rPr>
              <a:t>2014-2017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633654" y="287338"/>
            <a:ext cx="783771" cy="743922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4"/>
                </a:solidFill>
                <a:latin typeface="+mj-ea"/>
                <a:ea typeface="+mj-ea"/>
              </a:rPr>
              <a:t>练习作品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00005" y="1515440"/>
            <a:ext cx="5856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兴趣</a:t>
            </a:r>
            <a:r>
              <a:rPr lang="zh-CN" altLang="en-US" sz="2800" dirty="0">
                <a:solidFill>
                  <a:schemeClr val="accent5"/>
                </a:solidFill>
                <a:latin typeface="+mj-ea"/>
                <a:ea typeface="+mj-ea"/>
              </a:rPr>
              <a:t>摄影作品</a:t>
            </a:r>
            <a:endParaRPr lang="en-US" altLang="zh-CN" sz="28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23" name="TextBox 31"/>
          <p:cNvSpPr txBox="1"/>
          <p:nvPr/>
        </p:nvSpPr>
        <p:spPr>
          <a:xfrm>
            <a:off x="1017396" y="7577809"/>
            <a:ext cx="11239330" cy="1061829"/>
          </a:xfrm>
          <a:prstGeom prst="rect">
            <a:avLst/>
          </a:prstGeo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82587" y="287338"/>
            <a:ext cx="2240327" cy="1948373"/>
            <a:chOff x="10121900" y="2876378"/>
            <a:chExt cx="2240327" cy="1948373"/>
          </a:xfrm>
        </p:grpSpPr>
        <p:sp>
          <p:nvSpPr>
            <p:cNvPr id="17" name="文本框 16"/>
            <p:cNvSpPr txBox="1"/>
            <p:nvPr/>
          </p:nvSpPr>
          <p:spPr>
            <a:xfrm>
              <a:off x="10121900" y="2876378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肆：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247802" y="3359613"/>
              <a:ext cx="1114425" cy="1069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摄</a:t>
              </a:r>
              <a:endParaRPr lang="en-US" altLang="zh-CN" b="1" dirty="0"/>
            </a:p>
            <a:p>
              <a:r>
                <a:rPr lang="zh-CN" altLang="en-US" b="1" dirty="0"/>
                <a:t>影</a:t>
              </a:r>
              <a:endParaRPr lang="en-US" altLang="zh-CN" b="1" dirty="0"/>
            </a:p>
            <a:p>
              <a:r>
                <a:rPr lang="zh-CN" altLang="en-US" b="1" dirty="0"/>
                <a:t>类</a:t>
              </a:r>
              <a:endParaRPr lang="en-US" altLang="zh-CN" b="1" dirty="0"/>
            </a:p>
          </p:txBody>
        </p:sp>
        <p:sp>
          <p:nvSpPr>
            <p:cNvPr id="19" name="文本框 18"/>
            <p:cNvSpPr txBox="1"/>
            <p:nvPr/>
          </p:nvSpPr>
          <p:spPr>
            <a:xfrm rot="5400000">
              <a:off x="11112341" y="3973675"/>
              <a:ext cx="14405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SHE YING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7396" y="2038660"/>
            <a:ext cx="8084599" cy="5389732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2795" y="4973098"/>
            <a:ext cx="5383931" cy="2318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2795" y="2285027"/>
            <a:ext cx="5383931" cy="25168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占位符 22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图片占位符 24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图片占位符 26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图片占位符 28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文本框 12"/>
          <p:cNvSpPr txBox="1"/>
          <p:nvPr/>
        </p:nvSpPr>
        <p:spPr>
          <a:xfrm>
            <a:off x="9509664" y="8789055"/>
            <a:ext cx="2907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CO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LL</a:t>
            </a:r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EC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TION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2587" y="8789055"/>
            <a:ext cx="1634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5"/>
                </a:solidFill>
                <a:latin typeface="+mj-lt"/>
                <a:ea typeface="+mj-ea"/>
              </a:rPr>
              <a:t>2014-2017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1633654" y="287338"/>
            <a:ext cx="783771" cy="743922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4"/>
                </a:solidFill>
                <a:latin typeface="+mj-ea"/>
                <a:ea typeface="+mj-ea"/>
              </a:rPr>
              <a:t>练习作品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00005" y="1060273"/>
            <a:ext cx="5856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5"/>
                </a:solidFill>
                <a:latin typeface="+mj-ea"/>
                <a:ea typeface="+mj-ea"/>
              </a:rPr>
              <a:t>兴趣摄影作品</a:t>
            </a:r>
            <a:endParaRPr lang="en-US" altLang="zh-CN" sz="28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17" name="TextBox 31"/>
          <p:cNvSpPr txBox="1"/>
          <p:nvPr/>
        </p:nvSpPr>
        <p:spPr>
          <a:xfrm>
            <a:off x="537029" y="4669865"/>
            <a:ext cx="11719697" cy="1061829"/>
          </a:xfrm>
          <a:prstGeom prst="rect">
            <a:avLst/>
          </a:prstGeo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82587" y="287338"/>
            <a:ext cx="2240327" cy="1948373"/>
            <a:chOff x="10121900" y="2876378"/>
            <a:chExt cx="2240327" cy="1948373"/>
          </a:xfrm>
        </p:grpSpPr>
        <p:sp>
          <p:nvSpPr>
            <p:cNvPr id="19" name="文本框 18"/>
            <p:cNvSpPr txBox="1"/>
            <p:nvPr/>
          </p:nvSpPr>
          <p:spPr>
            <a:xfrm>
              <a:off x="10121900" y="2876378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肆：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247802" y="3359613"/>
              <a:ext cx="1114425" cy="1069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摄</a:t>
              </a:r>
              <a:endParaRPr lang="en-US" altLang="zh-CN" b="1" dirty="0"/>
            </a:p>
            <a:p>
              <a:r>
                <a:rPr lang="zh-CN" altLang="en-US" b="1" dirty="0"/>
                <a:t>影</a:t>
              </a:r>
              <a:endParaRPr lang="en-US" altLang="zh-CN" b="1" dirty="0"/>
            </a:p>
            <a:p>
              <a:r>
                <a:rPr lang="zh-CN" altLang="en-US" b="1" dirty="0"/>
                <a:t>类</a:t>
              </a:r>
              <a:endParaRPr lang="en-US" altLang="zh-CN" b="1" dirty="0"/>
            </a:p>
          </p:txBody>
        </p:sp>
        <p:sp>
          <p:nvSpPr>
            <p:cNvPr id="21" name="文本框 20"/>
            <p:cNvSpPr txBox="1"/>
            <p:nvPr/>
          </p:nvSpPr>
          <p:spPr>
            <a:xfrm rot="5400000">
              <a:off x="11112341" y="3973675"/>
              <a:ext cx="14405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SHE YING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72145" y="1018902"/>
            <a:ext cx="412865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zh-CN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联系电话</a:t>
            </a:r>
            <a:r>
              <a:rPr lang="en-US" altLang="zh-CN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// (+86)136-8866-6688</a:t>
            </a:r>
            <a:endParaRPr lang="zh-CN" altLang="zh-CN" sz="1100" b="1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3737" y="2521471"/>
            <a:ext cx="3041794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教育经历</a:t>
            </a: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Education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3737" y="311905"/>
            <a:ext cx="3041794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个人信息</a:t>
            </a: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Individual</a:t>
            </a:r>
          </a:p>
        </p:txBody>
      </p:sp>
      <p:sp>
        <p:nvSpPr>
          <p:cNvPr id="19" name="矩形 18"/>
          <p:cNvSpPr/>
          <p:nvPr/>
        </p:nvSpPr>
        <p:spPr>
          <a:xfrm>
            <a:off x="393737" y="4076284"/>
            <a:ext cx="3041794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实践经历</a:t>
            </a: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Experience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17060" y="2521471"/>
            <a:ext cx="3041794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所获荣誉</a:t>
            </a: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Reputation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2943" y="6850801"/>
            <a:ext cx="3041794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技能评价</a:t>
            </a: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Qualification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17060" y="6850801"/>
            <a:ext cx="3041794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自我评价</a:t>
            </a:r>
            <a:r>
              <a:rPr lang="en-US" altLang="zh-CN" sz="20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Evaluation</a:t>
            </a:r>
            <a:endParaRPr lang="zh-CN" altLang="en-US" sz="2000" kern="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24800" y="1018902"/>
            <a:ext cx="412865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工作经验 </a:t>
            </a:r>
            <a:r>
              <a:rPr lang="en-US" altLang="zh-CN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// </a:t>
            </a:r>
            <a:r>
              <a:rPr lang="zh-CN" altLang="en-US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应届毕业生</a:t>
            </a:r>
            <a:endParaRPr lang="zh-CN" altLang="zh-CN" sz="1100" b="1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272145" y="1518964"/>
            <a:ext cx="412865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电子邮箱 </a:t>
            </a:r>
            <a:r>
              <a:rPr lang="en-US" altLang="zh-CN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// SAYOU@docer.com</a:t>
            </a:r>
            <a:endParaRPr lang="zh-CN" altLang="zh-CN" sz="1100" b="1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924800" y="1518964"/>
            <a:ext cx="412865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籍       贯 </a:t>
            </a:r>
            <a:r>
              <a:rPr lang="en-US" altLang="zh-CN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// </a:t>
            </a:r>
            <a:r>
              <a:rPr lang="zh-CN" altLang="en-US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四川成都市</a:t>
            </a:r>
            <a:endParaRPr lang="zh-CN" altLang="zh-CN" sz="1100" b="1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72145" y="2025954"/>
            <a:ext cx="412865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政治面貌 </a:t>
            </a:r>
            <a:r>
              <a:rPr lang="en-US" altLang="zh-CN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// </a:t>
            </a:r>
            <a:r>
              <a:rPr lang="zh-CN" altLang="en-US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中共党员</a:t>
            </a:r>
            <a:endParaRPr lang="zh-CN" altLang="zh-CN" sz="1100" b="1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924800" y="2025954"/>
            <a:ext cx="4128655" cy="333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生       日 </a:t>
            </a:r>
            <a:r>
              <a:rPr lang="en-US" altLang="zh-CN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// 1996.06.06</a:t>
            </a:r>
            <a:endParaRPr lang="zh-CN" altLang="zh-CN" sz="1100" b="1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92944" y="2913041"/>
            <a:ext cx="5772329" cy="333375"/>
            <a:chOff x="392944" y="2808539"/>
            <a:chExt cx="5772329" cy="333375"/>
          </a:xfrm>
        </p:grpSpPr>
        <p:sp>
          <p:nvSpPr>
            <p:cNvPr id="46" name="矩形 45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2012.09 – 2017.06</a:t>
              </a:r>
              <a:endParaRPr lang="zh-CN" altLang="zh-CN" sz="11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901176" y="2808539"/>
              <a:ext cx="401782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//</a:t>
              </a:r>
              <a:endParaRPr lang="zh-CN" altLang="zh-CN" sz="11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同济大学</a:t>
              </a:r>
              <a:endParaRPr lang="zh-CN" altLang="zh-CN" sz="11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城市规划专业</a:t>
              </a:r>
              <a:endParaRPr lang="zh-CN" altLang="zh-CN" sz="11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463012" y="3242379"/>
            <a:ext cx="5702262" cy="585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主修课程：城市规划原理、区域经济与区域规划、建筑设计、中外建筑史、控制性详细规划、修建性详细规划、城市设计等</a:t>
            </a:r>
            <a:endParaRPr lang="zh-CN" altLang="zh-CN" sz="1200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617060" y="2917154"/>
            <a:ext cx="5863304" cy="910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荣获国家励志奖学金、优秀学生一等奖学金等</a:t>
            </a:r>
            <a:endParaRPr lang="en-US" altLang="zh-CN" sz="1200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荣获省级优秀毕业生、优秀学生干部、优秀三好学生等称号</a:t>
            </a: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荣获优秀团干部、优秀暑期“三下乡”实践活动等</a:t>
            </a:r>
            <a:endParaRPr lang="en-US" altLang="zh-CN" sz="1200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城市规划主题创意大学生设计大赛一等奖</a:t>
            </a:r>
          </a:p>
          <a:p>
            <a:endParaRPr lang="zh-CN" altLang="en-US" sz="1400" b="1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392943" y="4563431"/>
            <a:ext cx="5772329" cy="333375"/>
            <a:chOff x="392944" y="2808539"/>
            <a:chExt cx="5772329" cy="333375"/>
          </a:xfrm>
        </p:grpSpPr>
        <p:sp>
          <p:nvSpPr>
            <p:cNvPr id="71" name="矩形 70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2016.06 – </a:t>
              </a:r>
              <a:r>
                <a:rPr lang="zh-CN" altLang="en-US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至今</a:t>
              </a:r>
              <a:endParaRPr lang="zh-CN" altLang="zh-CN" sz="11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1901176" y="2808539"/>
              <a:ext cx="401782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//</a:t>
              </a:r>
              <a:endParaRPr lang="zh-CN" altLang="zh-CN" sz="11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同济大学城市规划设计院</a:t>
              </a:r>
              <a:endParaRPr lang="zh-CN" altLang="zh-CN" sz="11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城市规划实习</a:t>
              </a:r>
              <a:endParaRPr lang="zh-CN" altLang="zh-CN" sz="11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392943" y="4923899"/>
            <a:ext cx="5772329" cy="703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制图能力：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熟练掌握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CAD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、湘源控规、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PS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等城市规划相关制图软件</a:t>
            </a: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沟通协调：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提升项目组团队中讨论方案与实施方案时沟通与协调能力</a:t>
            </a: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理论巩固：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夯实课内城市规划理论基础并于实践相结合处理问题</a:t>
            </a:r>
          </a:p>
        </p:txBody>
      </p:sp>
      <p:sp>
        <p:nvSpPr>
          <p:cNvPr id="56" name="矩形 55"/>
          <p:cNvSpPr/>
          <p:nvPr/>
        </p:nvSpPr>
        <p:spPr>
          <a:xfrm>
            <a:off x="6617060" y="4923899"/>
            <a:ext cx="5863304" cy="703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lvl="0" indent="-285750" algn="just">
              <a:buClr>
                <a:srgbClr val="FFD23C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charset="-122"/>
                <a:cs typeface="Times New Roman" panose="02020603050405020304" pitchFamily="18" charset="0"/>
              </a:rPr>
              <a:t>组织能力：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charset="-122"/>
                <a:cs typeface="Times New Roman" panose="02020603050405020304" pitchFamily="18" charset="0"/>
              </a:rPr>
              <a:t>负责就业服务社团组织建设，社团机构的管理，协调各部门工作</a:t>
            </a:r>
          </a:p>
          <a:p>
            <a:pPr marL="285750" lvl="0" indent="-285750" algn="just">
              <a:buClr>
                <a:srgbClr val="FFD23C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charset="-122"/>
                <a:cs typeface="Times New Roman" panose="02020603050405020304" pitchFamily="18" charset="0"/>
              </a:rPr>
              <a:t>奉献精神：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charset="-122"/>
                <a:cs typeface="Times New Roman" panose="02020603050405020304" pitchFamily="18" charset="0"/>
              </a:rPr>
              <a:t>组织策划社团的成立大会、竞选会、团队培训、招新等活动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6617060" y="4563431"/>
            <a:ext cx="5772329" cy="333375"/>
            <a:chOff x="392944" y="2808539"/>
            <a:chExt cx="5772329" cy="333375"/>
          </a:xfrm>
        </p:grpSpPr>
        <p:sp>
          <p:nvSpPr>
            <p:cNvPr id="58" name="矩形 57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2014.08 – 2015.08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1901176" y="2808539"/>
              <a:ext cx="401782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//</a:t>
              </a:r>
              <a:endParaRPr lang="zh-CN" altLang="zh-CN" sz="11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同济大学就业服务队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队长</a:t>
              </a:r>
            </a:p>
          </p:txBody>
        </p:sp>
      </p:grpSp>
      <p:sp>
        <p:nvSpPr>
          <p:cNvPr id="62" name="矩形 61"/>
          <p:cNvSpPr/>
          <p:nvPr/>
        </p:nvSpPr>
        <p:spPr>
          <a:xfrm>
            <a:off x="6617060" y="7313424"/>
            <a:ext cx="5863304" cy="21027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zh-CN" altLang="en-US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本人为人诚恳，性格开朗，自学能力强，心理素质较好，为人乐观，具有良好的团队协作精神，能很快融入群体生活。</a:t>
            </a:r>
            <a:endParaRPr lang="en-US" altLang="zh-CN" sz="1400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zh-CN" altLang="en-US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说到做到，绝不推卸责任；有自制力，做事始终坚持有始有终，从不半途而废；肯学习，有问题不逃避，愿意虚心向他们学习。</a:t>
            </a:r>
            <a:endParaRPr lang="zh-CN" altLang="en-US" sz="1600" kern="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92943" y="6014819"/>
            <a:ext cx="5772329" cy="703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策划能力：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负责校报文字编辑、活动策划等工作</a:t>
            </a: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摄影能力：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担任新媒体运营拍摄任务，取景主题摄影照片</a:t>
            </a: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设计审美：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熟练使用办公软件与美化排版软件，提升自我的设计审美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392943" y="5676976"/>
            <a:ext cx="5772329" cy="333375"/>
            <a:chOff x="392944" y="2808539"/>
            <a:chExt cx="5772329" cy="333375"/>
          </a:xfrm>
        </p:grpSpPr>
        <p:sp>
          <p:nvSpPr>
            <p:cNvPr id="76" name="矩形 75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2015.09 – 2016.05</a:t>
              </a:r>
            </a:p>
          </p:txBody>
        </p:sp>
        <p:sp>
          <p:nvSpPr>
            <p:cNvPr id="77" name="矩形 76"/>
            <p:cNvSpPr/>
            <p:nvPr/>
          </p:nvSpPr>
          <p:spPr>
            <a:xfrm>
              <a:off x="1901176" y="2808539"/>
              <a:ext cx="401782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//</a:t>
              </a:r>
              <a:endParaRPr lang="zh-CN" altLang="zh-CN" sz="11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同济大学校报记者团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新媒体编辑</a:t>
              </a:r>
            </a:p>
          </p:txBody>
        </p:sp>
      </p:grpSp>
      <p:sp>
        <p:nvSpPr>
          <p:cNvPr id="80" name="矩形 79"/>
          <p:cNvSpPr/>
          <p:nvPr/>
        </p:nvSpPr>
        <p:spPr>
          <a:xfrm>
            <a:off x="392943" y="7308793"/>
            <a:ext cx="5772329" cy="21073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lnSpc>
                <a:spcPct val="150000"/>
              </a:lnSpc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 通用技能：</a:t>
            </a:r>
          </a:p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zh-CN" altLang="en-US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英语六级证书、国家计算机二级证书、机动车驾驶证</a:t>
            </a:r>
          </a:p>
          <a:p>
            <a:pPr marL="285750" indent="-285750" algn="just">
              <a:lnSpc>
                <a:spcPct val="150000"/>
              </a:lnSpc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专业技能：</a:t>
            </a:r>
          </a:p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AutoCAD</a:t>
            </a:r>
            <a:r>
              <a:rPr lang="zh-CN" altLang="en-US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技能认证资质、中国摄影协会会员、花瓣网认证平面设计师</a:t>
            </a:r>
          </a:p>
          <a:p>
            <a:pPr marL="285750" indent="-285750" algn="just">
              <a:lnSpc>
                <a:spcPct val="150000"/>
              </a:lnSpc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4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其他技能：</a:t>
            </a:r>
          </a:p>
          <a:p>
            <a:pPr algn="just">
              <a:lnSpc>
                <a:spcPct val="150000"/>
              </a:lnSpc>
              <a:buClr>
                <a:schemeClr val="accent4"/>
              </a:buClr>
            </a:pPr>
            <a:r>
              <a:rPr lang="zh-CN" altLang="en-US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“一页纸”新媒体大赛一等奖等、全国大学生</a:t>
            </a: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GIS</a:t>
            </a:r>
            <a:r>
              <a:rPr lang="zh-CN" altLang="en-US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城市数据研究优秀奖</a:t>
            </a:r>
          </a:p>
        </p:txBody>
      </p:sp>
      <p:sp>
        <p:nvSpPr>
          <p:cNvPr id="81" name="矩形 80"/>
          <p:cNvSpPr/>
          <p:nvPr/>
        </p:nvSpPr>
        <p:spPr>
          <a:xfrm>
            <a:off x="6617060" y="6014819"/>
            <a:ext cx="5863304" cy="703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独立完成</a:t>
            </a:r>
            <a:r>
              <a:rPr lang="en-US" altLang="zh-CN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PPT</a:t>
            </a: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模板策划，与演示方访谈</a:t>
            </a: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进行新媒体营销方面的数据收集和研究（微博案例研究）</a:t>
            </a:r>
          </a:p>
          <a:p>
            <a:pPr marL="285750" indent="-285750" algn="just">
              <a:buClr>
                <a:schemeClr val="accent4"/>
              </a:buClr>
              <a:buFont typeface="Wingdings" panose="05000000000000000000" pitchFamily="2" charset="2"/>
              <a:buChar char="u"/>
            </a:pPr>
            <a:r>
              <a:rPr lang="zh-CN" altLang="en-US" sz="12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rPr>
              <a:t>获得年度最佳设计师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6617060" y="5676976"/>
            <a:ext cx="5772329" cy="333375"/>
            <a:chOff x="392944" y="2808539"/>
            <a:chExt cx="5772329" cy="333375"/>
          </a:xfrm>
        </p:grpSpPr>
        <p:sp>
          <p:nvSpPr>
            <p:cNvPr id="83" name="矩形 82"/>
            <p:cNvSpPr/>
            <p:nvPr/>
          </p:nvSpPr>
          <p:spPr>
            <a:xfrm>
              <a:off x="392944" y="2808539"/>
              <a:ext cx="1603699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2013.07 – 2016.08</a:t>
              </a:r>
            </a:p>
          </p:txBody>
        </p:sp>
        <p:sp>
          <p:nvSpPr>
            <p:cNvPr id="84" name="矩形 83"/>
            <p:cNvSpPr/>
            <p:nvPr/>
          </p:nvSpPr>
          <p:spPr>
            <a:xfrm>
              <a:off x="1901176" y="2808539"/>
              <a:ext cx="401782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CN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//</a:t>
              </a:r>
              <a:endParaRPr lang="zh-CN" altLang="zh-CN" sz="11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2204067" y="2808539"/>
              <a:ext cx="257941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zh-CN" altLang="en-US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 金山科技稻壳设计平台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4783486" y="2808539"/>
              <a:ext cx="1381787" cy="3333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r"/>
              <a:r>
                <a:rPr lang="zh-CN" altLang="en-US" sz="1400" b="1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认证设计师</a:t>
              </a:r>
            </a:p>
          </p:txBody>
        </p:sp>
      </p:grp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8631" y="1243172"/>
            <a:ext cx="1168011" cy="1545573"/>
          </a:xfrm>
        </p:spPr>
      </p:pic>
    </p:spTree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9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文本框 7"/>
          <p:cNvSpPr txBox="1"/>
          <p:nvPr/>
        </p:nvSpPr>
        <p:spPr>
          <a:xfrm>
            <a:off x="9509664" y="8789055"/>
            <a:ext cx="2907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CO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LL</a:t>
            </a:r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EC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TION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2587" y="8789055"/>
            <a:ext cx="1634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5"/>
                </a:solidFill>
                <a:latin typeface="+mj-lt"/>
                <a:ea typeface="+mj-ea"/>
              </a:rPr>
              <a:t>2014-2017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633654" y="287338"/>
            <a:ext cx="783771" cy="743922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4"/>
                </a:solidFill>
                <a:latin typeface="+mj-ea"/>
                <a:ea typeface="+mj-ea"/>
              </a:rPr>
              <a:t>练习作品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00005" y="1515440"/>
            <a:ext cx="5856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兴趣</a:t>
            </a:r>
            <a:r>
              <a:rPr lang="zh-CN" altLang="en-US" sz="2800" dirty="0">
                <a:solidFill>
                  <a:schemeClr val="accent5"/>
                </a:solidFill>
                <a:latin typeface="+mj-ea"/>
                <a:ea typeface="+mj-ea"/>
              </a:rPr>
              <a:t>摄影作品</a:t>
            </a:r>
            <a:endParaRPr lang="en-US" altLang="zh-CN" sz="28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12" name="TextBox 31"/>
          <p:cNvSpPr txBox="1"/>
          <p:nvPr/>
        </p:nvSpPr>
        <p:spPr>
          <a:xfrm>
            <a:off x="550487" y="7577809"/>
            <a:ext cx="11706239" cy="1061829"/>
          </a:xfrm>
          <a:prstGeom prst="rect">
            <a:avLst/>
          </a:prstGeom>
          <a:solidFill>
            <a:schemeClr val="accent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82587" y="287338"/>
            <a:ext cx="2240327" cy="1948373"/>
            <a:chOff x="10121900" y="2876378"/>
            <a:chExt cx="2240327" cy="1948373"/>
          </a:xfrm>
        </p:grpSpPr>
        <p:sp>
          <p:nvSpPr>
            <p:cNvPr id="14" name="文本框 13"/>
            <p:cNvSpPr txBox="1"/>
            <p:nvPr/>
          </p:nvSpPr>
          <p:spPr>
            <a:xfrm>
              <a:off x="10121900" y="2876378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肆：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247802" y="3359613"/>
              <a:ext cx="1114425" cy="1069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摄</a:t>
              </a:r>
              <a:endParaRPr lang="en-US" altLang="zh-CN" b="1" dirty="0"/>
            </a:p>
            <a:p>
              <a:r>
                <a:rPr lang="zh-CN" altLang="en-US" b="1" dirty="0"/>
                <a:t>影</a:t>
              </a:r>
              <a:endParaRPr lang="en-US" altLang="zh-CN" b="1" dirty="0"/>
            </a:p>
            <a:p>
              <a:r>
                <a:rPr lang="zh-CN" altLang="en-US" b="1" dirty="0"/>
                <a:t>类</a:t>
              </a:r>
              <a:endParaRPr lang="en-US" altLang="zh-CN" b="1" dirty="0"/>
            </a:p>
          </p:txBody>
        </p:sp>
        <p:sp>
          <p:nvSpPr>
            <p:cNvPr id="16" name="文本框 15"/>
            <p:cNvSpPr txBox="1"/>
            <p:nvPr/>
          </p:nvSpPr>
          <p:spPr>
            <a:xfrm rot="5400000">
              <a:off x="11112341" y="3973675"/>
              <a:ext cx="14405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SHE YING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8300" y="2963636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5"/>
                </a:solidFill>
                <a:latin typeface="+mj-ea"/>
                <a:ea typeface="+mj-ea"/>
              </a:rPr>
              <a:t>2017</a:t>
            </a:r>
            <a:endParaRPr lang="zh-CN" altLang="en-US" sz="36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85257" y="3860800"/>
            <a:ext cx="2670629" cy="1074057"/>
            <a:chOff x="1988457" y="3860800"/>
            <a:chExt cx="2569029" cy="1074057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988457" y="3860800"/>
              <a:ext cx="256902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988457" y="4934857"/>
              <a:ext cx="256902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785256" y="4049486"/>
            <a:ext cx="26706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5"/>
                </a:solidFill>
                <a:latin typeface="+mj-ea"/>
                <a:ea typeface="+mj-ea"/>
              </a:rPr>
              <a:t>当世界给草籽重压时，它总会用自己的方法破土而出。</a:t>
            </a:r>
          </a:p>
        </p:txBody>
      </p:sp>
    </p:spTree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967" y="2209575"/>
            <a:ext cx="11473666" cy="5182049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620266" y="-1459907"/>
            <a:ext cx="12521014" cy="12521014"/>
            <a:chOff x="1620266" y="-1459907"/>
            <a:chExt cx="12521014" cy="12521014"/>
          </a:xfrm>
        </p:grpSpPr>
        <p:sp>
          <p:nvSpPr>
            <p:cNvPr id="12" name="菱形 11"/>
            <p:cNvSpPr/>
            <p:nvPr/>
          </p:nvSpPr>
          <p:spPr>
            <a:xfrm rot="2700000">
              <a:off x="2318173" y="-762000"/>
              <a:ext cx="11125200" cy="11125200"/>
            </a:xfrm>
            <a:prstGeom prst="diamond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菱形 9"/>
            <p:cNvSpPr/>
            <p:nvPr/>
          </p:nvSpPr>
          <p:spPr>
            <a:xfrm>
              <a:off x="1620266" y="-1459907"/>
              <a:ext cx="12521014" cy="12521014"/>
            </a:xfrm>
            <a:prstGeom prst="diamond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782" y="1929016"/>
            <a:ext cx="5743168" cy="5743166"/>
            <a:chOff x="-5596265" y="1744351"/>
            <a:chExt cx="5743168" cy="5743166"/>
          </a:xfrm>
        </p:grpSpPr>
        <p:grpSp>
          <p:nvGrpSpPr>
            <p:cNvPr id="18" name="组合 17"/>
            <p:cNvGrpSpPr/>
            <p:nvPr/>
          </p:nvGrpSpPr>
          <p:grpSpPr>
            <a:xfrm>
              <a:off x="-5471675" y="1868938"/>
              <a:ext cx="5493988" cy="5493992"/>
              <a:chOff x="-5471675" y="1868938"/>
              <a:chExt cx="5493988" cy="5493992"/>
            </a:xfrm>
          </p:grpSpPr>
          <p:sp>
            <p:nvSpPr>
              <p:cNvPr id="2" name="菱形 1"/>
              <p:cNvSpPr/>
              <p:nvPr/>
            </p:nvSpPr>
            <p:spPr>
              <a:xfrm>
                <a:off x="-5173967" y="2166649"/>
                <a:ext cx="4898572" cy="4898570"/>
              </a:xfrm>
              <a:prstGeom prst="diamond">
                <a:avLst/>
              </a:prstGeom>
              <a:solidFill>
                <a:schemeClr val="accent4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菱形 4"/>
              <p:cNvSpPr/>
              <p:nvPr/>
            </p:nvSpPr>
            <p:spPr>
              <a:xfrm rot="4500000">
                <a:off x="-5471677" y="1868940"/>
                <a:ext cx="5493992" cy="5493988"/>
              </a:xfrm>
              <a:prstGeom prst="diamond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菱形 3"/>
            <p:cNvSpPr/>
            <p:nvPr/>
          </p:nvSpPr>
          <p:spPr>
            <a:xfrm rot="1800000">
              <a:off x="-5596265" y="1744351"/>
              <a:ext cx="5743168" cy="5743166"/>
            </a:xfrm>
            <a:prstGeom prst="diamond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菱形 16"/>
          <p:cNvSpPr/>
          <p:nvPr/>
        </p:nvSpPr>
        <p:spPr>
          <a:xfrm rot="2700000">
            <a:off x="1597736" y="3439970"/>
            <a:ext cx="2721260" cy="2721258"/>
          </a:xfrm>
          <a:prstGeom prst="diamond">
            <a:avLst/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00034" y="4154269"/>
            <a:ext cx="21560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accent5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00034" y="5051111"/>
            <a:ext cx="21560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5"/>
                </a:solidFill>
                <a:latin typeface="+mj-lt"/>
                <a:ea typeface="+mj-ea"/>
              </a:rPr>
              <a:t>CONTENTS</a:t>
            </a:r>
            <a:endParaRPr lang="zh-CN" altLang="en-US" sz="3200" dirty="0">
              <a:solidFill>
                <a:schemeClr val="accent5"/>
              </a:solidFill>
              <a:latin typeface="+mj-lt"/>
              <a:ea typeface="+mj-ea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7301093" y="2622378"/>
            <a:ext cx="3102254" cy="1015663"/>
            <a:chOff x="10121900" y="2876378"/>
            <a:chExt cx="3102254" cy="1015663"/>
          </a:xfrm>
        </p:grpSpPr>
        <p:sp>
          <p:nvSpPr>
            <p:cNvPr id="74" name="文本框 73"/>
            <p:cNvSpPr txBox="1"/>
            <p:nvPr/>
          </p:nvSpPr>
          <p:spPr>
            <a:xfrm>
              <a:off x="10121900" y="2876378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6000" dirty="0">
                  <a:solidFill>
                    <a:schemeClr val="accent4"/>
                  </a:solidFill>
                  <a:effectLst>
                    <a:innerShdw blurRad="25400" dist="508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壹：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1247802" y="3359613"/>
              <a:ext cx="1114425" cy="418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环艺类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2109729" y="3516131"/>
              <a:ext cx="11144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HUAN YI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301093" y="3776495"/>
            <a:ext cx="3102254" cy="1015663"/>
            <a:chOff x="10121900" y="4030495"/>
            <a:chExt cx="3102254" cy="1015663"/>
          </a:xfrm>
        </p:grpSpPr>
        <p:sp>
          <p:nvSpPr>
            <p:cNvPr id="75" name="文本框 74"/>
            <p:cNvSpPr txBox="1"/>
            <p:nvPr/>
          </p:nvSpPr>
          <p:spPr>
            <a:xfrm>
              <a:off x="10121900" y="4030495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6000">
                  <a:solidFill>
                    <a:schemeClr val="accent4"/>
                  </a:solidFill>
                  <a:effectLst>
                    <a:innerShdw blurRad="63500" dist="508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effectLst>
                    <a:innerShdw blurRad="25400" dist="50800" dir="8100000">
                      <a:prstClr val="black">
                        <a:alpha val="50000"/>
                      </a:prstClr>
                    </a:innerShdw>
                  </a:effectLst>
                </a:rPr>
                <a:t>贰：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1247802" y="4513730"/>
              <a:ext cx="1114425" cy="418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平面类</a:t>
              </a: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2109729" y="4670248"/>
              <a:ext cx="11144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HUAN YI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301093" y="4930612"/>
            <a:ext cx="3102254" cy="1015663"/>
            <a:chOff x="10121900" y="5184612"/>
            <a:chExt cx="3102254" cy="1015663"/>
          </a:xfrm>
        </p:grpSpPr>
        <p:sp>
          <p:nvSpPr>
            <p:cNvPr id="76" name="文本框 75"/>
            <p:cNvSpPr txBox="1"/>
            <p:nvPr/>
          </p:nvSpPr>
          <p:spPr>
            <a:xfrm>
              <a:off x="10121900" y="5184612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6000">
                  <a:solidFill>
                    <a:schemeClr val="accent4"/>
                  </a:solidFill>
                  <a:effectLst>
                    <a:innerShdw blurRad="63500" dist="508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effectLst>
                    <a:innerShdw blurRad="25400" dist="50800" dir="8100000">
                      <a:prstClr val="black">
                        <a:alpha val="50000"/>
                      </a:prstClr>
                    </a:innerShdw>
                  </a:effectLst>
                </a:rPr>
                <a:t>叁：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1247802" y="5667847"/>
              <a:ext cx="1114425" cy="418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视觉类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2109729" y="5824365"/>
              <a:ext cx="11144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HUAN YI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301093" y="6084728"/>
            <a:ext cx="3102254" cy="1015663"/>
            <a:chOff x="10121900" y="6338728"/>
            <a:chExt cx="3102254" cy="1015663"/>
          </a:xfrm>
        </p:grpSpPr>
        <p:sp>
          <p:nvSpPr>
            <p:cNvPr id="77" name="文本框 76"/>
            <p:cNvSpPr txBox="1"/>
            <p:nvPr/>
          </p:nvSpPr>
          <p:spPr>
            <a:xfrm>
              <a:off x="10121900" y="6338728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6000">
                  <a:solidFill>
                    <a:schemeClr val="accent4"/>
                  </a:solidFill>
                  <a:effectLst>
                    <a:innerShdw blurRad="63500" dist="508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>
                  <a:effectLst>
                    <a:innerShdw blurRad="38100" dist="50800" dir="8100000">
                      <a:prstClr val="black">
                        <a:alpha val="50000"/>
                      </a:prstClr>
                    </a:innerShdw>
                  </a:effectLst>
                </a:rPr>
                <a:t>肆</a:t>
              </a:r>
              <a:r>
                <a:rPr lang="zh-CN" altLang="en-US" dirty="0"/>
                <a:t>：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1247802" y="6821963"/>
              <a:ext cx="1114425" cy="418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环艺类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12109729" y="6978481"/>
              <a:ext cx="11144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HUAN YI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261950" y="3799283"/>
            <a:ext cx="2240327" cy="1622256"/>
            <a:chOff x="10121900" y="2876378"/>
            <a:chExt cx="2240327" cy="1622256"/>
          </a:xfrm>
        </p:grpSpPr>
        <p:sp>
          <p:nvSpPr>
            <p:cNvPr id="10" name="文本框 9"/>
            <p:cNvSpPr txBox="1"/>
            <p:nvPr/>
          </p:nvSpPr>
          <p:spPr>
            <a:xfrm>
              <a:off x="10121900" y="2876378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壹：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247802" y="3359613"/>
              <a:ext cx="1114425" cy="1069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环</a:t>
              </a:r>
              <a:endParaRPr lang="en-US" altLang="zh-CN" b="1" dirty="0"/>
            </a:p>
            <a:p>
              <a:r>
                <a:rPr lang="zh-CN" altLang="en-US" b="1" dirty="0"/>
                <a:t>艺</a:t>
              </a:r>
              <a:endParaRPr lang="en-US" altLang="zh-CN" b="1" dirty="0"/>
            </a:p>
            <a:p>
              <a:r>
                <a:rPr lang="zh-CN" altLang="en-US" b="1" dirty="0"/>
                <a:t>类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 rot="5400000">
              <a:off x="11275400" y="3810617"/>
              <a:ext cx="11144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HUAN YI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914900" y="2912137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COLLECTION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14900" y="2489433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lt"/>
                <a:ea typeface="+mj-ea"/>
              </a:rPr>
              <a:t>2016-2017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图片占位符 21"/>
          <p:cNvSpPr>
            <a:spLocks noGrp="1"/>
          </p:cNvSpPr>
          <p:nvPr>
            <p:ph type="pic" sz="quarter" idx="13"/>
          </p:nvPr>
        </p:nvSpPr>
        <p:spPr/>
      </p:sp>
      <p:grpSp>
        <p:nvGrpSpPr>
          <p:cNvPr id="2" name="组合 1"/>
          <p:cNvGrpSpPr/>
          <p:nvPr/>
        </p:nvGrpSpPr>
        <p:grpSpPr>
          <a:xfrm>
            <a:off x="382587" y="287338"/>
            <a:ext cx="2240327" cy="1622256"/>
            <a:chOff x="10121900" y="2876378"/>
            <a:chExt cx="2240327" cy="1622256"/>
          </a:xfrm>
        </p:grpSpPr>
        <p:sp>
          <p:nvSpPr>
            <p:cNvPr id="3" name="文本框 2"/>
            <p:cNvSpPr txBox="1"/>
            <p:nvPr/>
          </p:nvSpPr>
          <p:spPr>
            <a:xfrm>
              <a:off x="10121900" y="2876378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壹：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47802" y="3359613"/>
              <a:ext cx="1114425" cy="1069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环</a:t>
              </a:r>
              <a:endParaRPr lang="en-US" altLang="zh-CN" b="1" dirty="0"/>
            </a:p>
            <a:p>
              <a:r>
                <a:rPr lang="zh-CN" altLang="en-US" b="1" dirty="0"/>
                <a:t>艺</a:t>
              </a:r>
              <a:endParaRPr lang="en-US" altLang="zh-CN" b="1" dirty="0"/>
            </a:p>
            <a:p>
              <a:r>
                <a:rPr lang="zh-CN" altLang="en-US" b="1" dirty="0"/>
                <a:t>类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 rot="5400000">
              <a:off x="11275400" y="3810617"/>
              <a:ext cx="11144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HUAN YI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509664" y="8789055"/>
            <a:ext cx="2907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CO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LL</a:t>
            </a:r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EC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TION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2587" y="8789055"/>
            <a:ext cx="1634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5"/>
                </a:solidFill>
                <a:latin typeface="+mj-lt"/>
                <a:ea typeface="+mj-ea"/>
              </a:rPr>
              <a:t>2016-2017</a:t>
            </a:r>
            <a:endParaRPr lang="zh-CN" altLang="en-US" sz="2800" dirty="0">
              <a:solidFill>
                <a:schemeClr val="accent5"/>
              </a:solidFill>
              <a:latin typeface="+mj-lt"/>
              <a:ea typeface="+mj-ea"/>
            </a:endParaRPr>
          </a:p>
        </p:txBody>
      </p:sp>
      <p:sp>
        <p:nvSpPr>
          <p:cNvPr id="15" name="TextBox 33"/>
          <p:cNvSpPr txBox="1"/>
          <p:nvPr/>
        </p:nvSpPr>
        <p:spPr>
          <a:xfrm>
            <a:off x="9013371" y="4347280"/>
            <a:ext cx="3012168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  <a:br>
              <a:rPr lang="zh-CN" altLang="en-US" sz="1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sz="1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633654" y="287338"/>
            <a:ext cx="783771" cy="743922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4"/>
                </a:solidFill>
                <a:latin typeface="+mj-ea"/>
                <a:ea typeface="+mj-ea"/>
              </a:rPr>
              <a:t>实习</a:t>
            </a:r>
            <a:endParaRPr lang="en-US" altLang="zh-CN" dirty="0">
              <a:solidFill>
                <a:schemeClr val="accent4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accent4"/>
                </a:solidFill>
                <a:latin typeface="+mj-ea"/>
                <a:ea typeface="+mj-ea"/>
              </a:rPr>
              <a:t>项目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053739" y="3438225"/>
            <a:ext cx="2971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设计事务所</a:t>
            </a:r>
            <a:endParaRPr lang="en-US" altLang="zh-CN" sz="2800" dirty="0">
              <a:solidFill>
                <a:schemeClr val="accent4"/>
              </a:solidFill>
              <a:latin typeface="+mj-ea"/>
              <a:ea typeface="+mj-ea"/>
            </a:endParaRPr>
          </a:p>
          <a:p>
            <a:pPr algn="r"/>
            <a:r>
              <a:rPr lang="zh-CN" altLang="en-US" sz="2800" dirty="0">
                <a:solidFill>
                  <a:schemeClr val="accent5"/>
                </a:solidFill>
                <a:latin typeface="+mj-ea"/>
                <a:ea typeface="+mj-ea"/>
              </a:rPr>
              <a:t>建筑设计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43" y="2144624"/>
            <a:ext cx="8119156" cy="649212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68" y="1233261"/>
            <a:ext cx="5911437" cy="4935806"/>
          </a:xfrm>
          <a:prstGeom prst="rect">
            <a:avLst/>
          </a:prstGeom>
        </p:spPr>
      </p:pic>
      <p:sp>
        <p:nvSpPr>
          <p:cNvPr id="12" name="图片占位符 11"/>
          <p:cNvSpPr>
            <a:spLocks noGrp="1"/>
          </p:cNvSpPr>
          <p:nvPr>
            <p:ph type="pic" sz="quarter" idx="14"/>
          </p:nvPr>
        </p:nvSpPr>
        <p:spPr/>
      </p:sp>
      <p:grpSp>
        <p:nvGrpSpPr>
          <p:cNvPr id="2" name="组合 1"/>
          <p:cNvGrpSpPr/>
          <p:nvPr/>
        </p:nvGrpSpPr>
        <p:grpSpPr>
          <a:xfrm>
            <a:off x="382587" y="287338"/>
            <a:ext cx="2240327" cy="1622256"/>
            <a:chOff x="10121900" y="2876378"/>
            <a:chExt cx="2240327" cy="1622256"/>
          </a:xfrm>
        </p:grpSpPr>
        <p:sp>
          <p:nvSpPr>
            <p:cNvPr id="3" name="文本框 2"/>
            <p:cNvSpPr txBox="1"/>
            <p:nvPr/>
          </p:nvSpPr>
          <p:spPr>
            <a:xfrm>
              <a:off x="10121900" y="2876378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壹：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47802" y="3359613"/>
              <a:ext cx="1114425" cy="1069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环</a:t>
              </a:r>
              <a:endParaRPr lang="en-US" altLang="zh-CN" b="1" dirty="0"/>
            </a:p>
            <a:p>
              <a:r>
                <a:rPr lang="zh-CN" altLang="en-US" b="1" dirty="0"/>
                <a:t>艺</a:t>
              </a:r>
              <a:endParaRPr lang="en-US" altLang="zh-CN" b="1" dirty="0"/>
            </a:p>
            <a:p>
              <a:r>
                <a:rPr lang="zh-CN" altLang="en-US" b="1" dirty="0"/>
                <a:t>类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 rot="5400000">
              <a:off x="11275400" y="3810617"/>
              <a:ext cx="11144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HUAN YI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509664" y="8789055"/>
            <a:ext cx="2907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CO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LL</a:t>
            </a:r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EC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TION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2587" y="8789055"/>
            <a:ext cx="1634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5"/>
                </a:solidFill>
                <a:latin typeface="+mj-lt"/>
                <a:ea typeface="+mj-ea"/>
              </a:rPr>
              <a:t>2016-2017</a:t>
            </a:r>
            <a:endParaRPr lang="zh-CN" altLang="en-US" sz="2800" dirty="0">
              <a:solidFill>
                <a:schemeClr val="accent5"/>
              </a:solidFill>
              <a:latin typeface="+mj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33654" y="287338"/>
            <a:ext cx="783771" cy="743922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4"/>
                </a:solidFill>
                <a:latin typeface="+mj-ea"/>
                <a:ea typeface="+mj-ea"/>
              </a:rPr>
              <a:t>课程</a:t>
            </a:r>
            <a:endParaRPr lang="en-US" altLang="zh-CN" dirty="0">
              <a:solidFill>
                <a:schemeClr val="accent4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accent4"/>
                </a:solidFill>
                <a:latin typeface="+mj-ea"/>
                <a:ea typeface="+mj-ea"/>
              </a:rPr>
              <a:t>设计</a:t>
            </a:r>
          </a:p>
        </p:txBody>
      </p:sp>
      <p:sp>
        <p:nvSpPr>
          <p:cNvPr id="9" name="TextBox 31"/>
          <p:cNvSpPr txBox="1"/>
          <p:nvPr/>
        </p:nvSpPr>
        <p:spPr>
          <a:xfrm>
            <a:off x="626275" y="6584585"/>
            <a:ext cx="5527782" cy="1993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sp>
        <p:nvSpPr>
          <p:cNvPr id="13" name="TextBox 31"/>
          <p:cNvSpPr txBox="1"/>
          <p:nvPr/>
        </p:nvSpPr>
        <p:spPr>
          <a:xfrm>
            <a:off x="6602076" y="2674144"/>
            <a:ext cx="572905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广场采用的是自然式与规则式相结合的混搭设计风格。取名为“憩”，也正是符合了园林设计的最终目的，通过各种造景与设计提供给人以憩息的场所。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00005" y="1606755"/>
            <a:ext cx="59311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市民休闲</a:t>
            </a:r>
            <a:endParaRPr lang="en-US" altLang="zh-CN" sz="2800" dirty="0">
              <a:solidFill>
                <a:schemeClr val="accent4"/>
              </a:solidFill>
              <a:latin typeface="+mj-ea"/>
              <a:ea typeface="+mj-ea"/>
            </a:endParaRPr>
          </a:p>
          <a:p>
            <a:pPr algn="r"/>
            <a:r>
              <a:rPr lang="zh-CN" altLang="en-US" sz="2800" dirty="0">
                <a:solidFill>
                  <a:schemeClr val="accent5"/>
                </a:solidFill>
                <a:latin typeface="+mj-ea"/>
                <a:ea typeface="+mj-ea"/>
              </a:rPr>
              <a:t>广场设计</a:t>
            </a:r>
            <a:endParaRPr lang="en-US" altLang="zh-CN" sz="28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32609" y="3883563"/>
            <a:ext cx="5998525" cy="4771714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673" y="5233642"/>
            <a:ext cx="5950212" cy="3651821"/>
          </a:xfrm>
          <a:prstGeom prst="rect">
            <a:avLst/>
          </a:prstGeom>
        </p:spPr>
      </p:pic>
      <p:sp>
        <p:nvSpPr>
          <p:cNvPr id="17" name="图片占位符 16"/>
          <p:cNvSpPr>
            <a:spLocks noGrp="1"/>
          </p:cNvSpPr>
          <p:nvPr>
            <p:ph type="pic" sz="quarter" idx="15"/>
          </p:nvPr>
        </p:nvSpPr>
        <p:spPr/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131" y="1228938"/>
            <a:ext cx="5950212" cy="3645724"/>
          </a:xfrm>
          <a:prstGeom prst="rect">
            <a:avLst/>
          </a:prstGeom>
        </p:spPr>
      </p:pic>
      <p:sp>
        <p:nvSpPr>
          <p:cNvPr id="24" name="矩形: 圆角 23"/>
          <p:cNvSpPr/>
          <p:nvPr/>
        </p:nvSpPr>
        <p:spPr>
          <a:xfrm>
            <a:off x="6602076" y="5963181"/>
            <a:ext cx="5815349" cy="2906844"/>
          </a:xfrm>
          <a:prstGeom prst="roundRect">
            <a:avLst>
              <a:gd name="adj" fmla="val 309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/>
          <p:cNvSpPr/>
          <p:nvPr/>
        </p:nvSpPr>
        <p:spPr>
          <a:xfrm>
            <a:off x="6602076" y="2768600"/>
            <a:ext cx="5815349" cy="2128205"/>
          </a:xfrm>
          <a:prstGeom prst="roundRect">
            <a:avLst>
              <a:gd name="adj" fmla="val 309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82587" y="287338"/>
            <a:ext cx="2240327" cy="1622256"/>
            <a:chOff x="10121900" y="2876378"/>
            <a:chExt cx="2240327" cy="1622256"/>
          </a:xfrm>
        </p:grpSpPr>
        <p:sp>
          <p:nvSpPr>
            <p:cNvPr id="3" name="文本框 2"/>
            <p:cNvSpPr txBox="1"/>
            <p:nvPr/>
          </p:nvSpPr>
          <p:spPr>
            <a:xfrm>
              <a:off x="10121900" y="2876378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壹：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47802" y="3359613"/>
              <a:ext cx="1114425" cy="1069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环</a:t>
              </a:r>
              <a:endParaRPr lang="en-US" altLang="zh-CN" b="1" dirty="0"/>
            </a:p>
            <a:p>
              <a:r>
                <a:rPr lang="zh-CN" altLang="en-US" b="1" dirty="0"/>
                <a:t>艺</a:t>
              </a:r>
              <a:endParaRPr lang="en-US" altLang="zh-CN" b="1" dirty="0"/>
            </a:p>
            <a:p>
              <a:r>
                <a:rPr lang="zh-CN" altLang="en-US" b="1" dirty="0"/>
                <a:t>类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 rot="5400000">
              <a:off x="11275400" y="3810617"/>
              <a:ext cx="11144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HUAN YI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509664" y="8789055"/>
            <a:ext cx="2907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CO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LL</a:t>
            </a:r>
            <a:r>
              <a:rPr lang="en-US" altLang="zh-CN" sz="2800" dirty="0">
                <a:solidFill>
                  <a:schemeClr val="accent5"/>
                </a:solidFill>
                <a:latin typeface="+mj-ea"/>
                <a:ea typeface="+mj-ea"/>
              </a:rPr>
              <a:t>EC</a:t>
            </a:r>
            <a:r>
              <a:rPr lang="en-US" altLang="zh-CN" sz="2800" dirty="0">
                <a:solidFill>
                  <a:schemeClr val="accent4"/>
                </a:solidFill>
                <a:latin typeface="+mj-ea"/>
                <a:ea typeface="+mj-ea"/>
              </a:rPr>
              <a:t>TION</a:t>
            </a:r>
            <a:endParaRPr lang="zh-CN" altLang="en-US" sz="28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2587" y="8789055"/>
            <a:ext cx="1634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5"/>
                </a:solidFill>
                <a:latin typeface="+mj-lt"/>
                <a:ea typeface="+mj-ea"/>
              </a:rPr>
              <a:t>2016-2017</a:t>
            </a:r>
            <a:endParaRPr lang="zh-CN" altLang="en-US" sz="2800" dirty="0">
              <a:solidFill>
                <a:schemeClr val="accent5"/>
              </a:solidFill>
              <a:latin typeface="+mj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33654" y="287338"/>
            <a:ext cx="783771" cy="743922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4"/>
                </a:solidFill>
                <a:latin typeface="+mj-ea"/>
                <a:ea typeface="+mj-ea"/>
              </a:rPr>
              <a:t>课程</a:t>
            </a:r>
            <a:endParaRPr lang="en-US" altLang="zh-CN" dirty="0">
              <a:solidFill>
                <a:schemeClr val="accent4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accent4"/>
                </a:solidFill>
                <a:latin typeface="+mj-ea"/>
                <a:ea typeface="+mj-ea"/>
              </a:rPr>
              <a:t>设计</a:t>
            </a:r>
          </a:p>
        </p:txBody>
      </p:sp>
      <p:sp>
        <p:nvSpPr>
          <p:cNvPr id="9" name="TextBox 31"/>
          <p:cNvSpPr txBox="1"/>
          <p:nvPr/>
        </p:nvSpPr>
        <p:spPr>
          <a:xfrm>
            <a:off x="6803352" y="6934862"/>
            <a:ext cx="5527782" cy="1993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每一个建筑项目，每一个方案的设计，实际上都是对于建筑方法的探索和实践，概念设计，换言之或者说是概念构思，是任何探索和实践的起点。你首先不要把每个课题当作一个难题去攻克，而是把它们当做一次试图理解建筑某个方面的实践机会，也就是说，在做课题的时候，不要再问“课题怎么解决”，而是要问我“能用什么样的方式解决”，这两个对待课题的方式，看似差不多，但是有本质区别。</a:t>
            </a:r>
          </a:p>
        </p:txBody>
      </p:sp>
      <p:sp>
        <p:nvSpPr>
          <p:cNvPr id="13" name="TextBox 31"/>
          <p:cNvSpPr txBox="1"/>
          <p:nvPr/>
        </p:nvSpPr>
        <p:spPr>
          <a:xfrm>
            <a:off x="6602076" y="3834976"/>
            <a:ext cx="572905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广场采用的是自然式与规则式相结合的混搭设计风格。取名为“憩”，也正是符合了园林设计的最终目的，通过各种造景与设计提供给人以憩息的场所。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00005" y="1606755"/>
            <a:ext cx="59311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4"/>
                </a:solidFill>
                <a:latin typeface="+mj-ea"/>
                <a:ea typeface="+mj-ea"/>
              </a:rPr>
              <a:t>市民休闲</a:t>
            </a:r>
            <a:endParaRPr lang="en-US" altLang="zh-CN" sz="2800" dirty="0">
              <a:solidFill>
                <a:schemeClr val="accent4"/>
              </a:solidFill>
              <a:latin typeface="+mj-ea"/>
              <a:ea typeface="+mj-ea"/>
            </a:endParaRPr>
          </a:p>
          <a:p>
            <a:pPr algn="r"/>
            <a:r>
              <a:rPr lang="zh-CN" altLang="en-US" sz="2800" dirty="0">
                <a:solidFill>
                  <a:schemeClr val="accent5"/>
                </a:solidFill>
                <a:latin typeface="+mj-ea"/>
                <a:ea typeface="+mj-ea"/>
              </a:rPr>
              <a:t>广场设计</a:t>
            </a:r>
            <a:endParaRPr lang="en-US" altLang="zh-CN" sz="28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02075" y="3131116"/>
            <a:ext cx="2084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5"/>
                </a:solidFill>
                <a:latin typeface="+mj-ea"/>
                <a:ea typeface="+mj-ea"/>
              </a:rPr>
              <a:t>模型图一</a:t>
            </a:r>
            <a:endParaRPr lang="en-US" altLang="zh-CN" sz="28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02075" y="6203024"/>
            <a:ext cx="2084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5"/>
                </a:solidFill>
                <a:latin typeface="+mj-ea"/>
                <a:ea typeface="+mj-ea"/>
              </a:rPr>
              <a:t>模型图二</a:t>
            </a:r>
            <a:endParaRPr lang="en-US" altLang="zh-CN" sz="28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261950" y="3799283"/>
            <a:ext cx="2240327" cy="1948373"/>
            <a:chOff x="10121900" y="2876378"/>
            <a:chExt cx="2240327" cy="1948373"/>
          </a:xfrm>
        </p:grpSpPr>
        <p:sp>
          <p:nvSpPr>
            <p:cNvPr id="10" name="文本框 9"/>
            <p:cNvSpPr txBox="1"/>
            <p:nvPr/>
          </p:nvSpPr>
          <p:spPr>
            <a:xfrm>
              <a:off x="10121900" y="2876378"/>
              <a:ext cx="11811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贰</a:t>
              </a:r>
              <a:r>
                <a:rPr lang="en-US" altLang="zh-CN" sz="6000" dirty="0">
                  <a:ln w="19050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innerShdw blurRad="25400" dist="38100" dir="8100000">
                      <a:prstClr val="black">
                        <a:alpha val="50000"/>
                      </a:prstClr>
                    </a:innerShdw>
                  </a:effectLst>
                  <a:latin typeface="+mj-ea"/>
                  <a:ea typeface="+mj-ea"/>
                </a:rPr>
                <a:t>:</a:t>
              </a:r>
              <a:endParaRPr lang="zh-CN" altLang="en-US" sz="6000" dirty="0"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innerShdw blurRad="25400" dist="38100" dir="81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247802" y="3359613"/>
              <a:ext cx="1114425" cy="1069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平</a:t>
              </a:r>
              <a:endParaRPr lang="en-US" altLang="zh-CN" b="1" dirty="0"/>
            </a:p>
            <a:p>
              <a:r>
                <a:rPr lang="zh-CN" altLang="en-US" b="1" dirty="0"/>
                <a:t>面</a:t>
              </a:r>
              <a:endParaRPr lang="en-US" altLang="zh-CN" b="1" dirty="0"/>
            </a:p>
            <a:p>
              <a:r>
                <a:rPr lang="zh-CN" altLang="en-US" b="1" dirty="0"/>
                <a:t>类</a:t>
              </a:r>
              <a:endParaRPr lang="en-US" altLang="zh-CN" b="1" dirty="0"/>
            </a:p>
          </p:txBody>
        </p:sp>
        <p:sp>
          <p:nvSpPr>
            <p:cNvPr id="12" name="文本框 11"/>
            <p:cNvSpPr txBox="1"/>
            <p:nvPr/>
          </p:nvSpPr>
          <p:spPr>
            <a:xfrm rot="5400000">
              <a:off x="11112341" y="3973675"/>
              <a:ext cx="14405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</a:rPr>
                <a:t>PING MIAN LEI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914900" y="2912137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COLLECTION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14900" y="2489433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lt"/>
                <a:ea typeface="+mj-ea"/>
              </a:rPr>
              <a:t>2015-2016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D23C"/>
      </a:accent1>
      <a:accent2>
        <a:srgbClr val="2D2D2D"/>
      </a:accent2>
      <a:accent3>
        <a:srgbClr val="CACACA"/>
      </a:accent3>
      <a:accent4>
        <a:srgbClr val="FFD23C"/>
      </a:accent4>
      <a:accent5>
        <a:srgbClr val="2D2D2D"/>
      </a:accent5>
      <a:accent6>
        <a:srgbClr val="CACACA"/>
      </a:accent6>
      <a:hlink>
        <a:srgbClr val="FFD23C"/>
      </a:hlink>
      <a:folHlink>
        <a:srgbClr val="BFBFBF"/>
      </a:folHlink>
    </a:clrScheme>
    <a:fontScheme name="01">
      <a:majorFont>
        <a:latin typeface="Agency FB"/>
        <a:ea typeface="汉仪菱心体简"/>
        <a:cs typeface=""/>
      </a:majorFont>
      <a:minorFont>
        <a:latin typeface="Century Gothic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D23C"/>
    </a:accent1>
    <a:accent2>
      <a:srgbClr val="2D2D2D"/>
    </a:accent2>
    <a:accent3>
      <a:srgbClr val="CACACA"/>
    </a:accent3>
    <a:accent4>
      <a:srgbClr val="FFD23C"/>
    </a:accent4>
    <a:accent5>
      <a:srgbClr val="2D2D2D"/>
    </a:accent5>
    <a:accent6>
      <a:srgbClr val="CACACA"/>
    </a:accent6>
    <a:hlink>
      <a:srgbClr val="FFD23C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FFD23C"/>
    </a:accent1>
    <a:accent2>
      <a:srgbClr val="2D2D2D"/>
    </a:accent2>
    <a:accent3>
      <a:srgbClr val="CACACA"/>
    </a:accent3>
    <a:accent4>
      <a:srgbClr val="FFD23C"/>
    </a:accent4>
    <a:accent5>
      <a:srgbClr val="2D2D2D"/>
    </a:accent5>
    <a:accent6>
      <a:srgbClr val="CACACA"/>
    </a:accent6>
    <a:hlink>
      <a:srgbClr val="FFD23C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2063</Words>
  <Application>Microsoft Office PowerPoint</Application>
  <PresentationFormat>A3 纸张(297x420 毫米)</PresentationFormat>
  <Paragraphs>254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Times New Roman</vt:lpstr>
      <vt:lpstr>等线</vt:lpstr>
      <vt:lpstr>Agency FB</vt:lpstr>
      <vt:lpstr>微软雅黑 Light</vt:lpstr>
      <vt:lpstr>Century Gothic</vt:lpstr>
      <vt:lpstr>汉仪菱心体简</vt:lpstr>
      <vt:lpstr>微软雅黑</vt:lpstr>
      <vt:lpstr>Arial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 wang</dc:creator>
  <cp:lastModifiedBy>阳亮</cp:lastModifiedBy>
  <cp:revision>71</cp:revision>
  <dcterms:created xsi:type="dcterms:W3CDTF">2015-05-05T08:02:00Z</dcterms:created>
  <dcterms:modified xsi:type="dcterms:W3CDTF">2017-07-28T14:00:33Z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