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sldIdLst>
    <p:sldId id="305" r:id="rId2"/>
    <p:sldId id="301" r:id="rId3"/>
    <p:sldId id="304" r:id="rId4"/>
    <p:sldId id="265" r:id="rId5"/>
    <p:sldId id="267" r:id="rId6"/>
    <p:sldId id="286" r:id="rId7"/>
    <p:sldId id="289" r:id="rId8"/>
    <p:sldId id="306" r:id="rId9"/>
    <p:sldId id="259" r:id="rId10"/>
    <p:sldId id="277" r:id="rId11"/>
    <p:sldId id="278" r:id="rId12"/>
    <p:sldId id="266" r:id="rId13"/>
    <p:sldId id="307" r:id="rId14"/>
    <p:sldId id="283" r:id="rId15"/>
    <p:sldId id="269" r:id="rId16"/>
    <p:sldId id="284" r:id="rId17"/>
    <p:sldId id="291" r:id="rId18"/>
    <p:sldId id="287" r:id="rId19"/>
    <p:sldId id="308" r:id="rId20"/>
    <p:sldId id="270" r:id="rId21"/>
    <p:sldId id="310" r:id="rId22"/>
    <p:sldId id="268" r:id="rId23"/>
    <p:sldId id="282" r:id="rId24"/>
    <p:sldId id="309" r:id="rId25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510"/>
    <a:srgbClr val="434343"/>
    <a:srgbClr val="FFF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88" y="84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B0742-4119-401E-A6E7-12A1170D9A1A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4D583-EF1E-4ED0-84E9-012CF00ADE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907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275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413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846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354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822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4817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2086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5681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3923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5905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466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209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5498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4505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667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716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891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350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375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009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74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427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36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E77FD-EB81-434A-85FC-BD4835565740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F1CF9-EBBA-4593-9255-E9B3DC82B5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8251-6D28-4825-AF0E-32E9B0CC9136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3A73D-C85B-4BA1-8AF2-0373D14047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F4684-759A-46CA-BED6-EE7A224029CC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1E11F-9EB2-4818-9B9C-7D9FE83112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8DE36-4894-4D38-9D81-DFEBAC047679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E9A6E-3BCF-404A-8DCC-74BE2BC251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D92A6-3DB4-4CF2-B1E4-7B8F275DCB8B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1BBFE-AAD3-4ABD-84E6-C6731AB72E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A85A5-9C35-41B4-858A-45DEBCED216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619E7-BCDA-4767-AE55-45821D6CEA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F0436-B3E2-4622-8A3A-ABB4003A6D60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56AE0-54D1-459B-AA8A-FF52FADB4F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AE49-E04F-490C-A9CE-C1F570147BFB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E4F6C-5AC8-4071-A5B4-606DC7AEDB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A12EA-0B1D-4629-A73D-DC25C3B0DFB8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0BCE3-B0DB-4747-957E-0C7AD00F26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4105C-FE1F-4609-ABCC-6C5241F1BB18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B7410-8B39-4D4A-A7CC-8D9198255A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94C2C-6FA3-4710-B8C2-00A1B6D4A72D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A9564-EE22-4F93-A07F-4422DC2775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B0A203E-8AC0-4753-A3F8-952E004B3766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B8225C0-98BE-4D9C-8FCF-E37E3ECB9C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2.wdp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microsoft.com/office/2007/relationships/hdphoto" Target="../media/hdphoto3.wdp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25855" y="1981144"/>
            <a:ext cx="1449447" cy="309885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0" i="0" u="none" strike="noStrike" kern="0" cap="none" spc="600" normalizeH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华文黑体" charset="-122"/>
              <a:ea typeface="华文黑体" charset="-122"/>
              <a:cs typeface="+mn-cs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158" y="2578100"/>
            <a:ext cx="5003800" cy="5003800"/>
          </a:xfrm>
          <a:prstGeom prst="rect">
            <a:avLst/>
          </a:prstGeom>
        </p:spPr>
      </p:pic>
      <p:sp>
        <p:nvSpPr>
          <p:cNvPr id="62" name="文本框 7"/>
          <p:cNvSpPr txBox="1"/>
          <p:nvPr/>
        </p:nvSpPr>
        <p:spPr>
          <a:xfrm>
            <a:off x="99966" y="4385543"/>
            <a:ext cx="5250632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Lorem ipsum 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400" dirty="0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400" dirty="0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400" dirty="0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 sed 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do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  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tempor</a:t>
            </a:r>
            <a:endParaRPr lang="en-US" altLang="zh-CN" sz="1400" dirty="0">
              <a:solidFill>
                <a:srgbClr val="434343"/>
              </a:solidFill>
              <a:latin typeface="华文黑体" charset="-122"/>
              <a:ea typeface="华文黑体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rgbClr val="434343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75785" y="824510"/>
            <a:ext cx="5925715" cy="5412123"/>
          </a:xfrm>
          <a:prstGeom prst="rect">
            <a:avLst/>
          </a:prstGeom>
          <a:noFill/>
          <a:ln w="57150">
            <a:solidFill>
              <a:srgbClr val="1218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318C80">
                  <a:lumMod val="75000"/>
                </a:srgbClr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AA8E577-6636-4F50-BCB2-310BDC0018FF}"/>
              </a:ext>
            </a:extLst>
          </p:cNvPr>
          <p:cNvSpPr txBox="1"/>
          <p:nvPr/>
        </p:nvSpPr>
        <p:spPr>
          <a:xfrm>
            <a:off x="64718" y="2245691"/>
            <a:ext cx="500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黑色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简约杂志风</a:t>
            </a:r>
            <a:endParaRPr lang="en-US" altLang="zh-CN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674DDDD-9BD3-4A00-A451-7842C793C680}"/>
              </a:ext>
            </a:extLst>
          </p:cNvPr>
          <p:cNvSpPr txBox="1"/>
          <p:nvPr/>
        </p:nvSpPr>
        <p:spPr>
          <a:xfrm>
            <a:off x="91877" y="3922587"/>
            <a:ext cx="3766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</a:t>
            </a:r>
            <a:r>
              <a:rPr lang="en-US" altLang="zh-CN" sz="20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FUTUTE</a:t>
            </a:r>
          </a:p>
        </p:txBody>
      </p:sp>
      <p:pic>
        <p:nvPicPr>
          <p:cNvPr id="2" name="纯音乐 - 爱的协奏曲 - concerto pour unr j">
            <a:hlinkClick r:id="" action="ppaction://media"/>
            <a:extLst>
              <a:ext uri="{FF2B5EF4-FFF2-40B4-BE49-F238E27FC236}">
                <a16:creationId xmlns:a16="http://schemas.microsoft.com/office/drawing/2014/main" xmlns="" id="{951667C4-1B09-4CD6-BF0B-62FD8A75CE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61818" y="519710"/>
            <a:ext cx="609600" cy="6096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F35B01E-5DAE-4C96-B4EF-4C0DB7DE1AE0}"/>
              </a:ext>
            </a:extLst>
          </p:cNvPr>
          <p:cNvSpPr/>
          <p:nvPr/>
        </p:nvSpPr>
        <p:spPr>
          <a:xfrm>
            <a:off x="99966" y="563092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：子沐创意素材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1165679"/>
      </p:ext>
    </p:extLst>
  </p:cSld>
  <p:clrMapOvr>
    <a:masterClrMapping/>
  </p:clrMapOvr>
  <p:transition advClick="0" advTm="41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50"/>
                            </p:stCondLst>
                            <p:childTnLst>
                              <p:par>
                                <p:cTn id="29" presetID="2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3" grpId="0" animBg="1"/>
      <p:bldP spid="62" grpId="0"/>
      <p:bldP spid="63" grpId="0" animBg="1"/>
      <p:bldP spid="10" grpId="0"/>
      <p:bldP spid="10" grpId="1"/>
      <p:bldP spid="9" grpId="0"/>
      <p:bldP spid="9" grpId="1"/>
      <p:bldP spid="9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55978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76968" y="1711833"/>
            <a:ext cx="5010150" cy="4717701"/>
            <a:chOff x="981075" y="1194858"/>
            <a:chExt cx="5010150" cy="4717701"/>
          </a:xfrm>
        </p:grpSpPr>
        <p:grpSp>
          <p:nvGrpSpPr>
            <p:cNvPr id="12" name="组合 11"/>
            <p:cNvGrpSpPr/>
            <p:nvPr/>
          </p:nvGrpSpPr>
          <p:grpSpPr>
            <a:xfrm>
              <a:off x="981075" y="1194858"/>
              <a:ext cx="5010150" cy="4717701"/>
              <a:chOff x="1219200" y="1071033"/>
              <a:chExt cx="5010150" cy="4717701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219200" y="1071033"/>
                <a:ext cx="1549400" cy="4717701"/>
              </a:xfrm>
              <a:prstGeom prst="rect">
                <a:avLst/>
              </a:prstGeom>
              <a:solidFill>
                <a:srgbClr val="3B47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华文黑体" charset="-122"/>
                  <a:ea typeface="华文黑体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768600" y="1071033"/>
                <a:ext cx="3460750" cy="471593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华文黑体" charset="-122"/>
                  <a:ea typeface="华文黑体" charset="-122"/>
                </a:endParaRPr>
              </a:p>
            </p:txBody>
          </p:sp>
        </p:grpSp>
        <p:sp>
          <p:nvSpPr>
            <p:cNvPr id="13" name="文本框 7"/>
            <p:cNvSpPr txBox="1"/>
            <p:nvPr/>
          </p:nvSpPr>
          <p:spPr>
            <a:xfrm>
              <a:off x="1199077" y="1599774"/>
              <a:ext cx="3910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华文黑体" charset="-122"/>
                  <a:ea typeface="华文黑体" charset="-122"/>
                </a:rPr>
                <a:t>ADD</a:t>
              </a:r>
              <a:r>
                <a:rPr lang="zh-CN" altLang="en-US" sz="3600" dirty="0">
                  <a:solidFill>
                    <a:schemeClr val="bg1"/>
                  </a:solidFill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3600" dirty="0">
                  <a:latin typeface="华文黑体" charset="-122"/>
                  <a:ea typeface="华文黑体" charset="-122"/>
                </a:rPr>
                <a:t>THE</a:t>
              </a:r>
              <a:r>
                <a:rPr lang="zh-CN" altLang="en-US" sz="36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3600" dirty="0">
                  <a:latin typeface="华文黑体" charset="-122"/>
                  <a:ea typeface="华文黑体" charset="-122"/>
                </a:rPr>
                <a:t>TITLE</a:t>
              </a:r>
              <a:r>
                <a:rPr lang="zh-CN" altLang="en-US" sz="3600" dirty="0">
                  <a:latin typeface="华文黑体" charset="-122"/>
                  <a:ea typeface="华文黑体" charset="-122"/>
                </a:rPr>
                <a:t>  </a:t>
              </a:r>
            </a:p>
          </p:txBody>
        </p:sp>
        <p:sp>
          <p:nvSpPr>
            <p:cNvPr id="14" name="文本框 8"/>
            <p:cNvSpPr txBox="1"/>
            <p:nvPr/>
          </p:nvSpPr>
          <p:spPr>
            <a:xfrm>
              <a:off x="1199077" y="2349563"/>
              <a:ext cx="204154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latin typeface="华文黑体" charset="-122"/>
                  <a:ea typeface="华文黑体" charset="-122"/>
                </a:rPr>
                <a:t> ADD</a:t>
              </a:r>
              <a:r>
                <a:rPr lang="zh-CN" altLang="en-US" dirty="0">
                  <a:latin typeface="华文黑体" charset="-122"/>
                  <a:ea typeface="华文黑体" charset="-122"/>
                </a:rPr>
                <a:t>  </a:t>
              </a:r>
            </a:p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华文黑体" charset="-122"/>
                  <a:ea typeface="华文黑体" charset="-122"/>
                </a:rPr>
                <a:t>TITLE</a:t>
              </a:r>
              <a:r>
                <a:rPr lang="zh-CN" altLang="en-US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dirty="0">
                  <a:latin typeface="华文黑体" charset="-122"/>
                  <a:ea typeface="华文黑体" charset="-122"/>
                </a:rPr>
                <a:t>HERE</a:t>
              </a:r>
              <a:endParaRPr lang="zh-CN" altLang="en-US" dirty="0">
                <a:latin typeface="华文黑体" charset="-122"/>
                <a:ea typeface="华文黑体" charset="-122"/>
              </a:endParaRPr>
            </a:p>
            <a:p>
              <a:pPr algn="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15" name="文本框 9"/>
            <p:cNvSpPr txBox="1"/>
            <p:nvPr/>
          </p:nvSpPr>
          <p:spPr>
            <a:xfrm>
              <a:off x="3589981" y="2740513"/>
              <a:ext cx="2106912" cy="2751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consectetur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adipisicing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elit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sed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do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eiusmod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temporLorem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endParaRPr lang="zh-CN" altLang="en-US" sz="1200" dirty="0">
                <a:latin typeface="华文黑体" charset="-122"/>
                <a:ea typeface="华文黑体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latin typeface="华文黑体" charset="-122"/>
                <a:ea typeface="华文黑体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latin typeface="华文黑体" charset="-122"/>
                <a:ea typeface="华文黑体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consectetur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adipisicing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elit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sed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do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eiusmod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temporLorem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endParaRPr lang="zh-CN" altLang="en-US" sz="12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4216E57-72EB-4F19-B1AA-499888DC1616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11651FD-90B3-4DEC-BA93-5FDC319E0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262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9825" y="2165033"/>
            <a:ext cx="1328738" cy="13287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S</a:t>
            </a:r>
            <a:endParaRPr lang="zh-CN" altLang="en-US" sz="4800" dirty="0"/>
          </a:p>
        </p:txBody>
      </p:sp>
      <p:sp>
        <p:nvSpPr>
          <p:cNvPr id="8" name="矩形 7"/>
          <p:cNvSpPr/>
          <p:nvPr/>
        </p:nvSpPr>
        <p:spPr>
          <a:xfrm>
            <a:off x="2468563" y="3493770"/>
            <a:ext cx="1327150" cy="13271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T</a:t>
            </a:r>
            <a:endParaRPr lang="zh-CN" altLang="en-US" sz="4800" dirty="0"/>
          </a:p>
        </p:txBody>
      </p:sp>
      <p:sp>
        <p:nvSpPr>
          <p:cNvPr id="9" name="矩形 8"/>
          <p:cNvSpPr/>
          <p:nvPr/>
        </p:nvSpPr>
        <p:spPr>
          <a:xfrm>
            <a:off x="2468563" y="2165033"/>
            <a:ext cx="1327150" cy="1328737"/>
          </a:xfrm>
          <a:prstGeom prst="rect">
            <a:avLst/>
          </a:prstGeom>
          <a:solidFill>
            <a:srgbClr val="FFF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W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9825" y="3493770"/>
            <a:ext cx="1328738" cy="1327150"/>
          </a:xfrm>
          <a:prstGeom prst="rect">
            <a:avLst/>
          </a:prstGeom>
          <a:solidFill>
            <a:srgbClr val="FFF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O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408613" y="2531745"/>
            <a:ext cx="27162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  <a:endParaRPr lang="en-US" altLang="zh-CN" sz="16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8861425" y="2531745"/>
            <a:ext cx="2716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  <a:endParaRPr lang="en-US" altLang="zh-CN" sz="16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408613" y="3628708"/>
            <a:ext cx="27162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  <a:endParaRPr lang="en-US" altLang="zh-CN" sz="16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8861425" y="3628708"/>
            <a:ext cx="2716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  <a:endParaRPr lang="en-US" altLang="zh-CN" sz="16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870450" y="2615883"/>
            <a:ext cx="538163" cy="538162"/>
            <a:chOff x="4870151" y="2570251"/>
            <a:chExt cx="538709" cy="538709"/>
          </a:xfrm>
        </p:grpSpPr>
        <p:sp>
          <p:nvSpPr>
            <p:cNvPr id="11" name="矩形 10"/>
            <p:cNvSpPr/>
            <p:nvPr/>
          </p:nvSpPr>
          <p:spPr>
            <a:xfrm>
              <a:off x="4870151" y="2570251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63" name="Group 101"/>
            <p:cNvGrpSpPr>
              <a:grpSpLocks/>
            </p:cNvGrpSpPr>
            <p:nvPr/>
          </p:nvGrpSpPr>
          <p:grpSpPr bwMode="auto">
            <a:xfrm>
              <a:off x="4993784" y="2661805"/>
              <a:ext cx="288925" cy="355600"/>
              <a:chOff x="1543" y="2379"/>
              <a:chExt cx="156" cy="192"/>
            </a:xfrm>
          </p:grpSpPr>
          <p:sp>
            <p:nvSpPr>
              <p:cNvPr id="30764" name="Freeform 70"/>
              <p:cNvSpPr>
                <a:spLocks/>
              </p:cNvSpPr>
              <p:nvPr/>
            </p:nvSpPr>
            <p:spPr bwMode="auto">
              <a:xfrm>
                <a:off x="1549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5" name="Freeform 71"/>
              <p:cNvSpPr>
                <a:spLocks/>
              </p:cNvSpPr>
              <p:nvPr/>
            </p:nvSpPr>
            <p:spPr bwMode="auto">
              <a:xfrm>
                <a:off x="1589" y="2443"/>
                <a:ext cx="64" cy="24"/>
              </a:xfrm>
              <a:custGeom>
                <a:avLst/>
                <a:gdLst>
                  <a:gd name="T0" fmla="*/ 2048 w 32"/>
                  <a:gd name="T1" fmla="*/ 384 h 12"/>
                  <a:gd name="T2" fmla="*/ 1536 w 32"/>
                  <a:gd name="T3" fmla="*/ 768 h 12"/>
                  <a:gd name="T4" fmla="*/ 512 w 32"/>
                  <a:gd name="T5" fmla="*/ 768 h 12"/>
                  <a:gd name="T6" fmla="*/ 0 w 32"/>
                  <a:gd name="T7" fmla="*/ 384 h 12"/>
                  <a:gd name="T8" fmla="*/ 0 w 32"/>
                  <a:gd name="T9" fmla="*/ 384 h 12"/>
                  <a:gd name="T10" fmla="*/ 512 w 32"/>
                  <a:gd name="T11" fmla="*/ 0 h 12"/>
                  <a:gd name="T12" fmla="*/ 1536 w 32"/>
                  <a:gd name="T13" fmla="*/ 0 h 12"/>
                  <a:gd name="T14" fmla="*/ 2048 w 3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2"/>
                  <a:gd name="T26" fmla="*/ 32 w 3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2">
                    <a:moveTo>
                      <a:pt x="32" y="6"/>
                    </a:moveTo>
                    <a:cubicBezTo>
                      <a:pt x="32" y="9"/>
                      <a:pt x="28" y="12"/>
                      <a:pt x="2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3"/>
                      <a:pt x="3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6" name="Freeform 73"/>
              <p:cNvSpPr>
                <a:spLocks/>
              </p:cNvSpPr>
              <p:nvPr/>
            </p:nvSpPr>
            <p:spPr bwMode="auto">
              <a:xfrm>
                <a:off x="1543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7" name="Freeform 74"/>
              <p:cNvSpPr>
                <a:spLocks/>
              </p:cNvSpPr>
              <p:nvPr/>
            </p:nvSpPr>
            <p:spPr bwMode="auto">
              <a:xfrm>
                <a:off x="1573" y="2403"/>
                <a:ext cx="96" cy="112"/>
              </a:xfrm>
              <a:custGeom>
                <a:avLst/>
                <a:gdLst>
                  <a:gd name="T0" fmla="*/ 2048 w 48"/>
                  <a:gd name="T1" fmla="*/ 1280 h 56"/>
                  <a:gd name="T2" fmla="*/ 1024 w 48"/>
                  <a:gd name="T3" fmla="*/ 1280 h 56"/>
                  <a:gd name="T4" fmla="*/ 0 w 48"/>
                  <a:gd name="T5" fmla="*/ 3584 h 56"/>
                  <a:gd name="T6" fmla="*/ 3072 w 48"/>
                  <a:gd name="T7" fmla="*/ 3584 h 56"/>
                  <a:gd name="T8" fmla="*/ 2048 w 48"/>
                  <a:gd name="T9" fmla="*/ 128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6"/>
                  <a:gd name="T17" fmla="*/ 48 w 48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6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8" name="Freeform 79"/>
              <p:cNvSpPr>
                <a:spLocks/>
              </p:cNvSpPr>
              <p:nvPr/>
            </p:nvSpPr>
            <p:spPr bwMode="auto">
              <a:xfrm>
                <a:off x="1573" y="2379"/>
                <a:ext cx="96" cy="56"/>
              </a:xfrm>
              <a:custGeom>
                <a:avLst/>
                <a:gdLst>
                  <a:gd name="T0" fmla="*/ 2816 w 48"/>
                  <a:gd name="T1" fmla="*/ 0 h 28"/>
                  <a:gd name="T2" fmla="*/ 2560 w 48"/>
                  <a:gd name="T3" fmla="*/ 0 h 28"/>
                  <a:gd name="T4" fmla="*/ 2560 w 48"/>
                  <a:gd name="T5" fmla="*/ 512 h 28"/>
                  <a:gd name="T6" fmla="*/ 2304 w 48"/>
                  <a:gd name="T7" fmla="*/ 768 h 28"/>
                  <a:gd name="T8" fmla="*/ 2048 w 48"/>
                  <a:gd name="T9" fmla="*/ 512 h 28"/>
                  <a:gd name="T10" fmla="*/ 2048 w 48"/>
                  <a:gd name="T11" fmla="*/ 0 h 28"/>
                  <a:gd name="T12" fmla="*/ 1024 w 48"/>
                  <a:gd name="T13" fmla="*/ 0 h 28"/>
                  <a:gd name="T14" fmla="*/ 1024 w 48"/>
                  <a:gd name="T15" fmla="*/ 512 h 28"/>
                  <a:gd name="T16" fmla="*/ 768 w 48"/>
                  <a:gd name="T17" fmla="*/ 768 h 28"/>
                  <a:gd name="T18" fmla="*/ 512 w 48"/>
                  <a:gd name="T19" fmla="*/ 512 h 28"/>
                  <a:gd name="T20" fmla="*/ 512 w 48"/>
                  <a:gd name="T21" fmla="*/ 0 h 28"/>
                  <a:gd name="T22" fmla="*/ 256 w 48"/>
                  <a:gd name="T23" fmla="*/ 0 h 28"/>
                  <a:gd name="T24" fmla="*/ 0 w 48"/>
                  <a:gd name="T25" fmla="*/ 256 h 28"/>
                  <a:gd name="T26" fmla="*/ 0 w 48"/>
                  <a:gd name="T27" fmla="*/ 1536 h 28"/>
                  <a:gd name="T28" fmla="*/ 256 w 48"/>
                  <a:gd name="T29" fmla="*/ 1792 h 28"/>
                  <a:gd name="T30" fmla="*/ 2816 w 48"/>
                  <a:gd name="T31" fmla="*/ 1792 h 28"/>
                  <a:gd name="T32" fmla="*/ 3072 w 48"/>
                  <a:gd name="T33" fmla="*/ 1536 h 28"/>
                  <a:gd name="T34" fmla="*/ 3072 w 48"/>
                  <a:gd name="T35" fmla="*/ 256 h 28"/>
                  <a:gd name="T36" fmla="*/ 2816 w 48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28"/>
                  <a:gd name="T59" fmla="*/ 48 w 48"/>
                  <a:gd name="T60" fmla="*/ 28 h 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28">
                    <a:moveTo>
                      <a:pt x="44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12"/>
                      <a:pt x="36" y="12"/>
                    </a:cubicBezTo>
                    <a:cubicBezTo>
                      <a:pt x="32" y="12"/>
                      <a:pt x="32" y="8"/>
                      <a:pt x="32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12"/>
                      <a:pt x="12" y="12"/>
                    </a:cubicBezTo>
                    <a:cubicBezTo>
                      <a:pt x="8" y="12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6" y="28"/>
                      <a:pt x="48" y="26"/>
                      <a:pt x="48" y="2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"/>
                      <a:pt x="46" y="0"/>
                      <a:pt x="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870450" y="3746183"/>
            <a:ext cx="538163" cy="538162"/>
            <a:chOff x="4870151" y="3699804"/>
            <a:chExt cx="538709" cy="538709"/>
          </a:xfrm>
        </p:grpSpPr>
        <p:sp>
          <p:nvSpPr>
            <p:cNvPr id="13" name="矩形 12"/>
            <p:cNvSpPr/>
            <p:nvPr/>
          </p:nvSpPr>
          <p:spPr>
            <a:xfrm>
              <a:off x="4870151" y="3699804"/>
              <a:ext cx="538709" cy="538709"/>
            </a:xfrm>
            <a:prstGeom prst="rect">
              <a:avLst/>
            </a:prstGeom>
            <a:solidFill>
              <a:srgbClr val="FFF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55" name="Group 102"/>
            <p:cNvGrpSpPr>
              <a:grpSpLocks/>
            </p:cNvGrpSpPr>
            <p:nvPr/>
          </p:nvGrpSpPr>
          <p:grpSpPr bwMode="auto">
            <a:xfrm>
              <a:off x="5004897" y="3774127"/>
              <a:ext cx="288925" cy="381000"/>
              <a:chOff x="1911" y="2365"/>
              <a:chExt cx="156" cy="206"/>
            </a:xfrm>
          </p:grpSpPr>
          <p:sp>
            <p:nvSpPr>
              <p:cNvPr id="30756" name="Freeform 75"/>
              <p:cNvSpPr>
                <a:spLocks/>
              </p:cNvSpPr>
              <p:nvPr/>
            </p:nvSpPr>
            <p:spPr bwMode="auto">
              <a:xfrm>
                <a:off x="1917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7" name="Freeform 76"/>
              <p:cNvSpPr>
                <a:spLocks/>
              </p:cNvSpPr>
              <p:nvPr/>
            </p:nvSpPr>
            <p:spPr bwMode="auto">
              <a:xfrm>
                <a:off x="1911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8" name="Freeform 77"/>
              <p:cNvSpPr>
                <a:spLocks/>
              </p:cNvSpPr>
              <p:nvPr/>
            </p:nvSpPr>
            <p:spPr bwMode="auto">
              <a:xfrm>
                <a:off x="1941" y="2403"/>
                <a:ext cx="96" cy="120"/>
              </a:xfrm>
              <a:custGeom>
                <a:avLst/>
                <a:gdLst>
                  <a:gd name="T0" fmla="*/ 2048 w 48"/>
                  <a:gd name="T1" fmla="*/ 1280 h 60"/>
                  <a:gd name="T2" fmla="*/ 1024 w 48"/>
                  <a:gd name="T3" fmla="*/ 1280 h 60"/>
                  <a:gd name="T4" fmla="*/ 0 w 48"/>
                  <a:gd name="T5" fmla="*/ 3584 h 60"/>
                  <a:gd name="T6" fmla="*/ 1536 w 48"/>
                  <a:gd name="T7" fmla="*/ 3840 h 60"/>
                  <a:gd name="T8" fmla="*/ 3072 w 48"/>
                  <a:gd name="T9" fmla="*/ 3584 h 60"/>
                  <a:gd name="T10" fmla="*/ 2048 w 48"/>
                  <a:gd name="T11" fmla="*/ 128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60"/>
                  <a:gd name="T20" fmla="*/ 48 w 48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60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9" name="Freeform 80"/>
              <p:cNvSpPr>
                <a:spLocks/>
              </p:cNvSpPr>
              <p:nvPr/>
            </p:nvSpPr>
            <p:spPr bwMode="auto">
              <a:xfrm>
                <a:off x="1935" y="2455"/>
                <a:ext cx="108" cy="42"/>
              </a:xfrm>
              <a:custGeom>
                <a:avLst/>
                <a:gdLst>
                  <a:gd name="T0" fmla="*/ 3008 w 54"/>
                  <a:gd name="T1" fmla="*/ 1280 h 21"/>
                  <a:gd name="T2" fmla="*/ 2880 w 54"/>
                  <a:gd name="T3" fmla="*/ 1280 h 21"/>
                  <a:gd name="T4" fmla="*/ 1728 w 54"/>
                  <a:gd name="T5" fmla="*/ 768 h 21"/>
                  <a:gd name="T6" fmla="*/ 576 w 54"/>
                  <a:gd name="T7" fmla="*/ 1280 h 21"/>
                  <a:gd name="T8" fmla="*/ 64 w 54"/>
                  <a:gd name="T9" fmla="*/ 1024 h 21"/>
                  <a:gd name="T10" fmla="*/ 320 w 54"/>
                  <a:gd name="T11" fmla="*/ 512 h 21"/>
                  <a:gd name="T12" fmla="*/ 1600 w 54"/>
                  <a:gd name="T13" fmla="*/ 0 h 21"/>
                  <a:gd name="T14" fmla="*/ 1856 w 54"/>
                  <a:gd name="T15" fmla="*/ 0 h 21"/>
                  <a:gd name="T16" fmla="*/ 3136 w 54"/>
                  <a:gd name="T17" fmla="*/ 512 h 21"/>
                  <a:gd name="T18" fmla="*/ 3392 w 54"/>
                  <a:gd name="T19" fmla="*/ 1024 h 21"/>
                  <a:gd name="T20" fmla="*/ 3008 w 54"/>
                  <a:gd name="T21" fmla="*/ 128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"/>
                  <a:gd name="T34" fmla="*/ 0 h 21"/>
                  <a:gd name="T35" fmla="*/ 54 w 54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" h="21">
                    <a:moveTo>
                      <a:pt x="47" y="20"/>
                    </a:moveTo>
                    <a:cubicBezTo>
                      <a:pt x="46" y="20"/>
                      <a:pt x="46" y="20"/>
                      <a:pt x="45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1"/>
                      <a:pt x="3" y="19"/>
                      <a:pt x="1" y="16"/>
                    </a:cubicBezTo>
                    <a:cubicBezTo>
                      <a:pt x="0" y="13"/>
                      <a:pt x="2" y="10"/>
                      <a:pt x="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0"/>
                      <a:pt x="29" y="0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2" y="10"/>
                      <a:pt x="54" y="13"/>
                      <a:pt x="53" y="16"/>
                    </a:cubicBezTo>
                    <a:cubicBezTo>
                      <a:pt x="52" y="19"/>
                      <a:pt x="49" y="20"/>
                      <a:pt x="47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0" name="Freeform 81"/>
              <p:cNvSpPr>
                <a:spLocks/>
              </p:cNvSpPr>
              <p:nvPr/>
            </p:nvSpPr>
            <p:spPr bwMode="auto">
              <a:xfrm>
                <a:off x="1951" y="2381"/>
                <a:ext cx="76" cy="92"/>
              </a:xfrm>
              <a:custGeom>
                <a:avLst/>
                <a:gdLst>
                  <a:gd name="T0" fmla="*/ 2432 w 38"/>
                  <a:gd name="T1" fmla="*/ 1728 h 46"/>
                  <a:gd name="T2" fmla="*/ 1216 w 38"/>
                  <a:gd name="T3" fmla="*/ 2944 h 46"/>
                  <a:gd name="T4" fmla="*/ 0 w 38"/>
                  <a:gd name="T5" fmla="*/ 1728 h 46"/>
                  <a:gd name="T6" fmla="*/ 1216 w 38"/>
                  <a:gd name="T7" fmla="*/ 0 h 46"/>
                  <a:gd name="T8" fmla="*/ 2432 w 38"/>
                  <a:gd name="T9" fmla="*/ 1728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46"/>
                  <a:gd name="T17" fmla="*/ 38 w 38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46">
                    <a:moveTo>
                      <a:pt x="38" y="27"/>
                    </a:moveTo>
                    <a:cubicBezTo>
                      <a:pt x="38" y="41"/>
                      <a:pt x="27" y="46"/>
                      <a:pt x="19" y="46"/>
                    </a:cubicBezTo>
                    <a:cubicBezTo>
                      <a:pt x="11" y="46"/>
                      <a:pt x="0" y="41"/>
                      <a:pt x="0" y="27"/>
                    </a:cubicBezTo>
                    <a:cubicBezTo>
                      <a:pt x="0" y="19"/>
                      <a:pt x="19" y="0"/>
                      <a:pt x="19" y="0"/>
                    </a:cubicBezTo>
                    <a:cubicBezTo>
                      <a:pt x="19" y="0"/>
                      <a:pt x="38" y="19"/>
                      <a:pt x="38" y="2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1" name="Oval 82"/>
              <p:cNvSpPr>
                <a:spLocks noChangeArrowheads="1"/>
              </p:cNvSpPr>
              <p:nvPr/>
            </p:nvSpPr>
            <p:spPr bwMode="auto">
              <a:xfrm>
                <a:off x="1975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237538" y="3746183"/>
            <a:ext cx="538162" cy="538162"/>
            <a:chOff x="8237295" y="3699804"/>
            <a:chExt cx="538709" cy="538709"/>
          </a:xfrm>
        </p:grpSpPr>
        <p:sp>
          <p:nvSpPr>
            <p:cNvPr id="14" name="矩形 13"/>
            <p:cNvSpPr/>
            <p:nvPr/>
          </p:nvSpPr>
          <p:spPr>
            <a:xfrm>
              <a:off x="8237295" y="3699804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45" name="Group 103"/>
            <p:cNvGrpSpPr>
              <a:grpSpLocks/>
            </p:cNvGrpSpPr>
            <p:nvPr/>
          </p:nvGrpSpPr>
          <p:grpSpPr bwMode="auto">
            <a:xfrm>
              <a:off x="8359717" y="3761181"/>
              <a:ext cx="288925" cy="381000"/>
              <a:chOff x="2279" y="2365"/>
              <a:chExt cx="156" cy="206"/>
            </a:xfrm>
          </p:grpSpPr>
          <p:sp>
            <p:nvSpPr>
              <p:cNvPr id="30746" name="Freeform 72"/>
              <p:cNvSpPr>
                <a:spLocks/>
              </p:cNvSpPr>
              <p:nvPr/>
            </p:nvSpPr>
            <p:spPr bwMode="auto">
              <a:xfrm>
                <a:off x="2309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7" name="Oval 83"/>
              <p:cNvSpPr>
                <a:spLocks noChangeArrowheads="1"/>
              </p:cNvSpPr>
              <p:nvPr/>
            </p:nvSpPr>
            <p:spPr bwMode="auto">
              <a:xfrm>
                <a:off x="2343" y="236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8" name="Oval 84"/>
              <p:cNvSpPr>
                <a:spLocks noChangeArrowheads="1"/>
              </p:cNvSpPr>
              <p:nvPr/>
            </p:nvSpPr>
            <p:spPr bwMode="auto">
              <a:xfrm>
                <a:off x="2391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9" name="Oval 85"/>
              <p:cNvSpPr>
                <a:spLocks noChangeArrowheads="1"/>
              </p:cNvSpPr>
              <p:nvPr/>
            </p:nvSpPr>
            <p:spPr bwMode="auto">
              <a:xfrm>
                <a:off x="2295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50" name="Freeform 86"/>
              <p:cNvSpPr>
                <a:spLocks/>
              </p:cNvSpPr>
              <p:nvPr/>
            </p:nvSpPr>
            <p:spPr bwMode="auto">
              <a:xfrm>
                <a:off x="2285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1" name="Freeform 87"/>
              <p:cNvSpPr>
                <a:spLocks/>
              </p:cNvSpPr>
              <p:nvPr/>
            </p:nvSpPr>
            <p:spPr bwMode="auto">
              <a:xfrm>
                <a:off x="2279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2" name="Freeform 88"/>
              <p:cNvSpPr>
                <a:spLocks/>
              </p:cNvSpPr>
              <p:nvPr/>
            </p:nvSpPr>
            <p:spPr bwMode="auto">
              <a:xfrm>
                <a:off x="2309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3" name="Freeform 89"/>
              <p:cNvSpPr>
                <a:spLocks/>
              </p:cNvSpPr>
              <p:nvPr/>
            </p:nvSpPr>
            <p:spPr bwMode="auto">
              <a:xfrm>
                <a:off x="2301" y="2389"/>
                <a:ext cx="112" cy="54"/>
              </a:xfrm>
              <a:custGeom>
                <a:avLst/>
                <a:gdLst>
                  <a:gd name="T0" fmla="*/ 112 w 112"/>
                  <a:gd name="T1" fmla="*/ 10 h 54"/>
                  <a:gd name="T2" fmla="*/ 90 w 112"/>
                  <a:gd name="T3" fmla="*/ 32 h 54"/>
                  <a:gd name="T4" fmla="*/ 56 w 112"/>
                  <a:gd name="T5" fmla="*/ 0 h 54"/>
                  <a:gd name="T6" fmla="*/ 22 w 112"/>
                  <a:gd name="T7" fmla="*/ 32 h 54"/>
                  <a:gd name="T8" fmla="*/ 0 w 112"/>
                  <a:gd name="T9" fmla="*/ 10 h 54"/>
                  <a:gd name="T10" fmla="*/ 0 w 112"/>
                  <a:gd name="T11" fmla="*/ 30 h 54"/>
                  <a:gd name="T12" fmla="*/ 24 w 112"/>
                  <a:gd name="T13" fmla="*/ 54 h 54"/>
                  <a:gd name="T14" fmla="*/ 88 w 112"/>
                  <a:gd name="T15" fmla="*/ 54 h 54"/>
                  <a:gd name="T16" fmla="*/ 112 w 112"/>
                  <a:gd name="T17" fmla="*/ 30 h 54"/>
                  <a:gd name="T18" fmla="*/ 112 w 112"/>
                  <a:gd name="T19" fmla="*/ 10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54"/>
                  <a:gd name="T32" fmla="*/ 112 w 112"/>
                  <a:gd name="T33" fmla="*/ 54 h 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54">
                    <a:moveTo>
                      <a:pt x="112" y="10"/>
                    </a:moveTo>
                    <a:lnTo>
                      <a:pt x="90" y="32"/>
                    </a:lnTo>
                    <a:lnTo>
                      <a:pt x="56" y="0"/>
                    </a:lnTo>
                    <a:lnTo>
                      <a:pt x="22" y="32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24" y="54"/>
                    </a:lnTo>
                    <a:lnTo>
                      <a:pt x="88" y="54"/>
                    </a:lnTo>
                    <a:lnTo>
                      <a:pt x="112" y="30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8237538" y="2615883"/>
            <a:ext cx="538162" cy="538162"/>
            <a:chOff x="8237295" y="2570251"/>
            <a:chExt cx="538709" cy="538709"/>
          </a:xfrm>
        </p:grpSpPr>
        <p:sp>
          <p:nvSpPr>
            <p:cNvPr id="12" name="矩形 11"/>
            <p:cNvSpPr/>
            <p:nvPr/>
          </p:nvSpPr>
          <p:spPr>
            <a:xfrm>
              <a:off x="8237295" y="2570251"/>
              <a:ext cx="538709" cy="538709"/>
            </a:xfrm>
            <a:prstGeom prst="rect">
              <a:avLst/>
            </a:prstGeom>
            <a:solidFill>
              <a:srgbClr val="FFF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37" name="Group 104"/>
            <p:cNvGrpSpPr>
              <a:grpSpLocks/>
            </p:cNvGrpSpPr>
            <p:nvPr/>
          </p:nvGrpSpPr>
          <p:grpSpPr bwMode="auto">
            <a:xfrm>
              <a:off x="8365797" y="2635485"/>
              <a:ext cx="288925" cy="381000"/>
              <a:chOff x="2647" y="2365"/>
              <a:chExt cx="156" cy="206"/>
            </a:xfrm>
          </p:grpSpPr>
          <p:sp>
            <p:nvSpPr>
              <p:cNvPr id="30738" name="Freeform 90"/>
              <p:cNvSpPr>
                <a:spLocks/>
              </p:cNvSpPr>
              <p:nvPr/>
            </p:nvSpPr>
            <p:spPr bwMode="auto">
              <a:xfrm>
                <a:off x="2677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9" name="Oval 91"/>
              <p:cNvSpPr>
                <a:spLocks noChangeArrowheads="1"/>
              </p:cNvSpPr>
              <p:nvPr/>
            </p:nvSpPr>
            <p:spPr bwMode="auto">
              <a:xfrm>
                <a:off x="2711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0" name="Freeform 92"/>
              <p:cNvSpPr>
                <a:spLocks/>
              </p:cNvSpPr>
              <p:nvPr/>
            </p:nvSpPr>
            <p:spPr bwMode="auto">
              <a:xfrm>
                <a:off x="2653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1" name="Freeform 93"/>
              <p:cNvSpPr>
                <a:spLocks/>
              </p:cNvSpPr>
              <p:nvPr/>
            </p:nvSpPr>
            <p:spPr bwMode="auto">
              <a:xfrm>
                <a:off x="2647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2" name="Freeform 94"/>
              <p:cNvSpPr>
                <a:spLocks/>
              </p:cNvSpPr>
              <p:nvPr/>
            </p:nvSpPr>
            <p:spPr bwMode="auto">
              <a:xfrm>
                <a:off x="2657" y="2395"/>
                <a:ext cx="136" cy="48"/>
              </a:xfrm>
              <a:custGeom>
                <a:avLst/>
                <a:gdLst>
                  <a:gd name="T0" fmla="*/ 512 w 68"/>
                  <a:gd name="T1" fmla="*/ 960 h 24"/>
                  <a:gd name="T2" fmla="*/ 320 w 68"/>
                  <a:gd name="T3" fmla="*/ 0 h 24"/>
                  <a:gd name="T4" fmla="*/ 4032 w 68"/>
                  <a:gd name="T5" fmla="*/ 0 h 24"/>
                  <a:gd name="T6" fmla="*/ 3840 w 68"/>
                  <a:gd name="T7" fmla="*/ 960 h 24"/>
                  <a:gd name="T8" fmla="*/ 3584 w 68"/>
                  <a:gd name="T9" fmla="*/ 1216 h 24"/>
                  <a:gd name="T10" fmla="*/ 3072 w 68"/>
                  <a:gd name="T11" fmla="*/ 1536 h 24"/>
                  <a:gd name="T12" fmla="*/ 1280 w 68"/>
                  <a:gd name="T13" fmla="*/ 1536 h 24"/>
                  <a:gd name="T14" fmla="*/ 768 w 68"/>
                  <a:gd name="T15" fmla="*/ 1216 h 24"/>
                  <a:gd name="T16" fmla="*/ 512 w 68"/>
                  <a:gd name="T17" fmla="*/ 960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"/>
                  <a:gd name="T28" fmla="*/ 0 h 24"/>
                  <a:gd name="T29" fmla="*/ 68 w 6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" h="24">
                    <a:moveTo>
                      <a:pt x="8" y="15"/>
                    </a:moveTo>
                    <a:cubicBezTo>
                      <a:pt x="2" y="8"/>
                      <a:pt x="0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66" y="8"/>
                      <a:pt x="60" y="15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4" y="22"/>
                      <a:pt x="50" y="24"/>
                      <a:pt x="48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4" y="22"/>
                      <a:pt x="12" y="19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3" name="Freeform 95"/>
              <p:cNvSpPr>
                <a:spLocks/>
              </p:cNvSpPr>
              <p:nvPr/>
            </p:nvSpPr>
            <p:spPr bwMode="auto">
              <a:xfrm>
                <a:off x="2677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CAF02549-31A8-464B-AB20-CDEC71AE1700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2809942F-739A-48BC-B112-BF7F6AE7C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512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1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2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2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30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30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5" grpId="0"/>
      <p:bldP spid="17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12192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466850" y="1828800"/>
            <a:ext cx="5238750" cy="5029200"/>
          </a:xfrm>
          <a:prstGeom prst="rect">
            <a:avLst/>
          </a:prstGeom>
          <a:solidFill>
            <a:schemeClr val="tx1">
              <a:lumMod val="75000"/>
              <a:lumOff val="2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6"/>
          <p:cNvSpPr txBox="1"/>
          <p:nvPr/>
        </p:nvSpPr>
        <p:spPr>
          <a:xfrm>
            <a:off x="1608138" y="5386388"/>
            <a:ext cx="6076950" cy="423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Inspiration of Experience Learning Theory </a:t>
            </a: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1608138" y="4852988"/>
            <a:ext cx="2147887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2400" b="1">
                <a:solidFill>
                  <a:schemeClr val="bg1"/>
                </a:solidFill>
              </a:rPr>
              <a:t>Teaching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1874838" y="1146175"/>
            <a:ext cx="9202737" cy="387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0E0D9A3-B932-4514-A68F-B83E9C7FCBCB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BF06B85-9F28-455D-AB17-650517614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1659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E7A8F42-3C0A-4CA3-8F87-D174E2754551}"/>
              </a:ext>
            </a:extLst>
          </p:cNvPr>
          <p:cNvSpPr/>
          <p:nvPr/>
        </p:nvSpPr>
        <p:spPr>
          <a:xfrm>
            <a:off x="4267200" y="2081211"/>
            <a:ext cx="7315200" cy="4029345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5167" y="1303865"/>
            <a:ext cx="5870293" cy="2438401"/>
          </a:xfrm>
          <a:prstGeom prst="rect">
            <a:avLst/>
          </a:prstGeom>
          <a:noFill/>
          <a:ln w="25400">
            <a:solidFill>
              <a:srgbClr val="43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charset="-122"/>
              <a:ea typeface="华文黑体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309032" y="1433446"/>
            <a:ext cx="430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3200" dirty="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342898" y="2477017"/>
            <a:ext cx="36321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Lorem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ipsum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doloror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amet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consectetur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adipisicing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elit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sed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do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eiusmod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tempor</a:t>
            </a:r>
            <a:endParaRPr lang="en-US" altLang="zh-CN" sz="1600" dirty="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9831" y="2224360"/>
            <a:ext cx="669669" cy="0"/>
          </a:xfrm>
          <a:prstGeom prst="line">
            <a:avLst/>
          </a:prstGeom>
          <a:ln w="19050">
            <a:solidFill>
              <a:srgbClr val="43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135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3350" y="5116513"/>
            <a:ext cx="1247775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6588" y="-228600"/>
            <a:ext cx="3298825" cy="2562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4817270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51375" y="1273175"/>
            <a:ext cx="30940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/02/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 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4000" dirty="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549775" y="3557588"/>
            <a:ext cx="30924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</a:t>
            </a:r>
            <a:endParaRPr lang="zh-CN" altLang="en-US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FE6489F-12DB-4A78-A634-B96C456D822D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1DB4236-EE69-4DDC-AD0B-3A26F5EA4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538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十字形 2"/>
          <p:cNvSpPr/>
          <p:nvPr/>
        </p:nvSpPr>
        <p:spPr>
          <a:xfrm>
            <a:off x="4560888" y="2514600"/>
            <a:ext cx="582612" cy="582613"/>
          </a:xfrm>
          <a:prstGeom prst="plus">
            <a:avLst>
              <a:gd name="adj" fmla="val 3676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789738" y="2659063"/>
            <a:ext cx="582612" cy="376237"/>
            <a:chOff x="6790126" y="2659435"/>
            <a:chExt cx="582930" cy="375230"/>
          </a:xfrm>
        </p:grpSpPr>
        <p:sp>
          <p:nvSpPr>
            <p:cNvPr id="22" name="矩形 21"/>
            <p:cNvSpPr/>
            <p:nvPr/>
          </p:nvSpPr>
          <p:spPr>
            <a:xfrm>
              <a:off x="6790126" y="2659435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790126" y="2887423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857500" y="4310063"/>
            <a:ext cx="69040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Thank you for comforting me when I\'m sad Loving me when I\'m mad Picking me up when I\'m down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Thank you for being my friend and being around Teaching me the meaning of love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Encouraging me when I need a shove But most of all thank you for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Loving me for who I am </a:t>
            </a:r>
          </a:p>
        </p:txBody>
      </p:sp>
      <p:sp>
        <p:nvSpPr>
          <p:cNvPr id="24" name="矩形 23"/>
          <p:cNvSpPr/>
          <p:nvPr/>
        </p:nvSpPr>
        <p:spPr>
          <a:xfrm>
            <a:off x="3087688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383213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372350" y="3511550"/>
            <a:ext cx="1789113" cy="5397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3087688" y="2262188"/>
            <a:ext cx="1166812" cy="1166812"/>
            <a:chOff x="3087184" y="2262434"/>
            <a:chExt cx="1166566" cy="1166566"/>
          </a:xfrm>
        </p:grpSpPr>
        <p:sp>
          <p:nvSpPr>
            <p:cNvPr id="2" name="矩形 1"/>
            <p:cNvSpPr/>
            <p:nvPr/>
          </p:nvSpPr>
          <p:spPr>
            <a:xfrm>
              <a:off x="3087184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30" name="Group 257"/>
            <p:cNvGrpSpPr>
              <a:grpSpLocks/>
            </p:cNvGrpSpPr>
            <p:nvPr/>
          </p:nvGrpSpPr>
          <p:grpSpPr bwMode="auto">
            <a:xfrm>
              <a:off x="3469800" y="2570875"/>
              <a:ext cx="401334" cy="470380"/>
              <a:chOff x="3293" y="530"/>
              <a:chExt cx="176" cy="206"/>
            </a:xfrm>
          </p:grpSpPr>
          <p:sp>
            <p:nvSpPr>
              <p:cNvPr id="21531" name="Freeform 51"/>
              <p:cNvSpPr>
                <a:spLocks/>
              </p:cNvSpPr>
              <p:nvPr/>
            </p:nvSpPr>
            <p:spPr bwMode="auto">
              <a:xfrm>
                <a:off x="3333" y="530"/>
                <a:ext cx="96" cy="130"/>
              </a:xfrm>
              <a:custGeom>
                <a:avLst/>
                <a:gdLst>
                  <a:gd name="T0" fmla="*/ 768 w 48"/>
                  <a:gd name="T1" fmla="*/ 3776 h 65"/>
                  <a:gd name="T2" fmla="*/ 1536 w 48"/>
                  <a:gd name="T3" fmla="*/ 4160 h 65"/>
                  <a:gd name="T4" fmla="*/ 2304 w 48"/>
                  <a:gd name="T5" fmla="*/ 3840 h 65"/>
                  <a:gd name="T6" fmla="*/ 2304 w 48"/>
                  <a:gd name="T7" fmla="*/ 3392 h 65"/>
                  <a:gd name="T8" fmla="*/ 2304 w 48"/>
                  <a:gd name="T9" fmla="*/ 3392 h 65"/>
                  <a:gd name="T10" fmla="*/ 3072 w 48"/>
                  <a:gd name="T11" fmla="*/ 1600 h 65"/>
                  <a:gd name="T12" fmla="*/ 1536 w 48"/>
                  <a:gd name="T13" fmla="*/ 0 h 65"/>
                  <a:gd name="T14" fmla="*/ 0 w 48"/>
                  <a:gd name="T15" fmla="*/ 1600 h 65"/>
                  <a:gd name="T16" fmla="*/ 768 w 48"/>
                  <a:gd name="T17" fmla="*/ 3392 h 65"/>
                  <a:gd name="T18" fmla="*/ 768 w 48"/>
                  <a:gd name="T19" fmla="*/ 3776 h 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65"/>
                  <a:gd name="T32" fmla="*/ 48 w 48"/>
                  <a:gd name="T33" fmla="*/ 65 h 6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65">
                    <a:moveTo>
                      <a:pt x="12" y="59"/>
                    </a:moveTo>
                    <a:cubicBezTo>
                      <a:pt x="13" y="61"/>
                      <a:pt x="17" y="65"/>
                      <a:pt x="24" y="65"/>
                    </a:cubicBezTo>
                    <a:cubicBezTo>
                      <a:pt x="31" y="65"/>
                      <a:pt x="34" y="61"/>
                      <a:pt x="36" y="60"/>
                    </a:cubicBezTo>
                    <a:cubicBezTo>
                      <a:pt x="35" y="58"/>
                      <a:pt x="35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3" y="46"/>
                      <a:pt x="48" y="35"/>
                      <a:pt x="48" y="25"/>
                    </a:cubicBezTo>
                    <a:cubicBezTo>
                      <a:pt x="48" y="8"/>
                      <a:pt x="37" y="0"/>
                      <a:pt x="24" y="0"/>
                    </a:cubicBezTo>
                    <a:cubicBezTo>
                      <a:pt x="11" y="0"/>
                      <a:pt x="0" y="8"/>
                      <a:pt x="0" y="25"/>
                    </a:cubicBezTo>
                    <a:cubicBezTo>
                      <a:pt x="0" y="35"/>
                      <a:pt x="5" y="46"/>
                      <a:pt x="12" y="53"/>
                    </a:cubicBezTo>
                    <a:cubicBezTo>
                      <a:pt x="13" y="56"/>
                      <a:pt x="13" y="58"/>
                      <a:pt x="12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2" name="Freeform 52"/>
              <p:cNvSpPr>
                <a:spLocks/>
              </p:cNvSpPr>
              <p:nvPr/>
            </p:nvSpPr>
            <p:spPr bwMode="auto">
              <a:xfrm>
                <a:off x="3293" y="656"/>
                <a:ext cx="176" cy="80"/>
              </a:xfrm>
              <a:custGeom>
                <a:avLst/>
                <a:gdLst>
                  <a:gd name="T0" fmla="*/ 3840 w 88"/>
                  <a:gd name="T1" fmla="*/ 0 h 40"/>
                  <a:gd name="T2" fmla="*/ 2816 w 88"/>
                  <a:gd name="T3" fmla="*/ 2368 h 40"/>
                  <a:gd name="T4" fmla="*/ 1792 w 88"/>
                  <a:gd name="T5" fmla="*/ 0 h 40"/>
                  <a:gd name="T6" fmla="*/ 1792 w 88"/>
                  <a:gd name="T7" fmla="*/ 0 h 40"/>
                  <a:gd name="T8" fmla="*/ 0 w 88"/>
                  <a:gd name="T9" fmla="*/ 1408 h 40"/>
                  <a:gd name="T10" fmla="*/ 0 w 88"/>
                  <a:gd name="T11" fmla="*/ 1600 h 40"/>
                  <a:gd name="T12" fmla="*/ 2816 w 88"/>
                  <a:gd name="T13" fmla="*/ 2560 h 40"/>
                  <a:gd name="T14" fmla="*/ 5632 w 88"/>
                  <a:gd name="T15" fmla="*/ 1600 h 40"/>
                  <a:gd name="T16" fmla="*/ 5632 w 88"/>
                  <a:gd name="T17" fmla="*/ 1408 h 40"/>
                  <a:gd name="T18" fmla="*/ 3840 w 88"/>
                  <a:gd name="T19" fmla="*/ 0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8"/>
                  <a:gd name="T31" fmla="*/ 0 h 40"/>
                  <a:gd name="T32" fmla="*/ 88 w 88"/>
                  <a:gd name="T33" fmla="*/ 40 h 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8" h="40">
                    <a:moveTo>
                      <a:pt x="60" y="0"/>
                    </a:moveTo>
                    <a:cubicBezTo>
                      <a:pt x="60" y="0"/>
                      <a:pt x="52" y="37"/>
                      <a:pt x="44" y="37"/>
                    </a:cubicBezTo>
                    <a:cubicBezTo>
                      <a:pt x="36" y="37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5" y="5"/>
                      <a:pt x="0" y="13"/>
                      <a:pt x="0" y="22"/>
                    </a:cubicBezTo>
                    <a:cubicBezTo>
                      <a:pt x="0" y="24"/>
                      <a:pt x="0" y="23"/>
                      <a:pt x="0" y="25"/>
                    </a:cubicBezTo>
                    <a:cubicBezTo>
                      <a:pt x="0" y="37"/>
                      <a:pt x="23" y="40"/>
                      <a:pt x="44" y="40"/>
                    </a:cubicBezTo>
                    <a:cubicBezTo>
                      <a:pt x="65" y="40"/>
                      <a:pt x="88" y="37"/>
                      <a:pt x="88" y="25"/>
                    </a:cubicBezTo>
                    <a:cubicBezTo>
                      <a:pt x="88" y="23"/>
                      <a:pt x="88" y="24"/>
                      <a:pt x="88" y="22"/>
                    </a:cubicBezTo>
                    <a:cubicBezTo>
                      <a:pt x="88" y="13"/>
                      <a:pt x="73" y="5"/>
                      <a:pt x="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3" name="Freeform 79"/>
              <p:cNvSpPr>
                <a:spLocks/>
              </p:cNvSpPr>
              <p:nvPr/>
            </p:nvSpPr>
            <p:spPr bwMode="auto">
              <a:xfrm>
                <a:off x="3365" y="662"/>
                <a:ext cx="32" cy="74"/>
              </a:xfrm>
              <a:custGeom>
                <a:avLst/>
                <a:gdLst>
                  <a:gd name="T0" fmla="*/ 0 w 16"/>
                  <a:gd name="T1" fmla="*/ 2240 h 37"/>
                  <a:gd name="T2" fmla="*/ 448 w 16"/>
                  <a:gd name="T3" fmla="*/ 704 h 37"/>
                  <a:gd name="T4" fmla="*/ 128 w 16"/>
                  <a:gd name="T5" fmla="*/ 384 h 37"/>
                  <a:gd name="T6" fmla="*/ 512 w 16"/>
                  <a:gd name="T7" fmla="*/ 0 h 37"/>
                  <a:gd name="T8" fmla="*/ 896 w 16"/>
                  <a:gd name="T9" fmla="*/ 384 h 37"/>
                  <a:gd name="T10" fmla="*/ 576 w 16"/>
                  <a:gd name="T11" fmla="*/ 704 h 37"/>
                  <a:gd name="T12" fmla="*/ 1024 w 16"/>
                  <a:gd name="T13" fmla="*/ 2240 h 37"/>
                  <a:gd name="T14" fmla="*/ 0 w 16"/>
                  <a:gd name="T15" fmla="*/ 2240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37"/>
                  <a:gd name="T26" fmla="*/ 16 w 16"/>
                  <a:gd name="T27" fmla="*/ 37 h 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37">
                    <a:moveTo>
                      <a:pt x="0" y="35"/>
                    </a:moveTo>
                    <a:cubicBezTo>
                      <a:pt x="0" y="25"/>
                      <a:pt x="7" y="11"/>
                      <a:pt x="7" y="11"/>
                    </a:cubicBezTo>
                    <a:cubicBezTo>
                      <a:pt x="7" y="11"/>
                      <a:pt x="2" y="9"/>
                      <a:pt x="2" y="6"/>
                    </a:cubicBezTo>
                    <a:cubicBezTo>
                      <a:pt x="2" y="2"/>
                      <a:pt x="8" y="0"/>
                      <a:pt x="8" y="0"/>
                    </a:cubicBezTo>
                    <a:cubicBezTo>
                      <a:pt x="8" y="0"/>
                      <a:pt x="14" y="2"/>
                      <a:pt x="14" y="6"/>
                    </a:cubicBezTo>
                    <a:cubicBezTo>
                      <a:pt x="14" y="9"/>
                      <a:pt x="9" y="11"/>
                      <a:pt x="9" y="11"/>
                    </a:cubicBezTo>
                    <a:cubicBezTo>
                      <a:pt x="9" y="11"/>
                      <a:pt x="16" y="25"/>
                      <a:pt x="16" y="35"/>
                    </a:cubicBezTo>
                    <a:cubicBezTo>
                      <a:pt x="16" y="37"/>
                      <a:pt x="0" y="36"/>
                      <a:pt x="0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383213" y="2262188"/>
            <a:ext cx="1166812" cy="1166812"/>
            <a:chOff x="5383530" y="2262434"/>
            <a:chExt cx="1166566" cy="1166566"/>
          </a:xfrm>
        </p:grpSpPr>
        <p:sp>
          <p:nvSpPr>
            <p:cNvPr id="15" name="矩形 14"/>
            <p:cNvSpPr/>
            <p:nvPr/>
          </p:nvSpPr>
          <p:spPr>
            <a:xfrm>
              <a:off x="5383530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5" name="Group 348"/>
            <p:cNvGrpSpPr>
              <a:grpSpLocks/>
            </p:cNvGrpSpPr>
            <p:nvPr/>
          </p:nvGrpSpPr>
          <p:grpSpPr bwMode="auto">
            <a:xfrm>
              <a:off x="5729204" y="2679721"/>
              <a:ext cx="474694" cy="401334"/>
              <a:chOff x="2996" y="3065"/>
              <a:chExt cx="208" cy="177"/>
            </a:xfrm>
          </p:grpSpPr>
          <p:sp>
            <p:nvSpPr>
              <p:cNvPr id="21526" name="Freeform 67"/>
              <p:cNvSpPr>
                <a:spLocks/>
              </p:cNvSpPr>
              <p:nvPr/>
            </p:nvSpPr>
            <p:spPr bwMode="auto">
              <a:xfrm>
                <a:off x="3052" y="3065"/>
                <a:ext cx="96" cy="41"/>
              </a:xfrm>
              <a:custGeom>
                <a:avLst/>
                <a:gdLst>
                  <a:gd name="T0" fmla="*/ 3072 w 48"/>
                  <a:gd name="T1" fmla="*/ 1484 h 20"/>
                  <a:gd name="T2" fmla="*/ 2560 w 48"/>
                  <a:gd name="T3" fmla="*/ 1484 h 20"/>
                  <a:gd name="T4" fmla="*/ 2560 w 48"/>
                  <a:gd name="T5" fmla="*/ 1197 h 20"/>
                  <a:gd name="T6" fmla="*/ 2048 w 48"/>
                  <a:gd name="T7" fmla="*/ 584 h 20"/>
                  <a:gd name="T8" fmla="*/ 1024 w 48"/>
                  <a:gd name="T9" fmla="*/ 584 h 20"/>
                  <a:gd name="T10" fmla="*/ 512 w 48"/>
                  <a:gd name="T11" fmla="*/ 1197 h 20"/>
                  <a:gd name="T12" fmla="*/ 512 w 48"/>
                  <a:gd name="T13" fmla="*/ 1484 h 20"/>
                  <a:gd name="T14" fmla="*/ 0 w 48"/>
                  <a:gd name="T15" fmla="*/ 1484 h 20"/>
                  <a:gd name="T16" fmla="*/ 0 w 48"/>
                  <a:gd name="T17" fmla="*/ 1197 h 20"/>
                  <a:gd name="T18" fmla="*/ 1024 w 48"/>
                  <a:gd name="T19" fmla="*/ 0 h 20"/>
                  <a:gd name="T20" fmla="*/ 2048 w 48"/>
                  <a:gd name="T21" fmla="*/ 0 h 20"/>
                  <a:gd name="T22" fmla="*/ 3072 w 48"/>
                  <a:gd name="T23" fmla="*/ 1197 h 20"/>
                  <a:gd name="T24" fmla="*/ 3072 w 48"/>
                  <a:gd name="T25" fmla="*/ 1484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8"/>
                  <a:gd name="T40" fmla="*/ 0 h 20"/>
                  <a:gd name="T41" fmla="*/ 48 w 48"/>
                  <a:gd name="T42" fmla="*/ 20 h 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8" h="20">
                    <a:moveTo>
                      <a:pt x="48" y="20"/>
                    </a:move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"/>
                      <a:pt x="36" y="8"/>
                      <a:pt x="3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41" y="0"/>
                      <a:pt x="48" y="7"/>
                      <a:pt x="48" y="16"/>
                    </a:cubicBezTo>
                    <a:cubicBezTo>
                      <a:pt x="48" y="20"/>
                      <a:pt x="48" y="20"/>
                      <a:pt x="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7" name="Freeform 153"/>
              <p:cNvSpPr>
                <a:spLocks/>
              </p:cNvSpPr>
              <p:nvPr/>
            </p:nvSpPr>
            <p:spPr bwMode="auto">
              <a:xfrm>
                <a:off x="2996" y="3154"/>
                <a:ext cx="208" cy="88"/>
              </a:xfrm>
              <a:custGeom>
                <a:avLst/>
                <a:gdLst>
                  <a:gd name="T0" fmla="*/ 5376 w 104"/>
                  <a:gd name="T1" fmla="*/ 384 h 44"/>
                  <a:gd name="T2" fmla="*/ 5248 w 104"/>
                  <a:gd name="T3" fmla="*/ 512 h 44"/>
                  <a:gd name="T4" fmla="*/ 4736 w 104"/>
                  <a:gd name="T5" fmla="*/ 512 h 44"/>
                  <a:gd name="T6" fmla="*/ 4608 w 104"/>
                  <a:gd name="T7" fmla="*/ 384 h 44"/>
                  <a:gd name="T8" fmla="*/ 4608 w 104"/>
                  <a:gd name="T9" fmla="*/ 0 h 44"/>
                  <a:gd name="T10" fmla="*/ 2048 w 104"/>
                  <a:gd name="T11" fmla="*/ 0 h 44"/>
                  <a:gd name="T12" fmla="*/ 2048 w 104"/>
                  <a:gd name="T13" fmla="*/ 384 h 44"/>
                  <a:gd name="T14" fmla="*/ 1920 w 104"/>
                  <a:gd name="T15" fmla="*/ 512 h 44"/>
                  <a:gd name="T16" fmla="*/ 1408 w 104"/>
                  <a:gd name="T17" fmla="*/ 512 h 44"/>
                  <a:gd name="T18" fmla="*/ 1280 w 104"/>
                  <a:gd name="T19" fmla="*/ 384 h 44"/>
                  <a:gd name="T20" fmla="*/ 1280 w 104"/>
                  <a:gd name="T21" fmla="*/ 0 h 44"/>
                  <a:gd name="T22" fmla="*/ 0 w 104"/>
                  <a:gd name="T23" fmla="*/ 0 h 44"/>
                  <a:gd name="T24" fmla="*/ 0 w 104"/>
                  <a:gd name="T25" fmla="*/ 2048 h 44"/>
                  <a:gd name="T26" fmla="*/ 768 w 104"/>
                  <a:gd name="T27" fmla="*/ 2816 h 44"/>
                  <a:gd name="T28" fmla="*/ 5888 w 104"/>
                  <a:gd name="T29" fmla="*/ 2816 h 44"/>
                  <a:gd name="T30" fmla="*/ 6656 w 104"/>
                  <a:gd name="T31" fmla="*/ 2048 h 44"/>
                  <a:gd name="T32" fmla="*/ 6656 w 104"/>
                  <a:gd name="T33" fmla="*/ 0 h 44"/>
                  <a:gd name="T34" fmla="*/ 5376 w 104"/>
                  <a:gd name="T35" fmla="*/ 0 h 44"/>
                  <a:gd name="T36" fmla="*/ 5376 w 104"/>
                  <a:gd name="T37" fmla="*/ 384 h 4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44"/>
                  <a:gd name="T59" fmla="*/ 104 w 104"/>
                  <a:gd name="T60" fmla="*/ 44 h 4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44">
                    <a:moveTo>
                      <a:pt x="84" y="6"/>
                    </a:moveTo>
                    <a:cubicBezTo>
                      <a:pt x="84" y="7"/>
                      <a:pt x="83" y="8"/>
                      <a:pt x="82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3" y="8"/>
                      <a:pt x="72" y="7"/>
                      <a:pt x="72" y="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7"/>
                      <a:pt x="31" y="8"/>
                      <a:pt x="30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0" y="7"/>
                      <a:pt x="20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9"/>
                      <a:pt x="5" y="44"/>
                      <a:pt x="12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9" y="44"/>
                      <a:pt x="104" y="39"/>
                      <a:pt x="104" y="3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84" y="0"/>
                      <a:pt x="84" y="0"/>
                      <a:pt x="84" y="0"/>
                    </a:cubicBezTo>
                    <a:lnTo>
                      <a:pt x="84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8" name="Freeform 154"/>
              <p:cNvSpPr>
                <a:spLocks/>
              </p:cNvSpPr>
              <p:nvPr/>
            </p:nvSpPr>
            <p:spPr bwMode="auto">
              <a:xfrm>
                <a:off x="2996" y="3114"/>
                <a:ext cx="208" cy="32"/>
              </a:xfrm>
              <a:custGeom>
                <a:avLst/>
                <a:gdLst>
                  <a:gd name="T0" fmla="*/ 5888 w 104"/>
                  <a:gd name="T1" fmla="*/ 0 h 16"/>
                  <a:gd name="T2" fmla="*/ 768 w 104"/>
                  <a:gd name="T3" fmla="*/ 0 h 16"/>
                  <a:gd name="T4" fmla="*/ 0 w 104"/>
                  <a:gd name="T5" fmla="*/ 768 h 16"/>
                  <a:gd name="T6" fmla="*/ 0 w 104"/>
                  <a:gd name="T7" fmla="*/ 1024 h 16"/>
                  <a:gd name="T8" fmla="*/ 1280 w 104"/>
                  <a:gd name="T9" fmla="*/ 1024 h 16"/>
                  <a:gd name="T10" fmla="*/ 1280 w 104"/>
                  <a:gd name="T11" fmla="*/ 896 h 16"/>
                  <a:gd name="T12" fmla="*/ 1408 w 104"/>
                  <a:gd name="T13" fmla="*/ 768 h 16"/>
                  <a:gd name="T14" fmla="*/ 1920 w 104"/>
                  <a:gd name="T15" fmla="*/ 768 h 16"/>
                  <a:gd name="T16" fmla="*/ 2048 w 104"/>
                  <a:gd name="T17" fmla="*/ 896 h 16"/>
                  <a:gd name="T18" fmla="*/ 2048 w 104"/>
                  <a:gd name="T19" fmla="*/ 1024 h 16"/>
                  <a:gd name="T20" fmla="*/ 4608 w 104"/>
                  <a:gd name="T21" fmla="*/ 1024 h 16"/>
                  <a:gd name="T22" fmla="*/ 4608 w 104"/>
                  <a:gd name="T23" fmla="*/ 896 h 16"/>
                  <a:gd name="T24" fmla="*/ 4736 w 104"/>
                  <a:gd name="T25" fmla="*/ 768 h 16"/>
                  <a:gd name="T26" fmla="*/ 5248 w 104"/>
                  <a:gd name="T27" fmla="*/ 768 h 16"/>
                  <a:gd name="T28" fmla="*/ 5376 w 104"/>
                  <a:gd name="T29" fmla="*/ 896 h 16"/>
                  <a:gd name="T30" fmla="*/ 5376 w 104"/>
                  <a:gd name="T31" fmla="*/ 1024 h 16"/>
                  <a:gd name="T32" fmla="*/ 6656 w 104"/>
                  <a:gd name="T33" fmla="*/ 1024 h 16"/>
                  <a:gd name="T34" fmla="*/ 6656 w 104"/>
                  <a:gd name="T35" fmla="*/ 768 h 16"/>
                  <a:gd name="T36" fmla="*/ 5888 w 104"/>
                  <a:gd name="T37" fmla="*/ 0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16"/>
                  <a:gd name="T59" fmla="*/ 104 w 104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16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1" y="12"/>
                      <a:pt x="22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2"/>
                      <a:pt x="32" y="13"/>
                      <a:pt x="32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3"/>
                      <a:pt x="73" y="12"/>
                      <a:pt x="74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2"/>
                      <a:pt x="84" y="13"/>
                      <a:pt x="84" y="14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7678738" y="2262188"/>
            <a:ext cx="1166812" cy="1166812"/>
            <a:chOff x="7679352" y="2262434"/>
            <a:chExt cx="1166566" cy="1166566"/>
          </a:xfrm>
        </p:grpSpPr>
        <p:sp>
          <p:nvSpPr>
            <p:cNvPr id="16" name="矩形 15"/>
            <p:cNvSpPr/>
            <p:nvPr/>
          </p:nvSpPr>
          <p:spPr>
            <a:xfrm>
              <a:off x="7679352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1" name="Group 275"/>
            <p:cNvGrpSpPr>
              <a:grpSpLocks/>
            </p:cNvGrpSpPr>
            <p:nvPr/>
          </p:nvGrpSpPr>
          <p:grpSpPr bwMode="auto">
            <a:xfrm>
              <a:off x="8026671" y="2674620"/>
              <a:ext cx="548058" cy="422910"/>
              <a:chOff x="-566" y="190"/>
              <a:chExt cx="208" cy="160"/>
            </a:xfrm>
          </p:grpSpPr>
          <p:sp>
            <p:nvSpPr>
              <p:cNvPr id="21522" name="Freeform 182"/>
              <p:cNvSpPr>
                <a:spLocks noEditPoints="1"/>
              </p:cNvSpPr>
              <p:nvPr/>
            </p:nvSpPr>
            <p:spPr bwMode="auto">
              <a:xfrm>
                <a:off x="-562" y="238"/>
                <a:ext cx="204" cy="112"/>
              </a:xfrm>
              <a:custGeom>
                <a:avLst/>
                <a:gdLst>
                  <a:gd name="T0" fmla="*/ 4736 w 102"/>
                  <a:gd name="T1" fmla="*/ 3584 h 56"/>
                  <a:gd name="T2" fmla="*/ 640 w 102"/>
                  <a:gd name="T3" fmla="*/ 3584 h 56"/>
                  <a:gd name="T4" fmla="*/ 128 w 102"/>
                  <a:gd name="T5" fmla="*/ 3328 h 56"/>
                  <a:gd name="T6" fmla="*/ 64 w 102"/>
                  <a:gd name="T7" fmla="*/ 2752 h 56"/>
                  <a:gd name="T8" fmla="*/ 896 w 102"/>
                  <a:gd name="T9" fmla="*/ 640 h 56"/>
                  <a:gd name="T10" fmla="*/ 1856 w 102"/>
                  <a:gd name="T11" fmla="*/ 0 h 56"/>
                  <a:gd name="T12" fmla="*/ 5952 w 102"/>
                  <a:gd name="T13" fmla="*/ 0 h 56"/>
                  <a:gd name="T14" fmla="*/ 6464 w 102"/>
                  <a:gd name="T15" fmla="*/ 256 h 56"/>
                  <a:gd name="T16" fmla="*/ 6464 w 102"/>
                  <a:gd name="T17" fmla="*/ 832 h 56"/>
                  <a:gd name="T18" fmla="*/ 5696 w 102"/>
                  <a:gd name="T19" fmla="*/ 2944 h 56"/>
                  <a:gd name="T20" fmla="*/ 4736 w 102"/>
                  <a:gd name="T21" fmla="*/ 3584 h 56"/>
                  <a:gd name="T22" fmla="*/ 1856 w 102"/>
                  <a:gd name="T23" fmla="*/ 512 h 56"/>
                  <a:gd name="T24" fmla="*/ 1344 w 102"/>
                  <a:gd name="T25" fmla="*/ 832 h 56"/>
                  <a:gd name="T26" fmla="*/ 576 w 102"/>
                  <a:gd name="T27" fmla="*/ 2944 h 56"/>
                  <a:gd name="T28" fmla="*/ 576 w 102"/>
                  <a:gd name="T29" fmla="*/ 3072 h 56"/>
                  <a:gd name="T30" fmla="*/ 640 w 102"/>
                  <a:gd name="T31" fmla="*/ 3072 h 56"/>
                  <a:gd name="T32" fmla="*/ 4736 w 102"/>
                  <a:gd name="T33" fmla="*/ 3072 h 56"/>
                  <a:gd name="T34" fmla="*/ 5184 w 102"/>
                  <a:gd name="T35" fmla="*/ 2752 h 56"/>
                  <a:gd name="T36" fmla="*/ 6016 w 102"/>
                  <a:gd name="T37" fmla="*/ 640 h 56"/>
                  <a:gd name="T38" fmla="*/ 6016 w 102"/>
                  <a:gd name="T39" fmla="*/ 512 h 56"/>
                  <a:gd name="T40" fmla="*/ 5952 w 102"/>
                  <a:gd name="T41" fmla="*/ 512 h 56"/>
                  <a:gd name="T42" fmla="*/ 1856 w 102"/>
                  <a:gd name="T43" fmla="*/ 512 h 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2"/>
                  <a:gd name="T67" fmla="*/ 0 h 56"/>
                  <a:gd name="T68" fmla="*/ 102 w 102"/>
                  <a:gd name="T69" fmla="*/ 56 h 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2" h="56">
                    <a:moveTo>
                      <a:pt x="74" y="56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6" y="56"/>
                      <a:pt x="4" y="55"/>
                      <a:pt x="2" y="52"/>
                    </a:cubicBezTo>
                    <a:cubicBezTo>
                      <a:pt x="0" y="50"/>
                      <a:pt x="0" y="46"/>
                      <a:pt x="1" y="4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4"/>
                      <a:pt x="22" y="0"/>
                      <a:pt x="2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6" y="0"/>
                      <a:pt x="99" y="1"/>
                      <a:pt x="101" y="4"/>
                    </a:cubicBezTo>
                    <a:cubicBezTo>
                      <a:pt x="102" y="6"/>
                      <a:pt x="102" y="10"/>
                      <a:pt x="101" y="13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86" y="52"/>
                      <a:pt x="80" y="56"/>
                      <a:pt x="74" y="56"/>
                    </a:cubicBezTo>
                    <a:close/>
                    <a:moveTo>
                      <a:pt x="29" y="8"/>
                    </a:moveTo>
                    <a:cubicBezTo>
                      <a:pt x="26" y="8"/>
                      <a:pt x="22" y="10"/>
                      <a:pt x="21" y="1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7"/>
                      <a:pt x="8" y="48"/>
                      <a:pt x="9" y="48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7" y="48"/>
                      <a:pt x="80" y="46"/>
                      <a:pt x="81" y="43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4" y="9"/>
                      <a:pt x="94" y="9"/>
                      <a:pt x="94" y="8"/>
                    </a:cubicBezTo>
                    <a:cubicBezTo>
                      <a:pt x="94" y="8"/>
                      <a:pt x="93" y="8"/>
                      <a:pt x="93" y="8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3" name="Freeform 183"/>
              <p:cNvSpPr>
                <a:spLocks/>
              </p:cNvSpPr>
              <p:nvPr/>
            </p:nvSpPr>
            <p:spPr bwMode="auto">
              <a:xfrm>
                <a:off x="-566" y="190"/>
                <a:ext cx="176" cy="158"/>
              </a:xfrm>
              <a:custGeom>
                <a:avLst/>
                <a:gdLst>
                  <a:gd name="T0" fmla="*/ 320 w 88"/>
                  <a:gd name="T1" fmla="*/ 4736 h 79"/>
                  <a:gd name="T2" fmla="*/ 448 w 88"/>
                  <a:gd name="T3" fmla="*/ 4288 h 79"/>
                  <a:gd name="T4" fmla="*/ 1344 w 88"/>
                  <a:gd name="T5" fmla="*/ 2240 h 79"/>
                  <a:gd name="T6" fmla="*/ 2112 w 88"/>
                  <a:gd name="T7" fmla="*/ 1728 h 79"/>
                  <a:gd name="T8" fmla="*/ 5312 w 88"/>
                  <a:gd name="T9" fmla="*/ 1728 h 79"/>
                  <a:gd name="T10" fmla="*/ 5632 w 88"/>
                  <a:gd name="T11" fmla="*/ 1536 h 79"/>
                  <a:gd name="T12" fmla="*/ 5632 w 88"/>
                  <a:gd name="T13" fmla="*/ 1536 h 79"/>
                  <a:gd name="T14" fmla="*/ 4864 w 88"/>
                  <a:gd name="T15" fmla="*/ 768 h 79"/>
                  <a:gd name="T16" fmla="*/ 2816 w 88"/>
                  <a:gd name="T17" fmla="*/ 768 h 79"/>
                  <a:gd name="T18" fmla="*/ 2048 w 88"/>
                  <a:gd name="T19" fmla="*/ 0 h 79"/>
                  <a:gd name="T20" fmla="*/ 768 w 88"/>
                  <a:gd name="T21" fmla="*/ 0 h 79"/>
                  <a:gd name="T22" fmla="*/ 0 w 88"/>
                  <a:gd name="T23" fmla="*/ 768 h 79"/>
                  <a:gd name="T24" fmla="*/ 0 w 88"/>
                  <a:gd name="T25" fmla="*/ 4352 h 79"/>
                  <a:gd name="T26" fmla="*/ 576 w 88"/>
                  <a:gd name="T27" fmla="*/ 5056 h 79"/>
                  <a:gd name="T28" fmla="*/ 320 w 88"/>
                  <a:gd name="T29" fmla="*/ 4736 h 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79"/>
                  <a:gd name="T47" fmla="*/ 88 w 88"/>
                  <a:gd name="T48" fmla="*/ 79 h 7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79">
                    <a:moveTo>
                      <a:pt x="5" y="74"/>
                    </a:moveTo>
                    <a:cubicBezTo>
                      <a:pt x="4" y="72"/>
                      <a:pt x="6" y="70"/>
                      <a:pt x="7" y="67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29"/>
                      <a:pt x="27" y="27"/>
                      <a:pt x="3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17"/>
                      <a:pt x="83" y="12"/>
                      <a:pt x="76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5"/>
                      <a:pt x="39" y="0"/>
                      <a:pt x="3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3"/>
                      <a:pt x="4" y="78"/>
                      <a:pt x="9" y="79"/>
                    </a:cubicBezTo>
                    <a:cubicBezTo>
                      <a:pt x="7" y="79"/>
                      <a:pt x="6" y="76"/>
                      <a:pt x="5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380038" y="3508808"/>
            <a:ext cx="12366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标题文字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3030537" y="3497695"/>
            <a:ext cx="12366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标题文字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451725" y="3489325"/>
            <a:ext cx="1709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  <a:r>
              <a:rPr lang="en-US" altLang="zh-CN" sz="1600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 </a:t>
            </a: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  <a:r>
              <a:rPr lang="en-US" altLang="zh-CN" sz="1600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 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BD85EB42-7A0F-4E67-A189-2596DA9767CF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9E9B6481-9A2F-4D53-B270-D6C14CAC9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98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5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8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3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8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8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8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24" grpId="0" animBg="1"/>
      <p:bldP spid="25" grpId="0" animBg="1"/>
      <p:bldP spid="26" grpId="0" animBg="1"/>
      <p:bldP spid="33" grpId="0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0551" y="3429000"/>
            <a:ext cx="7943849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1725" y="0"/>
            <a:ext cx="3298825" cy="231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1472407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55738" y="1273175"/>
            <a:ext cx="3094037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/03/ </a:t>
            </a:r>
          </a:p>
          <a:p>
            <a:r>
              <a:rPr lang="en-US" altLang="zh-CN" sz="4000">
                <a:solidFill>
                  <a:schemeClr val="bg1"/>
                </a:solidFill>
                <a:latin typeface="等线"/>
                <a:ea typeface="等线"/>
              </a:rPr>
              <a:t>BUSINESS PLAN</a:t>
            </a:r>
            <a:endParaRPr lang="zh-CN" altLang="en-US" sz="2800">
              <a:solidFill>
                <a:schemeClr val="bg1"/>
              </a:solidFill>
              <a:latin typeface="等线"/>
              <a:ea typeface="等线"/>
            </a:endParaRPr>
          </a:p>
          <a:p>
            <a:endParaRPr lang="zh-CN" altLang="en-US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03325" y="4011613"/>
            <a:ext cx="30940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</a:p>
          <a:p>
            <a:pPr algn="r"/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B703B06-961A-4E63-8ED6-3EDBB025346F}"/>
              </a:ext>
            </a:extLst>
          </p:cNvPr>
          <p:cNvSpPr/>
          <p:nvPr/>
        </p:nvSpPr>
        <p:spPr>
          <a:xfrm rot="5400000">
            <a:off x="10160454" y="-804523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1B897ED-4181-44E8-A4E1-72F91C070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5828" y="92761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643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49333" y="2904907"/>
            <a:ext cx="2636145" cy="2209265"/>
            <a:chOff x="3399977" y="2908113"/>
            <a:chExt cx="2636145" cy="2209265"/>
          </a:xfrm>
        </p:grpSpPr>
        <p:sp>
          <p:nvSpPr>
            <p:cNvPr id="23" name="矩形 22"/>
            <p:cNvSpPr/>
            <p:nvPr/>
          </p:nvSpPr>
          <p:spPr>
            <a:xfrm>
              <a:off x="3399977" y="2908113"/>
              <a:ext cx="426880" cy="22092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6857" y="2908113"/>
              <a:ext cx="2209265" cy="2209265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544127" y="2360900"/>
            <a:ext cx="2787059" cy="2226382"/>
            <a:chOff x="915753" y="2272862"/>
            <a:chExt cx="2787059" cy="222638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753" y="2288905"/>
              <a:ext cx="2210339" cy="2210339"/>
            </a:xfrm>
            <a:prstGeom prst="rect">
              <a:avLst/>
            </a:prstGeom>
            <a:ln>
              <a:noFill/>
            </a:ln>
          </p:spPr>
        </p:pic>
        <p:sp>
          <p:nvSpPr>
            <p:cNvPr id="27" name="矩形 26"/>
            <p:cNvSpPr/>
            <p:nvPr/>
          </p:nvSpPr>
          <p:spPr>
            <a:xfrm>
              <a:off x="3124962" y="2272862"/>
              <a:ext cx="577850" cy="2221200"/>
            </a:xfrm>
            <a:prstGeom prst="rect">
              <a:avLst/>
            </a:prstGeom>
            <a:solidFill>
              <a:srgbClr val="080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91153" y="2977113"/>
            <a:ext cx="2510139" cy="2064852"/>
            <a:chOff x="8613302" y="2688941"/>
            <a:chExt cx="2863345" cy="206485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1246" y="2688941"/>
              <a:ext cx="2355401" cy="2064852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8613302" y="2688941"/>
              <a:ext cx="468703" cy="1603659"/>
            </a:xfrm>
            <a:prstGeom prst="rect">
              <a:avLst/>
            </a:prstGeom>
            <a:solidFill>
              <a:srgbClr val="080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615445" y="4292600"/>
              <a:ext cx="466965" cy="461193"/>
            </a:xfrm>
            <a:prstGeom prst="rect">
              <a:avLst/>
            </a:prstGeom>
            <a:solidFill>
              <a:srgbClr val="080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07499" y="1969620"/>
            <a:ext cx="2463850" cy="2210340"/>
            <a:chOff x="6091716" y="2082260"/>
            <a:chExt cx="2463850" cy="221034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6301" y="2083335"/>
              <a:ext cx="2209265" cy="2209265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6091716" y="2082260"/>
              <a:ext cx="269426" cy="22103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2714" y="5377718"/>
            <a:ext cx="1969634" cy="1131023"/>
            <a:chOff x="738860" y="5644390"/>
            <a:chExt cx="3296998" cy="1087511"/>
          </a:xfrm>
        </p:grpSpPr>
        <p:sp>
          <p:nvSpPr>
            <p:cNvPr id="36" name="文本框 13"/>
            <p:cNvSpPr txBox="1"/>
            <p:nvPr/>
          </p:nvSpPr>
          <p:spPr>
            <a:xfrm>
              <a:off x="738860" y="5644390"/>
              <a:ext cx="2609284" cy="62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华文黑体" charset="-122"/>
                  <a:ea typeface="华文黑体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华文黑体" charset="-122"/>
                <a:ea typeface="华文黑体" charset="-122"/>
                <a:cs typeface="华文黑体" charset="-122"/>
              </a:endParaRPr>
            </a:p>
          </p:txBody>
        </p:sp>
        <p:sp>
          <p:nvSpPr>
            <p:cNvPr id="37" name="文本框 14"/>
            <p:cNvSpPr txBox="1"/>
            <p:nvPr/>
          </p:nvSpPr>
          <p:spPr>
            <a:xfrm>
              <a:off x="738862" y="6140399"/>
              <a:ext cx="3296996" cy="51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con</a:t>
              </a:r>
              <a:endParaRPr lang="zh-CN" altLang="en-US" sz="12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3771907" y="5372100"/>
            <a:ext cx="2169886" cy="1131023"/>
            <a:chOff x="738860" y="5644390"/>
            <a:chExt cx="3632202" cy="1087511"/>
          </a:xfrm>
        </p:grpSpPr>
        <p:sp>
          <p:nvSpPr>
            <p:cNvPr id="40" name="文本框 29"/>
            <p:cNvSpPr txBox="1"/>
            <p:nvPr/>
          </p:nvSpPr>
          <p:spPr>
            <a:xfrm>
              <a:off x="738860" y="5644390"/>
              <a:ext cx="3178543" cy="62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华文黑体" charset="-122"/>
                  <a:ea typeface="华文黑体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华文黑体" charset="-122"/>
                <a:ea typeface="华文黑体" charset="-122"/>
                <a:cs typeface="华文黑体" charset="-122"/>
              </a:endParaRPr>
            </a:p>
          </p:txBody>
        </p:sp>
        <p:sp>
          <p:nvSpPr>
            <p:cNvPr id="41" name="文本框 30"/>
            <p:cNvSpPr txBox="1"/>
            <p:nvPr/>
          </p:nvSpPr>
          <p:spPr>
            <a:xfrm>
              <a:off x="738862" y="6140399"/>
              <a:ext cx="3632200" cy="585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con</a:t>
              </a:r>
              <a:endParaRPr lang="zh-CN" altLang="en-US" sz="14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6283325" y="5372100"/>
            <a:ext cx="2169886" cy="1131023"/>
            <a:chOff x="738860" y="5644390"/>
            <a:chExt cx="3632202" cy="1087511"/>
          </a:xfrm>
        </p:grpSpPr>
        <p:sp>
          <p:nvSpPr>
            <p:cNvPr id="44" name="文本框 33"/>
            <p:cNvSpPr txBox="1"/>
            <p:nvPr/>
          </p:nvSpPr>
          <p:spPr>
            <a:xfrm>
              <a:off x="738860" y="5644390"/>
              <a:ext cx="2540375" cy="62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华文黑体" charset="-122"/>
                  <a:ea typeface="华文黑体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华文黑体" charset="-122"/>
                <a:ea typeface="华文黑体" charset="-122"/>
                <a:cs typeface="华文黑体" charset="-122"/>
              </a:endParaRPr>
            </a:p>
          </p:txBody>
        </p:sp>
        <p:sp>
          <p:nvSpPr>
            <p:cNvPr id="45" name="文本框 34"/>
            <p:cNvSpPr txBox="1"/>
            <p:nvPr/>
          </p:nvSpPr>
          <p:spPr>
            <a:xfrm>
              <a:off x="738862" y="6140399"/>
              <a:ext cx="3632200" cy="585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con</a:t>
              </a:r>
              <a:endParaRPr lang="zh-CN" altLang="en-US" sz="14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9191152" y="5377719"/>
            <a:ext cx="2169886" cy="1131023"/>
            <a:chOff x="738860" y="5644390"/>
            <a:chExt cx="3632202" cy="1087511"/>
          </a:xfrm>
        </p:grpSpPr>
        <p:sp>
          <p:nvSpPr>
            <p:cNvPr id="48" name="文本框 37"/>
            <p:cNvSpPr txBox="1"/>
            <p:nvPr/>
          </p:nvSpPr>
          <p:spPr>
            <a:xfrm>
              <a:off x="738860" y="5644390"/>
              <a:ext cx="2440946" cy="62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华文黑体" charset="-122"/>
                  <a:ea typeface="华文黑体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华文黑体" charset="-122"/>
                <a:ea typeface="华文黑体" charset="-122"/>
                <a:cs typeface="华文黑体" charset="-122"/>
              </a:endParaRPr>
            </a:p>
          </p:txBody>
        </p:sp>
        <p:sp>
          <p:nvSpPr>
            <p:cNvPr id="49" name="文本框 38"/>
            <p:cNvSpPr txBox="1"/>
            <p:nvPr/>
          </p:nvSpPr>
          <p:spPr>
            <a:xfrm>
              <a:off x="738862" y="6140399"/>
              <a:ext cx="3632200" cy="585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con</a:t>
              </a:r>
              <a:endParaRPr lang="zh-CN" altLang="en-US" sz="14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45"/>
          <p:cNvSpPr txBox="1"/>
          <p:nvPr/>
        </p:nvSpPr>
        <p:spPr>
          <a:xfrm>
            <a:off x="852714" y="1476235"/>
            <a:ext cx="364308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eius</a:t>
            </a:r>
            <a:endParaRPr lang="zh-CN" altLang="en-US" sz="1100" dirty="0">
              <a:latin typeface="华文黑体" charset="-122"/>
              <a:ea typeface="华文黑体" charset="-122"/>
              <a:sym typeface="+mn-ea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224A1AFE-F9FB-427F-9D8F-7DC7E5BF7022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CE77CA56-879A-453E-85AE-86F94094D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  <p:extLst>
      <p:ext uri="{BB962C8B-B14F-4D97-AF65-F5344CB8AC3E}">
        <p14:creationId xmlns:p14="http://schemas.microsoft.com/office/powerpoint/2010/main" val="2075425939"/>
      </p:ext>
    </p:extLst>
  </p:cSld>
  <p:clrMapOvr>
    <a:masterClrMapping/>
  </p:clrMapOvr>
  <p:transition spd="med" advClick="0" advTm="427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9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23227" y="3471419"/>
            <a:ext cx="110423" cy="1063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3227" y="4772789"/>
            <a:ext cx="110423" cy="1063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3734602" y="3471419"/>
            <a:ext cx="4687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ADD YOUR TEXT </a:t>
            </a:r>
            <a:r>
              <a:rPr lang="en-US" altLang="zh-CN" sz="24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22" name="文本框 16"/>
          <p:cNvSpPr txBox="1"/>
          <p:nvPr/>
        </p:nvSpPr>
        <p:spPr>
          <a:xfrm>
            <a:off x="5062888" y="4350211"/>
            <a:ext cx="2066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汇报人：萌萌队</a:t>
            </a:r>
          </a:p>
        </p:txBody>
      </p:sp>
      <p:sp>
        <p:nvSpPr>
          <p:cNvPr id="23" name="矩形 22"/>
          <p:cNvSpPr/>
          <p:nvPr/>
        </p:nvSpPr>
        <p:spPr>
          <a:xfrm>
            <a:off x="0" y="3702251"/>
            <a:ext cx="12192000" cy="2502497"/>
          </a:xfrm>
          <a:prstGeom prst="rect">
            <a:avLst/>
          </a:prstGeom>
          <a:solidFill>
            <a:srgbClr val="64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charset="-122"/>
              <a:ea typeface="华文黑体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49444" y="1649833"/>
            <a:ext cx="1400270" cy="0"/>
          </a:xfrm>
          <a:prstGeom prst="line">
            <a:avLst/>
          </a:prstGeom>
          <a:ln w="76200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21"/>
          <p:cNvSpPr txBox="1"/>
          <p:nvPr/>
        </p:nvSpPr>
        <p:spPr>
          <a:xfrm>
            <a:off x="709065" y="2387846"/>
            <a:ext cx="514603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temporLorem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endParaRPr lang="zh-CN" altLang="en-US" dirty="0">
              <a:latin typeface="华文黑体" charset="-122"/>
              <a:ea typeface="华文黑体" charset="-122"/>
              <a:sym typeface="+mn-ea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6156" y="1700272"/>
            <a:ext cx="6174206" cy="377312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702" y="2086293"/>
            <a:ext cx="4212360" cy="280824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755850" y="4561609"/>
            <a:ext cx="376613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temporLorem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华文黑体" charset="-122"/>
              <a:ea typeface="华文黑体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9CDE763-E9D8-42C7-902B-3ACCD94372D1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CA30B4B-4444-4691-AAF2-F5C395918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  <p:extLst>
      <p:ext uri="{BB962C8B-B14F-4D97-AF65-F5344CB8AC3E}">
        <p14:creationId xmlns:p14="http://schemas.microsoft.com/office/powerpoint/2010/main" val="2390234810"/>
      </p:ext>
    </p:extLst>
  </p:cSld>
  <p:clrMapOvr>
    <a:masterClrMapping/>
  </p:clrMapOvr>
  <p:transition advClick="0" advTm="6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9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3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E7A8F42-3C0A-4CA3-8F87-D174E2754551}"/>
              </a:ext>
            </a:extLst>
          </p:cNvPr>
          <p:cNvSpPr/>
          <p:nvPr/>
        </p:nvSpPr>
        <p:spPr>
          <a:xfrm>
            <a:off x="4267200" y="2081211"/>
            <a:ext cx="7315200" cy="4029345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5167" y="1303865"/>
            <a:ext cx="5870293" cy="2438401"/>
          </a:xfrm>
          <a:prstGeom prst="rect">
            <a:avLst/>
          </a:prstGeom>
          <a:noFill/>
          <a:ln w="25400">
            <a:solidFill>
              <a:srgbClr val="43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charset="-122"/>
              <a:ea typeface="华文黑体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309032" y="1433446"/>
            <a:ext cx="430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3200" dirty="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342898" y="2477017"/>
            <a:ext cx="36321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Lorem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ipsum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doloror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amet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consectetur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adipisicing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elit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sed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do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eiusmod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tempor</a:t>
            </a:r>
            <a:endParaRPr lang="en-US" altLang="zh-CN" sz="1600" dirty="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9831" y="2224360"/>
            <a:ext cx="669669" cy="0"/>
          </a:xfrm>
          <a:prstGeom prst="line">
            <a:avLst/>
          </a:prstGeom>
          <a:ln w="19050">
            <a:solidFill>
              <a:srgbClr val="43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555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5400000">
            <a:off x="1955068" y="-1312130"/>
            <a:ext cx="2557462" cy="6889628"/>
          </a:xfrm>
          <a:prstGeom prst="rect">
            <a:avLst/>
          </a:prstGeom>
          <a:noFill/>
          <a:ln w="38100"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75EC3A8-130A-440A-AADD-E7A387158B45}"/>
              </a:ext>
            </a:extLst>
          </p:cNvPr>
          <p:cNvSpPr/>
          <p:nvPr/>
        </p:nvSpPr>
        <p:spPr>
          <a:xfrm>
            <a:off x="1276350" y="2150270"/>
            <a:ext cx="5402263" cy="2695576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584576" y="3938466"/>
            <a:ext cx="30940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造字工房悦黑体验版细体"/>
                <a:cs typeface="Arial" panose="020B0604020202020204" pitchFamily="34" charset="0"/>
              </a:rPr>
              <a:t>CONTENTS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造字工房悦黑体验版细体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9538" y="3822697"/>
            <a:ext cx="309245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/01/   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86276D3-1474-40AA-9495-3CE8EEB928B1}"/>
              </a:ext>
            </a:extLst>
          </p:cNvPr>
          <p:cNvSpPr txBox="1"/>
          <p:nvPr/>
        </p:nvSpPr>
        <p:spPr>
          <a:xfrm>
            <a:off x="7729538" y="4397935"/>
            <a:ext cx="309245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/02/   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C038235-D8D9-47A0-B841-88D78E383B43}"/>
              </a:ext>
            </a:extLst>
          </p:cNvPr>
          <p:cNvSpPr txBox="1"/>
          <p:nvPr/>
        </p:nvSpPr>
        <p:spPr>
          <a:xfrm>
            <a:off x="7729538" y="4973173"/>
            <a:ext cx="309245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/03/   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2328A39-E9CB-4C67-A58F-4EEC0224C3AD}"/>
              </a:ext>
            </a:extLst>
          </p:cNvPr>
          <p:cNvSpPr txBox="1"/>
          <p:nvPr/>
        </p:nvSpPr>
        <p:spPr>
          <a:xfrm>
            <a:off x="7729538" y="5548411"/>
            <a:ext cx="309245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/04/    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91691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5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5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5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35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35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bldLvl="0" animBg="1"/>
      <p:bldP spid="9" grpId="0"/>
      <p:bldP spid="10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76300" y="2754313"/>
            <a:ext cx="3422650" cy="838200"/>
            <a:chOff x="876299" y="2753547"/>
            <a:chExt cx="3422209" cy="839466"/>
          </a:xfrm>
        </p:grpSpPr>
        <p:sp>
          <p:nvSpPr>
            <p:cNvPr id="24" name="矩形 23"/>
            <p:cNvSpPr/>
            <p:nvPr/>
          </p:nvSpPr>
          <p:spPr>
            <a:xfrm>
              <a:off x="876299" y="2753547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8" name="文本框 15"/>
            <p:cNvSpPr txBox="1">
              <a:spLocks noChangeArrowheads="1"/>
            </p:cNvSpPr>
            <p:nvPr/>
          </p:nvSpPr>
          <p:spPr bwMode="auto">
            <a:xfrm>
              <a:off x="981010" y="2988614"/>
              <a:ext cx="3212785" cy="369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输入标题</a:t>
              </a: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384675" y="2754313"/>
            <a:ext cx="3422650" cy="838200"/>
            <a:chOff x="4385193" y="2753547"/>
            <a:chExt cx="3422209" cy="839466"/>
          </a:xfrm>
        </p:grpSpPr>
        <p:sp>
          <p:nvSpPr>
            <p:cNvPr id="20" name="矩形 19"/>
            <p:cNvSpPr/>
            <p:nvPr/>
          </p:nvSpPr>
          <p:spPr>
            <a:xfrm>
              <a:off x="4385193" y="2753547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85193" y="2753547"/>
              <a:ext cx="855553" cy="839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456" name="文本框 17"/>
            <p:cNvSpPr txBox="1">
              <a:spLocks noChangeArrowheads="1"/>
            </p:cNvSpPr>
            <p:nvPr/>
          </p:nvSpPr>
          <p:spPr bwMode="auto">
            <a:xfrm>
              <a:off x="5735764" y="2988614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输入标题文字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894638" y="2754313"/>
            <a:ext cx="3432175" cy="838200"/>
            <a:chOff x="7894086" y="2753547"/>
            <a:chExt cx="3433045" cy="839466"/>
          </a:xfrm>
        </p:grpSpPr>
        <p:sp>
          <p:nvSpPr>
            <p:cNvPr id="21" name="矩形 20"/>
            <p:cNvSpPr/>
            <p:nvPr/>
          </p:nvSpPr>
          <p:spPr>
            <a:xfrm>
              <a:off x="7905201" y="2753547"/>
              <a:ext cx="3421930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894086" y="2753547"/>
              <a:ext cx="855879" cy="839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02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453" name="文本框 18"/>
            <p:cNvSpPr txBox="1">
              <a:spLocks noChangeArrowheads="1"/>
            </p:cNvSpPr>
            <p:nvPr/>
          </p:nvSpPr>
          <p:spPr bwMode="auto">
            <a:xfrm>
              <a:off x="9077046" y="2988614"/>
              <a:ext cx="19163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输入标题文字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876300" y="3692525"/>
            <a:ext cx="3422650" cy="839788"/>
            <a:chOff x="876299" y="3692883"/>
            <a:chExt cx="3422209" cy="839466"/>
          </a:xfrm>
        </p:grpSpPr>
        <p:sp>
          <p:nvSpPr>
            <p:cNvPr id="27" name="矩形 26"/>
            <p:cNvSpPr/>
            <p:nvPr/>
          </p:nvSpPr>
          <p:spPr>
            <a:xfrm>
              <a:off x="876299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76299" y="3692883"/>
              <a:ext cx="855553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50" name="文本框 21"/>
            <p:cNvSpPr txBox="1">
              <a:spLocks noChangeArrowheads="1"/>
            </p:cNvSpPr>
            <p:nvPr/>
          </p:nvSpPr>
          <p:spPr bwMode="auto">
            <a:xfrm>
              <a:off x="2242550" y="3933837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输入标题文字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384675" y="3692525"/>
            <a:ext cx="3422650" cy="839788"/>
            <a:chOff x="4385193" y="3692883"/>
            <a:chExt cx="3422209" cy="839466"/>
          </a:xfrm>
        </p:grpSpPr>
        <p:sp>
          <p:nvSpPr>
            <p:cNvPr id="28" name="矩形 27"/>
            <p:cNvSpPr/>
            <p:nvPr/>
          </p:nvSpPr>
          <p:spPr>
            <a:xfrm>
              <a:off x="4385193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385193" y="3692883"/>
              <a:ext cx="855553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47" name="文本框 22"/>
            <p:cNvSpPr txBox="1">
              <a:spLocks noChangeArrowheads="1"/>
            </p:cNvSpPr>
            <p:nvPr/>
          </p:nvSpPr>
          <p:spPr bwMode="auto">
            <a:xfrm>
              <a:off x="5522188" y="3944111"/>
              <a:ext cx="19163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输入标题文字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7894638" y="3692525"/>
            <a:ext cx="3421062" cy="839788"/>
            <a:chOff x="7894086" y="3692883"/>
            <a:chExt cx="3422209" cy="839466"/>
          </a:xfrm>
        </p:grpSpPr>
        <p:sp>
          <p:nvSpPr>
            <p:cNvPr id="29" name="矩形 28"/>
            <p:cNvSpPr/>
            <p:nvPr/>
          </p:nvSpPr>
          <p:spPr>
            <a:xfrm>
              <a:off x="7894086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894086" y="3692883"/>
              <a:ext cx="855949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44" name="文本框 25"/>
            <p:cNvSpPr txBox="1">
              <a:spLocks noChangeArrowheads="1"/>
            </p:cNvSpPr>
            <p:nvPr/>
          </p:nvSpPr>
          <p:spPr bwMode="auto">
            <a:xfrm>
              <a:off x="9341993" y="3944111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输入标题文字</a:t>
              </a: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A48ED46-17F5-499B-A0D1-F841457F72E0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30F35BB-373B-4FEC-ABCF-041DD8A3B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383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87" r="37802"/>
          <a:stretch/>
        </p:blipFill>
        <p:spPr>
          <a:xfrm>
            <a:off x="3434403" y="1959134"/>
            <a:ext cx="1063625" cy="36243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48" r="37588"/>
          <a:stretch/>
        </p:blipFill>
        <p:spPr>
          <a:xfrm>
            <a:off x="4700841" y="2619278"/>
            <a:ext cx="1059180" cy="36243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1" r="27608"/>
          <a:stretch/>
        </p:blipFill>
        <p:spPr>
          <a:xfrm>
            <a:off x="5886633" y="1739946"/>
            <a:ext cx="1066800" cy="36243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98" r="19935"/>
          <a:stretch/>
        </p:blipFill>
        <p:spPr>
          <a:xfrm>
            <a:off x="7080045" y="2268379"/>
            <a:ext cx="1061351" cy="3624360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2953203" y="2743200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1191078" y="2762250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191203" y="1876425"/>
            <a:ext cx="0" cy="1905000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9411153" y="2287429"/>
            <a:ext cx="0" cy="33861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8963478" y="1752503"/>
            <a:ext cx="0" cy="2552797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10477953" y="1959134"/>
            <a:ext cx="0" cy="2621104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9581954" y="4523438"/>
            <a:ext cx="1419874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输入标题文字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输入标题文字，更多</a:t>
            </a: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 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61878" y="3953208"/>
            <a:ext cx="138851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欢迎加入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输入标题文字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输入标题文字，更多</a:t>
            </a: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 </a:t>
            </a:r>
            <a:r>
              <a:rPr kumimoji="0" lang="en-US" altLang="zh-CN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的秘密等着你！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5BAFFEC-1668-47E7-98DB-93AF5E760D3F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5AFD20B-E06D-4E46-A417-DB8F8B9BF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  <p:extLst>
      <p:ext uri="{BB962C8B-B14F-4D97-AF65-F5344CB8AC3E}">
        <p14:creationId xmlns:p14="http://schemas.microsoft.com/office/powerpoint/2010/main" val="295841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3875" y="4074206"/>
            <a:ext cx="1047750" cy="69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204913" y="4873625"/>
            <a:ext cx="5459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, My thoughts are deep into you 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Happy Valentine\'s Day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252663" y="4286250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7921625" y="4286250"/>
            <a:ext cx="2514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644650"/>
            <a:ext cx="123332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873875" y="4873625"/>
            <a:ext cx="5459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, My thoughts are deep into you 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Happy Valentine\'s Day 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4913" y="4074206"/>
            <a:ext cx="1047750" cy="69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252663" y="4568825"/>
            <a:ext cx="15716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Look for your visit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921625" y="4568825"/>
            <a:ext cx="15716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Look for your visit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818FFD5-573E-4CD1-8DDE-5620EC83C49E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7AA15EB-0B7F-4DD9-B707-FF335C117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776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18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"/>
          <p:cNvSpPr txBox="1"/>
          <p:nvPr/>
        </p:nvSpPr>
        <p:spPr>
          <a:xfrm>
            <a:off x="1836092" y="2506676"/>
            <a:ext cx="3977549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 Some Keywords Here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68723" y="2884544"/>
            <a:ext cx="349815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33" name="矩形 32"/>
          <p:cNvSpPr/>
          <p:nvPr/>
        </p:nvSpPr>
        <p:spPr>
          <a:xfrm>
            <a:off x="6514625" y="4013903"/>
            <a:ext cx="1047916" cy="9942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6"/>
          <p:cNvSpPr txBox="1"/>
          <p:nvPr/>
        </p:nvSpPr>
        <p:spPr>
          <a:xfrm>
            <a:off x="720873" y="1534767"/>
            <a:ext cx="120898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endParaRPr lang="zh-CN" altLang="en-US" sz="23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7"/>
          <p:cNvSpPr txBox="1"/>
          <p:nvPr/>
        </p:nvSpPr>
        <p:spPr>
          <a:xfrm rot="10800000">
            <a:off x="5523830" y="1916998"/>
            <a:ext cx="120898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endParaRPr lang="zh-CN" altLang="en-US" sz="23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6647107" y="4189108"/>
            <a:ext cx="782951" cy="643887"/>
          </a:xfrm>
          <a:custGeom>
            <a:avLst/>
            <a:gdLst>
              <a:gd name="T0" fmla="*/ 1835 w 2044"/>
              <a:gd name="T1" fmla="*/ 414 h 1662"/>
              <a:gd name="T2" fmla="*/ 1836 w 2044"/>
              <a:gd name="T3" fmla="*/ 468 h 1662"/>
              <a:gd name="T4" fmla="*/ 643 w 2044"/>
              <a:gd name="T5" fmla="*/ 1662 h 1662"/>
              <a:gd name="T6" fmla="*/ 0 w 2044"/>
              <a:gd name="T7" fmla="*/ 1473 h 1662"/>
              <a:gd name="T8" fmla="*/ 100 w 2044"/>
              <a:gd name="T9" fmla="*/ 1479 h 1662"/>
              <a:gd name="T10" fmla="*/ 621 w 2044"/>
              <a:gd name="T11" fmla="*/ 1299 h 1662"/>
              <a:gd name="T12" fmla="*/ 229 w 2044"/>
              <a:gd name="T13" fmla="*/ 1008 h 1662"/>
              <a:gd name="T14" fmla="*/ 308 w 2044"/>
              <a:gd name="T15" fmla="*/ 1016 h 1662"/>
              <a:gd name="T16" fmla="*/ 419 w 2044"/>
              <a:gd name="T17" fmla="*/ 1001 h 1662"/>
              <a:gd name="T18" fmla="*/ 82 w 2044"/>
              <a:gd name="T19" fmla="*/ 590 h 1662"/>
              <a:gd name="T20" fmla="*/ 82 w 2044"/>
              <a:gd name="T21" fmla="*/ 585 h 1662"/>
              <a:gd name="T22" fmla="*/ 272 w 2044"/>
              <a:gd name="T23" fmla="*/ 637 h 1662"/>
              <a:gd name="T24" fmla="*/ 86 w 2044"/>
              <a:gd name="T25" fmla="*/ 288 h 1662"/>
              <a:gd name="T26" fmla="*/ 142 w 2044"/>
              <a:gd name="T27" fmla="*/ 77 h 1662"/>
              <a:gd name="T28" fmla="*/ 1007 w 2044"/>
              <a:gd name="T29" fmla="*/ 515 h 1662"/>
              <a:gd name="T30" fmla="*/ 996 w 2044"/>
              <a:gd name="T31" fmla="*/ 420 h 1662"/>
              <a:gd name="T32" fmla="*/ 1415 w 2044"/>
              <a:gd name="T33" fmla="*/ 0 h 1662"/>
              <a:gd name="T34" fmla="*/ 1721 w 2044"/>
              <a:gd name="T35" fmla="*/ 133 h 1662"/>
              <a:gd name="T36" fmla="*/ 1987 w 2044"/>
              <a:gd name="T37" fmla="*/ 31 h 1662"/>
              <a:gd name="T38" fmla="*/ 1803 w 2044"/>
              <a:gd name="T39" fmla="*/ 263 h 1662"/>
              <a:gd name="T40" fmla="*/ 2044 w 2044"/>
              <a:gd name="T41" fmla="*/ 197 h 1662"/>
              <a:gd name="T42" fmla="*/ 1835 w 2044"/>
              <a:gd name="T43" fmla="*/ 414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44" h="1662">
                <a:moveTo>
                  <a:pt x="1835" y="414"/>
                </a:moveTo>
                <a:cubicBezTo>
                  <a:pt x="1836" y="432"/>
                  <a:pt x="1836" y="450"/>
                  <a:pt x="1836" y="468"/>
                </a:cubicBezTo>
                <a:cubicBezTo>
                  <a:pt x="1836" y="1023"/>
                  <a:pt x="1414" y="1662"/>
                  <a:pt x="643" y="1662"/>
                </a:cubicBezTo>
                <a:cubicBezTo>
                  <a:pt x="406" y="1662"/>
                  <a:pt x="186" y="1592"/>
                  <a:pt x="0" y="1473"/>
                </a:cubicBezTo>
                <a:cubicBezTo>
                  <a:pt x="33" y="1477"/>
                  <a:pt x="66" y="1479"/>
                  <a:pt x="100" y="1479"/>
                </a:cubicBezTo>
                <a:cubicBezTo>
                  <a:pt x="297" y="1479"/>
                  <a:pt x="477" y="1412"/>
                  <a:pt x="621" y="1299"/>
                </a:cubicBezTo>
                <a:cubicBezTo>
                  <a:pt x="437" y="1296"/>
                  <a:pt x="283" y="1175"/>
                  <a:pt x="229" y="1008"/>
                </a:cubicBezTo>
                <a:cubicBezTo>
                  <a:pt x="255" y="1013"/>
                  <a:pt x="281" y="1016"/>
                  <a:pt x="308" y="1016"/>
                </a:cubicBezTo>
                <a:cubicBezTo>
                  <a:pt x="346" y="1016"/>
                  <a:pt x="383" y="1011"/>
                  <a:pt x="419" y="1001"/>
                </a:cubicBezTo>
                <a:cubicBezTo>
                  <a:pt x="227" y="963"/>
                  <a:pt x="82" y="793"/>
                  <a:pt x="82" y="590"/>
                </a:cubicBezTo>
                <a:cubicBezTo>
                  <a:pt x="82" y="588"/>
                  <a:pt x="82" y="586"/>
                  <a:pt x="82" y="585"/>
                </a:cubicBezTo>
                <a:cubicBezTo>
                  <a:pt x="139" y="616"/>
                  <a:pt x="203" y="635"/>
                  <a:pt x="272" y="637"/>
                </a:cubicBezTo>
                <a:cubicBezTo>
                  <a:pt x="160" y="562"/>
                  <a:pt x="86" y="434"/>
                  <a:pt x="86" y="288"/>
                </a:cubicBezTo>
                <a:cubicBezTo>
                  <a:pt x="86" y="211"/>
                  <a:pt x="106" y="139"/>
                  <a:pt x="142" y="77"/>
                </a:cubicBezTo>
                <a:cubicBezTo>
                  <a:pt x="349" y="331"/>
                  <a:pt x="658" y="498"/>
                  <a:pt x="1007" y="515"/>
                </a:cubicBezTo>
                <a:cubicBezTo>
                  <a:pt x="999" y="485"/>
                  <a:pt x="996" y="453"/>
                  <a:pt x="996" y="420"/>
                </a:cubicBezTo>
                <a:cubicBezTo>
                  <a:pt x="996" y="188"/>
                  <a:pt x="1184" y="0"/>
                  <a:pt x="1415" y="0"/>
                </a:cubicBezTo>
                <a:cubicBezTo>
                  <a:pt x="1536" y="0"/>
                  <a:pt x="1645" y="51"/>
                  <a:pt x="1721" y="133"/>
                </a:cubicBezTo>
                <a:cubicBezTo>
                  <a:pt x="1817" y="114"/>
                  <a:pt x="1906" y="79"/>
                  <a:pt x="1987" y="31"/>
                </a:cubicBezTo>
                <a:cubicBezTo>
                  <a:pt x="1956" y="129"/>
                  <a:pt x="1890" y="211"/>
                  <a:pt x="1803" y="263"/>
                </a:cubicBezTo>
                <a:cubicBezTo>
                  <a:pt x="1888" y="253"/>
                  <a:pt x="1969" y="230"/>
                  <a:pt x="2044" y="197"/>
                </a:cubicBezTo>
                <a:cubicBezTo>
                  <a:pt x="1988" y="281"/>
                  <a:pt x="1917" y="355"/>
                  <a:pt x="1835" y="4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2FDD780-EDFC-409D-B870-131380929C02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64ACF2-AD91-48A1-BD60-AF22D50CC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1285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25855" y="1981144"/>
            <a:ext cx="1449447" cy="309885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0" i="0" u="none" strike="noStrike" kern="0" cap="none" spc="600" normalizeH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华文黑体" charset="-122"/>
              <a:ea typeface="华文黑体" charset="-122"/>
              <a:cs typeface="+mn-cs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785" y="1205969"/>
            <a:ext cx="5003800" cy="5003800"/>
          </a:xfrm>
          <a:prstGeom prst="rect">
            <a:avLst/>
          </a:prstGeom>
        </p:spPr>
      </p:pic>
      <p:sp>
        <p:nvSpPr>
          <p:cNvPr id="62" name="文本框 7"/>
          <p:cNvSpPr txBox="1"/>
          <p:nvPr/>
        </p:nvSpPr>
        <p:spPr>
          <a:xfrm>
            <a:off x="99966" y="4385543"/>
            <a:ext cx="5250632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Lorem ipsum 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400" dirty="0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400" dirty="0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400" dirty="0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 sed 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do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   </a:t>
            </a:r>
            <a:r>
              <a:rPr lang="en-US" altLang="zh-CN" sz="1400" dirty="0" err="1">
                <a:solidFill>
                  <a:srgbClr val="434343"/>
                </a:solidFill>
                <a:latin typeface="华文黑体" charset="-122"/>
                <a:ea typeface="华文黑体" charset="-122"/>
                <a:sym typeface="+mn-ea"/>
              </a:rPr>
              <a:t>tempor</a:t>
            </a:r>
            <a:endParaRPr lang="en-US" altLang="zh-CN" sz="1400" dirty="0">
              <a:solidFill>
                <a:srgbClr val="434343"/>
              </a:solidFill>
              <a:latin typeface="华文黑体" charset="-122"/>
              <a:ea typeface="华文黑体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rgbClr val="434343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75785" y="824510"/>
            <a:ext cx="5925715" cy="5412123"/>
          </a:xfrm>
          <a:prstGeom prst="rect">
            <a:avLst/>
          </a:prstGeom>
          <a:noFill/>
          <a:ln w="57150">
            <a:solidFill>
              <a:srgbClr val="1218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318C80">
                  <a:lumMod val="75000"/>
                </a:srgbClr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AA8E577-6636-4F50-BCB2-310BDC0018FF}"/>
              </a:ext>
            </a:extLst>
          </p:cNvPr>
          <p:cNvSpPr txBox="1"/>
          <p:nvPr/>
        </p:nvSpPr>
        <p:spPr>
          <a:xfrm>
            <a:off x="64718" y="2782720"/>
            <a:ext cx="57264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   </a:t>
            </a: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674DDDD-9BD3-4A00-A451-7842C793C680}"/>
              </a:ext>
            </a:extLst>
          </p:cNvPr>
          <p:cNvSpPr txBox="1"/>
          <p:nvPr/>
        </p:nvSpPr>
        <p:spPr>
          <a:xfrm>
            <a:off x="91877" y="3922587"/>
            <a:ext cx="3766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lnSpc>
                <a:spcPct val="10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</a:t>
            </a:r>
            <a:r>
              <a:rPr lang="en-US" altLang="zh-CN" sz="20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FUTUTE</a:t>
            </a:r>
          </a:p>
        </p:txBody>
      </p:sp>
    </p:spTree>
    <p:extLst>
      <p:ext uri="{BB962C8B-B14F-4D97-AF65-F5344CB8AC3E}">
        <p14:creationId xmlns:p14="http://schemas.microsoft.com/office/powerpoint/2010/main" val="3506017002"/>
      </p:ext>
    </p:extLst>
  </p:cSld>
  <p:clrMapOvr>
    <a:masterClrMapping/>
  </p:clrMapOvr>
  <p:transition advClick="0" advTm="41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50"/>
                            </p:stCondLst>
                            <p:childTnLst>
                              <p:par>
                                <p:cTn id="27" presetID="2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2" grpId="0"/>
      <p:bldP spid="63" grpId="0" animBg="1"/>
      <p:bldP spid="10" grpId="0"/>
      <p:bldP spid="10" grpId="1"/>
      <p:bldP spid="9" grpId="0"/>
      <p:bldP spid="9" grpId="1"/>
      <p:bldP spid="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E7A8F42-3C0A-4CA3-8F87-D174E2754551}"/>
              </a:ext>
            </a:extLst>
          </p:cNvPr>
          <p:cNvSpPr/>
          <p:nvPr/>
        </p:nvSpPr>
        <p:spPr>
          <a:xfrm>
            <a:off x="4267200" y="2081211"/>
            <a:ext cx="7315200" cy="4029345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5167" y="1303865"/>
            <a:ext cx="5870293" cy="2438401"/>
          </a:xfrm>
          <a:prstGeom prst="rect">
            <a:avLst/>
          </a:prstGeom>
          <a:noFill/>
          <a:ln w="25400">
            <a:solidFill>
              <a:srgbClr val="43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charset="-122"/>
              <a:ea typeface="华文黑体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309032" y="1433446"/>
            <a:ext cx="430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2" name="文本框 6"/>
          <p:cNvSpPr txBox="1"/>
          <p:nvPr/>
        </p:nvSpPr>
        <p:spPr>
          <a:xfrm>
            <a:off x="342898" y="2477017"/>
            <a:ext cx="36321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Lorem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ipsum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doloror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amet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consectetur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adipisicing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elit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sed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do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eiusmod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tempor</a:t>
            </a:r>
            <a:endParaRPr lang="en-US" altLang="zh-CN" sz="1600" dirty="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9831" y="2224360"/>
            <a:ext cx="669669" cy="0"/>
          </a:xfrm>
          <a:prstGeom prst="line">
            <a:avLst/>
          </a:prstGeom>
          <a:ln w="19050">
            <a:solidFill>
              <a:srgbClr val="43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053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766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0" name="矩形 9"/>
          <p:cNvSpPr/>
          <p:nvPr/>
        </p:nvSpPr>
        <p:spPr>
          <a:xfrm>
            <a:off x="1757363" y="4422775"/>
            <a:ext cx="431800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14801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5" name="矩形 14"/>
          <p:cNvSpPr/>
          <p:nvPr/>
        </p:nvSpPr>
        <p:spPr>
          <a:xfrm>
            <a:off x="4557713" y="4422775"/>
            <a:ext cx="433387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83406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7" name="矩形 16"/>
          <p:cNvSpPr/>
          <p:nvPr/>
        </p:nvSpPr>
        <p:spPr>
          <a:xfrm>
            <a:off x="7243763" y="4422775"/>
            <a:ext cx="431800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588375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19" name="矩形 18"/>
          <p:cNvSpPr/>
          <p:nvPr/>
        </p:nvSpPr>
        <p:spPr>
          <a:xfrm>
            <a:off x="9998075" y="4422775"/>
            <a:ext cx="433388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84263" y="2513013"/>
            <a:ext cx="2039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646488" y="2513013"/>
            <a:ext cx="251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594475" y="2513013"/>
            <a:ext cx="20399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155113" y="2513013"/>
            <a:ext cx="251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2796266-4177-48D7-B7C5-CE6FAA7C15E3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2E7060F-070B-4123-BA35-9F6B3F855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1095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9975" y="2036948"/>
            <a:ext cx="3141663" cy="20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0088" y="2036948"/>
            <a:ext cx="3141662" cy="20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48613" y="2036948"/>
            <a:ext cx="3141662" cy="20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011238" y="4849813"/>
            <a:ext cx="32972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475163" y="4878388"/>
            <a:ext cx="32988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961313" y="4878388"/>
            <a:ext cx="32988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011238" y="4456113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468813" y="4456113"/>
            <a:ext cx="2516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7948613" y="4456113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907463" y="2517775"/>
            <a:ext cx="1252537" cy="1250950"/>
            <a:chOff x="8907738" y="2517308"/>
            <a:chExt cx="1251876" cy="1251876"/>
          </a:xfrm>
        </p:grpSpPr>
        <p:sp>
          <p:nvSpPr>
            <p:cNvPr id="35" name="椭圆 34"/>
            <p:cNvSpPr/>
            <p:nvPr/>
          </p:nvSpPr>
          <p:spPr>
            <a:xfrm>
              <a:off x="890773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509" name="Group 423"/>
            <p:cNvGrpSpPr>
              <a:grpSpLocks/>
            </p:cNvGrpSpPr>
            <p:nvPr/>
          </p:nvGrpSpPr>
          <p:grpSpPr bwMode="auto">
            <a:xfrm>
              <a:off x="9236170" y="2921469"/>
              <a:ext cx="595012" cy="443554"/>
              <a:chOff x="1708" y="2776"/>
              <a:chExt cx="204" cy="152"/>
            </a:xfrm>
          </p:grpSpPr>
          <p:sp>
            <p:nvSpPr>
              <p:cNvPr id="20510" name="Freeform 253"/>
              <p:cNvSpPr>
                <a:spLocks noEditPoints="1"/>
              </p:cNvSpPr>
              <p:nvPr/>
            </p:nvSpPr>
            <p:spPr bwMode="auto">
              <a:xfrm>
                <a:off x="1744" y="2816"/>
                <a:ext cx="106" cy="76"/>
              </a:xfrm>
              <a:custGeom>
                <a:avLst/>
                <a:gdLst>
                  <a:gd name="T0" fmla="*/ 1984 w 53"/>
                  <a:gd name="T1" fmla="*/ 2432 h 38"/>
                  <a:gd name="T2" fmla="*/ 192 w 53"/>
                  <a:gd name="T3" fmla="*/ 2432 h 38"/>
                  <a:gd name="T4" fmla="*/ 0 w 53"/>
                  <a:gd name="T5" fmla="*/ 2368 h 38"/>
                  <a:gd name="T6" fmla="*/ 0 w 53"/>
                  <a:gd name="T7" fmla="*/ 2176 h 38"/>
                  <a:gd name="T8" fmla="*/ 1024 w 53"/>
                  <a:gd name="T9" fmla="*/ 128 h 38"/>
                  <a:gd name="T10" fmla="*/ 1216 w 53"/>
                  <a:gd name="T11" fmla="*/ 0 h 38"/>
                  <a:gd name="T12" fmla="*/ 3136 w 53"/>
                  <a:gd name="T13" fmla="*/ 0 h 38"/>
                  <a:gd name="T14" fmla="*/ 3328 w 53"/>
                  <a:gd name="T15" fmla="*/ 128 h 38"/>
                  <a:gd name="T16" fmla="*/ 3392 w 53"/>
                  <a:gd name="T17" fmla="*/ 384 h 38"/>
                  <a:gd name="T18" fmla="*/ 3392 w 53"/>
                  <a:gd name="T19" fmla="*/ 576 h 38"/>
                  <a:gd name="T20" fmla="*/ 2112 w 53"/>
                  <a:gd name="T21" fmla="*/ 2368 h 38"/>
                  <a:gd name="T22" fmla="*/ 1984 w 53"/>
                  <a:gd name="T23" fmla="*/ 2432 h 38"/>
                  <a:gd name="T24" fmla="*/ 512 w 53"/>
                  <a:gd name="T25" fmla="*/ 2048 h 38"/>
                  <a:gd name="T26" fmla="*/ 1856 w 53"/>
                  <a:gd name="T27" fmla="*/ 2048 h 38"/>
                  <a:gd name="T28" fmla="*/ 3008 w 53"/>
                  <a:gd name="T29" fmla="*/ 448 h 38"/>
                  <a:gd name="T30" fmla="*/ 3008 w 53"/>
                  <a:gd name="T31" fmla="*/ 384 h 38"/>
                  <a:gd name="T32" fmla="*/ 1280 w 53"/>
                  <a:gd name="T33" fmla="*/ 384 h 38"/>
                  <a:gd name="T34" fmla="*/ 512 w 53"/>
                  <a:gd name="T35" fmla="*/ 2048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3"/>
                  <a:gd name="T55" fmla="*/ 0 h 38"/>
                  <a:gd name="T56" fmla="*/ 53 w 53"/>
                  <a:gd name="T57" fmla="*/ 38 h 3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3" h="38">
                    <a:moveTo>
                      <a:pt x="31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1" y="37"/>
                      <a:pt x="0" y="37"/>
                    </a:cubicBezTo>
                    <a:cubicBezTo>
                      <a:pt x="0" y="36"/>
                      <a:pt x="0" y="35"/>
                      <a:pt x="0" y="3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7" y="0"/>
                      <a:pt x="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2" y="2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7"/>
                      <a:pt x="53" y="8"/>
                      <a:pt x="53" y="9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8"/>
                      <a:pt x="32" y="38"/>
                      <a:pt x="31" y="38"/>
                    </a:cubicBezTo>
                    <a:close/>
                    <a:moveTo>
                      <a:pt x="8" y="32"/>
                    </a:moveTo>
                    <a:cubicBezTo>
                      <a:pt x="29" y="32"/>
                      <a:pt x="29" y="32"/>
                      <a:pt x="29" y="32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8" y="32"/>
                      <a:pt x="8" y="32"/>
                      <a:pt x="8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1" name="Freeform 254"/>
              <p:cNvSpPr>
                <a:spLocks/>
              </p:cNvSpPr>
              <p:nvPr/>
            </p:nvSpPr>
            <p:spPr bwMode="auto">
              <a:xfrm>
                <a:off x="1774" y="2856"/>
                <a:ext cx="16" cy="16"/>
              </a:xfrm>
              <a:custGeom>
                <a:avLst/>
                <a:gdLst>
                  <a:gd name="T0" fmla="*/ 192 w 8"/>
                  <a:gd name="T1" fmla="*/ 0 h 8"/>
                  <a:gd name="T2" fmla="*/ 0 w 8"/>
                  <a:gd name="T3" fmla="*/ 448 h 8"/>
                  <a:gd name="T4" fmla="*/ 0 w 8"/>
                  <a:gd name="T5" fmla="*/ 512 h 8"/>
                  <a:gd name="T6" fmla="*/ 512 w 8"/>
                  <a:gd name="T7" fmla="*/ 512 h 8"/>
                  <a:gd name="T8" fmla="*/ 192 w 8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5"/>
                      <a:pt x="5" y="2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2" name="Freeform 255"/>
              <p:cNvSpPr>
                <a:spLocks/>
              </p:cNvSpPr>
              <p:nvPr/>
            </p:nvSpPr>
            <p:spPr bwMode="auto">
              <a:xfrm>
                <a:off x="1708" y="2844"/>
                <a:ext cx="82" cy="84"/>
              </a:xfrm>
              <a:custGeom>
                <a:avLst/>
                <a:gdLst>
                  <a:gd name="T0" fmla="*/ 2112 w 41"/>
                  <a:gd name="T1" fmla="*/ 1792 h 42"/>
                  <a:gd name="T2" fmla="*/ 1344 w 41"/>
                  <a:gd name="T3" fmla="*/ 2240 h 42"/>
                  <a:gd name="T4" fmla="*/ 448 w 41"/>
                  <a:gd name="T5" fmla="*/ 1344 h 42"/>
                  <a:gd name="T6" fmla="*/ 1280 w 41"/>
                  <a:gd name="T7" fmla="*/ 448 h 42"/>
                  <a:gd name="T8" fmla="*/ 1536 w 41"/>
                  <a:gd name="T9" fmla="*/ 0 h 42"/>
                  <a:gd name="T10" fmla="*/ 1344 w 41"/>
                  <a:gd name="T11" fmla="*/ 0 h 42"/>
                  <a:gd name="T12" fmla="*/ 0 w 41"/>
                  <a:gd name="T13" fmla="*/ 1344 h 42"/>
                  <a:gd name="T14" fmla="*/ 1344 w 41"/>
                  <a:gd name="T15" fmla="*/ 2688 h 42"/>
                  <a:gd name="T16" fmla="*/ 2624 w 41"/>
                  <a:gd name="T17" fmla="*/ 1792 h 42"/>
                  <a:gd name="T18" fmla="*/ 2112 w 41"/>
                  <a:gd name="T19" fmla="*/ 1792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1"/>
                  <a:gd name="T31" fmla="*/ 0 h 42"/>
                  <a:gd name="T32" fmla="*/ 41 w 41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1" h="42">
                    <a:moveTo>
                      <a:pt x="33" y="28"/>
                    </a:moveTo>
                    <a:cubicBezTo>
                      <a:pt x="31" y="32"/>
                      <a:pt x="26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3"/>
                      <a:pt x="13" y="7"/>
                      <a:pt x="20" y="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0" y="42"/>
                      <a:pt x="38" y="36"/>
                      <a:pt x="41" y="28"/>
                    </a:cubicBezTo>
                    <a:lnTo>
                      <a:pt x="33" y="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3" name="Freeform 256"/>
              <p:cNvSpPr>
                <a:spLocks/>
              </p:cNvSpPr>
              <p:nvPr/>
            </p:nvSpPr>
            <p:spPr bwMode="auto">
              <a:xfrm>
                <a:off x="1828" y="2776"/>
                <a:ext cx="48" cy="116"/>
              </a:xfrm>
              <a:custGeom>
                <a:avLst/>
                <a:gdLst>
                  <a:gd name="T0" fmla="*/ 1344 w 24"/>
                  <a:gd name="T1" fmla="*/ 3712 h 58"/>
                  <a:gd name="T2" fmla="*/ 1152 w 24"/>
                  <a:gd name="T3" fmla="*/ 3648 h 58"/>
                  <a:gd name="T4" fmla="*/ 0 w 24"/>
                  <a:gd name="T5" fmla="*/ 512 h 58"/>
                  <a:gd name="T6" fmla="*/ 64 w 24"/>
                  <a:gd name="T7" fmla="*/ 384 h 58"/>
                  <a:gd name="T8" fmla="*/ 192 w 24"/>
                  <a:gd name="T9" fmla="*/ 320 h 58"/>
                  <a:gd name="T10" fmla="*/ 960 w 24"/>
                  <a:gd name="T11" fmla="*/ 64 h 58"/>
                  <a:gd name="T12" fmla="*/ 1216 w 24"/>
                  <a:gd name="T13" fmla="*/ 64 h 58"/>
                  <a:gd name="T14" fmla="*/ 1216 w 24"/>
                  <a:gd name="T15" fmla="*/ 320 h 58"/>
                  <a:gd name="T16" fmla="*/ 448 w 24"/>
                  <a:gd name="T17" fmla="*/ 704 h 58"/>
                  <a:gd name="T18" fmla="*/ 1536 w 24"/>
                  <a:gd name="T19" fmla="*/ 3392 h 58"/>
                  <a:gd name="T20" fmla="*/ 1472 w 24"/>
                  <a:gd name="T21" fmla="*/ 3712 h 58"/>
                  <a:gd name="T22" fmla="*/ 1344 w 24"/>
                  <a:gd name="T23" fmla="*/ 3712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58"/>
                  <a:gd name="T38" fmla="*/ 24 w 24"/>
                  <a:gd name="T39" fmla="*/ 58 h 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58">
                    <a:moveTo>
                      <a:pt x="21" y="58"/>
                    </a:moveTo>
                    <a:cubicBezTo>
                      <a:pt x="20" y="58"/>
                      <a:pt x="19" y="58"/>
                      <a:pt x="18" y="57"/>
                    </a:cubicBezTo>
                    <a:cubicBezTo>
                      <a:pt x="6" y="37"/>
                      <a:pt x="0" y="10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11" y="6"/>
                      <a:pt x="15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1"/>
                      <a:pt x="20" y="3"/>
                      <a:pt x="19" y="5"/>
                    </a:cubicBezTo>
                    <a:cubicBezTo>
                      <a:pt x="16" y="9"/>
                      <a:pt x="11" y="11"/>
                      <a:pt x="7" y="11"/>
                    </a:cubicBezTo>
                    <a:cubicBezTo>
                      <a:pt x="9" y="19"/>
                      <a:pt x="14" y="39"/>
                      <a:pt x="24" y="53"/>
                    </a:cubicBezTo>
                    <a:cubicBezTo>
                      <a:pt x="24" y="55"/>
                      <a:pt x="24" y="57"/>
                      <a:pt x="23" y="58"/>
                    </a:cubicBezTo>
                    <a:cubicBezTo>
                      <a:pt x="22" y="58"/>
                      <a:pt x="22" y="58"/>
                      <a:pt x="21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4" name="Freeform 260"/>
              <p:cNvSpPr>
                <a:spLocks/>
              </p:cNvSpPr>
              <p:nvPr/>
            </p:nvSpPr>
            <p:spPr bwMode="auto">
              <a:xfrm>
                <a:off x="1828" y="2844"/>
                <a:ext cx="84" cy="84"/>
              </a:xfrm>
              <a:custGeom>
                <a:avLst/>
                <a:gdLst>
                  <a:gd name="T0" fmla="*/ 1344 w 42"/>
                  <a:gd name="T1" fmla="*/ 0 h 42"/>
                  <a:gd name="T2" fmla="*/ 1152 w 42"/>
                  <a:gd name="T3" fmla="*/ 0 h 42"/>
                  <a:gd name="T4" fmla="*/ 1344 w 42"/>
                  <a:gd name="T5" fmla="*/ 448 h 42"/>
                  <a:gd name="T6" fmla="*/ 1344 w 42"/>
                  <a:gd name="T7" fmla="*/ 448 h 42"/>
                  <a:gd name="T8" fmla="*/ 2240 w 42"/>
                  <a:gd name="T9" fmla="*/ 1344 h 42"/>
                  <a:gd name="T10" fmla="*/ 1344 w 42"/>
                  <a:gd name="T11" fmla="*/ 2240 h 42"/>
                  <a:gd name="T12" fmla="*/ 448 w 42"/>
                  <a:gd name="T13" fmla="*/ 1344 h 42"/>
                  <a:gd name="T14" fmla="*/ 576 w 42"/>
                  <a:gd name="T15" fmla="*/ 832 h 42"/>
                  <a:gd name="T16" fmla="*/ 384 w 42"/>
                  <a:gd name="T17" fmla="*/ 384 h 42"/>
                  <a:gd name="T18" fmla="*/ 0 w 42"/>
                  <a:gd name="T19" fmla="*/ 1344 h 42"/>
                  <a:gd name="T20" fmla="*/ 1344 w 42"/>
                  <a:gd name="T21" fmla="*/ 2688 h 42"/>
                  <a:gd name="T22" fmla="*/ 2688 w 42"/>
                  <a:gd name="T23" fmla="*/ 1344 h 42"/>
                  <a:gd name="T24" fmla="*/ 1344 w 42"/>
                  <a:gd name="T25" fmla="*/ 0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2"/>
                  <a:gd name="T40" fmla="*/ 0 h 42"/>
                  <a:gd name="T41" fmla="*/ 42 w 42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2" h="42">
                    <a:moveTo>
                      <a:pt x="21" y="0"/>
                    </a:moveTo>
                    <a:cubicBezTo>
                      <a:pt x="20" y="0"/>
                      <a:pt x="19" y="0"/>
                      <a:pt x="18" y="0"/>
                    </a:cubicBezTo>
                    <a:cubicBezTo>
                      <a:pt x="19" y="2"/>
                      <a:pt x="20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9" y="7"/>
                      <a:pt x="35" y="13"/>
                      <a:pt x="35" y="21"/>
                    </a:cubicBezTo>
                    <a:cubicBezTo>
                      <a:pt x="35" y="29"/>
                      <a:pt x="29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8"/>
                      <a:pt x="8" y="16"/>
                      <a:pt x="9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2" y="10"/>
                      <a:pt x="0" y="15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5" name="Freeform 261"/>
              <p:cNvSpPr>
                <a:spLocks/>
              </p:cNvSpPr>
              <p:nvPr/>
            </p:nvSpPr>
            <p:spPr bwMode="auto">
              <a:xfrm>
                <a:off x="1770" y="2804"/>
                <a:ext cx="42" cy="88"/>
              </a:xfrm>
              <a:custGeom>
                <a:avLst/>
                <a:gdLst>
                  <a:gd name="T0" fmla="*/ 1152 w 21"/>
                  <a:gd name="T1" fmla="*/ 2816 h 44"/>
                  <a:gd name="T2" fmla="*/ 960 w 21"/>
                  <a:gd name="T3" fmla="*/ 2688 h 44"/>
                  <a:gd name="T4" fmla="*/ 64 w 21"/>
                  <a:gd name="T5" fmla="*/ 256 h 44"/>
                  <a:gd name="T6" fmla="*/ 128 w 21"/>
                  <a:gd name="T7" fmla="*/ 64 h 44"/>
                  <a:gd name="T8" fmla="*/ 384 w 21"/>
                  <a:gd name="T9" fmla="*/ 128 h 44"/>
                  <a:gd name="T10" fmla="*/ 1344 w 21"/>
                  <a:gd name="T11" fmla="*/ 2560 h 44"/>
                  <a:gd name="T12" fmla="*/ 1216 w 21"/>
                  <a:gd name="T13" fmla="*/ 2816 h 44"/>
                  <a:gd name="T14" fmla="*/ 1152 w 21"/>
                  <a:gd name="T15" fmla="*/ 2816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44"/>
                  <a:gd name="T26" fmla="*/ 21 w 21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44">
                    <a:moveTo>
                      <a:pt x="18" y="44"/>
                    </a:moveTo>
                    <a:cubicBezTo>
                      <a:pt x="17" y="44"/>
                      <a:pt x="16" y="43"/>
                      <a:pt x="15" y="4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1"/>
                      <a:pt x="21" y="43"/>
                      <a:pt x="19" y="44"/>
                    </a:cubicBezTo>
                    <a:cubicBezTo>
                      <a:pt x="19" y="44"/>
                      <a:pt x="18" y="44"/>
                      <a:pt x="1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6" name="Freeform 262"/>
              <p:cNvSpPr>
                <a:spLocks/>
              </p:cNvSpPr>
              <p:nvPr/>
            </p:nvSpPr>
            <p:spPr bwMode="auto">
              <a:xfrm>
                <a:off x="1754" y="2802"/>
                <a:ext cx="40" cy="22"/>
              </a:xfrm>
              <a:custGeom>
                <a:avLst/>
                <a:gdLst>
                  <a:gd name="T0" fmla="*/ 1280 w 20"/>
                  <a:gd name="T1" fmla="*/ 64 h 11"/>
                  <a:gd name="T2" fmla="*/ 704 w 20"/>
                  <a:gd name="T3" fmla="*/ 320 h 11"/>
                  <a:gd name="T4" fmla="*/ 0 w 20"/>
                  <a:gd name="T5" fmla="*/ 192 h 11"/>
                  <a:gd name="T6" fmla="*/ 192 w 20"/>
                  <a:gd name="T7" fmla="*/ 0 h 11"/>
                  <a:gd name="T8" fmla="*/ 1024 w 20"/>
                  <a:gd name="T9" fmla="*/ 0 h 11"/>
                  <a:gd name="T10" fmla="*/ 1280 w 20"/>
                  <a:gd name="T11" fmla="*/ 6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"/>
                  <a:gd name="T19" fmla="*/ 0 h 11"/>
                  <a:gd name="T20" fmla="*/ 20 w 2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" h="11">
                    <a:moveTo>
                      <a:pt x="20" y="1"/>
                    </a:moveTo>
                    <a:cubicBezTo>
                      <a:pt x="20" y="3"/>
                      <a:pt x="18" y="3"/>
                      <a:pt x="11" y="5"/>
                    </a:cubicBezTo>
                    <a:cubicBezTo>
                      <a:pt x="5" y="7"/>
                      <a:pt x="0" y="11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16" y="0"/>
                      <a:pt x="16" y="0"/>
                    </a:cubicBezTo>
                    <a:cubicBezTo>
                      <a:pt x="18" y="0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16125" y="2517775"/>
            <a:ext cx="1250950" cy="1250950"/>
            <a:chOff x="2015448" y="2517308"/>
            <a:chExt cx="1251876" cy="1251876"/>
          </a:xfrm>
        </p:grpSpPr>
        <p:sp>
          <p:nvSpPr>
            <p:cNvPr id="33" name="椭圆 32"/>
            <p:cNvSpPr/>
            <p:nvPr/>
          </p:nvSpPr>
          <p:spPr>
            <a:xfrm>
              <a:off x="201544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502" name="组合 1"/>
            <p:cNvGrpSpPr>
              <a:grpSpLocks/>
            </p:cNvGrpSpPr>
            <p:nvPr/>
          </p:nvGrpSpPr>
          <p:grpSpPr bwMode="auto">
            <a:xfrm>
              <a:off x="2451437" y="2849903"/>
              <a:ext cx="379898" cy="586686"/>
              <a:chOff x="3488214" y="2181357"/>
              <a:chExt cx="250824" cy="387353"/>
            </a:xfrm>
          </p:grpSpPr>
          <p:sp>
            <p:nvSpPr>
              <p:cNvPr id="20503" name="Freeform 210"/>
              <p:cNvSpPr>
                <a:spLocks/>
              </p:cNvSpPr>
              <p:nvPr/>
            </p:nvSpPr>
            <p:spPr bwMode="auto">
              <a:xfrm>
                <a:off x="3488214" y="2495278"/>
                <a:ext cx="73772" cy="73432"/>
              </a:xfrm>
              <a:custGeom>
                <a:avLst/>
                <a:gdLst>
                  <a:gd name="T0" fmla="*/ 472141 w 20"/>
                  <a:gd name="T1" fmla="*/ 2349824 h 20"/>
                  <a:gd name="T2" fmla="*/ 118035 w 20"/>
                  <a:gd name="T3" fmla="*/ 2232333 h 20"/>
                  <a:gd name="T4" fmla="*/ 118035 w 20"/>
                  <a:gd name="T5" fmla="*/ 1527385 h 20"/>
                  <a:gd name="T6" fmla="*/ 1534457 w 20"/>
                  <a:gd name="T7" fmla="*/ 117491 h 20"/>
                  <a:gd name="T8" fmla="*/ 2242669 w 20"/>
                  <a:gd name="T9" fmla="*/ 117491 h 20"/>
                  <a:gd name="T10" fmla="*/ 2242669 w 20"/>
                  <a:gd name="T11" fmla="*/ 822438 h 20"/>
                  <a:gd name="T12" fmla="*/ 826246 w 20"/>
                  <a:gd name="T13" fmla="*/ 2232333 h 20"/>
                  <a:gd name="T14" fmla="*/ 472141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4" y="20"/>
                    </a:moveTo>
                    <a:cubicBezTo>
                      <a:pt x="3" y="20"/>
                      <a:pt x="2" y="20"/>
                      <a:pt x="1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3"/>
                      <a:pt x="20" y="5"/>
                      <a:pt x="19" y="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20"/>
                      <a:pt x="5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4" name="Freeform 211"/>
              <p:cNvSpPr>
                <a:spLocks/>
              </p:cNvSpPr>
              <p:nvPr/>
            </p:nvSpPr>
            <p:spPr bwMode="auto">
              <a:xfrm>
                <a:off x="3665266" y="2495278"/>
                <a:ext cx="73772" cy="73432"/>
              </a:xfrm>
              <a:custGeom>
                <a:avLst/>
                <a:gdLst>
                  <a:gd name="T0" fmla="*/ 1888563 w 20"/>
                  <a:gd name="T1" fmla="*/ 2349824 h 20"/>
                  <a:gd name="T2" fmla="*/ 1534457 w 20"/>
                  <a:gd name="T3" fmla="*/ 2232333 h 20"/>
                  <a:gd name="T4" fmla="*/ 118035 w 20"/>
                  <a:gd name="T5" fmla="*/ 822438 h 20"/>
                  <a:gd name="T6" fmla="*/ 118035 w 20"/>
                  <a:gd name="T7" fmla="*/ 117491 h 20"/>
                  <a:gd name="T8" fmla="*/ 826246 w 20"/>
                  <a:gd name="T9" fmla="*/ 117491 h 20"/>
                  <a:gd name="T10" fmla="*/ 2242669 w 20"/>
                  <a:gd name="T11" fmla="*/ 1527385 h 20"/>
                  <a:gd name="T12" fmla="*/ 2242669 w 20"/>
                  <a:gd name="T13" fmla="*/ 2232333 h 20"/>
                  <a:gd name="T14" fmla="*/ 1888563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5" name="Freeform 216"/>
              <p:cNvSpPr>
                <a:spLocks noEditPoints="1"/>
              </p:cNvSpPr>
              <p:nvPr/>
            </p:nvSpPr>
            <p:spPr bwMode="auto">
              <a:xfrm>
                <a:off x="3495591" y="2207058"/>
                <a:ext cx="236070" cy="310250"/>
              </a:xfrm>
              <a:custGeom>
                <a:avLst/>
                <a:gdLst>
                  <a:gd name="T0" fmla="*/ 6137819 w 64"/>
                  <a:gd name="T1" fmla="*/ 0 h 84"/>
                  <a:gd name="T2" fmla="*/ 1416420 w 64"/>
                  <a:gd name="T3" fmla="*/ 0 h 84"/>
                  <a:gd name="T4" fmla="*/ 0 w 64"/>
                  <a:gd name="T5" fmla="*/ 1447833 h 84"/>
                  <a:gd name="T6" fmla="*/ 0 w 64"/>
                  <a:gd name="T7" fmla="*/ 8775643 h 84"/>
                  <a:gd name="T8" fmla="*/ 1416420 w 64"/>
                  <a:gd name="T9" fmla="*/ 10223476 h 84"/>
                  <a:gd name="T10" fmla="*/ 6137819 w 64"/>
                  <a:gd name="T11" fmla="*/ 10223476 h 84"/>
                  <a:gd name="T12" fmla="*/ 7554240 w 64"/>
                  <a:gd name="T13" fmla="*/ 8775643 h 84"/>
                  <a:gd name="T14" fmla="*/ 7554240 w 64"/>
                  <a:gd name="T15" fmla="*/ 1447833 h 84"/>
                  <a:gd name="T16" fmla="*/ 6137819 w 64"/>
                  <a:gd name="T17" fmla="*/ 0 h 84"/>
                  <a:gd name="T18" fmla="*/ 944280 w 64"/>
                  <a:gd name="T19" fmla="*/ 2408131 h 84"/>
                  <a:gd name="T20" fmla="*/ 1416420 w 64"/>
                  <a:gd name="T21" fmla="*/ 1931676 h 84"/>
                  <a:gd name="T22" fmla="*/ 6137819 w 64"/>
                  <a:gd name="T23" fmla="*/ 1931676 h 84"/>
                  <a:gd name="T24" fmla="*/ 6609959 w 64"/>
                  <a:gd name="T25" fmla="*/ 2408131 h 84"/>
                  <a:gd name="T26" fmla="*/ 6609959 w 64"/>
                  <a:gd name="T27" fmla="*/ 4361967 h 84"/>
                  <a:gd name="T28" fmla="*/ 6137819 w 64"/>
                  <a:gd name="T29" fmla="*/ 4845810 h 84"/>
                  <a:gd name="T30" fmla="*/ 1416420 w 64"/>
                  <a:gd name="T31" fmla="*/ 4845810 h 84"/>
                  <a:gd name="T32" fmla="*/ 944280 w 64"/>
                  <a:gd name="T33" fmla="*/ 4361967 h 84"/>
                  <a:gd name="T34" fmla="*/ 944280 w 64"/>
                  <a:gd name="T35" fmla="*/ 2408131 h 84"/>
                  <a:gd name="T36" fmla="*/ 2360700 w 64"/>
                  <a:gd name="T37" fmla="*/ 960298 h 84"/>
                  <a:gd name="T38" fmla="*/ 2832840 w 64"/>
                  <a:gd name="T39" fmla="*/ 476455 h 84"/>
                  <a:gd name="T40" fmla="*/ 4721400 w 64"/>
                  <a:gd name="T41" fmla="*/ 476455 h 84"/>
                  <a:gd name="T42" fmla="*/ 5193539 w 64"/>
                  <a:gd name="T43" fmla="*/ 960298 h 84"/>
                  <a:gd name="T44" fmla="*/ 5193539 w 64"/>
                  <a:gd name="T45" fmla="*/ 960298 h 84"/>
                  <a:gd name="T46" fmla="*/ 4721400 w 64"/>
                  <a:gd name="T47" fmla="*/ 1447833 h 84"/>
                  <a:gd name="T48" fmla="*/ 2832840 w 64"/>
                  <a:gd name="T49" fmla="*/ 1447833 h 84"/>
                  <a:gd name="T50" fmla="*/ 2360700 w 64"/>
                  <a:gd name="T51" fmla="*/ 960298 h 84"/>
                  <a:gd name="T52" fmla="*/ 1652490 w 64"/>
                  <a:gd name="T53" fmla="*/ 9385063 h 84"/>
                  <a:gd name="T54" fmla="*/ 944280 w 64"/>
                  <a:gd name="T55" fmla="*/ 8539262 h 84"/>
                  <a:gd name="T56" fmla="*/ 1652490 w 64"/>
                  <a:gd name="T57" fmla="*/ 7819039 h 84"/>
                  <a:gd name="T58" fmla="*/ 2478735 w 64"/>
                  <a:gd name="T59" fmla="*/ 8539262 h 84"/>
                  <a:gd name="T60" fmla="*/ 1652490 w 64"/>
                  <a:gd name="T61" fmla="*/ 9385063 h 84"/>
                  <a:gd name="T62" fmla="*/ 5901749 w 64"/>
                  <a:gd name="T63" fmla="*/ 9385063 h 84"/>
                  <a:gd name="T64" fmla="*/ 5193539 w 64"/>
                  <a:gd name="T65" fmla="*/ 8539262 h 84"/>
                  <a:gd name="T66" fmla="*/ 5901749 w 64"/>
                  <a:gd name="T67" fmla="*/ 7819039 h 84"/>
                  <a:gd name="T68" fmla="*/ 6727994 w 64"/>
                  <a:gd name="T69" fmla="*/ 8539262 h 84"/>
                  <a:gd name="T70" fmla="*/ 5901749 w 64"/>
                  <a:gd name="T71" fmla="*/ 9385063 h 8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84"/>
                  <a:gd name="T110" fmla="*/ 64 w 64"/>
                  <a:gd name="T111" fmla="*/ 84 h 8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84">
                    <a:moveTo>
                      <a:pt x="5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9"/>
                      <a:pt x="5" y="84"/>
                      <a:pt x="12" y="8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9" y="84"/>
                      <a:pt x="64" y="79"/>
                      <a:pt x="64" y="7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5"/>
                      <a:pt x="59" y="0"/>
                      <a:pt x="52" y="0"/>
                    </a:cubicBezTo>
                    <a:close/>
                    <a:moveTo>
                      <a:pt x="8" y="20"/>
                    </a:moveTo>
                    <a:cubicBezTo>
                      <a:pt x="8" y="18"/>
                      <a:pt x="10" y="16"/>
                      <a:pt x="1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8"/>
                      <a:pt x="54" y="40"/>
                      <a:pt x="5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0" y="40"/>
                      <a:pt x="8" y="38"/>
                      <a:pt x="8" y="36"/>
                    </a:cubicBezTo>
                    <a:lnTo>
                      <a:pt x="8" y="20"/>
                    </a:lnTo>
                    <a:close/>
                    <a:moveTo>
                      <a:pt x="20" y="8"/>
                    </a:moveTo>
                    <a:cubicBezTo>
                      <a:pt x="20" y="6"/>
                      <a:pt x="22" y="4"/>
                      <a:pt x="24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2" y="4"/>
                      <a:pt x="44" y="6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10"/>
                      <a:pt x="42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2"/>
                      <a:pt x="20" y="10"/>
                      <a:pt x="20" y="8"/>
                    </a:cubicBezTo>
                    <a:close/>
                    <a:moveTo>
                      <a:pt x="14" y="77"/>
                    </a:moveTo>
                    <a:cubicBezTo>
                      <a:pt x="10" y="77"/>
                      <a:pt x="8" y="74"/>
                      <a:pt x="8" y="70"/>
                    </a:cubicBezTo>
                    <a:cubicBezTo>
                      <a:pt x="8" y="66"/>
                      <a:pt x="10" y="64"/>
                      <a:pt x="14" y="64"/>
                    </a:cubicBezTo>
                    <a:cubicBezTo>
                      <a:pt x="18" y="64"/>
                      <a:pt x="21" y="66"/>
                      <a:pt x="21" y="70"/>
                    </a:cubicBezTo>
                    <a:cubicBezTo>
                      <a:pt x="21" y="74"/>
                      <a:pt x="18" y="77"/>
                      <a:pt x="14" y="77"/>
                    </a:cubicBezTo>
                    <a:close/>
                    <a:moveTo>
                      <a:pt x="50" y="77"/>
                    </a:moveTo>
                    <a:cubicBezTo>
                      <a:pt x="46" y="77"/>
                      <a:pt x="44" y="74"/>
                      <a:pt x="44" y="70"/>
                    </a:cubicBezTo>
                    <a:cubicBezTo>
                      <a:pt x="44" y="66"/>
                      <a:pt x="46" y="64"/>
                      <a:pt x="50" y="64"/>
                    </a:cubicBezTo>
                    <a:cubicBezTo>
                      <a:pt x="54" y="64"/>
                      <a:pt x="57" y="66"/>
                      <a:pt x="57" y="70"/>
                    </a:cubicBezTo>
                    <a:cubicBezTo>
                      <a:pt x="57" y="74"/>
                      <a:pt x="54" y="77"/>
                      <a:pt x="5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6" name="Oval 217"/>
              <p:cNvSpPr>
                <a:spLocks noChangeArrowheads="1"/>
              </p:cNvSpPr>
              <p:nvPr/>
            </p:nvSpPr>
            <p:spPr bwMode="auto">
              <a:xfrm>
                <a:off x="3632069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507" name="Oval 218"/>
              <p:cNvSpPr>
                <a:spLocks noChangeArrowheads="1"/>
              </p:cNvSpPr>
              <p:nvPr/>
            </p:nvSpPr>
            <p:spPr bwMode="auto">
              <a:xfrm>
                <a:off x="3558297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456238" y="2517775"/>
            <a:ext cx="1250950" cy="1250950"/>
            <a:chOff x="5455878" y="2517308"/>
            <a:chExt cx="1251876" cy="1251876"/>
          </a:xfrm>
        </p:grpSpPr>
        <p:sp>
          <p:nvSpPr>
            <p:cNvPr id="34" name="椭圆 33"/>
            <p:cNvSpPr/>
            <p:nvPr/>
          </p:nvSpPr>
          <p:spPr>
            <a:xfrm>
              <a:off x="545587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497" name="Group 416"/>
            <p:cNvGrpSpPr>
              <a:grpSpLocks/>
            </p:cNvGrpSpPr>
            <p:nvPr/>
          </p:nvGrpSpPr>
          <p:grpSpPr bwMode="auto">
            <a:xfrm>
              <a:off x="5755759" y="2959333"/>
              <a:ext cx="649104" cy="367826"/>
              <a:chOff x="2442" y="2441"/>
              <a:chExt cx="208" cy="119"/>
            </a:xfrm>
          </p:grpSpPr>
          <p:sp>
            <p:nvSpPr>
              <p:cNvPr id="20498" name="Oval 232"/>
              <p:cNvSpPr>
                <a:spLocks noChangeArrowheads="1"/>
              </p:cNvSpPr>
              <p:nvPr/>
            </p:nvSpPr>
            <p:spPr bwMode="auto">
              <a:xfrm>
                <a:off x="2580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499" name="Oval 236"/>
              <p:cNvSpPr>
                <a:spLocks noChangeArrowheads="1"/>
              </p:cNvSpPr>
              <p:nvPr/>
            </p:nvSpPr>
            <p:spPr bwMode="auto">
              <a:xfrm>
                <a:off x="2476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500" name="Freeform 254"/>
              <p:cNvSpPr>
                <a:spLocks noEditPoints="1"/>
              </p:cNvSpPr>
              <p:nvPr/>
            </p:nvSpPr>
            <p:spPr bwMode="auto">
              <a:xfrm>
                <a:off x="2442" y="2441"/>
                <a:ext cx="208" cy="97"/>
              </a:xfrm>
              <a:custGeom>
                <a:avLst/>
                <a:gdLst>
                  <a:gd name="T0" fmla="*/ 5376 w 104"/>
                  <a:gd name="T1" fmla="*/ 1352 h 48"/>
                  <a:gd name="T2" fmla="*/ 4928 w 104"/>
                  <a:gd name="T3" fmla="*/ 1083 h 48"/>
                  <a:gd name="T4" fmla="*/ 4224 w 104"/>
                  <a:gd name="T5" fmla="*/ 200 h 48"/>
                  <a:gd name="T6" fmla="*/ 3840 w 104"/>
                  <a:gd name="T7" fmla="*/ 0 h 48"/>
                  <a:gd name="T8" fmla="*/ 2048 w 104"/>
                  <a:gd name="T9" fmla="*/ 0 h 48"/>
                  <a:gd name="T10" fmla="*/ 1728 w 104"/>
                  <a:gd name="T11" fmla="*/ 200 h 48"/>
                  <a:gd name="T12" fmla="*/ 1088 w 104"/>
                  <a:gd name="T13" fmla="*/ 1083 h 48"/>
                  <a:gd name="T14" fmla="*/ 640 w 104"/>
                  <a:gd name="T15" fmla="*/ 1352 h 48"/>
                  <a:gd name="T16" fmla="*/ 256 w 104"/>
                  <a:gd name="T17" fmla="*/ 1352 h 48"/>
                  <a:gd name="T18" fmla="*/ 0 w 104"/>
                  <a:gd name="T19" fmla="*/ 1649 h 48"/>
                  <a:gd name="T20" fmla="*/ 0 w 104"/>
                  <a:gd name="T21" fmla="*/ 3005 h 48"/>
                  <a:gd name="T22" fmla="*/ 256 w 104"/>
                  <a:gd name="T23" fmla="*/ 3268 h 48"/>
                  <a:gd name="T24" fmla="*/ 768 w 104"/>
                  <a:gd name="T25" fmla="*/ 3268 h 48"/>
                  <a:gd name="T26" fmla="*/ 1664 w 104"/>
                  <a:gd name="T27" fmla="*/ 2467 h 48"/>
                  <a:gd name="T28" fmla="*/ 2560 w 104"/>
                  <a:gd name="T29" fmla="*/ 3268 h 48"/>
                  <a:gd name="T30" fmla="*/ 4096 w 104"/>
                  <a:gd name="T31" fmla="*/ 3268 h 48"/>
                  <a:gd name="T32" fmla="*/ 4992 w 104"/>
                  <a:gd name="T33" fmla="*/ 2467 h 48"/>
                  <a:gd name="T34" fmla="*/ 5888 w 104"/>
                  <a:gd name="T35" fmla="*/ 3268 h 48"/>
                  <a:gd name="T36" fmla="*/ 6400 w 104"/>
                  <a:gd name="T37" fmla="*/ 3268 h 48"/>
                  <a:gd name="T38" fmla="*/ 6656 w 104"/>
                  <a:gd name="T39" fmla="*/ 3005 h 48"/>
                  <a:gd name="T40" fmla="*/ 6656 w 104"/>
                  <a:gd name="T41" fmla="*/ 2467 h 48"/>
                  <a:gd name="T42" fmla="*/ 5376 w 104"/>
                  <a:gd name="T43" fmla="*/ 1352 h 48"/>
                  <a:gd name="T44" fmla="*/ 1472 w 104"/>
                  <a:gd name="T45" fmla="*/ 1352 h 48"/>
                  <a:gd name="T46" fmla="*/ 2048 w 104"/>
                  <a:gd name="T47" fmla="*/ 604 h 48"/>
                  <a:gd name="T48" fmla="*/ 2112 w 104"/>
                  <a:gd name="T49" fmla="*/ 536 h 48"/>
                  <a:gd name="T50" fmla="*/ 2816 w 104"/>
                  <a:gd name="T51" fmla="*/ 536 h 48"/>
                  <a:gd name="T52" fmla="*/ 2816 w 104"/>
                  <a:gd name="T53" fmla="*/ 1352 h 48"/>
                  <a:gd name="T54" fmla="*/ 1472 w 104"/>
                  <a:gd name="T55" fmla="*/ 1352 h 48"/>
                  <a:gd name="T56" fmla="*/ 3328 w 104"/>
                  <a:gd name="T57" fmla="*/ 1352 h 48"/>
                  <a:gd name="T58" fmla="*/ 3328 w 104"/>
                  <a:gd name="T59" fmla="*/ 536 h 48"/>
                  <a:gd name="T60" fmla="*/ 3776 w 104"/>
                  <a:gd name="T61" fmla="*/ 536 h 48"/>
                  <a:gd name="T62" fmla="*/ 3968 w 104"/>
                  <a:gd name="T63" fmla="*/ 604 h 48"/>
                  <a:gd name="T64" fmla="*/ 4480 w 104"/>
                  <a:gd name="T65" fmla="*/ 1352 h 48"/>
                  <a:gd name="T66" fmla="*/ 3328 w 104"/>
                  <a:gd name="T67" fmla="*/ 1352 h 4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4"/>
                  <a:gd name="T103" fmla="*/ 0 h 48"/>
                  <a:gd name="T104" fmla="*/ 104 w 104"/>
                  <a:gd name="T105" fmla="*/ 48 h 4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4" h="48">
                    <a:moveTo>
                      <a:pt x="84" y="20"/>
                    </a:moveTo>
                    <a:cubicBezTo>
                      <a:pt x="80" y="20"/>
                      <a:pt x="81" y="20"/>
                      <a:pt x="77" y="16"/>
                    </a:cubicBezTo>
                    <a:cubicBezTo>
                      <a:pt x="74" y="12"/>
                      <a:pt x="66" y="3"/>
                      <a:pt x="66" y="3"/>
                    </a:cubicBezTo>
                    <a:cubicBezTo>
                      <a:pt x="65" y="1"/>
                      <a:pt x="62" y="0"/>
                      <a:pt x="6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0" y="0"/>
                      <a:pt x="28" y="1"/>
                      <a:pt x="27" y="3"/>
                    </a:cubicBezTo>
                    <a:cubicBezTo>
                      <a:pt x="27" y="3"/>
                      <a:pt x="20" y="12"/>
                      <a:pt x="17" y="16"/>
                    </a:cubicBezTo>
                    <a:cubicBezTo>
                      <a:pt x="14" y="20"/>
                      <a:pt x="14" y="20"/>
                      <a:pt x="10" y="20"/>
                    </a:cubicBezTo>
                    <a:cubicBezTo>
                      <a:pt x="8" y="20"/>
                      <a:pt x="4" y="20"/>
                      <a:pt x="4" y="20"/>
                    </a:cubicBezTo>
                    <a:cubicBezTo>
                      <a:pt x="2" y="20"/>
                      <a:pt x="0" y="22"/>
                      <a:pt x="0" y="2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1"/>
                      <a:pt x="19" y="36"/>
                      <a:pt x="26" y="36"/>
                    </a:cubicBezTo>
                    <a:cubicBezTo>
                      <a:pt x="33" y="36"/>
                      <a:pt x="39" y="41"/>
                      <a:pt x="40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1"/>
                      <a:pt x="71" y="36"/>
                      <a:pt x="78" y="36"/>
                    </a:cubicBezTo>
                    <a:cubicBezTo>
                      <a:pt x="85" y="36"/>
                      <a:pt x="91" y="41"/>
                      <a:pt x="92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2" y="48"/>
                      <a:pt x="104" y="46"/>
                      <a:pt x="104" y="4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0" y="20"/>
                      <a:pt x="84" y="20"/>
                    </a:cubicBezTo>
                    <a:close/>
                    <a:moveTo>
                      <a:pt x="23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20"/>
                      <a:pt x="44" y="20"/>
                      <a:pt x="44" y="20"/>
                    </a:cubicBezTo>
                    <a:lnTo>
                      <a:pt x="23" y="20"/>
                    </a:lnTo>
                    <a:close/>
                    <a:moveTo>
                      <a:pt x="52" y="20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0" y="8"/>
                      <a:pt x="61" y="9"/>
                      <a:pt x="62" y="9"/>
                    </a:cubicBezTo>
                    <a:cubicBezTo>
                      <a:pt x="70" y="20"/>
                      <a:pt x="70" y="20"/>
                      <a:pt x="70" y="20"/>
                    </a:cubicBezTo>
                    <a:lnTo>
                      <a:pt x="52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80DC0CA-A9B2-47A9-96F9-2FA2A9C12CD9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D9EA43E6-A156-4C30-B3D9-6A56E49AF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1169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332509" y="-36513"/>
            <a:ext cx="2196379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 dirty="0">
                <a:latin typeface="等线"/>
                <a:ea typeface="等线"/>
              </a:rPr>
              <a:t>BANDWITH</a:t>
            </a:r>
            <a:endParaRPr lang="zh-CN" altLang="en-US" sz="2800" dirty="0">
              <a:latin typeface="等线"/>
              <a:ea typeface="等线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431" y="1614200"/>
            <a:ext cx="1749073" cy="1749073"/>
          </a:xfrm>
          <a:prstGeom prst="rect">
            <a:avLst/>
          </a:prstGeom>
          <a:ln>
            <a:noFill/>
          </a:ln>
          <a:effectLst>
            <a:outerShdw blurRad="190500" dist="139700" dir="2700000" sx="93000" sy="93000" algn="tl" rotWithShape="0">
              <a:srgbClr val="333333">
                <a:alpha val="90000"/>
              </a:srgb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82" y="1614200"/>
            <a:ext cx="5692198" cy="3794799"/>
          </a:xfrm>
          <a:prstGeom prst="rect">
            <a:avLst/>
          </a:prstGeom>
          <a:ln>
            <a:noFill/>
          </a:ln>
          <a:effectLst>
            <a:outerShdw blurRad="190500" dist="139700" dir="2700000" sx="93000" sy="93000" algn="tl" rotWithShape="0">
              <a:srgbClr val="333333">
                <a:alpha val="90000"/>
              </a:srgb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706" y="3962656"/>
            <a:ext cx="2198688" cy="2198688"/>
          </a:xfrm>
          <a:prstGeom prst="rect">
            <a:avLst/>
          </a:prstGeom>
          <a:ln>
            <a:noFill/>
          </a:ln>
          <a:effectLst>
            <a:outerShdw blurRad="190500" dist="139700" dir="2700000" sx="93000" sy="93000" algn="tl" rotWithShape="0">
              <a:srgbClr val="333333">
                <a:alpha val="90000"/>
              </a:srgbClr>
            </a:outerShdw>
          </a:effectLst>
        </p:spPr>
      </p:pic>
      <p:grpSp>
        <p:nvGrpSpPr>
          <p:cNvPr id="31" name="组合 30"/>
          <p:cNvGrpSpPr/>
          <p:nvPr/>
        </p:nvGrpSpPr>
        <p:grpSpPr>
          <a:xfrm>
            <a:off x="649962" y="5586968"/>
            <a:ext cx="6392522" cy="1055132"/>
            <a:chOff x="649962" y="5586968"/>
            <a:chExt cx="6392522" cy="1055132"/>
          </a:xfrm>
        </p:grpSpPr>
        <p:sp>
          <p:nvSpPr>
            <p:cNvPr id="32" name="文本框 6"/>
            <p:cNvSpPr txBox="1"/>
            <p:nvPr/>
          </p:nvSpPr>
          <p:spPr>
            <a:xfrm>
              <a:off x="649962" y="5586968"/>
              <a:ext cx="43052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华文黑体" charset="-122"/>
                  <a:ea typeface="华文黑体" charset="-122"/>
                </a:rPr>
                <a:t>ADD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TITLE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HERE</a:t>
              </a:r>
              <a:endParaRPr lang="zh-CN" altLang="en-US" sz="2400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33" name="文本框 7"/>
            <p:cNvSpPr txBox="1"/>
            <p:nvPr/>
          </p:nvSpPr>
          <p:spPr>
            <a:xfrm>
              <a:off x="649962" y="6048633"/>
              <a:ext cx="6392522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consectetur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adipisicing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elit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sed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do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eius</a:t>
              </a:r>
              <a:endParaRPr lang="zh-CN" altLang="en-US" sz="14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38862" y="6642100"/>
              <a:ext cx="60733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9476463" y="1614201"/>
            <a:ext cx="1870988" cy="1878677"/>
            <a:chOff x="649962" y="5586968"/>
            <a:chExt cx="4305299" cy="1061788"/>
          </a:xfrm>
        </p:grpSpPr>
        <p:sp>
          <p:nvSpPr>
            <p:cNvPr id="36" name="文本框 13"/>
            <p:cNvSpPr txBox="1"/>
            <p:nvPr/>
          </p:nvSpPr>
          <p:spPr>
            <a:xfrm>
              <a:off x="649962" y="5586968"/>
              <a:ext cx="4305299" cy="469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华文黑体" charset="-122"/>
                  <a:ea typeface="华文黑体" charset="-122"/>
                </a:rPr>
                <a:t>ADD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TITLE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HERE</a:t>
              </a:r>
              <a:endParaRPr lang="zh-CN" altLang="en-US" sz="2400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37" name="文本框 14"/>
            <p:cNvSpPr txBox="1"/>
            <p:nvPr/>
          </p:nvSpPr>
          <p:spPr>
            <a:xfrm>
              <a:off x="649962" y="6048633"/>
              <a:ext cx="3632200" cy="600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consectetur</a:t>
              </a:r>
              <a:endParaRPr lang="en-US" altLang="zh-CN" sz="1400" dirty="0">
                <a:latin typeface="华文黑体" charset="-122"/>
                <a:ea typeface="华文黑体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38862" y="6642100"/>
              <a:ext cx="60733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7456031" y="3962656"/>
            <a:ext cx="1870988" cy="2075982"/>
            <a:chOff x="738862" y="5644390"/>
            <a:chExt cx="4305299" cy="1050877"/>
          </a:xfrm>
        </p:grpSpPr>
        <p:sp>
          <p:nvSpPr>
            <p:cNvPr id="40" name="文本框 17"/>
            <p:cNvSpPr txBox="1"/>
            <p:nvPr/>
          </p:nvSpPr>
          <p:spPr>
            <a:xfrm>
              <a:off x="738862" y="5644390"/>
              <a:ext cx="4305299" cy="42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latin typeface="华文黑体" charset="-122"/>
                  <a:ea typeface="华文黑体" charset="-122"/>
                </a:rPr>
                <a:t>ADD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TITLE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HERE</a:t>
              </a:r>
              <a:endParaRPr lang="zh-CN" altLang="en-US" sz="2400" b="1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41" name="文本框 18"/>
            <p:cNvSpPr txBox="1"/>
            <p:nvPr/>
          </p:nvSpPr>
          <p:spPr>
            <a:xfrm>
              <a:off x="1411961" y="6065047"/>
              <a:ext cx="3632200" cy="537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consectetur</a:t>
              </a:r>
              <a:endParaRPr lang="en-US" altLang="zh-CN" sz="1400" dirty="0">
                <a:latin typeface="华文黑体" charset="-122"/>
                <a:ea typeface="华文黑体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4096991" y="6695267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77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3"/>
          <p:cNvSpPr/>
          <p:nvPr/>
        </p:nvSpPr>
        <p:spPr>
          <a:xfrm>
            <a:off x="1530350" y="4687888"/>
            <a:ext cx="3125788" cy="1647825"/>
          </a:xfrm>
          <a:prstGeom prst="rect">
            <a:avLst/>
          </a:prstGeom>
          <a:blipFill>
            <a:blip r:embed="rId3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/>
          </a:p>
        </p:txBody>
      </p:sp>
      <p:sp>
        <p:nvSpPr>
          <p:cNvPr id="15" name="TextBox 12"/>
          <p:cNvSpPr txBox="1"/>
          <p:nvPr/>
        </p:nvSpPr>
        <p:spPr>
          <a:xfrm>
            <a:off x="5880100" y="2046288"/>
            <a:ext cx="17351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rPr>
              <a:t>Plan A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880100" y="2446338"/>
            <a:ext cx="14192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topic1 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5880100" y="2784475"/>
            <a:ext cx="14192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topic2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5880100" y="3122613"/>
            <a:ext cx="14192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topic3</a:t>
            </a:r>
          </a:p>
        </p:txBody>
      </p:sp>
      <p:sp>
        <p:nvSpPr>
          <p:cNvPr id="24" name="TextBox 16"/>
          <p:cNvSpPr txBox="1"/>
          <p:nvPr/>
        </p:nvSpPr>
        <p:spPr>
          <a:xfrm>
            <a:off x="5880100" y="3460750"/>
            <a:ext cx="14192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topic4 </a:t>
            </a:r>
          </a:p>
        </p:txBody>
      </p:sp>
      <p:sp>
        <p:nvSpPr>
          <p:cNvPr id="25" name="Rounded Rectangle 17"/>
          <p:cNvSpPr/>
          <p:nvPr/>
        </p:nvSpPr>
        <p:spPr>
          <a:xfrm>
            <a:off x="7237413" y="2530475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Rounded Rectangle 18"/>
          <p:cNvSpPr/>
          <p:nvPr/>
        </p:nvSpPr>
        <p:spPr>
          <a:xfrm>
            <a:off x="7237413" y="2530475"/>
            <a:ext cx="3033712" cy="16351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" name="Rounded Rectangle 19"/>
          <p:cNvSpPr/>
          <p:nvPr/>
        </p:nvSpPr>
        <p:spPr>
          <a:xfrm>
            <a:off x="7237413" y="325755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Rounded Rectangle 20"/>
          <p:cNvSpPr/>
          <p:nvPr/>
        </p:nvSpPr>
        <p:spPr>
          <a:xfrm>
            <a:off x="7237413" y="3257550"/>
            <a:ext cx="852487" cy="16351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Rounded Rectangle 21"/>
          <p:cNvSpPr/>
          <p:nvPr/>
        </p:nvSpPr>
        <p:spPr>
          <a:xfrm>
            <a:off x="7237413" y="358775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Rounded Rectangle 22"/>
          <p:cNvSpPr/>
          <p:nvPr/>
        </p:nvSpPr>
        <p:spPr>
          <a:xfrm>
            <a:off x="7237413" y="3587750"/>
            <a:ext cx="1747837" cy="15716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Rounded Rectangle 23"/>
          <p:cNvSpPr/>
          <p:nvPr/>
        </p:nvSpPr>
        <p:spPr>
          <a:xfrm>
            <a:off x="7237413" y="2909888"/>
            <a:ext cx="3581400" cy="1635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Rounded Rectangle 24"/>
          <p:cNvSpPr/>
          <p:nvPr/>
        </p:nvSpPr>
        <p:spPr>
          <a:xfrm>
            <a:off x="7237413" y="2909888"/>
            <a:ext cx="2809875" cy="16351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" name="TextBox 26"/>
          <p:cNvSpPr txBox="1"/>
          <p:nvPr/>
        </p:nvSpPr>
        <p:spPr>
          <a:xfrm>
            <a:off x="5880100" y="4565650"/>
            <a:ext cx="17351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rPr>
              <a:t>Plan B </a:t>
            </a:r>
          </a:p>
        </p:txBody>
      </p:sp>
      <p:sp>
        <p:nvSpPr>
          <p:cNvPr id="35" name="TextBox 27"/>
          <p:cNvSpPr txBox="1"/>
          <p:nvPr/>
        </p:nvSpPr>
        <p:spPr>
          <a:xfrm>
            <a:off x="5880100" y="4965700"/>
            <a:ext cx="14192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topic1 </a:t>
            </a:r>
          </a:p>
        </p:txBody>
      </p:sp>
      <p:sp>
        <p:nvSpPr>
          <p:cNvPr id="36" name="TextBox 28"/>
          <p:cNvSpPr txBox="1"/>
          <p:nvPr/>
        </p:nvSpPr>
        <p:spPr>
          <a:xfrm>
            <a:off x="5880100" y="5303838"/>
            <a:ext cx="14192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topic2</a:t>
            </a:r>
          </a:p>
        </p:txBody>
      </p:sp>
      <p:sp>
        <p:nvSpPr>
          <p:cNvPr id="37" name="TextBox 29"/>
          <p:cNvSpPr txBox="1"/>
          <p:nvPr/>
        </p:nvSpPr>
        <p:spPr>
          <a:xfrm>
            <a:off x="5880100" y="5643563"/>
            <a:ext cx="14192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topic3</a:t>
            </a:r>
          </a:p>
        </p:txBody>
      </p:sp>
      <p:sp>
        <p:nvSpPr>
          <p:cNvPr id="38" name="TextBox 30"/>
          <p:cNvSpPr txBox="1"/>
          <p:nvPr/>
        </p:nvSpPr>
        <p:spPr>
          <a:xfrm>
            <a:off x="5880100" y="5981700"/>
            <a:ext cx="14192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topic4 </a:t>
            </a:r>
          </a:p>
        </p:txBody>
      </p:sp>
      <p:sp>
        <p:nvSpPr>
          <p:cNvPr id="39" name="Rounded Rectangle 31"/>
          <p:cNvSpPr/>
          <p:nvPr/>
        </p:nvSpPr>
        <p:spPr>
          <a:xfrm>
            <a:off x="7237413" y="5049838"/>
            <a:ext cx="3581400" cy="1635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Rounded Rectangle 32"/>
          <p:cNvSpPr/>
          <p:nvPr/>
        </p:nvSpPr>
        <p:spPr>
          <a:xfrm>
            <a:off x="7237413" y="5049838"/>
            <a:ext cx="1320800" cy="16351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" name="Rounded Rectangle 33"/>
          <p:cNvSpPr/>
          <p:nvPr/>
        </p:nvSpPr>
        <p:spPr>
          <a:xfrm>
            <a:off x="7237413" y="577850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Rounded Rectangle 34"/>
          <p:cNvSpPr/>
          <p:nvPr/>
        </p:nvSpPr>
        <p:spPr>
          <a:xfrm>
            <a:off x="7237413" y="5761038"/>
            <a:ext cx="3228975" cy="180975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ounded Rectangle 35"/>
          <p:cNvSpPr/>
          <p:nvPr/>
        </p:nvSpPr>
        <p:spPr>
          <a:xfrm>
            <a:off x="7237413" y="610870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8" name="Rounded Rectangle 36"/>
          <p:cNvSpPr/>
          <p:nvPr/>
        </p:nvSpPr>
        <p:spPr>
          <a:xfrm>
            <a:off x="7237413" y="6108700"/>
            <a:ext cx="2095500" cy="155575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Rounded Rectangle 37"/>
          <p:cNvSpPr/>
          <p:nvPr/>
        </p:nvSpPr>
        <p:spPr>
          <a:xfrm>
            <a:off x="7237413" y="5430838"/>
            <a:ext cx="3581400" cy="1635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Rounded Rectangle 38"/>
          <p:cNvSpPr/>
          <p:nvPr/>
        </p:nvSpPr>
        <p:spPr>
          <a:xfrm>
            <a:off x="7237413" y="5430838"/>
            <a:ext cx="565150" cy="16351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1" name="Group 9"/>
          <p:cNvGrpSpPr/>
          <p:nvPr/>
        </p:nvGrpSpPr>
        <p:grpSpPr>
          <a:xfrm>
            <a:off x="1530861" y="1609632"/>
            <a:ext cx="1594305" cy="399900"/>
            <a:chOff x="1593021" y="1397996"/>
            <a:chExt cx="1078425" cy="328659"/>
          </a:xfrm>
          <a:solidFill>
            <a:schemeClr val="tx1"/>
          </a:solidFill>
        </p:grpSpPr>
        <p:sp>
          <p:nvSpPr>
            <p:cNvPr id="52" name="Pentagon 50"/>
            <p:cNvSpPr/>
            <p:nvPr/>
          </p:nvSpPr>
          <p:spPr>
            <a:xfrm>
              <a:off x="1679080" y="1409888"/>
              <a:ext cx="776811" cy="316767"/>
            </a:xfrm>
            <a:prstGeom prst="homePlate">
              <a:avLst>
                <a:gd name="adj" fmla="val 25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grpSp>
          <p:nvGrpSpPr>
            <p:cNvPr id="53" name="Group 51"/>
            <p:cNvGrpSpPr/>
            <p:nvPr/>
          </p:nvGrpSpPr>
          <p:grpSpPr>
            <a:xfrm>
              <a:off x="1593021" y="1397996"/>
              <a:ext cx="1078425" cy="328656"/>
              <a:chOff x="1654905" y="1464798"/>
              <a:chExt cx="1144490" cy="371184"/>
            </a:xfrm>
            <a:grpFill/>
          </p:grpSpPr>
          <p:sp>
            <p:nvSpPr>
              <p:cNvPr id="54" name="Pentagon 52"/>
              <p:cNvSpPr/>
              <p:nvPr/>
            </p:nvSpPr>
            <p:spPr>
              <a:xfrm>
                <a:off x="1654905" y="1478227"/>
                <a:ext cx="1144490" cy="357755"/>
              </a:xfrm>
              <a:prstGeom prst="homePlate">
                <a:avLst>
                  <a:gd name="adj" fmla="val 250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/>
              </a:p>
            </p:txBody>
          </p:sp>
          <p:sp>
            <p:nvSpPr>
              <p:cNvPr id="55" name="Subtitle 2"/>
              <p:cNvSpPr txBox="1">
                <a:spLocks/>
              </p:cNvSpPr>
              <p:nvPr/>
            </p:nvSpPr>
            <p:spPr>
              <a:xfrm>
                <a:off x="1654905" y="1464798"/>
                <a:ext cx="1069708" cy="361279"/>
              </a:xfrm>
              <a:prstGeom prst="rect">
                <a:avLst/>
              </a:prstGeom>
              <a:grpFill/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altLang="zh-CN" sz="1600" b="1" spc="100" dirty="0">
                    <a:solidFill>
                      <a:schemeClr val="bg1"/>
                    </a:solidFill>
                    <a:ea typeface="Franchise" pitchFamily="49" charset="0"/>
                  </a:rPr>
                  <a:t>Recent work</a:t>
                </a:r>
                <a:endParaRPr lang="en-US" sz="1600" b="1" spc="10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</a:endParaRPr>
              </a:p>
            </p:txBody>
          </p:sp>
        </p:grpSp>
      </p:grpSp>
      <p:pic>
        <p:nvPicPr>
          <p:cNvPr id="56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0" y="1995488"/>
            <a:ext cx="3125788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" name="Group 9"/>
          <p:cNvGrpSpPr/>
          <p:nvPr/>
        </p:nvGrpSpPr>
        <p:grpSpPr>
          <a:xfrm>
            <a:off x="1530860" y="4272581"/>
            <a:ext cx="1594305" cy="399900"/>
            <a:chOff x="1593021" y="1397996"/>
            <a:chExt cx="1078425" cy="328659"/>
          </a:xfrm>
          <a:solidFill>
            <a:schemeClr val="tx1"/>
          </a:solidFill>
        </p:grpSpPr>
        <p:sp>
          <p:nvSpPr>
            <p:cNvPr id="58" name="Pentagon 50"/>
            <p:cNvSpPr/>
            <p:nvPr/>
          </p:nvSpPr>
          <p:spPr>
            <a:xfrm>
              <a:off x="1679080" y="1409888"/>
              <a:ext cx="776811" cy="316767"/>
            </a:xfrm>
            <a:prstGeom prst="homePlate">
              <a:avLst>
                <a:gd name="adj" fmla="val 25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grpSp>
          <p:nvGrpSpPr>
            <p:cNvPr id="59" name="Group 51"/>
            <p:cNvGrpSpPr/>
            <p:nvPr/>
          </p:nvGrpSpPr>
          <p:grpSpPr>
            <a:xfrm>
              <a:off x="1593021" y="1397996"/>
              <a:ext cx="1078425" cy="328656"/>
              <a:chOff x="1654905" y="1464798"/>
              <a:chExt cx="1144490" cy="371184"/>
            </a:xfrm>
            <a:grpFill/>
          </p:grpSpPr>
          <p:sp>
            <p:nvSpPr>
              <p:cNvPr id="60" name="Pentagon 52"/>
              <p:cNvSpPr/>
              <p:nvPr/>
            </p:nvSpPr>
            <p:spPr>
              <a:xfrm>
                <a:off x="1654905" y="1478227"/>
                <a:ext cx="1144490" cy="357755"/>
              </a:xfrm>
              <a:prstGeom prst="homePlate">
                <a:avLst>
                  <a:gd name="adj" fmla="val 250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/>
              </a:p>
            </p:txBody>
          </p:sp>
          <p:sp>
            <p:nvSpPr>
              <p:cNvPr id="61" name="Subtitle 2"/>
              <p:cNvSpPr txBox="1">
                <a:spLocks/>
              </p:cNvSpPr>
              <p:nvPr/>
            </p:nvSpPr>
            <p:spPr>
              <a:xfrm>
                <a:off x="1654905" y="1464798"/>
                <a:ext cx="1069708" cy="361279"/>
              </a:xfrm>
              <a:prstGeom prst="rect">
                <a:avLst/>
              </a:prstGeom>
              <a:grpFill/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altLang="zh-CN" sz="1600" b="1" spc="100" dirty="0">
                    <a:solidFill>
                      <a:schemeClr val="bg1"/>
                    </a:solidFill>
                    <a:ea typeface="Franchise" pitchFamily="49" charset="0"/>
                  </a:rPr>
                  <a:t>Recent work</a:t>
                </a:r>
                <a:endParaRPr lang="en-US" sz="1600" b="1" spc="10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</a:endParaRPr>
              </a:p>
            </p:txBody>
          </p:sp>
        </p:grp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68A827B2-795C-497F-A451-15DC875E9072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33F047AF-BF81-4B2F-A9DD-9DD79DA27C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  <p:extLst>
      <p:ext uri="{BB962C8B-B14F-4D97-AF65-F5344CB8AC3E}">
        <p14:creationId xmlns:p14="http://schemas.microsoft.com/office/powerpoint/2010/main" val="2253904284"/>
      </p:ext>
    </p:extLst>
  </p:cSld>
  <p:clrMapOvr>
    <a:masterClrMapping/>
  </p:clrMapOvr>
  <p:transition advClick="0" advTm="81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3" grpId="0" animBg="1"/>
      <p:bldP spid="40" grpId="0" animBg="1"/>
      <p:bldP spid="42" grpId="0" animBg="1"/>
      <p:bldP spid="48" grpId="0" animBg="1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E7A8F42-3C0A-4CA3-8F87-D174E2754551}"/>
              </a:ext>
            </a:extLst>
          </p:cNvPr>
          <p:cNvSpPr/>
          <p:nvPr/>
        </p:nvSpPr>
        <p:spPr>
          <a:xfrm>
            <a:off x="4267200" y="2081211"/>
            <a:ext cx="7315200" cy="4029345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5167" y="1303865"/>
            <a:ext cx="5870293" cy="2438401"/>
          </a:xfrm>
          <a:prstGeom prst="rect">
            <a:avLst/>
          </a:prstGeom>
          <a:noFill/>
          <a:ln w="25400">
            <a:solidFill>
              <a:srgbClr val="4343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charset="-122"/>
              <a:ea typeface="华文黑体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309032" y="1433446"/>
            <a:ext cx="430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200" dirty="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342898" y="2477017"/>
            <a:ext cx="36321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Lorem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ipsum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doloror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amet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consectetur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adipisicing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elit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sed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do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eiusmod</a:t>
            </a:r>
            <a:r>
              <a:rPr lang="en-US" altLang="zh-CN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tempor</a:t>
            </a:r>
            <a:endParaRPr lang="en-US" altLang="zh-CN" sz="1600" dirty="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9831" y="2224360"/>
            <a:ext cx="669669" cy="0"/>
          </a:xfrm>
          <a:prstGeom prst="line">
            <a:avLst/>
          </a:prstGeom>
          <a:ln w="19050">
            <a:solidFill>
              <a:srgbClr val="43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555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5898" y="2611438"/>
            <a:ext cx="4159701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9224963" y="1676399"/>
            <a:ext cx="1831975" cy="1831976"/>
            <a:chOff x="3889824" y="1753316"/>
            <a:chExt cx="1831694" cy="1831695"/>
          </a:xfrm>
        </p:grpSpPr>
        <p:pic>
          <p:nvPicPr>
            <p:cNvPr id="16409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89824" y="1753316"/>
              <a:ext cx="1831694" cy="1831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椭圆 11"/>
            <p:cNvSpPr/>
            <p:nvPr/>
          </p:nvSpPr>
          <p:spPr>
            <a:xfrm>
              <a:off x="3889824" y="1753317"/>
              <a:ext cx="1831694" cy="1831694"/>
            </a:xfrm>
            <a:prstGeom prst="ellipse">
              <a:avLst/>
            </a:prstGeom>
            <a:noFill/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/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812925" y="2557463"/>
            <a:ext cx="4887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  <a:r>
              <a:rPr lang="en-US" altLang="zh-CN" sz="2400" b="1" dirty="0">
                <a:latin typeface="造字工房悦黑体验版细体"/>
                <a:ea typeface="造字工房悦黑体验版细体"/>
                <a:cs typeface="造字工房悦黑体验版细体"/>
              </a:rPr>
              <a:t> </a:t>
            </a:r>
            <a:r>
              <a:rPr lang="zh-CN" altLang="en-US" sz="2400" b="1" dirty="0">
                <a:latin typeface="造字工房悦黑体验版细体"/>
                <a:ea typeface="造字工房悦黑体验版细体"/>
                <a:cs typeface="造字工房悦黑体验版细体"/>
              </a:rPr>
              <a:t>输入标题文字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15975" y="2925763"/>
            <a:ext cx="52800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 dirty="0">
                <a:latin typeface="造字工房悦黑体验版细体"/>
                <a:ea typeface="造字工房悦黑体验版细体"/>
                <a:cs typeface="造字工房悦黑体验版细体"/>
              </a:rPr>
              <a:t>My love is like the </a:t>
            </a:r>
            <a:r>
              <a:rPr lang="en-US" altLang="zh-CN" sz="1600" dirty="0">
                <a:latin typeface="造字工房悦黑体验版细体"/>
                <a:ea typeface="造字工房悦黑体验版细体"/>
                <a:cs typeface="造字工房悦黑体验版细体"/>
              </a:rPr>
              <a:t>grasses</a:t>
            </a:r>
            <a:r>
              <a:rPr lang="en-US" altLang="zh-CN" sz="1600" b="1" dirty="0">
                <a:latin typeface="造字工房悦黑体验版细体"/>
                <a:ea typeface="造字工房悦黑体验版细体"/>
                <a:cs typeface="造字工房悦黑体验版细体"/>
              </a:rPr>
              <a:t> Hidden in the deep mountains.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532438" y="3411538"/>
            <a:ext cx="196850" cy="180975"/>
            <a:chOff x="3605516" y="4917955"/>
            <a:chExt cx="439838" cy="406400"/>
          </a:xfrm>
        </p:grpSpPr>
        <p:sp>
          <p:nvSpPr>
            <p:cNvPr id="16" name="矩形 15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3669363" y="4964298"/>
              <a:ext cx="312143" cy="31371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532438" y="3649663"/>
            <a:ext cx="196850" cy="182562"/>
            <a:chOff x="3605516" y="4917955"/>
            <a:chExt cx="439838" cy="406400"/>
          </a:xfrm>
        </p:grpSpPr>
        <p:sp>
          <p:nvSpPr>
            <p:cNvPr id="20" name="矩形 19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星形: 四角 20"/>
            <p:cNvSpPr/>
            <p:nvPr/>
          </p:nvSpPr>
          <p:spPr>
            <a:xfrm>
              <a:off x="3669363" y="4963895"/>
              <a:ext cx="312143" cy="314520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5532438" y="3892550"/>
            <a:ext cx="196850" cy="182563"/>
            <a:chOff x="3605516" y="4917955"/>
            <a:chExt cx="439838" cy="406400"/>
          </a:xfrm>
        </p:grpSpPr>
        <p:sp>
          <p:nvSpPr>
            <p:cNvPr id="23" name="矩形 22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星形: 四角 23"/>
            <p:cNvSpPr/>
            <p:nvPr/>
          </p:nvSpPr>
          <p:spPr>
            <a:xfrm>
              <a:off x="3669363" y="4963897"/>
              <a:ext cx="312143" cy="3145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532438" y="4146550"/>
            <a:ext cx="196850" cy="182563"/>
            <a:chOff x="3605516" y="4917955"/>
            <a:chExt cx="439838" cy="406400"/>
          </a:xfrm>
        </p:grpSpPr>
        <p:sp>
          <p:nvSpPr>
            <p:cNvPr id="26" name="矩形 25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3669363" y="4963897"/>
              <a:ext cx="312143" cy="3145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-25400" y="4495800"/>
            <a:ext cx="59610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have been sleeping all alone, You have been staring in my dreams. </a:t>
            </a:r>
          </a:p>
          <a:p>
            <a:pPr algn="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I want to kiss you, my baby, </a:t>
            </a:r>
          </a:p>
          <a:p>
            <a:pPr algn="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I want to kiss you tonight. 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967038" y="3324225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It\'s your loving and your caring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967038" y="3582988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And knowing that you\'re near 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967038" y="3827463"/>
            <a:ext cx="25304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That gentle touch you have 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967038" y="4092575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dirty="0">
                <a:latin typeface="造字工房悦黑体验版细体"/>
                <a:ea typeface="造字工房悦黑体验版细体"/>
                <a:cs typeface="造字工房悦黑体验版细体"/>
              </a:rPr>
              <a:t>Make my troubles disappear 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7023313-DB04-44BA-A6C8-AD1DDAC01E40}"/>
              </a:ext>
            </a:extLst>
          </p:cNvPr>
          <p:cNvSpPr/>
          <p:nvPr/>
        </p:nvSpPr>
        <p:spPr>
          <a:xfrm rot="5400000">
            <a:off x="1422853" y="-821190"/>
            <a:ext cx="557215" cy="2199596"/>
          </a:xfrm>
          <a:prstGeom prst="rect">
            <a:avLst/>
          </a:prstGeom>
          <a:noFill/>
          <a:ln>
            <a:solidFill>
              <a:srgbClr val="43434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413040C-26F0-4D37-A030-4C1E872A42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227" y="76094"/>
            <a:ext cx="1877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3434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造字工房悦黑体验版细体"/>
              </a:rPr>
              <a:t>输入标题文字</a:t>
            </a:r>
          </a:p>
        </p:txBody>
      </p:sp>
    </p:spTree>
  </p:cSld>
  <p:clrMapOvr>
    <a:masterClrMapping/>
  </p:clrMapOvr>
  <p:transition spd="med" advClick="0" advTm="1042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5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8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350"/>
                            </p:stCondLst>
                            <p:childTnLst>
                              <p:par>
                                <p:cTn id="3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8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350"/>
                            </p:stCondLst>
                            <p:childTnLst>
                              <p:par>
                                <p:cTn id="4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8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350"/>
                            </p:stCondLst>
                            <p:childTnLst>
                              <p:par>
                                <p:cTn id="5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8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35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850"/>
                            </p:stCondLst>
                            <p:childTnLst>
                              <p:par>
                                <p:cTn id="7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8" grpId="0"/>
      <p:bldP spid="29" grpId="0"/>
      <p:bldP spid="30" grpId="0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ok3 (1).pptx2121"/>
</p:tagLst>
</file>

<file path=ppt/theme/theme1.xml><?xml version="1.0" encoding="utf-8"?>
<a:theme xmlns:a="http://schemas.openxmlformats.org/drawingml/2006/main" name="千图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1123</Words>
  <Application>Microsoft Office PowerPoint</Application>
  <PresentationFormat>宽屏</PresentationFormat>
  <Paragraphs>231</Paragraphs>
  <Slides>24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Franchise</vt:lpstr>
      <vt:lpstr>Signika Negative</vt:lpstr>
      <vt:lpstr>等线</vt:lpstr>
      <vt:lpstr>等线 Light</vt:lpstr>
      <vt:lpstr>华文黑体</vt:lpstr>
      <vt:lpstr>华文细黑</vt:lpstr>
      <vt:lpstr>宋体</vt:lpstr>
      <vt:lpstr>微软雅黑</vt:lpstr>
      <vt:lpstr>微软雅黑 Light</vt:lpstr>
      <vt:lpstr>造字工房悦黑体验版细体</vt:lpstr>
      <vt:lpstr>Arial</vt:lpstr>
      <vt:lpstr>千图海量PPT模板www.58pic.com​​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/>
  <dc:description>锐旗设计；https://9ppt.taobao.com</dc:description>
  <cp:lastModifiedBy/>
  <cp:revision>1</cp:revision>
  <dcterms:created xsi:type="dcterms:W3CDTF">2017-05-21T07:26:04Z</dcterms:created>
  <dcterms:modified xsi:type="dcterms:W3CDTF">2018-05-29T12:41:31Z</dcterms:modified>
</cp:coreProperties>
</file>