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3"/>
  </p:notesMasterIdLst>
  <p:sldIdLst>
    <p:sldId id="327" r:id="rId2"/>
    <p:sldId id="257" r:id="rId3"/>
    <p:sldId id="409" r:id="rId4"/>
    <p:sldId id="408" r:id="rId5"/>
    <p:sldId id="399" r:id="rId6"/>
    <p:sldId id="366" r:id="rId7"/>
    <p:sldId id="368" r:id="rId8"/>
    <p:sldId id="369" r:id="rId9"/>
    <p:sldId id="329" r:id="rId10"/>
    <p:sldId id="370" r:id="rId11"/>
    <p:sldId id="371" r:id="rId12"/>
    <p:sldId id="372" r:id="rId13"/>
    <p:sldId id="374" r:id="rId14"/>
    <p:sldId id="375" r:id="rId15"/>
    <p:sldId id="376" r:id="rId16"/>
    <p:sldId id="377" r:id="rId17"/>
    <p:sldId id="378" r:id="rId18"/>
    <p:sldId id="379" r:id="rId19"/>
    <p:sldId id="380" r:id="rId20"/>
    <p:sldId id="381" r:id="rId21"/>
    <p:sldId id="382" r:id="rId22"/>
    <p:sldId id="383" r:id="rId23"/>
    <p:sldId id="384" r:id="rId24"/>
    <p:sldId id="385" r:id="rId25"/>
    <p:sldId id="386" r:id="rId26"/>
    <p:sldId id="387" r:id="rId27"/>
    <p:sldId id="388" r:id="rId28"/>
    <p:sldId id="389" r:id="rId29"/>
    <p:sldId id="390" r:id="rId30"/>
    <p:sldId id="391" r:id="rId31"/>
    <p:sldId id="393" r:id="rId32"/>
    <p:sldId id="394" r:id="rId33"/>
    <p:sldId id="395" r:id="rId34"/>
    <p:sldId id="396" r:id="rId35"/>
    <p:sldId id="397" r:id="rId36"/>
    <p:sldId id="398" r:id="rId37"/>
    <p:sldId id="400" r:id="rId38"/>
    <p:sldId id="401" r:id="rId39"/>
    <p:sldId id="402" r:id="rId40"/>
    <p:sldId id="405" r:id="rId41"/>
    <p:sldId id="404" r:id="rId42"/>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9A7AD"/>
    <a:srgbClr val="006093"/>
    <a:srgbClr val="D85548"/>
    <a:srgbClr val="545758"/>
    <a:srgbClr val="DBB95B"/>
    <a:srgbClr val="F0CC46"/>
    <a:srgbClr val="F7E49F"/>
    <a:srgbClr val="4EAB98"/>
    <a:srgbClr val="DE0000"/>
    <a:srgbClr val="339D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85BE263C-DBD7-4A20-BB59-AAB30ACAA65A}" styleName="中度样式 3 - 强调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279" autoAdjust="0"/>
    <p:restoredTop sz="94660"/>
  </p:normalViewPr>
  <p:slideViewPr>
    <p:cSldViewPr>
      <p:cViewPr>
        <p:scale>
          <a:sx n="110" d="100"/>
          <a:sy n="110" d="100"/>
        </p:scale>
        <p:origin x="-1728" y="-558"/>
      </p:cViewPr>
      <p:guideLst>
        <p:guide orient="horz" pos="1620"/>
        <p:guide pos="2880"/>
      </p:guideLst>
    </p:cSldViewPr>
  </p:slideViewPr>
  <p:notesTextViewPr>
    <p:cViewPr>
      <p:scale>
        <a:sx n="1" d="1"/>
        <a:sy n="1" d="1"/>
      </p:scale>
      <p:origin x="0" y="0"/>
    </p:cViewPr>
  </p:notesTextViewPr>
  <p:sorterViewPr>
    <p:cViewPr>
      <p:scale>
        <a:sx n="66" d="100"/>
        <a:sy n="66" d="100"/>
      </p:scale>
      <p:origin x="0" y="68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计划数</c:v>
                </c:pt>
              </c:strCache>
            </c:strRef>
          </c:tx>
          <c:spPr>
            <a:solidFill>
              <a:schemeClr val="tx1">
                <a:lumMod val="75000"/>
                <a:lumOff val="25000"/>
              </a:schemeClr>
            </a:solidFill>
            <a:ln>
              <a:noFill/>
            </a:ln>
            <a:effectLst/>
          </c:spPr>
          <c:invertIfNegative val="0"/>
          <c:dPt>
            <c:idx val="0"/>
            <c:invertIfNegative val="0"/>
            <c:bubble3D val="0"/>
          </c:dPt>
          <c:dPt>
            <c:idx val="1"/>
            <c:invertIfNegative val="0"/>
            <c:bubble3D val="0"/>
          </c:dPt>
          <c:dPt>
            <c:idx val="2"/>
            <c:invertIfNegative val="0"/>
            <c:bubble3D val="0"/>
          </c:dPt>
          <c:dPt>
            <c:idx val="3"/>
            <c:invertIfNegative val="0"/>
            <c:bubble3D val="0"/>
          </c:dPt>
          <c:cat>
            <c:strRef>
              <c:f>Sheet1!$A$2:$A$5</c:f>
              <c:strCache>
                <c:ptCount val="4"/>
                <c:pt idx="0">
                  <c:v>业务一</c:v>
                </c:pt>
                <c:pt idx="1">
                  <c:v>业务二</c:v>
                </c:pt>
                <c:pt idx="2">
                  <c:v>业务三</c:v>
                </c:pt>
                <c:pt idx="3">
                  <c:v>业务四</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实际数</c:v>
                </c:pt>
              </c:strCache>
            </c:strRef>
          </c:tx>
          <c:spPr>
            <a:solidFill>
              <a:srgbClr val="79A7AD"/>
            </a:solidFill>
            <a:ln>
              <a:noFill/>
            </a:ln>
            <a:effectLst/>
          </c:spPr>
          <c:invertIfNegative val="0"/>
          <c:cat>
            <c:strRef>
              <c:f>Sheet1!$A$2:$A$5</c:f>
              <c:strCache>
                <c:ptCount val="4"/>
                <c:pt idx="0">
                  <c:v>业务一</c:v>
                </c:pt>
                <c:pt idx="1">
                  <c:v>业务二</c:v>
                </c:pt>
                <c:pt idx="2">
                  <c:v>业务三</c:v>
                </c:pt>
                <c:pt idx="3">
                  <c:v>业务四</c:v>
                </c:pt>
              </c:strCache>
            </c:strRef>
          </c:cat>
          <c:val>
            <c:numRef>
              <c:f>Sheet1!$C$2:$C$5</c:f>
              <c:numCache>
                <c:formatCode>General</c:formatCode>
                <c:ptCount val="4"/>
                <c:pt idx="0">
                  <c:v>2.4</c:v>
                </c:pt>
                <c:pt idx="1">
                  <c:v>4.4000000000000004</c:v>
                </c:pt>
                <c:pt idx="2">
                  <c:v>1.8</c:v>
                </c:pt>
                <c:pt idx="3">
                  <c:v>2.8</c:v>
                </c:pt>
              </c:numCache>
            </c:numRef>
          </c:val>
        </c:ser>
        <c:dLbls>
          <c:showLegendKey val="0"/>
          <c:showVal val="0"/>
          <c:showCatName val="0"/>
          <c:showSerName val="0"/>
          <c:showPercent val="0"/>
          <c:showBubbleSize val="0"/>
        </c:dLbls>
        <c:gapWidth val="219"/>
        <c:overlap val="-27"/>
        <c:axId val="102322560"/>
        <c:axId val="102324096"/>
      </c:barChart>
      <c:catAx>
        <c:axId val="1023225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02324096"/>
        <c:crosses val="autoZero"/>
        <c:auto val="1"/>
        <c:lblAlgn val="ctr"/>
        <c:lblOffset val="100"/>
        <c:noMultiLvlLbl val="0"/>
      </c:catAx>
      <c:valAx>
        <c:axId val="102324096"/>
        <c:scaling>
          <c:orientation val="minMax"/>
          <c:max val="5"/>
          <c:min val="0"/>
        </c:scaling>
        <c:delete val="0"/>
        <c:axPos val="l"/>
        <c:majorGridlines>
          <c:spPr>
            <a:ln w="9525" cap="flat" cmpd="sng" algn="ctr">
              <a:solidFill>
                <a:schemeClr val="bg1">
                  <a:lumMod val="65000"/>
                </a:schemeClr>
              </a:solidFill>
              <a:prstDash val="dash"/>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02322560"/>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C50A1E-EFA9-4748-889F-4C43062E0A28}" type="datetimeFigureOut">
              <a:rPr lang="zh-CN" altLang="en-US" smtClean="0"/>
              <a:t>2016/11/7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9236DC3-DF46-4C9C-8BD4-2C052E4267C9}" type="slidenum">
              <a:rPr lang="zh-CN" altLang="en-US" smtClean="0"/>
              <a:t>‹#›</a:t>
            </a:fld>
            <a:endParaRPr lang="zh-CN" altLang="en-US"/>
          </a:p>
        </p:txBody>
      </p:sp>
    </p:spTree>
    <p:extLst>
      <p:ext uri="{BB962C8B-B14F-4D97-AF65-F5344CB8AC3E}">
        <p14:creationId xmlns:p14="http://schemas.microsoft.com/office/powerpoint/2010/main" val="35914498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1</a:t>
            </a:fld>
            <a:endParaRPr lang="zh-CN" altLang="en-US"/>
          </a:p>
        </p:txBody>
      </p:sp>
    </p:spTree>
    <p:extLst>
      <p:ext uri="{BB962C8B-B14F-4D97-AF65-F5344CB8AC3E}">
        <p14:creationId xmlns:p14="http://schemas.microsoft.com/office/powerpoint/2010/main" val="16097325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10</a:t>
            </a:fld>
            <a:endParaRPr lang="zh-CN" altLang="en-US"/>
          </a:p>
        </p:txBody>
      </p:sp>
    </p:spTree>
    <p:extLst>
      <p:ext uri="{BB962C8B-B14F-4D97-AF65-F5344CB8AC3E}">
        <p14:creationId xmlns:p14="http://schemas.microsoft.com/office/powerpoint/2010/main" val="25865989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11</a:t>
            </a:fld>
            <a:endParaRPr lang="zh-CN" altLang="en-US"/>
          </a:p>
        </p:txBody>
      </p:sp>
    </p:spTree>
    <p:extLst>
      <p:ext uri="{BB962C8B-B14F-4D97-AF65-F5344CB8AC3E}">
        <p14:creationId xmlns:p14="http://schemas.microsoft.com/office/powerpoint/2010/main" val="42116979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12</a:t>
            </a:fld>
            <a:endParaRPr lang="zh-CN" altLang="en-US"/>
          </a:p>
        </p:txBody>
      </p:sp>
    </p:spTree>
    <p:extLst>
      <p:ext uri="{BB962C8B-B14F-4D97-AF65-F5344CB8AC3E}">
        <p14:creationId xmlns:p14="http://schemas.microsoft.com/office/powerpoint/2010/main" val="9560329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13</a:t>
            </a:fld>
            <a:endParaRPr lang="zh-CN" altLang="en-US"/>
          </a:p>
        </p:txBody>
      </p:sp>
    </p:spTree>
    <p:extLst>
      <p:ext uri="{BB962C8B-B14F-4D97-AF65-F5344CB8AC3E}">
        <p14:creationId xmlns:p14="http://schemas.microsoft.com/office/powerpoint/2010/main" val="21362656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14</a:t>
            </a:fld>
            <a:endParaRPr lang="zh-CN" altLang="en-US"/>
          </a:p>
        </p:txBody>
      </p:sp>
    </p:spTree>
    <p:extLst>
      <p:ext uri="{BB962C8B-B14F-4D97-AF65-F5344CB8AC3E}">
        <p14:creationId xmlns:p14="http://schemas.microsoft.com/office/powerpoint/2010/main" val="41853831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15</a:t>
            </a:fld>
            <a:endParaRPr lang="zh-CN" altLang="en-US"/>
          </a:p>
        </p:txBody>
      </p:sp>
    </p:spTree>
    <p:extLst>
      <p:ext uri="{BB962C8B-B14F-4D97-AF65-F5344CB8AC3E}">
        <p14:creationId xmlns:p14="http://schemas.microsoft.com/office/powerpoint/2010/main" val="24569758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16</a:t>
            </a:fld>
            <a:endParaRPr lang="zh-CN" altLang="en-US"/>
          </a:p>
        </p:txBody>
      </p:sp>
    </p:spTree>
    <p:extLst>
      <p:ext uri="{BB962C8B-B14F-4D97-AF65-F5344CB8AC3E}">
        <p14:creationId xmlns:p14="http://schemas.microsoft.com/office/powerpoint/2010/main" val="41474957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17</a:t>
            </a:fld>
            <a:endParaRPr lang="zh-CN" altLang="en-US"/>
          </a:p>
        </p:txBody>
      </p:sp>
    </p:spTree>
    <p:extLst>
      <p:ext uri="{BB962C8B-B14F-4D97-AF65-F5344CB8AC3E}">
        <p14:creationId xmlns:p14="http://schemas.microsoft.com/office/powerpoint/2010/main" val="26856288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18</a:t>
            </a:fld>
            <a:endParaRPr lang="zh-CN" altLang="en-US"/>
          </a:p>
        </p:txBody>
      </p:sp>
    </p:spTree>
    <p:extLst>
      <p:ext uri="{BB962C8B-B14F-4D97-AF65-F5344CB8AC3E}">
        <p14:creationId xmlns:p14="http://schemas.microsoft.com/office/powerpoint/2010/main" val="30088924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19</a:t>
            </a:fld>
            <a:endParaRPr lang="zh-CN" altLang="en-US"/>
          </a:p>
        </p:txBody>
      </p:sp>
    </p:spTree>
    <p:extLst>
      <p:ext uri="{BB962C8B-B14F-4D97-AF65-F5344CB8AC3E}">
        <p14:creationId xmlns:p14="http://schemas.microsoft.com/office/powerpoint/2010/main" val="1970032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2</a:t>
            </a:fld>
            <a:endParaRPr lang="zh-CN" altLang="en-US"/>
          </a:p>
        </p:txBody>
      </p:sp>
    </p:spTree>
    <p:extLst>
      <p:ext uri="{BB962C8B-B14F-4D97-AF65-F5344CB8AC3E}">
        <p14:creationId xmlns:p14="http://schemas.microsoft.com/office/powerpoint/2010/main" val="379596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20</a:t>
            </a:fld>
            <a:endParaRPr lang="zh-CN" altLang="en-US"/>
          </a:p>
        </p:txBody>
      </p:sp>
    </p:spTree>
    <p:extLst>
      <p:ext uri="{BB962C8B-B14F-4D97-AF65-F5344CB8AC3E}">
        <p14:creationId xmlns:p14="http://schemas.microsoft.com/office/powerpoint/2010/main" val="26175308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21</a:t>
            </a:fld>
            <a:endParaRPr lang="zh-CN" altLang="en-US"/>
          </a:p>
        </p:txBody>
      </p:sp>
    </p:spTree>
    <p:extLst>
      <p:ext uri="{BB962C8B-B14F-4D97-AF65-F5344CB8AC3E}">
        <p14:creationId xmlns:p14="http://schemas.microsoft.com/office/powerpoint/2010/main" val="26197021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22</a:t>
            </a:fld>
            <a:endParaRPr lang="zh-CN" altLang="en-US"/>
          </a:p>
        </p:txBody>
      </p:sp>
    </p:spTree>
    <p:extLst>
      <p:ext uri="{BB962C8B-B14F-4D97-AF65-F5344CB8AC3E}">
        <p14:creationId xmlns:p14="http://schemas.microsoft.com/office/powerpoint/2010/main" val="30067635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23</a:t>
            </a:fld>
            <a:endParaRPr lang="zh-CN" altLang="en-US"/>
          </a:p>
        </p:txBody>
      </p:sp>
    </p:spTree>
    <p:extLst>
      <p:ext uri="{BB962C8B-B14F-4D97-AF65-F5344CB8AC3E}">
        <p14:creationId xmlns:p14="http://schemas.microsoft.com/office/powerpoint/2010/main" val="28452675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24</a:t>
            </a:fld>
            <a:endParaRPr lang="zh-CN" altLang="en-US"/>
          </a:p>
        </p:txBody>
      </p:sp>
    </p:spTree>
    <p:extLst>
      <p:ext uri="{BB962C8B-B14F-4D97-AF65-F5344CB8AC3E}">
        <p14:creationId xmlns:p14="http://schemas.microsoft.com/office/powerpoint/2010/main" val="30766583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25</a:t>
            </a:fld>
            <a:endParaRPr lang="zh-CN" altLang="en-US"/>
          </a:p>
        </p:txBody>
      </p:sp>
    </p:spTree>
    <p:extLst>
      <p:ext uri="{BB962C8B-B14F-4D97-AF65-F5344CB8AC3E}">
        <p14:creationId xmlns:p14="http://schemas.microsoft.com/office/powerpoint/2010/main" val="1392412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26</a:t>
            </a:fld>
            <a:endParaRPr lang="zh-CN" altLang="en-US"/>
          </a:p>
        </p:txBody>
      </p:sp>
    </p:spTree>
    <p:extLst>
      <p:ext uri="{BB962C8B-B14F-4D97-AF65-F5344CB8AC3E}">
        <p14:creationId xmlns:p14="http://schemas.microsoft.com/office/powerpoint/2010/main" val="20087432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27</a:t>
            </a:fld>
            <a:endParaRPr lang="zh-CN" altLang="en-US"/>
          </a:p>
        </p:txBody>
      </p:sp>
    </p:spTree>
    <p:extLst>
      <p:ext uri="{BB962C8B-B14F-4D97-AF65-F5344CB8AC3E}">
        <p14:creationId xmlns:p14="http://schemas.microsoft.com/office/powerpoint/2010/main" val="20881367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28</a:t>
            </a:fld>
            <a:endParaRPr lang="zh-CN" altLang="en-US"/>
          </a:p>
        </p:txBody>
      </p:sp>
    </p:spTree>
    <p:extLst>
      <p:ext uri="{BB962C8B-B14F-4D97-AF65-F5344CB8AC3E}">
        <p14:creationId xmlns:p14="http://schemas.microsoft.com/office/powerpoint/2010/main" val="46357690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29</a:t>
            </a:fld>
            <a:endParaRPr lang="zh-CN" altLang="en-US"/>
          </a:p>
        </p:txBody>
      </p:sp>
    </p:spTree>
    <p:extLst>
      <p:ext uri="{BB962C8B-B14F-4D97-AF65-F5344CB8AC3E}">
        <p14:creationId xmlns:p14="http://schemas.microsoft.com/office/powerpoint/2010/main" val="16387026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3</a:t>
            </a:fld>
            <a:endParaRPr lang="zh-CN" altLang="en-US"/>
          </a:p>
        </p:txBody>
      </p:sp>
    </p:spTree>
    <p:extLst>
      <p:ext uri="{BB962C8B-B14F-4D97-AF65-F5344CB8AC3E}">
        <p14:creationId xmlns:p14="http://schemas.microsoft.com/office/powerpoint/2010/main" val="372811955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30</a:t>
            </a:fld>
            <a:endParaRPr lang="zh-CN" altLang="en-US"/>
          </a:p>
        </p:txBody>
      </p:sp>
    </p:spTree>
    <p:extLst>
      <p:ext uri="{BB962C8B-B14F-4D97-AF65-F5344CB8AC3E}">
        <p14:creationId xmlns:p14="http://schemas.microsoft.com/office/powerpoint/2010/main" val="35998960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31</a:t>
            </a:fld>
            <a:endParaRPr lang="zh-CN" altLang="en-US"/>
          </a:p>
        </p:txBody>
      </p:sp>
    </p:spTree>
    <p:extLst>
      <p:ext uri="{BB962C8B-B14F-4D97-AF65-F5344CB8AC3E}">
        <p14:creationId xmlns:p14="http://schemas.microsoft.com/office/powerpoint/2010/main" val="24587029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32</a:t>
            </a:fld>
            <a:endParaRPr lang="zh-CN" altLang="en-US"/>
          </a:p>
        </p:txBody>
      </p:sp>
    </p:spTree>
    <p:extLst>
      <p:ext uri="{BB962C8B-B14F-4D97-AF65-F5344CB8AC3E}">
        <p14:creationId xmlns:p14="http://schemas.microsoft.com/office/powerpoint/2010/main" val="61376364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33</a:t>
            </a:fld>
            <a:endParaRPr lang="zh-CN" altLang="en-US"/>
          </a:p>
        </p:txBody>
      </p:sp>
    </p:spTree>
    <p:extLst>
      <p:ext uri="{BB962C8B-B14F-4D97-AF65-F5344CB8AC3E}">
        <p14:creationId xmlns:p14="http://schemas.microsoft.com/office/powerpoint/2010/main" val="235949597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34</a:t>
            </a:fld>
            <a:endParaRPr lang="zh-CN" altLang="en-US"/>
          </a:p>
        </p:txBody>
      </p:sp>
    </p:spTree>
    <p:extLst>
      <p:ext uri="{BB962C8B-B14F-4D97-AF65-F5344CB8AC3E}">
        <p14:creationId xmlns:p14="http://schemas.microsoft.com/office/powerpoint/2010/main" val="35957546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35</a:t>
            </a:fld>
            <a:endParaRPr lang="zh-CN" altLang="en-US"/>
          </a:p>
        </p:txBody>
      </p:sp>
    </p:spTree>
    <p:extLst>
      <p:ext uri="{BB962C8B-B14F-4D97-AF65-F5344CB8AC3E}">
        <p14:creationId xmlns:p14="http://schemas.microsoft.com/office/powerpoint/2010/main" val="99645451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36</a:t>
            </a:fld>
            <a:endParaRPr lang="zh-CN" altLang="en-US"/>
          </a:p>
        </p:txBody>
      </p:sp>
    </p:spTree>
    <p:extLst>
      <p:ext uri="{BB962C8B-B14F-4D97-AF65-F5344CB8AC3E}">
        <p14:creationId xmlns:p14="http://schemas.microsoft.com/office/powerpoint/2010/main" val="372500526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37</a:t>
            </a:fld>
            <a:endParaRPr lang="zh-CN" altLang="en-US"/>
          </a:p>
        </p:txBody>
      </p:sp>
    </p:spTree>
    <p:extLst>
      <p:ext uri="{BB962C8B-B14F-4D97-AF65-F5344CB8AC3E}">
        <p14:creationId xmlns:p14="http://schemas.microsoft.com/office/powerpoint/2010/main" val="322582492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38</a:t>
            </a:fld>
            <a:endParaRPr lang="zh-CN" altLang="en-US"/>
          </a:p>
        </p:txBody>
      </p:sp>
    </p:spTree>
    <p:extLst>
      <p:ext uri="{BB962C8B-B14F-4D97-AF65-F5344CB8AC3E}">
        <p14:creationId xmlns:p14="http://schemas.microsoft.com/office/powerpoint/2010/main" val="142597326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39</a:t>
            </a:fld>
            <a:endParaRPr lang="zh-CN" altLang="en-US"/>
          </a:p>
        </p:txBody>
      </p:sp>
    </p:spTree>
    <p:extLst>
      <p:ext uri="{BB962C8B-B14F-4D97-AF65-F5344CB8AC3E}">
        <p14:creationId xmlns:p14="http://schemas.microsoft.com/office/powerpoint/2010/main" val="23456079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4</a:t>
            </a:fld>
            <a:endParaRPr lang="zh-CN" altLang="en-US"/>
          </a:p>
        </p:txBody>
      </p:sp>
    </p:spTree>
    <p:extLst>
      <p:ext uri="{BB962C8B-B14F-4D97-AF65-F5344CB8AC3E}">
        <p14:creationId xmlns:p14="http://schemas.microsoft.com/office/powerpoint/2010/main" val="376888537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40</a:t>
            </a:fld>
            <a:endParaRPr lang="zh-CN" altLang="en-US"/>
          </a:p>
        </p:txBody>
      </p:sp>
    </p:spTree>
    <p:extLst>
      <p:ext uri="{BB962C8B-B14F-4D97-AF65-F5344CB8AC3E}">
        <p14:creationId xmlns:p14="http://schemas.microsoft.com/office/powerpoint/2010/main" val="288601222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41</a:t>
            </a:fld>
            <a:endParaRPr lang="zh-CN" altLang="en-US"/>
          </a:p>
        </p:txBody>
      </p:sp>
    </p:spTree>
    <p:extLst>
      <p:ext uri="{BB962C8B-B14F-4D97-AF65-F5344CB8AC3E}">
        <p14:creationId xmlns:p14="http://schemas.microsoft.com/office/powerpoint/2010/main" val="32571378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5</a:t>
            </a:fld>
            <a:endParaRPr lang="zh-CN" altLang="en-US"/>
          </a:p>
        </p:txBody>
      </p:sp>
    </p:spTree>
    <p:extLst>
      <p:ext uri="{BB962C8B-B14F-4D97-AF65-F5344CB8AC3E}">
        <p14:creationId xmlns:p14="http://schemas.microsoft.com/office/powerpoint/2010/main" val="701145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6</a:t>
            </a:fld>
            <a:endParaRPr lang="zh-CN" altLang="en-US"/>
          </a:p>
        </p:txBody>
      </p:sp>
    </p:spTree>
    <p:extLst>
      <p:ext uri="{BB962C8B-B14F-4D97-AF65-F5344CB8AC3E}">
        <p14:creationId xmlns:p14="http://schemas.microsoft.com/office/powerpoint/2010/main" val="616250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7</a:t>
            </a:fld>
            <a:endParaRPr lang="zh-CN" altLang="en-US"/>
          </a:p>
        </p:txBody>
      </p:sp>
    </p:spTree>
    <p:extLst>
      <p:ext uri="{BB962C8B-B14F-4D97-AF65-F5344CB8AC3E}">
        <p14:creationId xmlns:p14="http://schemas.microsoft.com/office/powerpoint/2010/main" val="39284446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8</a:t>
            </a:fld>
            <a:endParaRPr lang="zh-CN" altLang="en-US"/>
          </a:p>
        </p:txBody>
      </p:sp>
    </p:spTree>
    <p:extLst>
      <p:ext uri="{BB962C8B-B14F-4D97-AF65-F5344CB8AC3E}">
        <p14:creationId xmlns:p14="http://schemas.microsoft.com/office/powerpoint/2010/main" val="1201594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9</a:t>
            </a:fld>
            <a:endParaRPr lang="zh-CN" altLang="en-US"/>
          </a:p>
        </p:txBody>
      </p:sp>
    </p:spTree>
    <p:extLst>
      <p:ext uri="{BB962C8B-B14F-4D97-AF65-F5344CB8AC3E}">
        <p14:creationId xmlns:p14="http://schemas.microsoft.com/office/powerpoint/2010/main" val="41061122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84260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advClick="0" advTm="500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0"/>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69B4BF91-9679-4BFE-9776-0FD5B274C757}" type="datetimeFigureOut">
              <a:rPr lang="zh-CN" altLang="en-US" smtClean="0"/>
              <a:t>2016/11/7</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51CA7021-156E-49F2-BD2F-DA01B3279E73}" type="slidenum">
              <a:rPr lang="zh-CN" altLang="en-US" smtClean="0"/>
              <a:t>‹#›</a:t>
            </a:fld>
            <a:endParaRPr lang="zh-CN" altLang="en-US"/>
          </a:p>
        </p:txBody>
      </p:sp>
    </p:spTree>
    <p:extLst>
      <p:ext uri="{BB962C8B-B14F-4D97-AF65-F5344CB8AC3E}">
        <p14:creationId xmlns:p14="http://schemas.microsoft.com/office/powerpoint/2010/main" val="2973153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advClick="0" advTm="5000">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71450"/>
            <a:ext cx="2057400" cy="3657600"/>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71450"/>
            <a:ext cx="6019800" cy="3657600"/>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69B4BF91-9679-4BFE-9776-0FD5B274C757}" type="datetimeFigureOut">
              <a:rPr lang="zh-CN" altLang="en-US" smtClean="0"/>
              <a:t>2016/11/7</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51CA7021-156E-49F2-BD2F-DA01B3279E73}" type="slidenum">
              <a:rPr lang="zh-CN" altLang="en-US" smtClean="0"/>
              <a:t>‹#›</a:t>
            </a:fld>
            <a:endParaRPr lang="zh-CN" altLang="en-US"/>
          </a:p>
        </p:txBody>
      </p:sp>
    </p:spTree>
    <p:extLst>
      <p:ext uri="{BB962C8B-B14F-4D97-AF65-F5344CB8AC3E}">
        <p14:creationId xmlns:p14="http://schemas.microsoft.com/office/powerpoint/2010/main" val="3892085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advClick="0" advTm="5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2" name="Picture 2" descr="C:\Users\Thinkpad\Desktop\7.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 y="0"/>
            <a:ext cx="9144000" cy="5145088"/>
          </a:xfrm>
          <a:prstGeom prst="rect">
            <a:avLst/>
          </a:prstGeom>
          <a:noFill/>
          <a:extLst>
            <a:ext uri="{909E8E84-426E-40DD-AFC4-6F175D3DCCD1}">
              <a14:hiddenFill xmlns:a14="http://schemas.microsoft.com/office/drawing/2010/main">
                <a:solidFill>
                  <a:srgbClr val="FFFFFF"/>
                </a:solidFill>
              </a14:hiddenFill>
            </a:ext>
          </a:extLst>
        </p:spPr>
      </p:pic>
      <p:cxnSp>
        <p:nvCxnSpPr>
          <p:cNvPr id="4" name="直接连接符 3"/>
          <p:cNvCxnSpPr/>
          <p:nvPr userDrawn="1"/>
        </p:nvCxnSpPr>
        <p:spPr>
          <a:xfrm>
            <a:off x="0" y="608076"/>
            <a:ext cx="9144001"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userDrawn="1"/>
        </p:nvSpPr>
        <p:spPr>
          <a:xfrm>
            <a:off x="323528" y="179082"/>
            <a:ext cx="2097249" cy="329836"/>
          </a:xfrm>
          <a:prstGeom prst="rect">
            <a:avLst/>
          </a:prstGeom>
          <a:noFill/>
        </p:spPr>
        <p:txBody>
          <a:bodyPr wrap="none" lIns="82808" tIns="41403" rIns="82808" bIns="41403" rtlCol="0">
            <a:spAutoFit/>
          </a:bodyPr>
          <a:lstStyle/>
          <a:p>
            <a:pPr marL="285750" indent="-285750" algn="l">
              <a:buFont typeface="Arial" pitchFamily="34" charset="0"/>
              <a:buChar char="•"/>
            </a:pPr>
            <a:r>
              <a:rPr lang="zh-CN" altLang="en-US" sz="1600" b="1" dirty="0" smtClean="0">
                <a:solidFill>
                  <a:schemeClr val="tx1">
                    <a:lumMod val="50000"/>
                    <a:lumOff val="50000"/>
                  </a:schemeClr>
                </a:solidFill>
                <a:latin typeface="微软雅黑" panose="020B0503020204020204" pitchFamily="34" charset="-122"/>
                <a:ea typeface="微软雅黑" panose="020B0503020204020204" pitchFamily="34" charset="-122"/>
              </a:rPr>
              <a:t>点此添加文字模板</a:t>
            </a:r>
            <a:endPar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14915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advClick="0" advTm="5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7"/>
            <a:ext cx="7772400" cy="1021557"/>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69B4BF91-9679-4BFE-9776-0FD5B274C757}" type="datetimeFigureOut">
              <a:rPr lang="zh-CN" altLang="en-US" smtClean="0"/>
              <a:t>2016/11/7</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51CA7021-156E-49F2-BD2F-DA01B3279E73}" type="slidenum">
              <a:rPr lang="zh-CN" altLang="en-US" smtClean="0"/>
              <a:t>‹#›</a:t>
            </a:fld>
            <a:endParaRPr lang="zh-CN" altLang="en-US"/>
          </a:p>
        </p:txBody>
      </p:sp>
    </p:spTree>
    <p:extLst>
      <p:ext uri="{BB962C8B-B14F-4D97-AF65-F5344CB8AC3E}">
        <p14:creationId xmlns:p14="http://schemas.microsoft.com/office/powerpoint/2010/main" val="1626371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advClick="0" advTm="5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000125"/>
            <a:ext cx="4038600" cy="2828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000125"/>
            <a:ext cx="4038600" cy="2828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4767264"/>
            <a:ext cx="2133600" cy="273844"/>
          </a:xfrm>
          <a:prstGeom prst="rect">
            <a:avLst/>
          </a:prstGeom>
        </p:spPr>
        <p:txBody>
          <a:bodyPr/>
          <a:lstStyle/>
          <a:p>
            <a:fld id="{69B4BF91-9679-4BFE-9776-0FD5B274C757}" type="datetimeFigureOut">
              <a:rPr lang="zh-CN" altLang="en-US" smtClean="0"/>
              <a:t>2016/11/7</a:t>
            </a:fld>
            <a:endParaRPr lang="zh-CN" altLang="en-US"/>
          </a:p>
        </p:txBody>
      </p:sp>
      <p:sp>
        <p:nvSpPr>
          <p:cNvPr id="6" name="页脚占位符 5"/>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4"/>
            <a:ext cx="2133600" cy="273844"/>
          </a:xfrm>
          <a:prstGeom prst="rect">
            <a:avLst/>
          </a:prstGeom>
        </p:spPr>
        <p:txBody>
          <a:bodyPr/>
          <a:lstStyle/>
          <a:p>
            <a:fld id="{51CA7021-156E-49F2-BD2F-DA01B3279E73}" type="slidenum">
              <a:rPr lang="zh-CN" altLang="en-US" smtClean="0"/>
              <a:t>‹#›</a:t>
            </a:fld>
            <a:endParaRPr lang="zh-CN" altLang="en-US"/>
          </a:p>
        </p:txBody>
      </p:sp>
    </p:spTree>
    <p:extLst>
      <p:ext uri="{BB962C8B-B14F-4D97-AF65-F5344CB8AC3E}">
        <p14:creationId xmlns:p14="http://schemas.microsoft.com/office/powerpoint/2010/main" val="3709188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advClick="0" advTm="5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6"/>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9" y="1151336"/>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9"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767264"/>
            <a:ext cx="2133600" cy="273844"/>
          </a:xfrm>
          <a:prstGeom prst="rect">
            <a:avLst/>
          </a:prstGeom>
        </p:spPr>
        <p:txBody>
          <a:bodyPr/>
          <a:lstStyle/>
          <a:p>
            <a:fld id="{69B4BF91-9679-4BFE-9776-0FD5B274C757}" type="datetimeFigureOut">
              <a:rPr lang="zh-CN" altLang="en-US" smtClean="0"/>
              <a:t>2016/11/7</a:t>
            </a:fld>
            <a:endParaRPr lang="zh-CN" altLang="en-US"/>
          </a:p>
        </p:txBody>
      </p:sp>
      <p:sp>
        <p:nvSpPr>
          <p:cNvPr id="8" name="页脚占位符 7"/>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4"/>
            <a:ext cx="2133600" cy="273844"/>
          </a:xfrm>
          <a:prstGeom prst="rect">
            <a:avLst/>
          </a:prstGeom>
        </p:spPr>
        <p:txBody>
          <a:bodyPr/>
          <a:lstStyle/>
          <a:p>
            <a:fld id="{51CA7021-156E-49F2-BD2F-DA01B3279E73}" type="slidenum">
              <a:rPr lang="zh-CN" altLang="en-US" smtClean="0"/>
              <a:t>‹#›</a:t>
            </a:fld>
            <a:endParaRPr lang="zh-CN" altLang="en-US"/>
          </a:p>
        </p:txBody>
      </p:sp>
    </p:spTree>
    <p:extLst>
      <p:ext uri="{BB962C8B-B14F-4D97-AF65-F5344CB8AC3E}">
        <p14:creationId xmlns:p14="http://schemas.microsoft.com/office/powerpoint/2010/main" val="2995773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advClick="0" advTm="5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4"/>
            <a:ext cx="2133600" cy="273844"/>
          </a:xfrm>
          <a:prstGeom prst="rect">
            <a:avLst/>
          </a:prstGeom>
        </p:spPr>
        <p:txBody>
          <a:bodyPr/>
          <a:lstStyle/>
          <a:p>
            <a:fld id="{69B4BF91-9679-4BFE-9776-0FD5B274C757}" type="datetimeFigureOut">
              <a:rPr lang="zh-CN" altLang="en-US" smtClean="0"/>
              <a:t>2016/11/7</a:t>
            </a:fld>
            <a:endParaRPr lang="zh-CN" altLang="en-US"/>
          </a:p>
        </p:txBody>
      </p:sp>
      <p:sp>
        <p:nvSpPr>
          <p:cNvPr id="4" name="页脚占位符 3"/>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4"/>
            <a:ext cx="2133600" cy="273844"/>
          </a:xfrm>
          <a:prstGeom prst="rect">
            <a:avLst/>
          </a:prstGeom>
        </p:spPr>
        <p:txBody>
          <a:bodyPr/>
          <a:lstStyle/>
          <a:p>
            <a:fld id="{51CA7021-156E-49F2-BD2F-DA01B3279E73}" type="slidenum">
              <a:rPr lang="zh-CN" altLang="en-US" smtClean="0"/>
              <a:t>‹#›</a:t>
            </a:fld>
            <a:endParaRPr lang="zh-CN" altLang="en-US"/>
          </a:p>
        </p:txBody>
      </p:sp>
    </p:spTree>
    <p:extLst>
      <p:ext uri="{BB962C8B-B14F-4D97-AF65-F5344CB8AC3E}">
        <p14:creationId xmlns:p14="http://schemas.microsoft.com/office/powerpoint/2010/main" val="2058413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advClick="0" advTm="5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4"/>
            <a:ext cx="2133600" cy="273844"/>
          </a:xfrm>
          <a:prstGeom prst="rect">
            <a:avLst/>
          </a:prstGeom>
        </p:spPr>
        <p:txBody>
          <a:bodyPr/>
          <a:lstStyle/>
          <a:p>
            <a:fld id="{69B4BF91-9679-4BFE-9776-0FD5B274C757}" type="datetimeFigureOut">
              <a:rPr lang="zh-CN" altLang="en-US" smtClean="0"/>
              <a:t>2016/11/7</a:t>
            </a:fld>
            <a:endParaRPr lang="zh-CN" altLang="en-US"/>
          </a:p>
        </p:txBody>
      </p:sp>
      <p:sp>
        <p:nvSpPr>
          <p:cNvPr id="3" name="页脚占位符 2"/>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4"/>
            <a:ext cx="2133600" cy="273844"/>
          </a:xfrm>
          <a:prstGeom prst="rect">
            <a:avLst/>
          </a:prstGeom>
        </p:spPr>
        <p:txBody>
          <a:bodyPr/>
          <a:lstStyle/>
          <a:p>
            <a:fld id="{51CA7021-156E-49F2-BD2F-DA01B3279E73}" type="slidenum">
              <a:rPr lang="zh-CN" altLang="en-US" smtClean="0"/>
              <a:t>‹#›</a:t>
            </a:fld>
            <a:endParaRPr lang="zh-CN" altLang="en-US"/>
          </a:p>
        </p:txBody>
      </p:sp>
    </p:spTree>
    <p:extLst>
      <p:ext uri="{BB962C8B-B14F-4D97-AF65-F5344CB8AC3E}">
        <p14:creationId xmlns:p14="http://schemas.microsoft.com/office/powerpoint/2010/main" val="1924898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advClick="0" advTm="5000">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4" y="204789"/>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4" y="1076327"/>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4"/>
            <a:ext cx="2133600" cy="273844"/>
          </a:xfrm>
          <a:prstGeom prst="rect">
            <a:avLst/>
          </a:prstGeom>
        </p:spPr>
        <p:txBody>
          <a:bodyPr/>
          <a:lstStyle/>
          <a:p>
            <a:fld id="{69B4BF91-9679-4BFE-9776-0FD5B274C757}" type="datetimeFigureOut">
              <a:rPr lang="zh-CN" altLang="en-US" smtClean="0"/>
              <a:t>2016/11/7</a:t>
            </a:fld>
            <a:endParaRPr lang="zh-CN" altLang="en-US"/>
          </a:p>
        </p:txBody>
      </p:sp>
      <p:sp>
        <p:nvSpPr>
          <p:cNvPr id="6" name="页脚占位符 5"/>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4"/>
            <a:ext cx="2133600" cy="273844"/>
          </a:xfrm>
          <a:prstGeom prst="rect">
            <a:avLst/>
          </a:prstGeom>
        </p:spPr>
        <p:txBody>
          <a:bodyPr/>
          <a:lstStyle/>
          <a:p>
            <a:fld id="{51CA7021-156E-49F2-BD2F-DA01B3279E73}" type="slidenum">
              <a:rPr lang="zh-CN" altLang="en-US" smtClean="0"/>
              <a:t>‹#›</a:t>
            </a:fld>
            <a:endParaRPr lang="zh-CN" altLang="en-US"/>
          </a:p>
        </p:txBody>
      </p:sp>
    </p:spTree>
    <p:extLst>
      <p:ext uri="{BB962C8B-B14F-4D97-AF65-F5344CB8AC3E}">
        <p14:creationId xmlns:p14="http://schemas.microsoft.com/office/powerpoint/2010/main" val="1498055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advClick="0" advTm="5000">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6"/>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4"/>
            <a:ext cx="2133600" cy="273844"/>
          </a:xfrm>
          <a:prstGeom prst="rect">
            <a:avLst/>
          </a:prstGeom>
        </p:spPr>
        <p:txBody>
          <a:bodyPr/>
          <a:lstStyle/>
          <a:p>
            <a:fld id="{69B4BF91-9679-4BFE-9776-0FD5B274C757}" type="datetimeFigureOut">
              <a:rPr lang="zh-CN" altLang="en-US" smtClean="0"/>
              <a:t>2016/11/7</a:t>
            </a:fld>
            <a:endParaRPr lang="zh-CN" altLang="en-US"/>
          </a:p>
        </p:txBody>
      </p:sp>
      <p:sp>
        <p:nvSpPr>
          <p:cNvPr id="6" name="页脚占位符 5"/>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4"/>
            <a:ext cx="2133600" cy="273844"/>
          </a:xfrm>
          <a:prstGeom prst="rect">
            <a:avLst/>
          </a:prstGeom>
        </p:spPr>
        <p:txBody>
          <a:bodyPr/>
          <a:lstStyle/>
          <a:p>
            <a:fld id="{51CA7021-156E-49F2-BD2F-DA01B3279E73}" type="slidenum">
              <a:rPr lang="zh-CN" altLang="en-US" smtClean="0"/>
              <a:t>‹#›</a:t>
            </a:fld>
            <a:endParaRPr lang="zh-CN" altLang="en-US"/>
          </a:p>
        </p:txBody>
      </p:sp>
    </p:spTree>
    <p:extLst>
      <p:ext uri="{BB962C8B-B14F-4D97-AF65-F5344CB8AC3E}">
        <p14:creationId xmlns:p14="http://schemas.microsoft.com/office/powerpoint/2010/main" val="211908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advClick="0" advTm="500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223187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med" p14:dur="700">
        <p:fade/>
      </p:transition>
    </mc:Choice>
    <mc:Fallback xmlns="">
      <p:transition spd="med" advClick="0" advTm="5000">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audio" Target="../media/audio1.wav"/><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jpeg"/><Relationship Id="rId9" Type="http://schemas.openxmlformats.org/officeDocument/2006/relationships/image" Target="../media/image7.png"/><Relationship Id="rId14" Type="http://schemas.openxmlformats.org/officeDocument/2006/relationships/audio" Target="../media/audio1.wav"/></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3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3.png"/></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microsoft.com/office/2007/relationships/hdphoto" Target="../media/hdphoto7.wdp"/></Relationships>
</file>

<file path=ppt/slides/_rels/slide32.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37.jpg"/><Relationship Id="rId4" Type="http://schemas.openxmlformats.org/officeDocument/2006/relationships/image" Target="../media/image36.jp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6.png"/><Relationship Id="rId7"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17.png"/><Relationship Id="rId4" Type="http://schemas.microsoft.com/office/2007/relationships/hdphoto" Target="../media/hdphoto1.wdp"/><Relationship Id="rId9" Type="http://schemas.openxmlformats.org/officeDocument/2006/relationships/chart" Target="../charts/chart1.xml"/></Relationships>
</file>

<file path=ppt/slides/_rels/slide4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41.jpg"/><Relationship Id="rId4" Type="http://schemas.openxmlformats.org/officeDocument/2006/relationships/image" Target="../media/image40.jpeg"/></Relationships>
</file>

<file path=ppt/slides/_rels/slide4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7" Type="http://schemas.microsoft.com/office/2007/relationships/hdphoto" Target="../media/hdphoto5.wdp"/><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jpg"/><Relationship Id="rId4" Type="http://schemas.microsoft.com/office/2007/relationships/hdphoto" Target="../media/hdphoto4.wdp"/></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microsoft.com/office/2007/relationships/hdphoto" Target="../media/hdphoto6.wdp"/></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026" name="Picture 2" descr="C:\Users\Thinkpad\Desktop\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9144000" cy="5145088"/>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Thinkpad\Desktop\222.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79975"/>
          <a:stretch/>
        </p:blipFill>
        <p:spPr bwMode="auto">
          <a:xfrm>
            <a:off x="0" y="4114800"/>
            <a:ext cx="9144000" cy="103028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Thinkpad\Desktop\343.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389" t="85965" r="90729" b="3733"/>
          <a:stretch/>
        </p:blipFill>
        <p:spPr bwMode="auto">
          <a:xfrm>
            <a:off x="127000" y="4422973"/>
            <a:ext cx="720725" cy="53002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5" descr="C:\Users\Thinkpad\Desktop\432.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709" t="81950" r="84167" b="10020"/>
          <a:stretch/>
        </p:blipFill>
        <p:spPr bwMode="auto">
          <a:xfrm>
            <a:off x="247650" y="4216400"/>
            <a:ext cx="1200150" cy="41314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C:\Users\Thinkpad\Desktop\44.pn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75139" t="83678" r="16806" b="8161"/>
          <a:stretch/>
        </p:blipFill>
        <p:spPr bwMode="auto">
          <a:xfrm>
            <a:off x="6870700" y="4305300"/>
            <a:ext cx="736600" cy="419894"/>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C:\Users\Thinkpad\Desktop\55.pn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87083" t="83678" r="6458" b="8161"/>
          <a:stretch/>
        </p:blipFill>
        <p:spPr bwMode="auto">
          <a:xfrm>
            <a:off x="7962900" y="4305300"/>
            <a:ext cx="590550" cy="41989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8" descr="C:\Users\Thinkpad\Desktop\76.pn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15139" t="6912" r="15138" b="10020"/>
          <a:stretch/>
        </p:blipFill>
        <p:spPr bwMode="auto">
          <a:xfrm>
            <a:off x="1384300" y="355600"/>
            <a:ext cx="6375400" cy="4273947"/>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C:\Users\Thinkpad\Desktop\123.png"/>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l="24723" t="86640" r="24861" b="3733"/>
          <a:stretch/>
        </p:blipFill>
        <p:spPr bwMode="auto">
          <a:xfrm>
            <a:off x="2260600" y="4457700"/>
            <a:ext cx="4610100" cy="495300"/>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C:\Users\Thinkpad\Desktop\321.png"/>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l="18333" t="69855" r="71806" b="13360"/>
          <a:stretch/>
        </p:blipFill>
        <p:spPr bwMode="auto">
          <a:xfrm>
            <a:off x="1676400" y="3594100"/>
            <a:ext cx="901700" cy="863600"/>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descr="C:\Users\Thinkpad\Desktop\543.png"/>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l="11806" t="86640" r="78333" b="6680"/>
          <a:stretch/>
        </p:blipFill>
        <p:spPr bwMode="auto">
          <a:xfrm>
            <a:off x="1079500" y="4457700"/>
            <a:ext cx="901700" cy="343694"/>
          </a:xfrm>
          <a:prstGeom prst="rect">
            <a:avLst/>
          </a:prstGeom>
          <a:noFill/>
          <a:extLst>
            <a:ext uri="{909E8E84-426E-40DD-AFC4-6F175D3DCCD1}">
              <a14:hiddenFill xmlns:a14="http://schemas.microsoft.com/office/drawing/2010/main">
                <a:solidFill>
                  <a:srgbClr val="FFFFFF"/>
                </a:solidFill>
              </a14:hiddenFill>
            </a:ext>
          </a:extLst>
        </p:spPr>
      </p:pic>
      <p:sp>
        <p:nvSpPr>
          <p:cNvPr id="35" name="Text Box 13"/>
          <p:cNvSpPr txBox="1">
            <a:spLocks noChangeArrowheads="1"/>
          </p:cNvSpPr>
          <p:nvPr/>
        </p:nvSpPr>
        <p:spPr bwMode="auto">
          <a:xfrm>
            <a:off x="1741798" y="1147339"/>
            <a:ext cx="5660405" cy="861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8" tIns="45724" rIns="91448" bIns="45724">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zh-CN" altLang="en-US" sz="5000" b="1" dirty="0" smtClean="0">
                <a:ln w="19050">
                  <a:noFill/>
                </a:ln>
                <a:solidFill>
                  <a:schemeClr val="bg1"/>
                </a:solidFill>
                <a:latin typeface="微软雅黑" pitchFamily="34" charset="-122"/>
                <a:ea typeface="微软雅黑" pitchFamily="34" charset="-122"/>
              </a:rPr>
              <a:t>年度总结 工作汇报</a:t>
            </a:r>
            <a:endParaRPr lang="zh-CN" altLang="en-US" sz="5000" b="1" dirty="0">
              <a:ln w="19050">
                <a:noFill/>
              </a:ln>
              <a:solidFill>
                <a:schemeClr val="bg1"/>
              </a:solidFill>
              <a:latin typeface="微软雅黑" pitchFamily="34" charset="-122"/>
              <a:ea typeface="微软雅黑" pitchFamily="34" charset="-122"/>
            </a:endParaRPr>
          </a:p>
        </p:txBody>
      </p:sp>
      <p:sp>
        <p:nvSpPr>
          <p:cNvPr id="45" name="Text Box 13"/>
          <p:cNvSpPr txBox="1">
            <a:spLocks noChangeArrowheads="1"/>
          </p:cNvSpPr>
          <p:nvPr/>
        </p:nvSpPr>
        <p:spPr bwMode="auto">
          <a:xfrm>
            <a:off x="1741798" y="1936502"/>
            <a:ext cx="5603014" cy="469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8" tIns="45724" rIns="91448" bIns="45724">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zh-CN" altLang="en-US" sz="2400" dirty="0" smtClean="0">
                <a:ln w="19050">
                  <a:noFill/>
                </a:ln>
                <a:solidFill>
                  <a:schemeClr val="bg1"/>
                </a:solidFill>
                <a:latin typeface="微软雅黑" pitchFamily="34" charset="-122"/>
                <a:ea typeface="微软雅黑" pitchFamily="34" charset="-122"/>
              </a:rPr>
              <a:t>年终总结</a:t>
            </a:r>
            <a:r>
              <a:rPr lang="en-US" altLang="zh-CN" sz="2400" dirty="0" smtClean="0">
                <a:ln w="19050">
                  <a:noFill/>
                </a:ln>
                <a:solidFill>
                  <a:schemeClr val="bg1"/>
                </a:solidFill>
                <a:latin typeface="微软雅黑" pitchFamily="34" charset="-122"/>
                <a:ea typeface="微软雅黑" pitchFamily="34" charset="-122"/>
              </a:rPr>
              <a:t>·</a:t>
            </a:r>
            <a:r>
              <a:rPr lang="zh-CN" altLang="en-US" sz="2400" dirty="0" smtClean="0">
                <a:ln w="19050">
                  <a:noFill/>
                </a:ln>
                <a:solidFill>
                  <a:schemeClr val="bg1"/>
                </a:solidFill>
                <a:latin typeface="微软雅黑" pitchFamily="34" charset="-122"/>
                <a:ea typeface="微软雅黑" pitchFamily="34" charset="-122"/>
              </a:rPr>
              <a:t>工作汇报</a:t>
            </a:r>
            <a:r>
              <a:rPr lang="en-US" altLang="zh-CN" sz="2400" dirty="0" smtClean="0">
                <a:ln w="19050">
                  <a:noFill/>
                </a:ln>
                <a:solidFill>
                  <a:schemeClr val="bg1"/>
                </a:solidFill>
                <a:latin typeface="微软雅黑" pitchFamily="34" charset="-122"/>
                <a:ea typeface="微软雅黑" pitchFamily="34" charset="-122"/>
              </a:rPr>
              <a:t>·</a:t>
            </a:r>
            <a:r>
              <a:rPr lang="zh-CN" altLang="en-US" sz="2400" dirty="0" smtClean="0">
                <a:ln w="19050">
                  <a:noFill/>
                </a:ln>
                <a:solidFill>
                  <a:schemeClr val="bg1"/>
                </a:solidFill>
                <a:latin typeface="微软雅黑" pitchFamily="34" charset="-122"/>
                <a:ea typeface="微软雅黑" pitchFamily="34" charset="-122"/>
              </a:rPr>
              <a:t>工作计划</a:t>
            </a:r>
            <a:r>
              <a:rPr lang="en-US" altLang="zh-CN" sz="2400" dirty="0">
                <a:ln w="19050">
                  <a:noFill/>
                </a:ln>
                <a:solidFill>
                  <a:schemeClr val="bg1"/>
                </a:solidFill>
                <a:latin typeface="微软雅黑" pitchFamily="34" charset="-122"/>
                <a:ea typeface="微软雅黑" pitchFamily="34" charset="-122"/>
              </a:rPr>
              <a:t>·</a:t>
            </a:r>
            <a:r>
              <a:rPr lang="zh-CN" altLang="en-US" sz="2400" dirty="0" smtClean="0">
                <a:ln w="19050">
                  <a:noFill/>
                </a:ln>
                <a:solidFill>
                  <a:schemeClr val="bg1"/>
                </a:solidFill>
                <a:latin typeface="微软雅黑" pitchFamily="34" charset="-122"/>
                <a:ea typeface="微软雅黑" pitchFamily="34" charset="-122"/>
              </a:rPr>
              <a:t>市场分析</a:t>
            </a:r>
            <a:endParaRPr lang="zh-CN" altLang="en-US" sz="2400" dirty="0">
              <a:ln w="19050">
                <a:noFill/>
              </a:ln>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93860700"/>
      </p:ext>
    </p:extLst>
  </p:cSld>
  <p:clrMapOvr>
    <a:masterClrMapping/>
  </p:clrMapOvr>
  <mc:AlternateContent xmlns:mc="http://schemas.openxmlformats.org/markup-compatibility/2006" xmlns:p14="http://schemas.microsoft.com/office/powerpoint/2010/main">
    <mc:Choice Requires="p14">
      <p:transition p14:dur="10" advClick="0" advTm="6000">
        <p:sndAc>
          <p:stSnd loop="1">
            <p:snd r:embed="rId3" name="2.wav"/>
          </p:stSnd>
        </p:sndAc>
      </p:transition>
    </mc:Choice>
    <mc:Fallback xmlns="">
      <p:transition advClick="0" advTm="6000">
        <p:sndAc>
          <p:stSnd loop="1">
            <p:snd r:embed="rId14" name="2.wav"/>
          </p:stSnd>
        </p:sndAc>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14:presetBounceEnd="42000">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14:bounceEnd="42000">
                                          <p:cBhvr additive="base">
                                            <p:cTn id="7" dur="500" fill="hold"/>
                                            <p:tgtEl>
                                              <p:spTgt spid="1027"/>
                                            </p:tgtEl>
                                            <p:attrNameLst>
                                              <p:attrName>ppt_x</p:attrName>
                                            </p:attrNameLst>
                                          </p:cBhvr>
                                          <p:tavLst>
                                            <p:tav tm="0">
                                              <p:val>
                                                <p:strVal val="#ppt_x"/>
                                              </p:val>
                                            </p:tav>
                                            <p:tav tm="100000">
                                              <p:val>
                                                <p:strVal val="#ppt_x"/>
                                              </p:val>
                                            </p:tav>
                                          </p:tavLst>
                                        </p:anim>
                                        <p:anim calcmode="lin" valueType="num" p14:bounceEnd="42000">
                                          <p:cBhvr additive="base">
                                            <p:cTn id="8" dur="500" fill="hold"/>
                                            <p:tgtEl>
                                              <p:spTgt spid="102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750" fill="hold"/>
                                            <p:tgtEl>
                                              <p:spTgt spid="7"/>
                                            </p:tgtEl>
                                            <p:attrNameLst>
                                              <p:attrName>ppt_w</p:attrName>
                                            </p:attrNameLst>
                                          </p:cBhvr>
                                          <p:tavLst>
                                            <p:tav tm="0">
                                              <p:val>
                                                <p:fltVal val="0"/>
                                              </p:val>
                                            </p:tav>
                                            <p:tav tm="100000">
                                              <p:val>
                                                <p:strVal val="#ppt_w"/>
                                              </p:val>
                                            </p:tav>
                                          </p:tavLst>
                                        </p:anim>
                                        <p:anim calcmode="lin" valueType="num">
                                          <p:cBhvr>
                                            <p:cTn id="13" dur="750" fill="hold"/>
                                            <p:tgtEl>
                                              <p:spTgt spid="7"/>
                                            </p:tgtEl>
                                            <p:attrNameLst>
                                              <p:attrName>ppt_h</p:attrName>
                                            </p:attrNameLst>
                                          </p:cBhvr>
                                          <p:tavLst>
                                            <p:tav tm="0">
                                              <p:val>
                                                <p:fltVal val="0"/>
                                              </p:val>
                                            </p:tav>
                                            <p:tav tm="100000">
                                              <p:val>
                                                <p:strVal val="#ppt_h"/>
                                              </p:val>
                                            </p:tav>
                                          </p:tavLst>
                                        </p:anim>
                                        <p:animEffect transition="in" filter="fade">
                                          <p:cBhvr>
                                            <p:cTn id="14" dur="750"/>
                                            <p:tgtEl>
                                              <p:spTgt spid="7"/>
                                            </p:tgtEl>
                                          </p:cBhvr>
                                        </p:animEffect>
                                      </p:childTnLst>
                                    </p:cTn>
                                  </p:par>
                                  <p:par>
                                    <p:cTn id="15" presetID="26" presetClass="emph" presetSubtype="0" fill="hold" nodeType="withEffect">
                                      <p:stCondLst>
                                        <p:cond delay="500"/>
                                      </p:stCondLst>
                                      <p:childTnLst>
                                        <p:animEffect transition="out" filter="fade">
                                          <p:cBhvr>
                                            <p:cTn id="16" dur="500" tmFilter="0, 0; .2, .5; .8, .5; 1, 0"/>
                                            <p:tgtEl>
                                              <p:spTgt spid="7"/>
                                            </p:tgtEl>
                                          </p:cBhvr>
                                        </p:animEffect>
                                        <p:animScale>
                                          <p:cBhvr>
                                            <p:cTn id="17" dur="250" autoRev="1" fill="hold"/>
                                            <p:tgtEl>
                                              <p:spTgt spid="7"/>
                                            </p:tgtEl>
                                          </p:cBhvr>
                                          <p:by x="105000" y="105000"/>
                                        </p:animScale>
                                      </p:childTnLst>
                                    </p:cTn>
                                  </p:par>
                                </p:childTnLst>
                              </p:cTn>
                            </p:par>
                            <p:par>
                              <p:cTn id="18" fill="hold">
                                <p:stCondLst>
                                  <p:cond delay="1500"/>
                                </p:stCondLst>
                                <p:childTnLst>
                                  <p:par>
                                    <p:cTn id="19" presetID="23" presetClass="entr" presetSubtype="528" fill="hold" nodeType="afterEffect">
                                      <p:stCondLst>
                                        <p:cond delay="0"/>
                                      </p:stCondLst>
                                      <p:childTnLst>
                                        <p:set>
                                          <p:cBhvr>
                                            <p:cTn id="20" dur="1" fill="hold">
                                              <p:stCondLst>
                                                <p:cond delay="0"/>
                                              </p:stCondLst>
                                            </p:cTn>
                                            <p:tgtEl>
                                              <p:spTgt spid="1028"/>
                                            </p:tgtEl>
                                            <p:attrNameLst>
                                              <p:attrName>style.visibility</p:attrName>
                                            </p:attrNameLst>
                                          </p:cBhvr>
                                          <p:to>
                                            <p:strVal val="visible"/>
                                          </p:to>
                                        </p:set>
                                        <p:anim calcmode="lin" valueType="num">
                                          <p:cBhvr>
                                            <p:cTn id="21" dur="500" fill="hold"/>
                                            <p:tgtEl>
                                              <p:spTgt spid="1028"/>
                                            </p:tgtEl>
                                            <p:attrNameLst>
                                              <p:attrName>ppt_w</p:attrName>
                                            </p:attrNameLst>
                                          </p:cBhvr>
                                          <p:tavLst>
                                            <p:tav tm="0">
                                              <p:val>
                                                <p:fltVal val="0"/>
                                              </p:val>
                                            </p:tav>
                                            <p:tav tm="100000">
                                              <p:val>
                                                <p:strVal val="#ppt_w"/>
                                              </p:val>
                                            </p:tav>
                                          </p:tavLst>
                                        </p:anim>
                                        <p:anim calcmode="lin" valueType="num">
                                          <p:cBhvr>
                                            <p:cTn id="22" dur="500" fill="hold"/>
                                            <p:tgtEl>
                                              <p:spTgt spid="1028"/>
                                            </p:tgtEl>
                                            <p:attrNameLst>
                                              <p:attrName>ppt_h</p:attrName>
                                            </p:attrNameLst>
                                          </p:cBhvr>
                                          <p:tavLst>
                                            <p:tav tm="0">
                                              <p:val>
                                                <p:fltVal val="0"/>
                                              </p:val>
                                            </p:tav>
                                            <p:tav tm="100000">
                                              <p:val>
                                                <p:strVal val="#ppt_h"/>
                                              </p:val>
                                            </p:tav>
                                          </p:tavLst>
                                        </p:anim>
                                        <p:anim calcmode="lin" valueType="num">
                                          <p:cBhvr>
                                            <p:cTn id="23" dur="500" fill="hold"/>
                                            <p:tgtEl>
                                              <p:spTgt spid="1028"/>
                                            </p:tgtEl>
                                            <p:attrNameLst>
                                              <p:attrName>ppt_x</p:attrName>
                                            </p:attrNameLst>
                                          </p:cBhvr>
                                          <p:tavLst>
                                            <p:tav tm="0">
                                              <p:val>
                                                <p:fltVal val="0.5"/>
                                              </p:val>
                                            </p:tav>
                                            <p:tav tm="100000">
                                              <p:val>
                                                <p:strVal val="#ppt_x"/>
                                              </p:val>
                                            </p:tav>
                                          </p:tavLst>
                                        </p:anim>
                                        <p:anim calcmode="lin" valueType="num">
                                          <p:cBhvr>
                                            <p:cTn id="24" dur="500" fill="hold"/>
                                            <p:tgtEl>
                                              <p:spTgt spid="1028"/>
                                            </p:tgtEl>
                                            <p:attrNameLst>
                                              <p:attrName>ppt_y</p:attrName>
                                            </p:attrNameLst>
                                          </p:cBhvr>
                                          <p:tavLst>
                                            <p:tav tm="0">
                                              <p:val>
                                                <p:fltVal val="0.5"/>
                                              </p:val>
                                            </p:tav>
                                            <p:tav tm="100000">
                                              <p:val>
                                                <p:strVal val="#ppt_y"/>
                                              </p:val>
                                            </p:tav>
                                          </p:tavLst>
                                        </p:anim>
                                      </p:childTnLst>
                                    </p:cTn>
                                  </p:par>
                                  <p:par>
                                    <p:cTn id="25" presetID="23" presetClass="entr" presetSubtype="528" fill="hold" nodeType="withEffect">
                                      <p:stCondLst>
                                        <p:cond delay="10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 calcmode="lin" valueType="num">
                                          <p:cBhvr>
                                            <p:cTn id="29" dur="500" fill="hold"/>
                                            <p:tgtEl>
                                              <p:spTgt spid="3"/>
                                            </p:tgtEl>
                                            <p:attrNameLst>
                                              <p:attrName>ppt_x</p:attrName>
                                            </p:attrNameLst>
                                          </p:cBhvr>
                                          <p:tavLst>
                                            <p:tav tm="0">
                                              <p:val>
                                                <p:fltVal val="0.5"/>
                                              </p:val>
                                            </p:tav>
                                            <p:tav tm="100000">
                                              <p:val>
                                                <p:strVal val="#ppt_x"/>
                                              </p:val>
                                            </p:tav>
                                          </p:tavLst>
                                        </p:anim>
                                        <p:anim calcmode="lin" valueType="num">
                                          <p:cBhvr>
                                            <p:cTn id="30" dur="500" fill="hold"/>
                                            <p:tgtEl>
                                              <p:spTgt spid="3"/>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200"/>
                                      </p:stCondLst>
                                      <p:childTnLst>
                                        <p:set>
                                          <p:cBhvr>
                                            <p:cTn id="32" dur="1" fill="hold">
                                              <p:stCondLst>
                                                <p:cond delay="0"/>
                                              </p:stCondLst>
                                            </p:cTn>
                                            <p:tgtEl>
                                              <p:spTgt spid="1035"/>
                                            </p:tgtEl>
                                            <p:attrNameLst>
                                              <p:attrName>style.visibility</p:attrName>
                                            </p:attrNameLst>
                                          </p:cBhvr>
                                          <p:to>
                                            <p:strVal val="visible"/>
                                          </p:to>
                                        </p:set>
                                        <p:anim calcmode="lin" valueType="num">
                                          <p:cBhvr>
                                            <p:cTn id="33" dur="500" fill="hold"/>
                                            <p:tgtEl>
                                              <p:spTgt spid="1035"/>
                                            </p:tgtEl>
                                            <p:attrNameLst>
                                              <p:attrName>ppt_w</p:attrName>
                                            </p:attrNameLst>
                                          </p:cBhvr>
                                          <p:tavLst>
                                            <p:tav tm="0">
                                              <p:val>
                                                <p:fltVal val="0"/>
                                              </p:val>
                                            </p:tav>
                                            <p:tav tm="100000">
                                              <p:val>
                                                <p:strVal val="#ppt_w"/>
                                              </p:val>
                                            </p:tav>
                                          </p:tavLst>
                                        </p:anim>
                                        <p:anim calcmode="lin" valueType="num">
                                          <p:cBhvr>
                                            <p:cTn id="34" dur="500" fill="hold"/>
                                            <p:tgtEl>
                                              <p:spTgt spid="1035"/>
                                            </p:tgtEl>
                                            <p:attrNameLst>
                                              <p:attrName>ppt_h</p:attrName>
                                            </p:attrNameLst>
                                          </p:cBhvr>
                                          <p:tavLst>
                                            <p:tav tm="0">
                                              <p:val>
                                                <p:fltVal val="0"/>
                                              </p:val>
                                            </p:tav>
                                            <p:tav tm="100000">
                                              <p:val>
                                                <p:strVal val="#ppt_h"/>
                                              </p:val>
                                            </p:tav>
                                          </p:tavLst>
                                        </p:anim>
                                        <p:anim calcmode="lin" valueType="num">
                                          <p:cBhvr>
                                            <p:cTn id="35" dur="500" fill="hold"/>
                                            <p:tgtEl>
                                              <p:spTgt spid="1035"/>
                                            </p:tgtEl>
                                            <p:attrNameLst>
                                              <p:attrName>ppt_x</p:attrName>
                                            </p:attrNameLst>
                                          </p:cBhvr>
                                          <p:tavLst>
                                            <p:tav tm="0">
                                              <p:val>
                                                <p:fltVal val="0.5"/>
                                              </p:val>
                                            </p:tav>
                                            <p:tav tm="100000">
                                              <p:val>
                                                <p:strVal val="#ppt_x"/>
                                              </p:val>
                                            </p:tav>
                                          </p:tavLst>
                                        </p:anim>
                                        <p:anim calcmode="lin" valueType="num">
                                          <p:cBhvr>
                                            <p:cTn id="36" dur="500" fill="hold"/>
                                            <p:tgtEl>
                                              <p:spTgt spid="1035"/>
                                            </p:tgtEl>
                                            <p:attrNameLst>
                                              <p:attrName>ppt_y</p:attrName>
                                            </p:attrNameLst>
                                          </p:cBhvr>
                                          <p:tavLst>
                                            <p:tav tm="0">
                                              <p:val>
                                                <p:fltVal val="0.5"/>
                                              </p:val>
                                            </p:tav>
                                            <p:tav tm="100000">
                                              <p:val>
                                                <p:strVal val="#ppt_y"/>
                                              </p:val>
                                            </p:tav>
                                          </p:tavLst>
                                        </p:anim>
                                      </p:childTnLst>
                                    </p:cTn>
                                  </p:par>
                                  <p:par>
                                    <p:cTn id="37" presetID="23" presetClass="entr" presetSubtype="528" fill="hold" nodeType="withEffect">
                                      <p:stCondLst>
                                        <p:cond delay="300"/>
                                      </p:stCondLst>
                                      <p:childTnLst>
                                        <p:set>
                                          <p:cBhvr>
                                            <p:cTn id="38" dur="1" fill="hold">
                                              <p:stCondLst>
                                                <p:cond delay="0"/>
                                              </p:stCondLst>
                                            </p:cTn>
                                            <p:tgtEl>
                                              <p:spTgt spid="1034"/>
                                            </p:tgtEl>
                                            <p:attrNameLst>
                                              <p:attrName>style.visibility</p:attrName>
                                            </p:attrNameLst>
                                          </p:cBhvr>
                                          <p:to>
                                            <p:strVal val="visible"/>
                                          </p:to>
                                        </p:set>
                                        <p:anim calcmode="lin" valueType="num">
                                          <p:cBhvr>
                                            <p:cTn id="39" dur="500" fill="hold"/>
                                            <p:tgtEl>
                                              <p:spTgt spid="1034"/>
                                            </p:tgtEl>
                                            <p:attrNameLst>
                                              <p:attrName>ppt_w</p:attrName>
                                            </p:attrNameLst>
                                          </p:cBhvr>
                                          <p:tavLst>
                                            <p:tav tm="0">
                                              <p:val>
                                                <p:fltVal val="0"/>
                                              </p:val>
                                            </p:tav>
                                            <p:tav tm="100000">
                                              <p:val>
                                                <p:strVal val="#ppt_w"/>
                                              </p:val>
                                            </p:tav>
                                          </p:tavLst>
                                        </p:anim>
                                        <p:anim calcmode="lin" valueType="num">
                                          <p:cBhvr>
                                            <p:cTn id="40" dur="500" fill="hold"/>
                                            <p:tgtEl>
                                              <p:spTgt spid="1034"/>
                                            </p:tgtEl>
                                            <p:attrNameLst>
                                              <p:attrName>ppt_h</p:attrName>
                                            </p:attrNameLst>
                                          </p:cBhvr>
                                          <p:tavLst>
                                            <p:tav tm="0">
                                              <p:val>
                                                <p:fltVal val="0"/>
                                              </p:val>
                                            </p:tav>
                                            <p:tav tm="100000">
                                              <p:val>
                                                <p:strVal val="#ppt_h"/>
                                              </p:val>
                                            </p:tav>
                                          </p:tavLst>
                                        </p:anim>
                                        <p:anim calcmode="lin" valueType="num">
                                          <p:cBhvr>
                                            <p:cTn id="41" dur="500" fill="hold"/>
                                            <p:tgtEl>
                                              <p:spTgt spid="1034"/>
                                            </p:tgtEl>
                                            <p:attrNameLst>
                                              <p:attrName>ppt_x</p:attrName>
                                            </p:attrNameLst>
                                          </p:cBhvr>
                                          <p:tavLst>
                                            <p:tav tm="0">
                                              <p:val>
                                                <p:fltVal val="0.5"/>
                                              </p:val>
                                            </p:tav>
                                            <p:tav tm="100000">
                                              <p:val>
                                                <p:strVal val="#ppt_x"/>
                                              </p:val>
                                            </p:tav>
                                          </p:tavLst>
                                        </p:anim>
                                        <p:anim calcmode="lin" valueType="num">
                                          <p:cBhvr>
                                            <p:cTn id="42" dur="500" fill="hold"/>
                                            <p:tgtEl>
                                              <p:spTgt spid="1034"/>
                                            </p:tgtEl>
                                            <p:attrNameLst>
                                              <p:attrName>ppt_y</p:attrName>
                                            </p:attrNameLst>
                                          </p:cBhvr>
                                          <p:tavLst>
                                            <p:tav tm="0">
                                              <p:val>
                                                <p:fltVal val="0.5"/>
                                              </p:val>
                                            </p:tav>
                                            <p:tav tm="100000">
                                              <p:val>
                                                <p:strVal val="#ppt_y"/>
                                              </p:val>
                                            </p:tav>
                                          </p:tavLst>
                                        </p:anim>
                                      </p:childTnLst>
                                    </p:cTn>
                                  </p:par>
                                  <p:par>
                                    <p:cTn id="43" presetID="23" presetClass="entr" presetSubtype="528" fill="hold" nodeType="withEffect">
                                      <p:stCondLst>
                                        <p:cond delay="400"/>
                                      </p:stCondLst>
                                      <p:childTnLst>
                                        <p:set>
                                          <p:cBhvr>
                                            <p:cTn id="44" dur="1" fill="hold">
                                              <p:stCondLst>
                                                <p:cond delay="0"/>
                                              </p:stCondLst>
                                            </p:cTn>
                                            <p:tgtEl>
                                              <p:spTgt spid="1033"/>
                                            </p:tgtEl>
                                            <p:attrNameLst>
                                              <p:attrName>style.visibility</p:attrName>
                                            </p:attrNameLst>
                                          </p:cBhvr>
                                          <p:to>
                                            <p:strVal val="visible"/>
                                          </p:to>
                                        </p:set>
                                        <p:anim calcmode="lin" valueType="num">
                                          <p:cBhvr>
                                            <p:cTn id="45" dur="500" fill="hold"/>
                                            <p:tgtEl>
                                              <p:spTgt spid="1033"/>
                                            </p:tgtEl>
                                            <p:attrNameLst>
                                              <p:attrName>ppt_w</p:attrName>
                                            </p:attrNameLst>
                                          </p:cBhvr>
                                          <p:tavLst>
                                            <p:tav tm="0">
                                              <p:val>
                                                <p:fltVal val="0"/>
                                              </p:val>
                                            </p:tav>
                                            <p:tav tm="100000">
                                              <p:val>
                                                <p:strVal val="#ppt_w"/>
                                              </p:val>
                                            </p:tav>
                                          </p:tavLst>
                                        </p:anim>
                                        <p:anim calcmode="lin" valueType="num">
                                          <p:cBhvr>
                                            <p:cTn id="46" dur="500" fill="hold"/>
                                            <p:tgtEl>
                                              <p:spTgt spid="1033"/>
                                            </p:tgtEl>
                                            <p:attrNameLst>
                                              <p:attrName>ppt_h</p:attrName>
                                            </p:attrNameLst>
                                          </p:cBhvr>
                                          <p:tavLst>
                                            <p:tav tm="0">
                                              <p:val>
                                                <p:fltVal val="0"/>
                                              </p:val>
                                            </p:tav>
                                            <p:tav tm="100000">
                                              <p:val>
                                                <p:strVal val="#ppt_h"/>
                                              </p:val>
                                            </p:tav>
                                          </p:tavLst>
                                        </p:anim>
                                        <p:anim calcmode="lin" valueType="num">
                                          <p:cBhvr>
                                            <p:cTn id="47" dur="500" fill="hold"/>
                                            <p:tgtEl>
                                              <p:spTgt spid="1033"/>
                                            </p:tgtEl>
                                            <p:attrNameLst>
                                              <p:attrName>ppt_x</p:attrName>
                                            </p:attrNameLst>
                                          </p:cBhvr>
                                          <p:tavLst>
                                            <p:tav tm="0">
                                              <p:val>
                                                <p:fltVal val="0.5"/>
                                              </p:val>
                                            </p:tav>
                                            <p:tav tm="100000">
                                              <p:val>
                                                <p:strVal val="#ppt_x"/>
                                              </p:val>
                                            </p:tav>
                                          </p:tavLst>
                                        </p:anim>
                                        <p:anim calcmode="lin" valueType="num">
                                          <p:cBhvr>
                                            <p:cTn id="48" dur="500" fill="hold"/>
                                            <p:tgtEl>
                                              <p:spTgt spid="1033"/>
                                            </p:tgtEl>
                                            <p:attrNameLst>
                                              <p:attrName>ppt_y</p:attrName>
                                            </p:attrNameLst>
                                          </p:cBhvr>
                                          <p:tavLst>
                                            <p:tav tm="0">
                                              <p:val>
                                                <p:fltVal val="0.5"/>
                                              </p:val>
                                            </p:tav>
                                            <p:tav tm="100000">
                                              <p:val>
                                                <p:strVal val="#ppt_y"/>
                                              </p:val>
                                            </p:tav>
                                          </p:tavLst>
                                        </p:anim>
                                      </p:childTnLst>
                                    </p:cTn>
                                  </p:par>
                                  <p:par>
                                    <p:cTn id="49" presetID="23" presetClass="entr" presetSubtype="528" fill="hold" nodeType="withEffect">
                                      <p:stCondLst>
                                        <p:cond delay="500"/>
                                      </p:stCondLst>
                                      <p:childTnLst>
                                        <p:set>
                                          <p:cBhvr>
                                            <p:cTn id="50" dur="1" fill="hold">
                                              <p:stCondLst>
                                                <p:cond delay="0"/>
                                              </p:stCondLst>
                                            </p:cTn>
                                            <p:tgtEl>
                                              <p:spTgt spid="5"/>
                                            </p:tgtEl>
                                            <p:attrNameLst>
                                              <p:attrName>style.visibility</p:attrName>
                                            </p:attrNameLst>
                                          </p:cBhvr>
                                          <p:to>
                                            <p:strVal val="visible"/>
                                          </p:to>
                                        </p:set>
                                        <p:anim calcmode="lin" valueType="num">
                                          <p:cBhvr>
                                            <p:cTn id="51" dur="500" fill="hold"/>
                                            <p:tgtEl>
                                              <p:spTgt spid="5"/>
                                            </p:tgtEl>
                                            <p:attrNameLst>
                                              <p:attrName>ppt_w</p:attrName>
                                            </p:attrNameLst>
                                          </p:cBhvr>
                                          <p:tavLst>
                                            <p:tav tm="0">
                                              <p:val>
                                                <p:fltVal val="0"/>
                                              </p:val>
                                            </p:tav>
                                            <p:tav tm="100000">
                                              <p:val>
                                                <p:strVal val="#ppt_w"/>
                                              </p:val>
                                            </p:tav>
                                          </p:tavLst>
                                        </p:anim>
                                        <p:anim calcmode="lin" valueType="num">
                                          <p:cBhvr>
                                            <p:cTn id="52" dur="500" fill="hold"/>
                                            <p:tgtEl>
                                              <p:spTgt spid="5"/>
                                            </p:tgtEl>
                                            <p:attrNameLst>
                                              <p:attrName>ppt_h</p:attrName>
                                            </p:attrNameLst>
                                          </p:cBhvr>
                                          <p:tavLst>
                                            <p:tav tm="0">
                                              <p:val>
                                                <p:fltVal val="0"/>
                                              </p:val>
                                            </p:tav>
                                            <p:tav tm="100000">
                                              <p:val>
                                                <p:strVal val="#ppt_h"/>
                                              </p:val>
                                            </p:tav>
                                          </p:tavLst>
                                        </p:anim>
                                        <p:anim calcmode="lin" valueType="num">
                                          <p:cBhvr>
                                            <p:cTn id="53" dur="500" fill="hold"/>
                                            <p:tgtEl>
                                              <p:spTgt spid="5"/>
                                            </p:tgtEl>
                                            <p:attrNameLst>
                                              <p:attrName>ppt_x</p:attrName>
                                            </p:attrNameLst>
                                          </p:cBhvr>
                                          <p:tavLst>
                                            <p:tav tm="0">
                                              <p:val>
                                                <p:fltVal val="0.5"/>
                                              </p:val>
                                            </p:tav>
                                            <p:tav tm="100000">
                                              <p:val>
                                                <p:strVal val="#ppt_x"/>
                                              </p:val>
                                            </p:tav>
                                          </p:tavLst>
                                        </p:anim>
                                        <p:anim calcmode="lin" valueType="num">
                                          <p:cBhvr>
                                            <p:cTn id="54" dur="500" fill="hold"/>
                                            <p:tgtEl>
                                              <p:spTgt spid="5"/>
                                            </p:tgtEl>
                                            <p:attrNameLst>
                                              <p:attrName>ppt_y</p:attrName>
                                            </p:attrNameLst>
                                          </p:cBhvr>
                                          <p:tavLst>
                                            <p:tav tm="0">
                                              <p:val>
                                                <p:fltVal val="0.5"/>
                                              </p:val>
                                            </p:tav>
                                            <p:tav tm="100000">
                                              <p:val>
                                                <p:strVal val="#ppt_y"/>
                                              </p:val>
                                            </p:tav>
                                          </p:tavLst>
                                        </p:anim>
                                      </p:childTnLst>
                                    </p:cTn>
                                  </p:par>
                                  <p:par>
                                    <p:cTn id="55" presetID="23" presetClass="entr" presetSubtype="528" fill="hold" nodeType="withEffect">
                                      <p:stCondLst>
                                        <p:cond delay="600"/>
                                      </p:stCondLst>
                                      <p:childTnLst>
                                        <p:set>
                                          <p:cBhvr>
                                            <p:cTn id="56" dur="1" fill="hold">
                                              <p:stCondLst>
                                                <p:cond delay="0"/>
                                              </p:stCondLst>
                                            </p:cTn>
                                            <p:tgtEl>
                                              <p:spTgt spid="1031"/>
                                            </p:tgtEl>
                                            <p:attrNameLst>
                                              <p:attrName>style.visibility</p:attrName>
                                            </p:attrNameLst>
                                          </p:cBhvr>
                                          <p:to>
                                            <p:strVal val="visible"/>
                                          </p:to>
                                        </p:set>
                                        <p:anim calcmode="lin" valueType="num">
                                          <p:cBhvr>
                                            <p:cTn id="57" dur="500" fill="hold"/>
                                            <p:tgtEl>
                                              <p:spTgt spid="1031"/>
                                            </p:tgtEl>
                                            <p:attrNameLst>
                                              <p:attrName>ppt_w</p:attrName>
                                            </p:attrNameLst>
                                          </p:cBhvr>
                                          <p:tavLst>
                                            <p:tav tm="0">
                                              <p:val>
                                                <p:fltVal val="0"/>
                                              </p:val>
                                            </p:tav>
                                            <p:tav tm="100000">
                                              <p:val>
                                                <p:strVal val="#ppt_w"/>
                                              </p:val>
                                            </p:tav>
                                          </p:tavLst>
                                        </p:anim>
                                        <p:anim calcmode="lin" valueType="num">
                                          <p:cBhvr>
                                            <p:cTn id="58" dur="500" fill="hold"/>
                                            <p:tgtEl>
                                              <p:spTgt spid="1031"/>
                                            </p:tgtEl>
                                            <p:attrNameLst>
                                              <p:attrName>ppt_h</p:attrName>
                                            </p:attrNameLst>
                                          </p:cBhvr>
                                          <p:tavLst>
                                            <p:tav tm="0">
                                              <p:val>
                                                <p:fltVal val="0"/>
                                              </p:val>
                                            </p:tav>
                                            <p:tav tm="100000">
                                              <p:val>
                                                <p:strVal val="#ppt_h"/>
                                              </p:val>
                                            </p:tav>
                                          </p:tavLst>
                                        </p:anim>
                                        <p:anim calcmode="lin" valueType="num">
                                          <p:cBhvr>
                                            <p:cTn id="59" dur="500" fill="hold"/>
                                            <p:tgtEl>
                                              <p:spTgt spid="1031"/>
                                            </p:tgtEl>
                                            <p:attrNameLst>
                                              <p:attrName>ppt_x</p:attrName>
                                            </p:attrNameLst>
                                          </p:cBhvr>
                                          <p:tavLst>
                                            <p:tav tm="0">
                                              <p:val>
                                                <p:fltVal val="0.5"/>
                                              </p:val>
                                            </p:tav>
                                            <p:tav tm="100000">
                                              <p:val>
                                                <p:strVal val="#ppt_x"/>
                                              </p:val>
                                            </p:tav>
                                          </p:tavLst>
                                        </p:anim>
                                        <p:anim calcmode="lin" valueType="num">
                                          <p:cBhvr>
                                            <p:cTn id="60" dur="500" fill="hold"/>
                                            <p:tgtEl>
                                              <p:spTgt spid="1031"/>
                                            </p:tgtEl>
                                            <p:attrNameLst>
                                              <p:attrName>ppt_y</p:attrName>
                                            </p:attrNameLst>
                                          </p:cBhvr>
                                          <p:tavLst>
                                            <p:tav tm="0">
                                              <p:val>
                                                <p:fltVal val="0.5"/>
                                              </p:val>
                                            </p:tav>
                                            <p:tav tm="100000">
                                              <p:val>
                                                <p:strVal val="#ppt_y"/>
                                              </p:val>
                                            </p:tav>
                                          </p:tavLst>
                                        </p:anim>
                                      </p:childTnLst>
                                    </p:cTn>
                                  </p:par>
                                </p:childTnLst>
                              </p:cTn>
                            </p:par>
                            <p:par>
                              <p:cTn id="61" fill="hold">
                                <p:stCondLst>
                                  <p:cond delay="2600"/>
                                </p:stCondLst>
                                <p:childTnLst>
                                  <p:par>
                                    <p:cTn id="62" presetID="2" presetClass="entr" presetSubtype="1" fill="hold" grpId="0" nodeType="afterEffect" p14:presetBounceEnd="38000">
                                      <p:stCondLst>
                                        <p:cond delay="0"/>
                                      </p:stCondLst>
                                      <p:childTnLst>
                                        <p:set>
                                          <p:cBhvr>
                                            <p:cTn id="63" dur="1" fill="hold">
                                              <p:stCondLst>
                                                <p:cond delay="0"/>
                                              </p:stCondLst>
                                            </p:cTn>
                                            <p:tgtEl>
                                              <p:spTgt spid="35"/>
                                            </p:tgtEl>
                                            <p:attrNameLst>
                                              <p:attrName>style.visibility</p:attrName>
                                            </p:attrNameLst>
                                          </p:cBhvr>
                                          <p:to>
                                            <p:strVal val="visible"/>
                                          </p:to>
                                        </p:set>
                                        <p:anim calcmode="lin" valueType="num" p14:bounceEnd="38000">
                                          <p:cBhvr additive="base">
                                            <p:cTn id="64" dur="500" fill="hold"/>
                                            <p:tgtEl>
                                              <p:spTgt spid="35"/>
                                            </p:tgtEl>
                                            <p:attrNameLst>
                                              <p:attrName>ppt_x</p:attrName>
                                            </p:attrNameLst>
                                          </p:cBhvr>
                                          <p:tavLst>
                                            <p:tav tm="0">
                                              <p:val>
                                                <p:strVal val="#ppt_x"/>
                                              </p:val>
                                            </p:tav>
                                            <p:tav tm="100000">
                                              <p:val>
                                                <p:strVal val="#ppt_x"/>
                                              </p:val>
                                            </p:tav>
                                          </p:tavLst>
                                        </p:anim>
                                        <p:anim calcmode="lin" valueType="num" p14:bounceEnd="38000">
                                          <p:cBhvr additive="base">
                                            <p:cTn id="65" dur="500" fill="hold"/>
                                            <p:tgtEl>
                                              <p:spTgt spid="35"/>
                                            </p:tgtEl>
                                            <p:attrNameLst>
                                              <p:attrName>ppt_y</p:attrName>
                                            </p:attrNameLst>
                                          </p:cBhvr>
                                          <p:tavLst>
                                            <p:tav tm="0">
                                              <p:val>
                                                <p:strVal val="0-#ppt_h/2"/>
                                              </p:val>
                                            </p:tav>
                                            <p:tav tm="100000">
                                              <p:val>
                                                <p:strVal val="#ppt_y"/>
                                              </p:val>
                                            </p:tav>
                                          </p:tavLst>
                                        </p:anim>
                                      </p:childTnLst>
                                    </p:cTn>
                                  </p:par>
                                </p:childTnLst>
                              </p:cTn>
                            </p:par>
                            <p:par>
                              <p:cTn id="66" fill="hold">
                                <p:stCondLst>
                                  <p:cond delay="3100"/>
                                </p:stCondLst>
                                <p:childTnLst>
                                  <p:par>
                                    <p:cTn id="67" presetID="10" presetClass="entr" presetSubtype="0" fill="hold" grpId="0" nodeType="afterEffect">
                                      <p:stCondLst>
                                        <p:cond delay="0"/>
                                      </p:stCondLst>
                                      <p:childTnLst>
                                        <p:set>
                                          <p:cBhvr>
                                            <p:cTn id="68" dur="1" fill="hold">
                                              <p:stCondLst>
                                                <p:cond delay="0"/>
                                              </p:stCondLst>
                                            </p:cTn>
                                            <p:tgtEl>
                                              <p:spTgt spid="45"/>
                                            </p:tgtEl>
                                            <p:attrNameLst>
                                              <p:attrName>style.visibility</p:attrName>
                                            </p:attrNameLst>
                                          </p:cBhvr>
                                          <p:to>
                                            <p:strVal val="visible"/>
                                          </p:to>
                                        </p:set>
                                        <p:animEffect transition="in" filter="fade">
                                          <p:cBhvr>
                                            <p:cTn id="6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45"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cBhvr additive="base">
                                            <p:cTn id="7" dur="500" fill="hold"/>
                                            <p:tgtEl>
                                              <p:spTgt spid="1027"/>
                                            </p:tgtEl>
                                            <p:attrNameLst>
                                              <p:attrName>ppt_x</p:attrName>
                                            </p:attrNameLst>
                                          </p:cBhvr>
                                          <p:tavLst>
                                            <p:tav tm="0">
                                              <p:val>
                                                <p:strVal val="#ppt_x"/>
                                              </p:val>
                                            </p:tav>
                                            <p:tav tm="100000">
                                              <p:val>
                                                <p:strVal val="#ppt_x"/>
                                              </p:val>
                                            </p:tav>
                                          </p:tavLst>
                                        </p:anim>
                                        <p:anim calcmode="lin" valueType="num">
                                          <p:cBhvr additive="base">
                                            <p:cTn id="8" dur="500" fill="hold"/>
                                            <p:tgtEl>
                                              <p:spTgt spid="102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750" fill="hold"/>
                                            <p:tgtEl>
                                              <p:spTgt spid="7"/>
                                            </p:tgtEl>
                                            <p:attrNameLst>
                                              <p:attrName>ppt_w</p:attrName>
                                            </p:attrNameLst>
                                          </p:cBhvr>
                                          <p:tavLst>
                                            <p:tav tm="0">
                                              <p:val>
                                                <p:fltVal val="0"/>
                                              </p:val>
                                            </p:tav>
                                            <p:tav tm="100000">
                                              <p:val>
                                                <p:strVal val="#ppt_w"/>
                                              </p:val>
                                            </p:tav>
                                          </p:tavLst>
                                        </p:anim>
                                        <p:anim calcmode="lin" valueType="num">
                                          <p:cBhvr>
                                            <p:cTn id="13" dur="750" fill="hold"/>
                                            <p:tgtEl>
                                              <p:spTgt spid="7"/>
                                            </p:tgtEl>
                                            <p:attrNameLst>
                                              <p:attrName>ppt_h</p:attrName>
                                            </p:attrNameLst>
                                          </p:cBhvr>
                                          <p:tavLst>
                                            <p:tav tm="0">
                                              <p:val>
                                                <p:fltVal val="0"/>
                                              </p:val>
                                            </p:tav>
                                            <p:tav tm="100000">
                                              <p:val>
                                                <p:strVal val="#ppt_h"/>
                                              </p:val>
                                            </p:tav>
                                          </p:tavLst>
                                        </p:anim>
                                        <p:animEffect transition="in" filter="fade">
                                          <p:cBhvr>
                                            <p:cTn id="14" dur="750"/>
                                            <p:tgtEl>
                                              <p:spTgt spid="7"/>
                                            </p:tgtEl>
                                          </p:cBhvr>
                                        </p:animEffect>
                                      </p:childTnLst>
                                    </p:cTn>
                                  </p:par>
                                  <p:par>
                                    <p:cTn id="15" presetID="26" presetClass="emph" presetSubtype="0" fill="hold" nodeType="withEffect">
                                      <p:stCondLst>
                                        <p:cond delay="500"/>
                                      </p:stCondLst>
                                      <p:childTnLst>
                                        <p:animEffect transition="out" filter="fade">
                                          <p:cBhvr>
                                            <p:cTn id="16" dur="500" tmFilter="0, 0; .2, .5; .8, .5; 1, 0"/>
                                            <p:tgtEl>
                                              <p:spTgt spid="7"/>
                                            </p:tgtEl>
                                          </p:cBhvr>
                                        </p:animEffect>
                                        <p:animScale>
                                          <p:cBhvr>
                                            <p:cTn id="17" dur="250" autoRev="1" fill="hold"/>
                                            <p:tgtEl>
                                              <p:spTgt spid="7"/>
                                            </p:tgtEl>
                                          </p:cBhvr>
                                          <p:by x="105000" y="105000"/>
                                        </p:animScale>
                                      </p:childTnLst>
                                    </p:cTn>
                                  </p:par>
                                </p:childTnLst>
                              </p:cTn>
                            </p:par>
                            <p:par>
                              <p:cTn id="18" fill="hold">
                                <p:stCondLst>
                                  <p:cond delay="1500"/>
                                </p:stCondLst>
                                <p:childTnLst>
                                  <p:par>
                                    <p:cTn id="19" presetID="23" presetClass="entr" presetSubtype="528" fill="hold" nodeType="afterEffect">
                                      <p:stCondLst>
                                        <p:cond delay="0"/>
                                      </p:stCondLst>
                                      <p:childTnLst>
                                        <p:set>
                                          <p:cBhvr>
                                            <p:cTn id="20" dur="1" fill="hold">
                                              <p:stCondLst>
                                                <p:cond delay="0"/>
                                              </p:stCondLst>
                                            </p:cTn>
                                            <p:tgtEl>
                                              <p:spTgt spid="1028"/>
                                            </p:tgtEl>
                                            <p:attrNameLst>
                                              <p:attrName>style.visibility</p:attrName>
                                            </p:attrNameLst>
                                          </p:cBhvr>
                                          <p:to>
                                            <p:strVal val="visible"/>
                                          </p:to>
                                        </p:set>
                                        <p:anim calcmode="lin" valueType="num">
                                          <p:cBhvr>
                                            <p:cTn id="21" dur="500" fill="hold"/>
                                            <p:tgtEl>
                                              <p:spTgt spid="1028"/>
                                            </p:tgtEl>
                                            <p:attrNameLst>
                                              <p:attrName>ppt_w</p:attrName>
                                            </p:attrNameLst>
                                          </p:cBhvr>
                                          <p:tavLst>
                                            <p:tav tm="0">
                                              <p:val>
                                                <p:fltVal val="0"/>
                                              </p:val>
                                            </p:tav>
                                            <p:tav tm="100000">
                                              <p:val>
                                                <p:strVal val="#ppt_w"/>
                                              </p:val>
                                            </p:tav>
                                          </p:tavLst>
                                        </p:anim>
                                        <p:anim calcmode="lin" valueType="num">
                                          <p:cBhvr>
                                            <p:cTn id="22" dur="500" fill="hold"/>
                                            <p:tgtEl>
                                              <p:spTgt spid="1028"/>
                                            </p:tgtEl>
                                            <p:attrNameLst>
                                              <p:attrName>ppt_h</p:attrName>
                                            </p:attrNameLst>
                                          </p:cBhvr>
                                          <p:tavLst>
                                            <p:tav tm="0">
                                              <p:val>
                                                <p:fltVal val="0"/>
                                              </p:val>
                                            </p:tav>
                                            <p:tav tm="100000">
                                              <p:val>
                                                <p:strVal val="#ppt_h"/>
                                              </p:val>
                                            </p:tav>
                                          </p:tavLst>
                                        </p:anim>
                                        <p:anim calcmode="lin" valueType="num">
                                          <p:cBhvr>
                                            <p:cTn id="23" dur="500" fill="hold"/>
                                            <p:tgtEl>
                                              <p:spTgt spid="1028"/>
                                            </p:tgtEl>
                                            <p:attrNameLst>
                                              <p:attrName>ppt_x</p:attrName>
                                            </p:attrNameLst>
                                          </p:cBhvr>
                                          <p:tavLst>
                                            <p:tav tm="0">
                                              <p:val>
                                                <p:fltVal val="0.5"/>
                                              </p:val>
                                            </p:tav>
                                            <p:tav tm="100000">
                                              <p:val>
                                                <p:strVal val="#ppt_x"/>
                                              </p:val>
                                            </p:tav>
                                          </p:tavLst>
                                        </p:anim>
                                        <p:anim calcmode="lin" valueType="num">
                                          <p:cBhvr>
                                            <p:cTn id="24" dur="500" fill="hold"/>
                                            <p:tgtEl>
                                              <p:spTgt spid="1028"/>
                                            </p:tgtEl>
                                            <p:attrNameLst>
                                              <p:attrName>ppt_y</p:attrName>
                                            </p:attrNameLst>
                                          </p:cBhvr>
                                          <p:tavLst>
                                            <p:tav tm="0">
                                              <p:val>
                                                <p:fltVal val="0.5"/>
                                              </p:val>
                                            </p:tav>
                                            <p:tav tm="100000">
                                              <p:val>
                                                <p:strVal val="#ppt_y"/>
                                              </p:val>
                                            </p:tav>
                                          </p:tavLst>
                                        </p:anim>
                                      </p:childTnLst>
                                    </p:cTn>
                                  </p:par>
                                  <p:par>
                                    <p:cTn id="25" presetID="23" presetClass="entr" presetSubtype="528" fill="hold" nodeType="withEffect">
                                      <p:stCondLst>
                                        <p:cond delay="10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 calcmode="lin" valueType="num">
                                          <p:cBhvr>
                                            <p:cTn id="29" dur="500" fill="hold"/>
                                            <p:tgtEl>
                                              <p:spTgt spid="3"/>
                                            </p:tgtEl>
                                            <p:attrNameLst>
                                              <p:attrName>ppt_x</p:attrName>
                                            </p:attrNameLst>
                                          </p:cBhvr>
                                          <p:tavLst>
                                            <p:tav tm="0">
                                              <p:val>
                                                <p:fltVal val="0.5"/>
                                              </p:val>
                                            </p:tav>
                                            <p:tav tm="100000">
                                              <p:val>
                                                <p:strVal val="#ppt_x"/>
                                              </p:val>
                                            </p:tav>
                                          </p:tavLst>
                                        </p:anim>
                                        <p:anim calcmode="lin" valueType="num">
                                          <p:cBhvr>
                                            <p:cTn id="30" dur="500" fill="hold"/>
                                            <p:tgtEl>
                                              <p:spTgt spid="3"/>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200"/>
                                      </p:stCondLst>
                                      <p:childTnLst>
                                        <p:set>
                                          <p:cBhvr>
                                            <p:cTn id="32" dur="1" fill="hold">
                                              <p:stCondLst>
                                                <p:cond delay="0"/>
                                              </p:stCondLst>
                                            </p:cTn>
                                            <p:tgtEl>
                                              <p:spTgt spid="1035"/>
                                            </p:tgtEl>
                                            <p:attrNameLst>
                                              <p:attrName>style.visibility</p:attrName>
                                            </p:attrNameLst>
                                          </p:cBhvr>
                                          <p:to>
                                            <p:strVal val="visible"/>
                                          </p:to>
                                        </p:set>
                                        <p:anim calcmode="lin" valueType="num">
                                          <p:cBhvr>
                                            <p:cTn id="33" dur="500" fill="hold"/>
                                            <p:tgtEl>
                                              <p:spTgt spid="1035"/>
                                            </p:tgtEl>
                                            <p:attrNameLst>
                                              <p:attrName>ppt_w</p:attrName>
                                            </p:attrNameLst>
                                          </p:cBhvr>
                                          <p:tavLst>
                                            <p:tav tm="0">
                                              <p:val>
                                                <p:fltVal val="0"/>
                                              </p:val>
                                            </p:tav>
                                            <p:tav tm="100000">
                                              <p:val>
                                                <p:strVal val="#ppt_w"/>
                                              </p:val>
                                            </p:tav>
                                          </p:tavLst>
                                        </p:anim>
                                        <p:anim calcmode="lin" valueType="num">
                                          <p:cBhvr>
                                            <p:cTn id="34" dur="500" fill="hold"/>
                                            <p:tgtEl>
                                              <p:spTgt spid="1035"/>
                                            </p:tgtEl>
                                            <p:attrNameLst>
                                              <p:attrName>ppt_h</p:attrName>
                                            </p:attrNameLst>
                                          </p:cBhvr>
                                          <p:tavLst>
                                            <p:tav tm="0">
                                              <p:val>
                                                <p:fltVal val="0"/>
                                              </p:val>
                                            </p:tav>
                                            <p:tav tm="100000">
                                              <p:val>
                                                <p:strVal val="#ppt_h"/>
                                              </p:val>
                                            </p:tav>
                                          </p:tavLst>
                                        </p:anim>
                                        <p:anim calcmode="lin" valueType="num">
                                          <p:cBhvr>
                                            <p:cTn id="35" dur="500" fill="hold"/>
                                            <p:tgtEl>
                                              <p:spTgt spid="1035"/>
                                            </p:tgtEl>
                                            <p:attrNameLst>
                                              <p:attrName>ppt_x</p:attrName>
                                            </p:attrNameLst>
                                          </p:cBhvr>
                                          <p:tavLst>
                                            <p:tav tm="0">
                                              <p:val>
                                                <p:fltVal val="0.5"/>
                                              </p:val>
                                            </p:tav>
                                            <p:tav tm="100000">
                                              <p:val>
                                                <p:strVal val="#ppt_x"/>
                                              </p:val>
                                            </p:tav>
                                          </p:tavLst>
                                        </p:anim>
                                        <p:anim calcmode="lin" valueType="num">
                                          <p:cBhvr>
                                            <p:cTn id="36" dur="500" fill="hold"/>
                                            <p:tgtEl>
                                              <p:spTgt spid="1035"/>
                                            </p:tgtEl>
                                            <p:attrNameLst>
                                              <p:attrName>ppt_y</p:attrName>
                                            </p:attrNameLst>
                                          </p:cBhvr>
                                          <p:tavLst>
                                            <p:tav tm="0">
                                              <p:val>
                                                <p:fltVal val="0.5"/>
                                              </p:val>
                                            </p:tav>
                                            <p:tav tm="100000">
                                              <p:val>
                                                <p:strVal val="#ppt_y"/>
                                              </p:val>
                                            </p:tav>
                                          </p:tavLst>
                                        </p:anim>
                                      </p:childTnLst>
                                    </p:cTn>
                                  </p:par>
                                  <p:par>
                                    <p:cTn id="37" presetID="23" presetClass="entr" presetSubtype="528" fill="hold" nodeType="withEffect">
                                      <p:stCondLst>
                                        <p:cond delay="300"/>
                                      </p:stCondLst>
                                      <p:childTnLst>
                                        <p:set>
                                          <p:cBhvr>
                                            <p:cTn id="38" dur="1" fill="hold">
                                              <p:stCondLst>
                                                <p:cond delay="0"/>
                                              </p:stCondLst>
                                            </p:cTn>
                                            <p:tgtEl>
                                              <p:spTgt spid="1034"/>
                                            </p:tgtEl>
                                            <p:attrNameLst>
                                              <p:attrName>style.visibility</p:attrName>
                                            </p:attrNameLst>
                                          </p:cBhvr>
                                          <p:to>
                                            <p:strVal val="visible"/>
                                          </p:to>
                                        </p:set>
                                        <p:anim calcmode="lin" valueType="num">
                                          <p:cBhvr>
                                            <p:cTn id="39" dur="500" fill="hold"/>
                                            <p:tgtEl>
                                              <p:spTgt spid="1034"/>
                                            </p:tgtEl>
                                            <p:attrNameLst>
                                              <p:attrName>ppt_w</p:attrName>
                                            </p:attrNameLst>
                                          </p:cBhvr>
                                          <p:tavLst>
                                            <p:tav tm="0">
                                              <p:val>
                                                <p:fltVal val="0"/>
                                              </p:val>
                                            </p:tav>
                                            <p:tav tm="100000">
                                              <p:val>
                                                <p:strVal val="#ppt_w"/>
                                              </p:val>
                                            </p:tav>
                                          </p:tavLst>
                                        </p:anim>
                                        <p:anim calcmode="lin" valueType="num">
                                          <p:cBhvr>
                                            <p:cTn id="40" dur="500" fill="hold"/>
                                            <p:tgtEl>
                                              <p:spTgt spid="1034"/>
                                            </p:tgtEl>
                                            <p:attrNameLst>
                                              <p:attrName>ppt_h</p:attrName>
                                            </p:attrNameLst>
                                          </p:cBhvr>
                                          <p:tavLst>
                                            <p:tav tm="0">
                                              <p:val>
                                                <p:fltVal val="0"/>
                                              </p:val>
                                            </p:tav>
                                            <p:tav tm="100000">
                                              <p:val>
                                                <p:strVal val="#ppt_h"/>
                                              </p:val>
                                            </p:tav>
                                          </p:tavLst>
                                        </p:anim>
                                        <p:anim calcmode="lin" valueType="num">
                                          <p:cBhvr>
                                            <p:cTn id="41" dur="500" fill="hold"/>
                                            <p:tgtEl>
                                              <p:spTgt spid="1034"/>
                                            </p:tgtEl>
                                            <p:attrNameLst>
                                              <p:attrName>ppt_x</p:attrName>
                                            </p:attrNameLst>
                                          </p:cBhvr>
                                          <p:tavLst>
                                            <p:tav tm="0">
                                              <p:val>
                                                <p:fltVal val="0.5"/>
                                              </p:val>
                                            </p:tav>
                                            <p:tav tm="100000">
                                              <p:val>
                                                <p:strVal val="#ppt_x"/>
                                              </p:val>
                                            </p:tav>
                                          </p:tavLst>
                                        </p:anim>
                                        <p:anim calcmode="lin" valueType="num">
                                          <p:cBhvr>
                                            <p:cTn id="42" dur="500" fill="hold"/>
                                            <p:tgtEl>
                                              <p:spTgt spid="1034"/>
                                            </p:tgtEl>
                                            <p:attrNameLst>
                                              <p:attrName>ppt_y</p:attrName>
                                            </p:attrNameLst>
                                          </p:cBhvr>
                                          <p:tavLst>
                                            <p:tav tm="0">
                                              <p:val>
                                                <p:fltVal val="0.5"/>
                                              </p:val>
                                            </p:tav>
                                            <p:tav tm="100000">
                                              <p:val>
                                                <p:strVal val="#ppt_y"/>
                                              </p:val>
                                            </p:tav>
                                          </p:tavLst>
                                        </p:anim>
                                      </p:childTnLst>
                                    </p:cTn>
                                  </p:par>
                                  <p:par>
                                    <p:cTn id="43" presetID="23" presetClass="entr" presetSubtype="528" fill="hold" nodeType="withEffect">
                                      <p:stCondLst>
                                        <p:cond delay="400"/>
                                      </p:stCondLst>
                                      <p:childTnLst>
                                        <p:set>
                                          <p:cBhvr>
                                            <p:cTn id="44" dur="1" fill="hold">
                                              <p:stCondLst>
                                                <p:cond delay="0"/>
                                              </p:stCondLst>
                                            </p:cTn>
                                            <p:tgtEl>
                                              <p:spTgt spid="1033"/>
                                            </p:tgtEl>
                                            <p:attrNameLst>
                                              <p:attrName>style.visibility</p:attrName>
                                            </p:attrNameLst>
                                          </p:cBhvr>
                                          <p:to>
                                            <p:strVal val="visible"/>
                                          </p:to>
                                        </p:set>
                                        <p:anim calcmode="lin" valueType="num">
                                          <p:cBhvr>
                                            <p:cTn id="45" dur="500" fill="hold"/>
                                            <p:tgtEl>
                                              <p:spTgt spid="1033"/>
                                            </p:tgtEl>
                                            <p:attrNameLst>
                                              <p:attrName>ppt_w</p:attrName>
                                            </p:attrNameLst>
                                          </p:cBhvr>
                                          <p:tavLst>
                                            <p:tav tm="0">
                                              <p:val>
                                                <p:fltVal val="0"/>
                                              </p:val>
                                            </p:tav>
                                            <p:tav tm="100000">
                                              <p:val>
                                                <p:strVal val="#ppt_w"/>
                                              </p:val>
                                            </p:tav>
                                          </p:tavLst>
                                        </p:anim>
                                        <p:anim calcmode="lin" valueType="num">
                                          <p:cBhvr>
                                            <p:cTn id="46" dur="500" fill="hold"/>
                                            <p:tgtEl>
                                              <p:spTgt spid="1033"/>
                                            </p:tgtEl>
                                            <p:attrNameLst>
                                              <p:attrName>ppt_h</p:attrName>
                                            </p:attrNameLst>
                                          </p:cBhvr>
                                          <p:tavLst>
                                            <p:tav tm="0">
                                              <p:val>
                                                <p:fltVal val="0"/>
                                              </p:val>
                                            </p:tav>
                                            <p:tav tm="100000">
                                              <p:val>
                                                <p:strVal val="#ppt_h"/>
                                              </p:val>
                                            </p:tav>
                                          </p:tavLst>
                                        </p:anim>
                                        <p:anim calcmode="lin" valueType="num">
                                          <p:cBhvr>
                                            <p:cTn id="47" dur="500" fill="hold"/>
                                            <p:tgtEl>
                                              <p:spTgt spid="1033"/>
                                            </p:tgtEl>
                                            <p:attrNameLst>
                                              <p:attrName>ppt_x</p:attrName>
                                            </p:attrNameLst>
                                          </p:cBhvr>
                                          <p:tavLst>
                                            <p:tav tm="0">
                                              <p:val>
                                                <p:fltVal val="0.5"/>
                                              </p:val>
                                            </p:tav>
                                            <p:tav tm="100000">
                                              <p:val>
                                                <p:strVal val="#ppt_x"/>
                                              </p:val>
                                            </p:tav>
                                          </p:tavLst>
                                        </p:anim>
                                        <p:anim calcmode="lin" valueType="num">
                                          <p:cBhvr>
                                            <p:cTn id="48" dur="500" fill="hold"/>
                                            <p:tgtEl>
                                              <p:spTgt spid="1033"/>
                                            </p:tgtEl>
                                            <p:attrNameLst>
                                              <p:attrName>ppt_y</p:attrName>
                                            </p:attrNameLst>
                                          </p:cBhvr>
                                          <p:tavLst>
                                            <p:tav tm="0">
                                              <p:val>
                                                <p:fltVal val="0.5"/>
                                              </p:val>
                                            </p:tav>
                                            <p:tav tm="100000">
                                              <p:val>
                                                <p:strVal val="#ppt_y"/>
                                              </p:val>
                                            </p:tav>
                                          </p:tavLst>
                                        </p:anim>
                                      </p:childTnLst>
                                    </p:cTn>
                                  </p:par>
                                  <p:par>
                                    <p:cTn id="49" presetID="23" presetClass="entr" presetSubtype="528" fill="hold" nodeType="withEffect">
                                      <p:stCondLst>
                                        <p:cond delay="500"/>
                                      </p:stCondLst>
                                      <p:childTnLst>
                                        <p:set>
                                          <p:cBhvr>
                                            <p:cTn id="50" dur="1" fill="hold">
                                              <p:stCondLst>
                                                <p:cond delay="0"/>
                                              </p:stCondLst>
                                            </p:cTn>
                                            <p:tgtEl>
                                              <p:spTgt spid="5"/>
                                            </p:tgtEl>
                                            <p:attrNameLst>
                                              <p:attrName>style.visibility</p:attrName>
                                            </p:attrNameLst>
                                          </p:cBhvr>
                                          <p:to>
                                            <p:strVal val="visible"/>
                                          </p:to>
                                        </p:set>
                                        <p:anim calcmode="lin" valueType="num">
                                          <p:cBhvr>
                                            <p:cTn id="51" dur="500" fill="hold"/>
                                            <p:tgtEl>
                                              <p:spTgt spid="5"/>
                                            </p:tgtEl>
                                            <p:attrNameLst>
                                              <p:attrName>ppt_w</p:attrName>
                                            </p:attrNameLst>
                                          </p:cBhvr>
                                          <p:tavLst>
                                            <p:tav tm="0">
                                              <p:val>
                                                <p:fltVal val="0"/>
                                              </p:val>
                                            </p:tav>
                                            <p:tav tm="100000">
                                              <p:val>
                                                <p:strVal val="#ppt_w"/>
                                              </p:val>
                                            </p:tav>
                                          </p:tavLst>
                                        </p:anim>
                                        <p:anim calcmode="lin" valueType="num">
                                          <p:cBhvr>
                                            <p:cTn id="52" dur="500" fill="hold"/>
                                            <p:tgtEl>
                                              <p:spTgt spid="5"/>
                                            </p:tgtEl>
                                            <p:attrNameLst>
                                              <p:attrName>ppt_h</p:attrName>
                                            </p:attrNameLst>
                                          </p:cBhvr>
                                          <p:tavLst>
                                            <p:tav tm="0">
                                              <p:val>
                                                <p:fltVal val="0"/>
                                              </p:val>
                                            </p:tav>
                                            <p:tav tm="100000">
                                              <p:val>
                                                <p:strVal val="#ppt_h"/>
                                              </p:val>
                                            </p:tav>
                                          </p:tavLst>
                                        </p:anim>
                                        <p:anim calcmode="lin" valueType="num">
                                          <p:cBhvr>
                                            <p:cTn id="53" dur="500" fill="hold"/>
                                            <p:tgtEl>
                                              <p:spTgt spid="5"/>
                                            </p:tgtEl>
                                            <p:attrNameLst>
                                              <p:attrName>ppt_x</p:attrName>
                                            </p:attrNameLst>
                                          </p:cBhvr>
                                          <p:tavLst>
                                            <p:tav tm="0">
                                              <p:val>
                                                <p:fltVal val="0.5"/>
                                              </p:val>
                                            </p:tav>
                                            <p:tav tm="100000">
                                              <p:val>
                                                <p:strVal val="#ppt_x"/>
                                              </p:val>
                                            </p:tav>
                                          </p:tavLst>
                                        </p:anim>
                                        <p:anim calcmode="lin" valueType="num">
                                          <p:cBhvr>
                                            <p:cTn id="54" dur="500" fill="hold"/>
                                            <p:tgtEl>
                                              <p:spTgt spid="5"/>
                                            </p:tgtEl>
                                            <p:attrNameLst>
                                              <p:attrName>ppt_y</p:attrName>
                                            </p:attrNameLst>
                                          </p:cBhvr>
                                          <p:tavLst>
                                            <p:tav tm="0">
                                              <p:val>
                                                <p:fltVal val="0.5"/>
                                              </p:val>
                                            </p:tav>
                                            <p:tav tm="100000">
                                              <p:val>
                                                <p:strVal val="#ppt_y"/>
                                              </p:val>
                                            </p:tav>
                                          </p:tavLst>
                                        </p:anim>
                                      </p:childTnLst>
                                    </p:cTn>
                                  </p:par>
                                  <p:par>
                                    <p:cTn id="55" presetID="23" presetClass="entr" presetSubtype="528" fill="hold" nodeType="withEffect">
                                      <p:stCondLst>
                                        <p:cond delay="600"/>
                                      </p:stCondLst>
                                      <p:childTnLst>
                                        <p:set>
                                          <p:cBhvr>
                                            <p:cTn id="56" dur="1" fill="hold">
                                              <p:stCondLst>
                                                <p:cond delay="0"/>
                                              </p:stCondLst>
                                            </p:cTn>
                                            <p:tgtEl>
                                              <p:spTgt spid="1031"/>
                                            </p:tgtEl>
                                            <p:attrNameLst>
                                              <p:attrName>style.visibility</p:attrName>
                                            </p:attrNameLst>
                                          </p:cBhvr>
                                          <p:to>
                                            <p:strVal val="visible"/>
                                          </p:to>
                                        </p:set>
                                        <p:anim calcmode="lin" valueType="num">
                                          <p:cBhvr>
                                            <p:cTn id="57" dur="500" fill="hold"/>
                                            <p:tgtEl>
                                              <p:spTgt spid="1031"/>
                                            </p:tgtEl>
                                            <p:attrNameLst>
                                              <p:attrName>ppt_w</p:attrName>
                                            </p:attrNameLst>
                                          </p:cBhvr>
                                          <p:tavLst>
                                            <p:tav tm="0">
                                              <p:val>
                                                <p:fltVal val="0"/>
                                              </p:val>
                                            </p:tav>
                                            <p:tav tm="100000">
                                              <p:val>
                                                <p:strVal val="#ppt_w"/>
                                              </p:val>
                                            </p:tav>
                                          </p:tavLst>
                                        </p:anim>
                                        <p:anim calcmode="lin" valueType="num">
                                          <p:cBhvr>
                                            <p:cTn id="58" dur="500" fill="hold"/>
                                            <p:tgtEl>
                                              <p:spTgt spid="1031"/>
                                            </p:tgtEl>
                                            <p:attrNameLst>
                                              <p:attrName>ppt_h</p:attrName>
                                            </p:attrNameLst>
                                          </p:cBhvr>
                                          <p:tavLst>
                                            <p:tav tm="0">
                                              <p:val>
                                                <p:fltVal val="0"/>
                                              </p:val>
                                            </p:tav>
                                            <p:tav tm="100000">
                                              <p:val>
                                                <p:strVal val="#ppt_h"/>
                                              </p:val>
                                            </p:tav>
                                          </p:tavLst>
                                        </p:anim>
                                        <p:anim calcmode="lin" valueType="num">
                                          <p:cBhvr>
                                            <p:cTn id="59" dur="500" fill="hold"/>
                                            <p:tgtEl>
                                              <p:spTgt spid="1031"/>
                                            </p:tgtEl>
                                            <p:attrNameLst>
                                              <p:attrName>ppt_x</p:attrName>
                                            </p:attrNameLst>
                                          </p:cBhvr>
                                          <p:tavLst>
                                            <p:tav tm="0">
                                              <p:val>
                                                <p:fltVal val="0.5"/>
                                              </p:val>
                                            </p:tav>
                                            <p:tav tm="100000">
                                              <p:val>
                                                <p:strVal val="#ppt_x"/>
                                              </p:val>
                                            </p:tav>
                                          </p:tavLst>
                                        </p:anim>
                                        <p:anim calcmode="lin" valueType="num">
                                          <p:cBhvr>
                                            <p:cTn id="60" dur="500" fill="hold"/>
                                            <p:tgtEl>
                                              <p:spTgt spid="1031"/>
                                            </p:tgtEl>
                                            <p:attrNameLst>
                                              <p:attrName>ppt_y</p:attrName>
                                            </p:attrNameLst>
                                          </p:cBhvr>
                                          <p:tavLst>
                                            <p:tav tm="0">
                                              <p:val>
                                                <p:fltVal val="0.5"/>
                                              </p:val>
                                            </p:tav>
                                            <p:tav tm="100000">
                                              <p:val>
                                                <p:strVal val="#ppt_y"/>
                                              </p:val>
                                            </p:tav>
                                          </p:tavLst>
                                        </p:anim>
                                      </p:childTnLst>
                                    </p:cTn>
                                  </p:par>
                                </p:childTnLst>
                              </p:cTn>
                            </p:par>
                            <p:par>
                              <p:cTn id="61" fill="hold">
                                <p:stCondLst>
                                  <p:cond delay="2600"/>
                                </p:stCondLst>
                                <p:childTnLst>
                                  <p:par>
                                    <p:cTn id="62" presetID="2" presetClass="entr" presetSubtype="1" fill="hold" grpId="0" nodeType="afterEffect">
                                      <p:stCondLst>
                                        <p:cond delay="0"/>
                                      </p:stCondLst>
                                      <p:childTnLst>
                                        <p:set>
                                          <p:cBhvr>
                                            <p:cTn id="63" dur="1" fill="hold">
                                              <p:stCondLst>
                                                <p:cond delay="0"/>
                                              </p:stCondLst>
                                            </p:cTn>
                                            <p:tgtEl>
                                              <p:spTgt spid="35"/>
                                            </p:tgtEl>
                                            <p:attrNameLst>
                                              <p:attrName>style.visibility</p:attrName>
                                            </p:attrNameLst>
                                          </p:cBhvr>
                                          <p:to>
                                            <p:strVal val="visible"/>
                                          </p:to>
                                        </p:set>
                                        <p:anim calcmode="lin" valueType="num">
                                          <p:cBhvr additive="base">
                                            <p:cTn id="64" dur="500" fill="hold"/>
                                            <p:tgtEl>
                                              <p:spTgt spid="35"/>
                                            </p:tgtEl>
                                            <p:attrNameLst>
                                              <p:attrName>ppt_x</p:attrName>
                                            </p:attrNameLst>
                                          </p:cBhvr>
                                          <p:tavLst>
                                            <p:tav tm="0">
                                              <p:val>
                                                <p:strVal val="#ppt_x"/>
                                              </p:val>
                                            </p:tav>
                                            <p:tav tm="100000">
                                              <p:val>
                                                <p:strVal val="#ppt_x"/>
                                              </p:val>
                                            </p:tav>
                                          </p:tavLst>
                                        </p:anim>
                                        <p:anim calcmode="lin" valueType="num">
                                          <p:cBhvr additive="base">
                                            <p:cTn id="65" dur="500" fill="hold"/>
                                            <p:tgtEl>
                                              <p:spTgt spid="35"/>
                                            </p:tgtEl>
                                            <p:attrNameLst>
                                              <p:attrName>ppt_y</p:attrName>
                                            </p:attrNameLst>
                                          </p:cBhvr>
                                          <p:tavLst>
                                            <p:tav tm="0">
                                              <p:val>
                                                <p:strVal val="0-#ppt_h/2"/>
                                              </p:val>
                                            </p:tav>
                                            <p:tav tm="100000">
                                              <p:val>
                                                <p:strVal val="#ppt_y"/>
                                              </p:val>
                                            </p:tav>
                                          </p:tavLst>
                                        </p:anim>
                                      </p:childTnLst>
                                    </p:cTn>
                                  </p:par>
                                </p:childTnLst>
                              </p:cTn>
                            </p:par>
                            <p:par>
                              <p:cTn id="66" fill="hold">
                                <p:stCondLst>
                                  <p:cond delay="3100"/>
                                </p:stCondLst>
                                <p:childTnLst>
                                  <p:par>
                                    <p:cTn id="67" presetID="10" presetClass="entr" presetSubtype="0" fill="hold" grpId="0" nodeType="afterEffect">
                                      <p:stCondLst>
                                        <p:cond delay="0"/>
                                      </p:stCondLst>
                                      <p:childTnLst>
                                        <p:set>
                                          <p:cBhvr>
                                            <p:cTn id="68" dur="1" fill="hold">
                                              <p:stCondLst>
                                                <p:cond delay="0"/>
                                              </p:stCondLst>
                                            </p:cTn>
                                            <p:tgtEl>
                                              <p:spTgt spid="45"/>
                                            </p:tgtEl>
                                            <p:attrNameLst>
                                              <p:attrName>style.visibility</p:attrName>
                                            </p:attrNameLst>
                                          </p:cBhvr>
                                          <p:to>
                                            <p:strVal val="visible"/>
                                          </p:to>
                                        </p:set>
                                        <p:animEffect transition="in" filter="fade">
                                          <p:cBhvr>
                                            <p:cTn id="6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45"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C:\Users\Thinkpad\Desktop\111.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249" t="23624" r="32608" b="6241"/>
          <a:stretch/>
        </p:blipFill>
        <p:spPr bwMode="auto">
          <a:xfrm>
            <a:off x="755576" y="1218881"/>
            <a:ext cx="4326204" cy="331788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5306795" y="1381366"/>
            <a:ext cx="1885684" cy="250923"/>
          </a:xfrm>
          <a:prstGeom prst="rect">
            <a:avLst/>
          </a:prstGeom>
          <a:noFill/>
        </p:spPr>
        <p:txBody>
          <a:bodyPr wrap="square" lIns="82808" tIns="41403" rIns="82808" bIns="41403" rtlCol="0">
            <a:spAutoFit/>
          </a:bodyPr>
          <a:lstStyle/>
          <a:p>
            <a:pPr marL="155264" indent="-155264">
              <a:buFont typeface="Arial" panose="020B0604020202020204" pitchFamily="34" charset="0"/>
              <a:buChar char="•"/>
            </a:pPr>
            <a:r>
              <a:rPr lang="zh-CN" altLang="en-US" sz="1100" b="1" dirty="0">
                <a:latin typeface="微软雅黑" panose="020B0503020204020204" pitchFamily="34" charset="-122"/>
                <a:ea typeface="微软雅黑" panose="020B0503020204020204" pitchFamily="34" charset="-122"/>
              </a:rPr>
              <a:t>单击此处添加文字</a:t>
            </a:r>
          </a:p>
        </p:txBody>
      </p:sp>
      <p:sp>
        <p:nvSpPr>
          <p:cNvPr id="4" name="TextBox 3"/>
          <p:cNvSpPr txBox="1"/>
          <p:nvPr/>
        </p:nvSpPr>
        <p:spPr>
          <a:xfrm>
            <a:off x="5291611" y="1611636"/>
            <a:ext cx="3004125" cy="637612"/>
          </a:xfrm>
          <a:prstGeom prst="rect">
            <a:avLst/>
          </a:prstGeom>
          <a:noFill/>
        </p:spPr>
        <p:txBody>
          <a:bodyPr wrap="square" lIns="82808" tIns="41403" rIns="82808" bIns="41403" rtlCol="0">
            <a:spAutoFit/>
          </a:bodyPr>
          <a:lstStyle>
            <a:defPPr>
              <a:defRPr lang="zh-CN"/>
            </a:defPPr>
            <a:lvl1pPr>
              <a:defRPr sz="12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t>单击此处添加</a:t>
            </a:r>
            <a:r>
              <a:rPr lang="zh-CN" altLang="en-US" dirty="0" smtClean="0"/>
              <a:t>文字</a:t>
            </a:r>
            <a:r>
              <a:rPr lang="zh-CN" altLang="en-US" dirty="0"/>
              <a:t>单击此处添加</a:t>
            </a:r>
            <a:r>
              <a:rPr lang="zh-CN" altLang="en-US" dirty="0" smtClean="0"/>
              <a:t>文字单击</a:t>
            </a:r>
            <a:r>
              <a:rPr lang="zh-CN" altLang="en-US" dirty="0"/>
              <a:t>此处添加</a:t>
            </a:r>
            <a:r>
              <a:rPr lang="zh-CN" altLang="en-US" dirty="0" smtClean="0"/>
              <a:t>文字单击</a:t>
            </a:r>
            <a:r>
              <a:rPr lang="zh-CN" altLang="en-US" dirty="0"/>
              <a:t>此处添加</a:t>
            </a:r>
            <a:r>
              <a:rPr lang="zh-CN" altLang="en-US" dirty="0" smtClean="0"/>
              <a:t>文字单击</a:t>
            </a:r>
            <a:r>
              <a:rPr lang="zh-CN" altLang="en-US" dirty="0"/>
              <a:t>此处添加</a:t>
            </a:r>
            <a:r>
              <a:rPr lang="zh-CN" altLang="en-US" dirty="0" smtClean="0"/>
              <a:t>文字</a:t>
            </a:r>
            <a:endParaRPr lang="zh-CN" altLang="en-US" dirty="0"/>
          </a:p>
        </p:txBody>
      </p:sp>
      <p:cxnSp>
        <p:nvCxnSpPr>
          <p:cNvPr id="5" name="直接连接符 4"/>
          <p:cNvCxnSpPr/>
          <p:nvPr/>
        </p:nvCxnSpPr>
        <p:spPr>
          <a:xfrm>
            <a:off x="5356818" y="1611635"/>
            <a:ext cx="2803912" cy="0"/>
          </a:xfrm>
          <a:prstGeom prst="line">
            <a:avLst/>
          </a:prstGeom>
          <a:ln>
            <a:solidFill>
              <a:srgbClr val="79A7AD"/>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5291611" y="2210539"/>
            <a:ext cx="1885684" cy="250923"/>
          </a:xfrm>
          <a:prstGeom prst="rect">
            <a:avLst/>
          </a:prstGeom>
          <a:noFill/>
        </p:spPr>
        <p:txBody>
          <a:bodyPr wrap="square" lIns="82808" tIns="41403" rIns="82808" bIns="41403" rtlCol="0">
            <a:spAutoFit/>
          </a:bodyPr>
          <a:lstStyle/>
          <a:p>
            <a:pPr marL="155264" indent="-155264">
              <a:buFont typeface="Arial" panose="020B0604020202020204" pitchFamily="34" charset="0"/>
              <a:buChar char="•"/>
            </a:pPr>
            <a:r>
              <a:rPr lang="zh-CN" altLang="en-US" sz="1100" b="1" dirty="0">
                <a:latin typeface="微软雅黑" panose="020B0503020204020204" pitchFamily="34" charset="-122"/>
                <a:ea typeface="微软雅黑" panose="020B0503020204020204" pitchFamily="34" charset="-122"/>
              </a:rPr>
              <a:t>单击此处添加文字</a:t>
            </a:r>
          </a:p>
        </p:txBody>
      </p:sp>
      <p:sp>
        <p:nvSpPr>
          <p:cNvPr id="7" name="TextBox 6"/>
          <p:cNvSpPr txBox="1"/>
          <p:nvPr/>
        </p:nvSpPr>
        <p:spPr>
          <a:xfrm>
            <a:off x="5276427" y="2440808"/>
            <a:ext cx="3004125" cy="637612"/>
          </a:xfrm>
          <a:prstGeom prst="rect">
            <a:avLst/>
          </a:prstGeom>
          <a:noFill/>
        </p:spPr>
        <p:txBody>
          <a:bodyPr wrap="square" lIns="82808" tIns="41403" rIns="82808" bIns="41403" rtlCol="0">
            <a:spAutoFit/>
          </a:bodyPr>
          <a:lstStyle>
            <a:defPPr>
              <a:defRPr lang="zh-CN"/>
            </a:defPPr>
            <a:lvl1pPr>
              <a:defRPr sz="12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t>单击此处添加</a:t>
            </a:r>
            <a:r>
              <a:rPr lang="zh-CN" altLang="en-US" dirty="0" smtClean="0"/>
              <a:t>文字</a:t>
            </a:r>
            <a:r>
              <a:rPr lang="zh-CN" altLang="en-US" dirty="0"/>
              <a:t>单击此处添加</a:t>
            </a:r>
            <a:r>
              <a:rPr lang="zh-CN" altLang="en-US" dirty="0" smtClean="0"/>
              <a:t>文字单击</a:t>
            </a:r>
            <a:r>
              <a:rPr lang="zh-CN" altLang="en-US" dirty="0"/>
              <a:t>此处添加</a:t>
            </a:r>
            <a:r>
              <a:rPr lang="zh-CN" altLang="en-US" dirty="0" smtClean="0"/>
              <a:t>文字单击</a:t>
            </a:r>
            <a:r>
              <a:rPr lang="zh-CN" altLang="en-US" dirty="0"/>
              <a:t>此处添加</a:t>
            </a:r>
            <a:r>
              <a:rPr lang="zh-CN" altLang="en-US" dirty="0" smtClean="0"/>
              <a:t>文字单击</a:t>
            </a:r>
            <a:r>
              <a:rPr lang="zh-CN" altLang="en-US" dirty="0"/>
              <a:t>此处添加</a:t>
            </a:r>
            <a:r>
              <a:rPr lang="zh-CN" altLang="en-US" dirty="0" smtClean="0"/>
              <a:t>文字</a:t>
            </a:r>
            <a:endParaRPr lang="zh-CN" altLang="en-US" dirty="0"/>
          </a:p>
        </p:txBody>
      </p:sp>
      <p:cxnSp>
        <p:nvCxnSpPr>
          <p:cNvPr id="8" name="直接连接符 7"/>
          <p:cNvCxnSpPr/>
          <p:nvPr/>
        </p:nvCxnSpPr>
        <p:spPr>
          <a:xfrm>
            <a:off x="5341634" y="2440808"/>
            <a:ext cx="2803912" cy="0"/>
          </a:xfrm>
          <a:prstGeom prst="line">
            <a:avLst/>
          </a:prstGeom>
          <a:ln>
            <a:solidFill>
              <a:srgbClr val="79A7AD"/>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276427" y="3105539"/>
            <a:ext cx="1885684" cy="250923"/>
          </a:xfrm>
          <a:prstGeom prst="rect">
            <a:avLst/>
          </a:prstGeom>
          <a:noFill/>
        </p:spPr>
        <p:txBody>
          <a:bodyPr wrap="square" lIns="82808" tIns="41403" rIns="82808" bIns="41403" rtlCol="0">
            <a:spAutoFit/>
          </a:bodyPr>
          <a:lstStyle/>
          <a:p>
            <a:pPr marL="155264" indent="-155264">
              <a:buFont typeface="Arial" panose="020B0604020202020204" pitchFamily="34" charset="0"/>
              <a:buChar char="•"/>
            </a:pPr>
            <a:r>
              <a:rPr lang="zh-CN" altLang="en-US" sz="1100" b="1" dirty="0">
                <a:latin typeface="微软雅黑" panose="020B0503020204020204" pitchFamily="34" charset="-122"/>
                <a:ea typeface="微软雅黑" panose="020B0503020204020204" pitchFamily="34" charset="-122"/>
              </a:rPr>
              <a:t>单击此处添加文字</a:t>
            </a:r>
          </a:p>
        </p:txBody>
      </p:sp>
      <p:sp>
        <p:nvSpPr>
          <p:cNvPr id="10" name="TextBox 9"/>
          <p:cNvSpPr txBox="1"/>
          <p:nvPr/>
        </p:nvSpPr>
        <p:spPr>
          <a:xfrm>
            <a:off x="5261243" y="3335809"/>
            <a:ext cx="3004125" cy="637612"/>
          </a:xfrm>
          <a:prstGeom prst="rect">
            <a:avLst/>
          </a:prstGeom>
          <a:noFill/>
        </p:spPr>
        <p:txBody>
          <a:bodyPr wrap="square" lIns="82808" tIns="41403" rIns="82808" bIns="41403" rtlCol="0">
            <a:spAutoFit/>
          </a:bodyPr>
          <a:lstStyle>
            <a:defPPr>
              <a:defRPr lang="zh-CN"/>
            </a:defPPr>
            <a:lvl1pPr>
              <a:defRPr sz="12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t>单击此处添加</a:t>
            </a:r>
            <a:r>
              <a:rPr lang="zh-CN" altLang="en-US" dirty="0" smtClean="0"/>
              <a:t>文字</a:t>
            </a:r>
            <a:r>
              <a:rPr lang="zh-CN" altLang="en-US" dirty="0"/>
              <a:t>单击此处添加</a:t>
            </a:r>
            <a:r>
              <a:rPr lang="zh-CN" altLang="en-US" dirty="0" smtClean="0"/>
              <a:t>文字单击</a:t>
            </a:r>
            <a:r>
              <a:rPr lang="zh-CN" altLang="en-US" dirty="0"/>
              <a:t>此处添加</a:t>
            </a:r>
            <a:r>
              <a:rPr lang="zh-CN" altLang="en-US" dirty="0" smtClean="0"/>
              <a:t>文字单击</a:t>
            </a:r>
            <a:r>
              <a:rPr lang="zh-CN" altLang="en-US" dirty="0"/>
              <a:t>此处添加</a:t>
            </a:r>
            <a:r>
              <a:rPr lang="zh-CN" altLang="en-US" dirty="0" smtClean="0"/>
              <a:t>文字单击</a:t>
            </a:r>
            <a:r>
              <a:rPr lang="zh-CN" altLang="en-US" dirty="0"/>
              <a:t>此处添加</a:t>
            </a:r>
            <a:r>
              <a:rPr lang="zh-CN" altLang="en-US" dirty="0" smtClean="0"/>
              <a:t>文字</a:t>
            </a:r>
            <a:endParaRPr lang="zh-CN" altLang="en-US" dirty="0"/>
          </a:p>
        </p:txBody>
      </p:sp>
      <p:cxnSp>
        <p:nvCxnSpPr>
          <p:cNvPr id="11" name="直接连接符 10"/>
          <p:cNvCxnSpPr/>
          <p:nvPr/>
        </p:nvCxnSpPr>
        <p:spPr>
          <a:xfrm>
            <a:off x="5326449" y="3335809"/>
            <a:ext cx="2803912" cy="0"/>
          </a:xfrm>
          <a:prstGeom prst="line">
            <a:avLst/>
          </a:prstGeom>
          <a:ln>
            <a:solidFill>
              <a:srgbClr val="79A7A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5553552"/>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1+#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1+#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1+#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31" presetClass="entr" presetSubtype="0"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750" fill="hold"/>
                                        <p:tgtEl>
                                          <p:spTgt spid="3"/>
                                        </p:tgtEl>
                                        <p:attrNameLst>
                                          <p:attrName>ppt_w</p:attrName>
                                        </p:attrNameLst>
                                      </p:cBhvr>
                                      <p:tavLst>
                                        <p:tav tm="0">
                                          <p:val>
                                            <p:fltVal val="0"/>
                                          </p:val>
                                        </p:tav>
                                        <p:tav tm="100000">
                                          <p:val>
                                            <p:strVal val="#ppt_w"/>
                                          </p:val>
                                        </p:tav>
                                      </p:tavLst>
                                    </p:anim>
                                    <p:anim calcmode="lin" valueType="num">
                                      <p:cBhvr>
                                        <p:cTn id="27" dur="750" fill="hold"/>
                                        <p:tgtEl>
                                          <p:spTgt spid="3"/>
                                        </p:tgtEl>
                                        <p:attrNameLst>
                                          <p:attrName>ppt_h</p:attrName>
                                        </p:attrNameLst>
                                      </p:cBhvr>
                                      <p:tavLst>
                                        <p:tav tm="0">
                                          <p:val>
                                            <p:fltVal val="0"/>
                                          </p:val>
                                        </p:tav>
                                        <p:tav tm="100000">
                                          <p:val>
                                            <p:strVal val="#ppt_h"/>
                                          </p:val>
                                        </p:tav>
                                      </p:tavLst>
                                    </p:anim>
                                    <p:anim calcmode="lin" valueType="num">
                                      <p:cBhvr>
                                        <p:cTn id="28" dur="750" fill="hold"/>
                                        <p:tgtEl>
                                          <p:spTgt spid="3"/>
                                        </p:tgtEl>
                                        <p:attrNameLst>
                                          <p:attrName>style.rotation</p:attrName>
                                        </p:attrNameLst>
                                      </p:cBhvr>
                                      <p:tavLst>
                                        <p:tav tm="0">
                                          <p:val>
                                            <p:fltVal val="90"/>
                                          </p:val>
                                        </p:tav>
                                        <p:tav tm="100000">
                                          <p:val>
                                            <p:fltVal val="0"/>
                                          </p:val>
                                        </p:tav>
                                      </p:tavLst>
                                    </p:anim>
                                    <p:animEffect transition="in" filter="fade">
                                      <p:cBhvr>
                                        <p:cTn id="29" dur="750"/>
                                        <p:tgtEl>
                                          <p:spTgt spid="3"/>
                                        </p:tgtEl>
                                      </p:cBhvr>
                                    </p:animEffect>
                                  </p:childTnLst>
                                </p:cTn>
                              </p:par>
                              <p:par>
                                <p:cTn id="30" presetID="31" presetClass="entr" presetSubtype="0"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750" fill="hold"/>
                                        <p:tgtEl>
                                          <p:spTgt spid="6"/>
                                        </p:tgtEl>
                                        <p:attrNameLst>
                                          <p:attrName>ppt_w</p:attrName>
                                        </p:attrNameLst>
                                      </p:cBhvr>
                                      <p:tavLst>
                                        <p:tav tm="0">
                                          <p:val>
                                            <p:fltVal val="0"/>
                                          </p:val>
                                        </p:tav>
                                        <p:tav tm="100000">
                                          <p:val>
                                            <p:strVal val="#ppt_w"/>
                                          </p:val>
                                        </p:tav>
                                      </p:tavLst>
                                    </p:anim>
                                    <p:anim calcmode="lin" valueType="num">
                                      <p:cBhvr>
                                        <p:cTn id="33" dur="750" fill="hold"/>
                                        <p:tgtEl>
                                          <p:spTgt spid="6"/>
                                        </p:tgtEl>
                                        <p:attrNameLst>
                                          <p:attrName>ppt_h</p:attrName>
                                        </p:attrNameLst>
                                      </p:cBhvr>
                                      <p:tavLst>
                                        <p:tav tm="0">
                                          <p:val>
                                            <p:fltVal val="0"/>
                                          </p:val>
                                        </p:tav>
                                        <p:tav tm="100000">
                                          <p:val>
                                            <p:strVal val="#ppt_h"/>
                                          </p:val>
                                        </p:tav>
                                      </p:tavLst>
                                    </p:anim>
                                    <p:anim calcmode="lin" valueType="num">
                                      <p:cBhvr>
                                        <p:cTn id="34" dur="750" fill="hold"/>
                                        <p:tgtEl>
                                          <p:spTgt spid="6"/>
                                        </p:tgtEl>
                                        <p:attrNameLst>
                                          <p:attrName>style.rotation</p:attrName>
                                        </p:attrNameLst>
                                      </p:cBhvr>
                                      <p:tavLst>
                                        <p:tav tm="0">
                                          <p:val>
                                            <p:fltVal val="90"/>
                                          </p:val>
                                        </p:tav>
                                        <p:tav tm="100000">
                                          <p:val>
                                            <p:fltVal val="0"/>
                                          </p:val>
                                        </p:tav>
                                      </p:tavLst>
                                    </p:anim>
                                    <p:animEffect transition="in" filter="fade">
                                      <p:cBhvr>
                                        <p:cTn id="35" dur="750"/>
                                        <p:tgtEl>
                                          <p:spTgt spid="6"/>
                                        </p:tgtEl>
                                      </p:cBhvr>
                                    </p:animEffect>
                                  </p:childTnLst>
                                </p:cTn>
                              </p:par>
                              <p:par>
                                <p:cTn id="36" presetID="31" presetClass="entr" presetSubtype="0"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750" fill="hold"/>
                                        <p:tgtEl>
                                          <p:spTgt spid="9"/>
                                        </p:tgtEl>
                                        <p:attrNameLst>
                                          <p:attrName>ppt_w</p:attrName>
                                        </p:attrNameLst>
                                      </p:cBhvr>
                                      <p:tavLst>
                                        <p:tav tm="0">
                                          <p:val>
                                            <p:fltVal val="0"/>
                                          </p:val>
                                        </p:tav>
                                        <p:tav tm="100000">
                                          <p:val>
                                            <p:strVal val="#ppt_w"/>
                                          </p:val>
                                        </p:tav>
                                      </p:tavLst>
                                    </p:anim>
                                    <p:anim calcmode="lin" valueType="num">
                                      <p:cBhvr>
                                        <p:cTn id="39" dur="750" fill="hold"/>
                                        <p:tgtEl>
                                          <p:spTgt spid="9"/>
                                        </p:tgtEl>
                                        <p:attrNameLst>
                                          <p:attrName>ppt_h</p:attrName>
                                        </p:attrNameLst>
                                      </p:cBhvr>
                                      <p:tavLst>
                                        <p:tav tm="0">
                                          <p:val>
                                            <p:fltVal val="0"/>
                                          </p:val>
                                        </p:tav>
                                        <p:tav tm="100000">
                                          <p:val>
                                            <p:strVal val="#ppt_h"/>
                                          </p:val>
                                        </p:tav>
                                      </p:tavLst>
                                    </p:anim>
                                    <p:anim calcmode="lin" valueType="num">
                                      <p:cBhvr>
                                        <p:cTn id="40" dur="750" fill="hold"/>
                                        <p:tgtEl>
                                          <p:spTgt spid="9"/>
                                        </p:tgtEl>
                                        <p:attrNameLst>
                                          <p:attrName>style.rotation</p:attrName>
                                        </p:attrNameLst>
                                      </p:cBhvr>
                                      <p:tavLst>
                                        <p:tav tm="0">
                                          <p:val>
                                            <p:fltVal val="90"/>
                                          </p:val>
                                        </p:tav>
                                        <p:tav tm="100000">
                                          <p:val>
                                            <p:fltVal val="0"/>
                                          </p:val>
                                        </p:tav>
                                      </p:tavLst>
                                    </p:anim>
                                    <p:animEffect transition="in" filter="fade">
                                      <p:cBhvr>
                                        <p:cTn id="41" dur="750"/>
                                        <p:tgtEl>
                                          <p:spTgt spid="9"/>
                                        </p:tgtEl>
                                      </p:cBhvr>
                                    </p:animEffect>
                                  </p:childTnLst>
                                </p:cTn>
                              </p:par>
                            </p:childTnLst>
                          </p:cTn>
                        </p:par>
                        <p:par>
                          <p:cTn id="42" fill="hold">
                            <p:stCondLst>
                              <p:cond delay="2250"/>
                            </p:stCondLst>
                            <p:childTnLst>
                              <p:par>
                                <p:cTn id="43" presetID="22" presetClass="entr" presetSubtype="1"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ipe(up)">
                                      <p:cBhvr>
                                        <p:cTn id="45" dur="500"/>
                                        <p:tgtEl>
                                          <p:spTgt spid="4"/>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wipe(up)">
                                      <p:cBhvr>
                                        <p:cTn id="48" dur="500"/>
                                        <p:tgtEl>
                                          <p:spTgt spid="7"/>
                                        </p:tgtEl>
                                      </p:cBhvr>
                                    </p:animEffect>
                                  </p:childTnLst>
                                </p:cTn>
                              </p:par>
                              <p:par>
                                <p:cTn id="49" presetID="22" presetClass="entr" presetSubtype="1"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up)">
                                      <p:cBhvr>
                                        <p:cTn id="5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Picture 3" descr="C:\Users\Thinkpad\Desktop\frfrfr.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5145088"/>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8" descr="C:\Users\Thinkpad\Desktop\76.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5139" t="6912" r="15138" b="10020"/>
          <a:stretch/>
        </p:blipFill>
        <p:spPr bwMode="auto">
          <a:xfrm>
            <a:off x="3481600" y="831199"/>
            <a:ext cx="2180800" cy="1461967"/>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4" name="TextBox 53"/>
          <p:cNvSpPr txBox="1"/>
          <p:nvPr/>
        </p:nvSpPr>
        <p:spPr>
          <a:xfrm>
            <a:off x="3710227" y="1081626"/>
            <a:ext cx="1723549" cy="553998"/>
          </a:xfrm>
          <a:prstGeom prst="rect">
            <a:avLst/>
          </a:prstGeom>
          <a:noFill/>
        </p:spPr>
        <p:txBody>
          <a:bodyPr wrap="none" rtlCol="0">
            <a:spAutoFit/>
          </a:bodyPr>
          <a:lstStyle/>
          <a:p>
            <a:pPr algn="ctr"/>
            <a:r>
              <a:rPr lang="zh-CN" altLang="en-US" sz="3000" dirty="0" smtClean="0">
                <a:solidFill>
                  <a:schemeClr val="bg1"/>
                </a:solidFill>
                <a:latin typeface="微软雅黑" panose="020B0503020204020204" pitchFamily="34" charset="-122"/>
                <a:ea typeface="微软雅黑" panose="020B0503020204020204" pitchFamily="34" charset="-122"/>
              </a:rPr>
              <a:t>第二部分</a:t>
            </a:r>
            <a:endParaRPr lang="zh-CN" altLang="en-US" sz="3000" dirty="0">
              <a:solidFill>
                <a:schemeClr val="bg1"/>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2843808" y="2679817"/>
            <a:ext cx="0" cy="165618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3009596" y="2751883"/>
            <a:ext cx="4216451" cy="503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4" rIns="91431" bIns="45714" rtlCol="0" anchor="ctr"/>
          <a:lstStyle/>
          <a:p>
            <a:pPr algn="ctr"/>
            <a:endParaRPr lang="zh-CN" altLang="en-US"/>
          </a:p>
        </p:txBody>
      </p:sp>
      <p:sp>
        <p:nvSpPr>
          <p:cNvPr id="8" name="TextBox 7"/>
          <p:cNvSpPr txBox="1"/>
          <p:nvPr/>
        </p:nvSpPr>
        <p:spPr>
          <a:xfrm>
            <a:off x="3038060" y="2740942"/>
            <a:ext cx="3775394" cy="523220"/>
          </a:xfrm>
          <a:prstGeom prst="rect">
            <a:avLst/>
          </a:prstGeom>
          <a:noFill/>
        </p:spPr>
        <p:txBody>
          <a:bodyPr wrap="none" lIns="91431" tIns="45714" rIns="91431" bIns="45714" rtlCol="0">
            <a:spAutoFit/>
          </a:bodyPr>
          <a:lstStyle/>
          <a:p>
            <a:r>
              <a:rPr lang="zh-CN" altLang="en-US" sz="2800" b="1" dirty="0">
                <a:solidFill>
                  <a:srgbClr val="79A7AD"/>
                </a:solidFill>
                <a:latin typeface="微软雅黑" panose="020B0503020204020204" pitchFamily="34" charset="-122"/>
                <a:ea typeface="微软雅黑" panose="020B0503020204020204" pitchFamily="34" charset="-122"/>
              </a:rPr>
              <a:t>二、获得的成绩及经验</a:t>
            </a:r>
          </a:p>
        </p:txBody>
      </p:sp>
      <p:grpSp>
        <p:nvGrpSpPr>
          <p:cNvPr id="9" name="组合 8"/>
          <p:cNvGrpSpPr/>
          <p:nvPr/>
        </p:nvGrpSpPr>
        <p:grpSpPr>
          <a:xfrm>
            <a:off x="3029814" y="3334240"/>
            <a:ext cx="1727054" cy="341951"/>
            <a:chOff x="3009596" y="349591"/>
            <a:chExt cx="1727054" cy="341952"/>
          </a:xfrm>
        </p:grpSpPr>
        <p:grpSp>
          <p:nvGrpSpPr>
            <p:cNvPr id="10" name="组合 9"/>
            <p:cNvGrpSpPr/>
            <p:nvPr/>
          </p:nvGrpSpPr>
          <p:grpSpPr>
            <a:xfrm>
              <a:off x="3009596" y="385319"/>
              <a:ext cx="266260" cy="266260"/>
              <a:chOff x="3009596" y="385319"/>
              <a:chExt cx="266260" cy="266260"/>
            </a:xfrm>
          </p:grpSpPr>
          <p:sp>
            <p:nvSpPr>
              <p:cNvPr id="12" name="椭圆 11"/>
              <p:cNvSpPr/>
              <p:nvPr/>
            </p:nvSpPr>
            <p:spPr>
              <a:xfrm>
                <a:off x="3009596" y="385319"/>
                <a:ext cx="266260" cy="26626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3080055" y="450996"/>
                <a:ext cx="169200" cy="1224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TextBox 10"/>
            <p:cNvSpPr txBox="1"/>
            <p:nvPr/>
          </p:nvSpPr>
          <p:spPr>
            <a:xfrm>
              <a:off x="3319849" y="349591"/>
              <a:ext cx="1416801" cy="341952"/>
            </a:xfrm>
            <a:prstGeom prst="rect">
              <a:avLst/>
            </a:prstGeom>
            <a:noFill/>
          </p:spPr>
          <p:txBody>
            <a:bodyPr wrap="non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点击添加文字</a:t>
              </a:r>
            </a:p>
          </p:txBody>
        </p:sp>
      </p:grpSp>
      <p:grpSp>
        <p:nvGrpSpPr>
          <p:cNvPr id="14" name="组合 13"/>
          <p:cNvGrpSpPr/>
          <p:nvPr/>
        </p:nvGrpSpPr>
        <p:grpSpPr>
          <a:xfrm>
            <a:off x="3029814" y="3653677"/>
            <a:ext cx="1726025" cy="338554"/>
            <a:chOff x="3009596" y="349591"/>
            <a:chExt cx="1726026" cy="338554"/>
          </a:xfrm>
        </p:grpSpPr>
        <p:grpSp>
          <p:nvGrpSpPr>
            <p:cNvPr id="15" name="组合 14"/>
            <p:cNvGrpSpPr/>
            <p:nvPr/>
          </p:nvGrpSpPr>
          <p:grpSpPr>
            <a:xfrm>
              <a:off x="3009596" y="385319"/>
              <a:ext cx="266260" cy="266260"/>
              <a:chOff x="3009596" y="385319"/>
              <a:chExt cx="266260" cy="266260"/>
            </a:xfrm>
          </p:grpSpPr>
          <p:sp>
            <p:nvSpPr>
              <p:cNvPr id="17" name="椭圆 16"/>
              <p:cNvSpPr/>
              <p:nvPr/>
            </p:nvSpPr>
            <p:spPr>
              <a:xfrm>
                <a:off x="3009596" y="385319"/>
                <a:ext cx="266260" cy="26626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rot="5400000">
                <a:off x="3080055" y="450996"/>
                <a:ext cx="169200" cy="1224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TextBox 15"/>
            <p:cNvSpPr txBox="1"/>
            <p:nvPr/>
          </p:nvSpPr>
          <p:spPr>
            <a:xfrm>
              <a:off x="3319849" y="349591"/>
              <a:ext cx="1415773" cy="338554"/>
            </a:xfrm>
            <a:prstGeom prst="rect">
              <a:avLst/>
            </a:prstGeom>
            <a:noFill/>
          </p:spPr>
          <p:txBody>
            <a:bodyPr wrap="none" rtlCol="0">
              <a:spAutoFit/>
            </a:bodyPr>
            <a:lstStyle>
              <a:defPPr>
                <a:defRPr lang="zh-CN"/>
              </a:defPPr>
              <a:lvl1pPr>
                <a:defRPr sz="1600" b="1">
                  <a:solidFill>
                    <a:schemeClr val="bg1"/>
                  </a:solidFill>
                  <a:latin typeface="微软雅黑" panose="020B0503020204020204" pitchFamily="34" charset="-122"/>
                  <a:ea typeface="微软雅黑" panose="020B0503020204020204" pitchFamily="34" charset="-122"/>
                </a:defRPr>
              </a:lvl1pPr>
            </a:lstStyle>
            <a:p>
              <a:r>
                <a:rPr lang="zh-CN" altLang="en-US" dirty="0"/>
                <a:t>点击添加文字</a:t>
              </a:r>
            </a:p>
          </p:txBody>
        </p:sp>
      </p:grpSp>
      <p:grpSp>
        <p:nvGrpSpPr>
          <p:cNvPr id="19" name="组合 18"/>
          <p:cNvGrpSpPr/>
          <p:nvPr/>
        </p:nvGrpSpPr>
        <p:grpSpPr>
          <a:xfrm>
            <a:off x="3029814" y="3973113"/>
            <a:ext cx="1726025" cy="338554"/>
            <a:chOff x="3009596" y="349591"/>
            <a:chExt cx="1726026" cy="338554"/>
          </a:xfrm>
        </p:grpSpPr>
        <p:grpSp>
          <p:nvGrpSpPr>
            <p:cNvPr id="20" name="组合 19"/>
            <p:cNvGrpSpPr/>
            <p:nvPr/>
          </p:nvGrpSpPr>
          <p:grpSpPr>
            <a:xfrm>
              <a:off x="3009596" y="385319"/>
              <a:ext cx="266260" cy="266260"/>
              <a:chOff x="3009596" y="385319"/>
              <a:chExt cx="266260" cy="266260"/>
            </a:xfrm>
          </p:grpSpPr>
          <p:sp>
            <p:nvSpPr>
              <p:cNvPr id="22" name="椭圆 21"/>
              <p:cNvSpPr/>
              <p:nvPr/>
            </p:nvSpPr>
            <p:spPr>
              <a:xfrm>
                <a:off x="3009596" y="385319"/>
                <a:ext cx="266260" cy="26626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3080055" y="450996"/>
                <a:ext cx="169200" cy="1224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TextBox 20"/>
            <p:cNvSpPr txBox="1"/>
            <p:nvPr/>
          </p:nvSpPr>
          <p:spPr>
            <a:xfrm>
              <a:off x="3319849" y="349591"/>
              <a:ext cx="1415773" cy="338554"/>
            </a:xfrm>
            <a:prstGeom prst="rect">
              <a:avLst/>
            </a:prstGeom>
            <a:noFill/>
          </p:spPr>
          <p:txBody>
            <a:bodyPr wrap="none" rtlCol="0">
              <a:spAutoFit/>
            </a:bodyPr>
            <a:lstStyle>
              <a:defPPr>
                <a:defRPr lang="zh-CN"/>
              </a:defPPr>
              <a:lvl1pPr>
                <a:defRPr sz="1600" b="1">
                  <a:solidFill>
                    <a:schemeClr val="bg1"/>
                  </a:solidFill>
                  <a:latin typeface="微软雅黑" panose="020B0503020204020204" pitchFamily="34" charset="-122"/>
                  <a:ea typeface="微软雅黑" panose="020B0503020204020204" pitchFamily="34" charset="-122"/>
                </a:defRPr>
              </a:lvl1pPr>
            </a:lstStyle>
            <a:p>
              <a:r>
                <a:rPr lang="zh-CN" altLang="en-US" dirty="0"/>
                <a:t>点击添加文字</a:t>
              </a:r>
            </a:p>
          </p:txBody>
        </p:sp>
      </p:grpSp>
      <p:grpSp>
        <p:nvGrpSpPr>
          <p:cNvPr id="24" name="组合 23"/>
          <p:cNvGrpSpPr/>
          <p:nvPr/>
        </p:nvGrpSpPr>
        <p:grpSpPr>
          <a:xfrm>
            <a:off x="5500021" y="3327566"/>
            <a:ext cx="1726025" cy="338554"/>
            <a:chOff x="3009596" y="349591"/>
            <a:chExt cx="1726026" cy="338554"/>
          </a:xfrm>
        </p:grpSpPr>
        <p:grpSp>
          <p:nvGrpSpPr>
            <p:cNvPr id="25" name="组合 24"/>
            <p:cNvGrpSpPr/>
            <p:nvPr/>
          </p:nvGrpSpPr>
          <p:grpSpPr>
            <a:xfrm>
              <a:off x="3009596" y="385319"/>
              <a:ext cx="266260" cy="266260"/>
              <a:chOff x="3009596" y="385319"/>
              <a:chExt cx="266260" cy="266260"/>
            </a:xfrm>
          </p:grpSpPr>
          <p:sp>
            <p:nvSpPr>
              <p:cNvPr id="27" name="椭圆 26"/>
              <p:cNvSpPr/>
              <p:nvPr/>
            </p:nvSpPr>
            <p:spPr>
              <a:xfrm>
                <a:off x="3009596" y="385319"/>
                <a:ext cx="266260" cy="26626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5400000">
                <a:off x="3080055" y="450996"/>
                <a:ext cx="169200" cy="1224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TextBox 25"/>
            <p:cNvSpPr txBox="1"/>
            <p:nvPr/>
          </p:nvSpPr>
          <p:spPr>
            <a:xfrm>
              <a:off x="3319849" y="349591"/>
              <a:ext cx="1415773" cy="338554"/>
            </a:xfrm>
            <a:prstGeom prst="rect">
              <a:avLst/>
            </a:prstGeom>
            <a:noFill/>
          </p:spPr>
          <p:txBody>
            <a:bodyPr wrap="none" rtlCol="0">
              <a:spAutoFit/>
            </a:bodyPr>
            <a:lstStyle>
              <a:defPPr>
                <a:defRPr lang="zh-CN"/>
              </a:defPPr>
              <a:lvl1pPr>
                <a:defRPr sz="1600" b="1">
                  <a:solidFill>
                    <a:schemeClr val="bg1"/>
                  </a:solidFill>
                  <a:latin typeface="微软雅黑" panose="020B0503020204020204" pitchFamily="34" charset="-122"/>
                  <a:ea typeface="微软雅黑" panose="020B0503020204020204" pitchFamily="34" charset="-122"/>
                </a:defRPr>
              </a:lvl1pPr>
            </a:lstStyle>
            <a:p>
              <a:r>
                <a:rPr lang="zh-CN" altLang="en-US" dirty="0"/>
                <a:t>点击添加文字</a:t>
              </a:r>
            </a:p>
          </p:txBody>
        </p:sp>
      </p:grpSp>
      <p:grpSp>
        <p:nvGrpSpPr>
          <p:cNvPr id="29" name="组合 28"/>
          <p:cNvGrpSpPr/>
          <p:nvPr/>
        </p:nvGrpSpPr>
        <p:grpSpPr>
          <a:xfrm>
            <a:off x="5500021" y="3647004"/>
            <a:ext cx="1726025" cy="338554"/>
            <a:chOff x="3009596" y="349591"/>
            <a:chExt cx="1726026" cy="338554"/>
          </a:xfrm>
        </p:grpSpPr>
        <p:grpSp>
          <p:nvGrpSpPr>
            <p:cNvPr id="30" name="组合 29"/>
            <p:cNvGrpSpPr/>
            <p:nvPr/>
          </p:nvGrpSpPr>
          <p:grpSpPr>
            <a:xfrm>
              <a:off x="3009596" y="385319"/>
              <a:ext cx="266260" cy="266260"/>
              <a:chOff x="3009596" y="385319"/>
              <a:chExt cx="266260" cy="266260"/>
            </a:xfrm>
          </p:grpSpPr>
          <p:sp>
            <p:nvSpPr>
              <p:cNvPr id="32" name="椭圆 31"/>
              <p:cNvSpPr/>
              <p:nvPr/>
            </p:nvSpPr>
            <p:spPr>
              <a:xfrm>
                <a:off x="3009596" y="385319"/>
                <a:ext cx="266260" cy="26626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5400000">
                <a:off x="3080055" y="450996"/>
                <a:ext cx="169200" cy="1224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30"/>
            <p:cNvSpPr txBox="1"/>
            <p:nvPr/>
          </p:nvSpPr>
          <p:spPr>
            <a:xfrm>
              <a:off x="3319849" y="349591"/>
              <a:ext cx="1415773" cy="338554"/>
            </a:xfrm>
            <a:prstGeom prst="rect">
              <a:avLst/>
            </a:prstGeom>
            <a:noFill/>
          </p:spPr>
          <p:txBody>
            <a:bodyPr wrap="none" rtlCol="0">
              <a:spAutoFit/>
            </a:bodyPr>
            <a:lstStyle>
              <a:defPPr>
                <a:defRPr lang="zh-CN"/>
              </a:defPPr>
              <a:lvl1pPr>
                <a:defRPr sz="1600" b="1">
                  <a:solidFill>
                    <a:schemeClr val="bg1"/>
                  </a:solidFill>
                  <a:latin typeface="微软雅黑" panose="020B0503020204020204" pitchFamily="34" charset="-122"/>
                  <a:ea typeface="微软雅黑" panose="020B0503020204020204" pitchFamily="34" charset="-122"/>
                </a:defRPr>
              </a:lvl1pPr>
            </a:lstStyle>
            <a:p>
              <a:r>
                <a:rPr lang="zh-CN" altLang="en-US" dirty="0"/>
                <a:t>点击添加文字</a:t>
              </a:r>
            </a:p>
          </p:txBody>
        </p:sp>
      </p:grpSp>
      <p:grpSp>
        <p:nvGrpSpPr>
          <p:cNvPr id="34" name="组合 33"/>
          <p:cNvGrpSpPr/>
          <p:nvPr/>
        </p:nvGrpSpPr>
        <p:grpSpPr>
          <a:xfrm>
            <a:off x="5500021" y="3966442"/>
            <a:ext cx="1726025" cy="338554"/>
            <a:chOff x="3009596" y="349591"/>
            <a:chExt cx="1726026" cy="338554"/>
          </a:xfrm>
        </p:grpSpPr>
        <p:grpSp>
          <p:nvGrpSpPr>
            <p:cNvPr id="35" name="组合 34"/>
            <p:cNvGrpSpPr/>
            <p:nvPr/>
          </p:nvGrpSpPr>
          <p:grpSpPr>
            <a:xfrm>
              <a:off x="3009596" y="385319"/>
              <a:ext cx="266260" cy="266260"/>
              <a:chOff x="3009596" y="385319"/>
              <a:chExt cx="266260" cy="266260"/>
            </a:xfrm>
          </p:grpSpPr>
          <p:sp>
            <p:nvSpPr>
              <p:cNvPr id="37" name="椭圆 36"/>
              <p:cNvSpPr/>
              <p:nvPr/>
            </p:nvSpPr>
            <p:spPr>
              <a:xfrm>
                <a:off x="3009596" y="385319"/>
                <a:ext cx="266260" cy="26626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p:cNvSpPr/>
              <p:nvPr/>
            </p:nvSpPr>
            <p:spPr>
              <a:xfrm rot="5400000">
                <a:off x="3080055" y="450996"/>
                <a:ext cx="169200" cy="1224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TextBox 35"/>
            <p:cNvSpPr txBox="1"/>
            <p:nvPr/>
          </p:nvSpPr>
          <p:spPr>
            <a:xfrm>
              <a:off x="3319849" y="349591"/>
              <a:ext cx="1415773" cy="338554"/>
            </a:xfrm>
            <a:prstGeom prst="rect">
              <a:avLst/>
            </a:prstGeom>
            <a:noFill/>
          </p:spPr>
          <p:txBody>
            <a:bodyPr wrap="none" rtlCol="0">
              <a:spAutoFit/>
            </a:bodyPr>
            <a:lstStyle>
              <a:defPPr>
                <a:defRPr lang="zh-CN"/>
              </a:defPPr>
              <a:lvl1pPr>
                <a:defRPr sz="1600" b="1">
                  <a:solidFill>
                    <a:schemeClr val="bg1"/>
                  </a:solidFill>
                  <a:latin typeface="微软雅黑" panose="020B0503020204020204" pitchFamily="34" charset="-122"/>
                  <a:ea typeface="微软雅黑" panose="020B0503020204020204" pitchFamily="34" charset="-122"/>
                </a:defRPr>
              </a:lvl1pPr>
            </a:lstStyle>
            <a:p>
              <a:r>
                <a:rPr lang="zh-CN" altLang="en-US" dirty="0"/>
                <a:t>点击添加文字</a:t>
              </a:r>
            </a:p>
          </p:txBody>
        </p:sp>
      </p:grpSp>
      <p:pic>
        <p:nvPicPr>
          <p:cNvPr id="39" name="Picture 2" descr="C:\Users\Thinkpad\Desktop\ff.png"/>
          <p:cNvPicPr>
            <a:picLocks noChangeAspect="1" noChangeArrowheads="1"/>
          </p:cNvPicPr>
          <p:nvPr/>
        </p:nvPicPr>
        <p:blipFill>
          <a:blip r:embed="rId5" cstate="print">
            <a:biLevel thresh="25000"/>
            <a:extLst>
              <a:ext uri="{28A0092B-C50C-407E-A947-70E740481C1C}">
                <a14:useLocalDpi xmlns:a14="http://schemas.microsoft.com/office/drawing/2010/main" val="0"/>
              </a:ext>
            </a:extLst>
          </a:blip>
          <a:srcRect/>
          <a:stretch>
            <a:fillRect/>
          </a:stretch>
        </p:blipFill>
        <p:spPr bwMode="auto">
          <a:xfrm>
            <a:off x="1531020" y="2800831"/>
            <a:ext cx="1172408" cy="14971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5553552"/>
      </p:ext>
    </p:extLst>
  </p:cSld>
  <p:clrMapOvr>
    <a:masterClrMapping/>
  </p:clrMapOvr>
  <mc:AlternateContent xmlns:mc="http://schemas.openxmlformats.org/markup-compatibility/2006" xmlns:p14="http://schemas.microsoft.com/office/powerpoint/2010/main">
    <mc:Choice Requires="p14">
      <p:transition spd="slow" p14:dur="1750" advClick="0" advTm="4000">
        <p14:reveal/>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outHorizontal)">
                                      <p:cBhvr>
                                        <p:cTn id="13" dur="500"/>
                                        <p:tgtEl>
                                          <p:spTgt spid="6"/>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par>
                          <p:cTn id="22" fill="hold">
                            <p:stCondLst>
                              <p:cond delay="2000"/>
                            </p:stCondLst>
                            <p:childTnLst>
                              <p:par>
                                <p:cTn id="23" presetID="2" presetClass="entr" presetSubtype="12"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0-#ppt_w/2"/>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par>
                                <p:cTn id="27" presetID="2" presetClass="entr" presetSubtype="12" fill="hold" nodeType="withEffect">
                                  <p:stCondLst>
                                    <p:cond delay="10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0-#ppt_w/2"/>
                                          </p:val>
                                        </p:tav>
                                        <p:tav tm="100000">
                                          <p:val>
                                            <p:strVal val="#ppt_x"/>
                                          </p:val>
                                        </p:tav>
                                      </p:tavLst>
                                    </p:anim>
                                    <p:anim calcmode="lin" valueType="num">
                                      <p:cBhvr additive="base">
                                        <p:cTn id="30" dur="500" fill="hold"/>
                                        <p:tgtEl>
                                          <p:spTgt spid="14"/>
                                        </p:tgtEl>
                                        <p:attrNameLst>
                                          <p:attrName>ppt_y</p:attrName>
                                        </p:attrNameLst>
                                      </p:cBhvr>
                                      <p:tavLst>
                                        <p:tav tm="0">
                                          <p:val>
                                            <p:strVal val="1+#ppt_h/2"/>
                                          </p:val>
                                        </p:tav>
                                        <p:tav tm="100000">
                                          <p:val>
                                            <p:strVal val="#ppt_y"/>
                                          </p:val>
                                        </p:tav>
                                      </p:tavLst>
                                    </p:anim>
                                  </p:childTnLst>
                                </p:cTn>
                              </p:par>
                              <p:par>
                                <p:cTn id="31" presetID="2" presetClass="entr" presetSubtype="12" fill="hold" nodeType="withEffect">
                                  <p:stCondLst>
                                    <p:cond delay="20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fill="hold"/>
                                        <p:tgtEl>
                                          <p:spTgt spid="19"/>
                                        </p:tgtEl>
                                        <p:attrNameLst>
                                          <p:attrName>ppt_x</p:attrName>
                                        </p:attrNameLst>
                                      </p:cBhvr>
                                      <p:tavLst>
                                        <p:tav tm="0">
                                          <p:val>
                                            <p:strVal val="0-#ppt_w/2"/>
                                          </p:val>
                                        </p:tav>
                                        <p:tav tm="100000">
                                          <p:val>
                                            <p:strVal val="#ppt_x"/>
                                          </p:val>
                                        </p:tav>
                                      </p:tavLst>
                                    </p:anim>
                                    <p:anim calcmode="lin" valueType="num">
                                      <p:cBhvr additive="base">
                                        <p:cTn id="34" dur="500" fill="hold"/>
                                        <p:tgtEl>
                                          <p:spTgt spid="19"/>
                                        </p:tgtEl>
                                        <p:attrNameLst>
                                          <p:attrName>ppt_y</p:attrName>
                                        </p:attrNameLst>
                                      </p:cBhvr>
                                      <p:tavLst>
                                        <p:tav tm="0">
                                          <p:val>
                                            <p:strVal val="1+#ppt_h/2"/>
                                          </p:val>
                                        </p:tav>
                                        <p:tav tm="100000">
                                          <p:val>
                                            <p:strVal val="#ppt_y"/>
                                          </p:val>
                                        </p:tav>
                                      </p:tavLst>
                                    </p:anim>
                                  </p:childTnLst>
                                </p:cTn>
                              </p:par>
                              <p:par>
                                <p:cTn id="35" presetID="2" presetClass="entr" presetSubtype="12" fill="hold" nodeType="withEffect">
                                  <p:stCondLst>
                                    <p:cond delay="30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fill="hold"/>
                                        <p:tgtEl>
                                          <p:spTgt spid="24"/>
                                        </p:tgtEl>
                                        <p:attrNameLst>
                                          <p:attrName>ppt_x</p:attrName>
                                        </p:attrNameLst>
                                      </p:cBhvr>
                                      <p:tavLst>
                                        <p:tav tm="0">
                                          <p:val>
                                            <p:strVal val="0-#ppt_w/2"/>
                                          </p:val>
                                        </p:tav>
                                        <p:tav tm="100000">
                                          <p:val>
                                            <p:strVal val="#ppt_x"/>
                                          </p:val>
                                        </p:tav>
                                      </p:tavLst>
                                    </p:anim>
                                    <p:anim calcmode="lin" valueType="num">
                                      <p:cBhvr additive="base">
                                        <p:cTn id="38" dur="500" fill="hold"/>
                                        <p:tgtEl>
                                          <p:spTgt spid="24"/>
                                        </p:tgtEl>
                                        <p:attrNameLst>
                                          <p:attrName>ppt_y</p:attrName>
                                        </p:attrNameLst>
                                      </p:cBhvr>
                                      <p:tavLst>
                                        <p:tav tm="0">
                                          <p:val>
                                            <p:strVal val="1+#ppt_h/2"/>
                                          </p:val>
                                        </p:tav>
                                        <p:tav tm="100000">
                                          <p:val>
                                            <p:strVal val="#ppt_y"/>
                                          </p:val>
                                        </p:tav>
                                      </p:tavLst>
                                    </p:anim>
                                  </p:childTnLst>
                                </p:cTn>
                              </p:par>
                              <p:par>
                                <p:cTn id="39" presetID="2" presetClass="entr" presetSubtype="12" fill="hold" nodeType="withEffect">
                                  <p:stCondLst>
                                    <p:cond delay="40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500" fill="hold"/>
                                        <p:tgtEl>
                                          <p:spTgt spid="29"/>
                                        </p:tgtEl>
                                        <p:attrNameLst>
                                          <p:attrName>ppt_x</p:attrName>
                                        </p:attrNameLst>
                                      </p:cBhvr>
                                      <p:tavLst>
                                        <p:tav tm="0">
                                          <p:val>
                                            <p:strVal val="0-#ppt_w/2"/>
                                          </p:val>
                                        </p:tav>
                                        <p:tav tm="100000">
                                          <p:val>
                                            <p:strVal val="#ppt_x"/>
                                          </p:val>
                                        </p:tav>
                                      </p:tavLst>
                                    </p:anim>
                                    <p:anim calcmode="lin" valueType="num">
                                      <p:cBhvr additive="base">
                                        <p:cTn id="42" dur="500" fill="hold"/>
                                        <p:tgtEl>
                                          <p:spTgt spid="29"/>
                                        </p:tgtEl>
                                        <p:attrNameLst>
                                          <p:attrName>ppt_y</p:attrName>
                                        </p:attrNameLst>
                                      </p:cBhvr>
                                      <p:tavLst>
                                        <p:tav tm="0">
                                          <p:val>
                                            <p:strVal val="1+#ppt_h/2"/>
                                          </p:val>
                                        </p:tav>
                                        <p:tav tm="100000">
                                          <p:val>
                                            <p:strVal val="#ppt_y"/>
                                          </p:val>
                                        </p:tav>
                                      </p:tavLst>
                                    </p:anim>
                                  </p:childTnLst>
                                </p:cTn>
                              </p:par>
                              <p:par>
                                <p:cTn id="43" presetID="2" presetClass="entr" presetSubtype="12" fill="hold" nodeType="withEffect">
                                  <p:stCondLst>
                                    <p:cond delay="500"/>
                                  </p:stCondLst>
                                  <p:childTnLst>
                                    <p:set>
                                      <p:cBhvr>
                                        <p:cTn id="44" dur="1" fill="hold">
                                          <p:stCondLst>
                                            <p:cond delay="0"/>
                                          </p:stCondLst>
                                        </p:cTn>
                                        <p:tgtEl>
                                          <p:spTgt spid="34"/>
                                        </p:tgtEl>
                                        <p:attrNameLst>
                                          <p:attrName>style.visibility</p:attrName>
                                        </p:attrNameLst>
                                      </p:cBhvr>
                                      <p:to>
                                        <p:strVal val="visible"/>
                                      </p:to>
                                    </p:set>
                                    <p:anim calcmode="lin" valueType="num">
                                      <p:cBhvr additive="base">
                                        <p:cTn id="45" dur="500" fill="hold"/>
                                        <p:tgtEl>
                                          <p:spTgt spid="34"/>
                                        </p:tgtEl>
                                        <p:attrNameLst>
                                          <p:attrName>ppt_x</p:attrName>
                                        </p:attrNameLst>
                                      </p:cBhvr>
                                      <p:tavLst>
                                        <p:tav tm="0">
                                          <p:val>
                                            <p:strVal val="0-#ppt_w/2"/>
                                          </p:val>
                                        </p:tav>
                                        <p:tav tm="100000">
                                          <p:val>
                                            <p:strVal val="#ppt_x"/>
                                          </p:val>
                                        </p:tav>
                                      </p:tavLst>
                                    </p:anim>
                                    <p:anim calcmode="lin" valueType="num">
                                      <p:cBhvr additive="base">
                                        <p:cTn id="46"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98"/>
          <p:cNvSpPr>
            <a:spLocks noChangeArrowheads="1"/>
          </p:cNvSpPr>
          <p:nvPr/>
        </p:nvSpPr>
        <p:spPr bwMode="auto">
          <a:xfrm>
            <a:off x="3147315" y="1210944"/>
            <a:ext cx="1539438" cy="1530993"/>
          </a:xfrm>
          <a:prstGeom prst="ellipse">
            <a:avLst/>
          </a:prstGeom>
          <a:solidFill>
            <a:srgbClr val="FABE00"/>
          </a:solidFill>
          <a:ln w="25400">
            <a:noFill/>
          </a:ln>
          <a:extLst/>
        </p:spPr>
        <p:txBody>
          <a:bodyPr vert="horz" wrap="square" lIns="82808" tIns="41403" rIns="82808" bIns="41403" numCol="1" anchor="t" anchorCtr="0" compatLnSpc="1">
            <a:prstTxWarp prst="textNoShape">
              <a:avLst/>
            </a:prstTxWarp>
          </a:bodyPr>
          <a:lstStyle/>
          <a:p>
            <a:pPr>
              <a:defRPr/>
            </a:pPr>
            <a:endParaRPr lang="zh-CN" altLang="en-US" kern="0" smtClean="0">
              <a:solidFill>
                <a:srgbClr val="EEECE1">
                  <a:lumMod val="10000"/>
                </a:srgbClr>
              </a:solidFill>
              <a:ea typeface="微软雅黑"/>
            </a:endParaRPr>
          </a:p>
        </p:txBody>
      </p:sp>
      <p:sp>
        <p:nvSpPr>
          <p:cNvPr id="3" name="Oval 100"/>
          <p:cNvSpPr>
            <a:spLocks noChangeArrowheads="1"/>
          </p:cNvSpPr>
          <p:nvPr/>
        </p:nvSpPr>
        <p:spPr bwMode="auto">
          <a:xfrm>
            <a:off x="4292180" y="1133198"/>
            <a:ext cx="1913088" cy="1904770"/>
          </a:xfrm>
          <a:prstGeom prst="ellipse">
            <a:avLst/>
          </a:prstGeom>
          <a:solidFill>
            <a:srgbClr val="79A7AD"/>
          </a:solidFill>
          <a:ln w="19050">
            <a:noFill/>
          </a:ln>
          <a:extLst/>
        </p:spPr>
        <p:txBody>
          <a:bodyPr vert="horz" wrap="square" lIns="82808" tIns="41403" rIns="82808" bIns="41403" numCol="1" anchor="t" anchorCtr="0" compatLnSpc="1">
            <a:prstTxWarp prst="textNoShape">
              <a:avLst/>
            </a:prstTxWarp>
          </a:bodyPr>
          <a:lstStyle/>
          <a:p>
            <a:pPr>
              <a:defRPr/>
            </a:pPr>
            <a:endParaRPr lang="zh-CN" altLang="en-US" kern="0">
              <a:solidFill>
                <a:srgbClr val="EEECE1">
                  <a:lumMod val="10000"/>
                </a:srgbClr>
              </a:solidFill>
              <a:ea typeface="微软雅黑"/>
            </a:endParaRPr>
          </a:p>
        </p:txBody>
      </p:sp>
      <p:sp>
        <p:nvSpPr>
          <p:cNvPr id="4" name="Oval 101"/>
          <p:cNvSpPr>
            <a:spLocks noChangeArrowheads="1"/>
          </p:cNvSpPr>
          <p:nvPr/>
        </p:nvSpPr>
        <p:spPr bwMode="auto">
          <a:xfrm>
            <a:off x="3628576" y="2149873"/>
            <a:ext cx="1602212" cy="1608739"/>
          </a:xfrm>
          <a:prstGeom prst="ellipse">
            <a:avLst/>
          </a:prstGeom>
          <a:solidFill>
            <a:schemeClr val="bg1">
              <a:lumMod val="50000"/>
            </a:schemeClr>
          </a:solidFill>
          <a:ln w="19050">
            <a:noFill/>
          </a:ln>
          <a:extLst/>
        </p:spPr>
        <p:txBody>
          <a:bodyPr vert="horz" wrap="square" lIns="82808" tIns="41403" rIns="82808" bIns="41403" numCol="1" anchor="t" anchorCtr="0" compatLnSpc="1">
            <a:prstTxWarp prst="textNoShape">
              <a:avLst/>
            </a:prstTxWarp>
          </a:bodyPr>
          <a:lstStyle/>
          <a:p>
            <a:endParaRPr lang="zh-CN" altLang="en-US">
              <a:solidFill>
                <a:srgbClr val="EEECE1">
                  <a:lumMod val="10000"/>
                </a:srgbClr>
              </a:solidFill>
              <a:ea typeface="微软雅黑"/>
            </a:endParaRPr>
          </a:p>
        </p:txBody>
      </p:sp>
      <p:cxnSp>
        <p:nvCxnSpPr>
          <p:cNvPr id="5" name="直接箭头连接符 4"/>
          <p:cNvCxnSpPr/>
          <p:nvPr/>
        </p:nvCxnSpPr>
        <p:spPr>
          <a:xfrm>
            <a:off x="6205268" y="1855335"/>
            <a:ext cx="1473424" cy="0"/>
          </a:xfrm>
          <a:prstGeom prst="straightConnector1">
            <a:avLst/>
          </a:prstGeom>
          <a:noFill/>
          <a:ln w="9525" cap="flat" cmpd="sng" algn="ctr">
            <a:solidFill>
              <a:srgbClr val="79A7AD"/>
            </a:solidFill>
            <a:prstDash val="solid"/>
            <a:tailEnd type="arrow"/>
          </a:ln>
          <a:effectLst/>
        </p:spPr>
      </p:cxnSp>
      <p:sp>
        <p:nvSpPr>
          <p:cNvPr id="6" name="TextBox 5"/>
          <p:cNvSpPr txBox="1"/>
          <p:nvPr/>
        </p:nvSpPr>
        <p:spPr>
          <a:xfrm>
            <a:off x="6282665" y="1018923"/>
            <a:ext cx="1396027" cy="845362"/>
          </a:xfrm>
          <a:prstGeom prst="rect">
            <a:avLst/>
          </a:prstGeom>
          <a:noFill/>
        </p:spPr>
        <p:txBody>
          <a:bodyPr wrap="square" lIns="82808" tIns="41403" rIns="82808" bIns="41403" rtlCol="0">
            <a:spAutoFit/>
          </a:bodyPr>
          <a:lstStyle/>
          <a:p>
            <a:pPr>
              <a:lnSpc>
                <a:spcPct val="150000"/>
              </a:lnSpc>
            </a:pPr>
            <a:r>
              <a:rPr lang="zh-CN" altLang="en-US" sz="1100" dirty="0">
                <a:solidFill>
                  <a:srgbClr val="EEECE1">
                    <a:lumMod val="10000"/>
                  </a:srgbClr>
                </a:solidFill>
                <a:ea typeface="微软雅黑"/>
              </a:rPr>
              <a:t>添加文本说明内容添加文本说明内容</a:t>
            </a:r>
          </a:p>
          <a:p>
            <a:pPr>
              <a:lnSpc>
                <a:spcPct val="150000"/>
              </a:lnSpc>
            </a:pPr>
            <a:r>
              <a:rPr lang="zh-CN" altLang="en-US" sz="1100" dirty="0">
                <a:solidFill>
                  <a:srgbClr val="EEECE1">
                    <a:lumMod val="10000"/>
                  </a:srgbClr>
                </a:solidFill>
                <a:ea typeface="微软雅黑"/>
              </a:rPr>
              <a:t>添加文本说明内容</a:t>
            </a:r>
          </a:p>
        </p:txBody>
      </p:sp>
      <p:cxnSp>
        <p:nvCxnSpPr>
          <p:cNvPr id="7" name="直接箭头连接符 6"/>
          <p:cNvCxnSpPr>
            <a:stCxn id="4" idx="4"/>
          </p:cNvCxnSpPr>
          <p:nvPr/>
        </p:nvCxnSpPr>
        <p:spPr>
          <a:xfrm>
            <a:off x="4429682" y="3758612"/>
            <a:ext cx="5979" cy="897576"/>
          </a:xfrm>
          <a:prstGeom prst="straightConnector1">
            <a:avLst/>
          </a:prstGeom>
          <a:noFill/>
          <a:ln w="9525" cap="flat" cmpd="sng" algn="ctr">
            <a:solidFill>
              <a:srgbClr val="79A7AD"/>
            </a:solidFill>
            <a:prstDash val="solid"/>
            <a:tailEnd type="arrow"/>
          </a:ln>
          <a:effectLst/>
        </p:spPr>
      </p:cxnSp>
      <p:sp>
        <p:nvSpPr>
          <p:cNvPr id="8" name="TextBox 7"/>
          <p:cNvSpPr txBox="1"/>
          <p:nvPr/>
        </p:nvSpPr>
        <p:spPr>
          <a:xfrm>
            <a:off x="4538283" y="3758612"/>
            <a:ext cx="1633634" cy="748412"/>
          </a:xfrm>
          <a:prstGeom prst="rect">
            <a:avLst/>
          </a:prstGeom>
          <a:noFill/>
        </p:spPr>
        <p:txBody>
          <a:bodyPr wrap="square" lIns="82808" tIns="41403" rIns="82808" bIns="41403" rtlCol="0">
            <a:spAutoFit/>
          </a:bodyPr>
          <a:lstStyle/>
          <a:p>
            <a:pPr>
              <a:lnSpc>
                <a:spcPct val="120000"/>
              </a:lnSpc>
            </a:pPr>
            <a:r>
              <a:rPr lang="zh-CN" altLang="en-US" sz="1200" b="1" dirty="0">
                <a:solidFill>
                  <a:srgbClr val="EEECE1">
                    <a:lumMod val="10000"/>
                  </a:srgbClr>
                </a:solidFill>
                <a:ea typeface="微软雅黑"/>
              </a:rPr>
              <a:t>添加文本说明内容</a:t>
            </a:r>
            <a:endParaRPr lang="en-US" altLang="zh-CN" sz="1200" b="1" dirty="0">
              <a:solidFill>
                <a:srgbClr val="EEECE1">
                  <a:lumMod val="10000"/>
                </a:srgbClr>
              </a:solidFill>
              <a:ea typeface="微软雅黑"/>
            </a:endParaRPr>
          </a:p>
          <a:p>
            <a:pPr>
              <a:lnSpc>
                <a:spcPct val="120000"/>
              </a:lnSpc>
            </a:pPr>
            <a:r>
              <a:rPr lang="zh-CN" altLang="en-US" sz="1200" b="1" dirty="0">
                <a:solidFill>
                  <a:srgbClr val="EEECE1">
                    <a:lumMod val="10000"/>
                  </a:srgbClr>
                </a:solidFill>
                <a:ea typeface="微软雅黑"/>
              </a:rPr>
              <a:t>添加文本说明内容</a:t>
            </a:r>
          </a:p>
          <a:p>
            <a:pPr>
              <a:lnSpc>
                <a:spcPct val="120000"/>
              </a:lnSpc>
            </a:pPr>
            <a:r>
              <a:rPr lang="zh-CN" altLang="en-US" sz="1200" b="1" dirty="0">
                <a:solidFill>
                  <a:srgbClr val="EEECE1">
                    <a:lumMod val="10000"/>
                  </a:srgbClr>
                </a:solidFill>
                <a:ea typeface="微软雅黑"/>
              </a:rPr>
              <a:t>添加文本说明内容</a:t>
            </a:r>
          </a:p>
        </p:txBody>
      </p:sp>
      <p:cxnSp>
        <p:nvCxnSpPr>
          <p:cNvPr id="9" name="直接箭头连接符 8"/>
          <p:cNvCxnSpPr/>
          <p:nvPr/>
        </p:nvCxnSpPr>
        <p:spPr>
          <a:xfrm flipH="1">
            <a:off x="1538750" y="2030263"/>
            <a:ext cx="1608566" cy="0"/>
          </a:xfrm>
          <a:prstGeom prst="straightConnector1">
            <a:avLst/>
          </a:prstGeom>
          <a:noFill/>
          <a:ln w="9525" cap="flat" cmpd="sng" algn="ctr">
            <a:solidFill>
              <a:srgbClr val="79A7AD"/>
            </a:solidFill>
            <a:prstDash val="solid"/>
            <a:tailEnd type="arrow"/>
          </a:ln>
          <a:effectLst/>
        </p:spPr>
      </p:cxnSp>
      <p:sp>
        <p:nvSpPr>
          <p:cNvPr id="10" name="TextBox 9"/>
          <p:cNvSpPr txBox="1"/>
          <p:nvPr/>
        </p:nvSpPr>
        <p:spPr>
          <a:xfrm>
            <a:off x="1716787" y="1182862"/>
            <a:ext cx="1396027" cy="845362"/>
          </a:xfrm>
          <a:prstGeom prst="rect">
            <a:avLst/>
          </a:prstGeom>
          <a:noFill/>
        </p:spPr>
        <p:txBody>
          <a:bodyPr wrap="square" lIns="82808" tIns="41403" rIns="82808" bIns="41403" rtlCol="0">
            <a:spAutoFit/>
          </a:bodyPr>
          <a:lstStyle/>
          <a:p>
            <a:pPr>
              <a:lnSpc>
                <a:spcPct val="150000"/>
              </a:lnSpc>
            </a:pPr>
            <a:r>
              <a:rPr lang="zh-CN" altLang="en-US" sz="1100" dirty="0">
                <a:solidFill>
                  <a:srgbClr val="EEECE1">
                    <a:lumMod val="10000"/>
                  </a:srgbClr>
                </a:solidFill>
                <a:ea typeface="微软雅黑"/>
              </a:rPr>
              <a:t>添加文本说明内容添加文本说明内容</a:t>
            </a:r>
          </a:p>
          <a:p>
            <a:pPr>
              <a:lnSpc>
                <a:spcPct val="150000"/>
              </a:lnSpc>
            </a:pPr>
            <a:r>
              <a:rPr lang="zh-CN" altLang="en-US" sz="1100" dirty="0">
                <a:solidFill>
                  <a:srgbClr val="EEECE1">
                    <a:lumMod val="10000"/>
                  </a:srgbClr>
                </a:solidFill>
                <a:ea typeface="微软雅黑"/>
              </a:rPr>
              <a:t>添加文本说明内容</a:t>
            </a:r>
          </a:p>
        </p:txBody>
      </p:sp>
      <p:sp>
        <p:nvSpPr>
          <p:cNvPr id="11" name="TextBox 10"/>
          <p:cNvSpPr txBox="1"/>
          <p:nvPr/>
        </p:nvSpPr>
        <p:spPr>
          <a:xfrm>
            <a:off x="3353051" y="1650330"/>
            <a:ext cx="927628" cy="529726"/>
          </a:xfrm>
          <a:prstGeom prst="rect">
            <a:avLst/>
          </a:prstGeom>
          <a:noFill/>
        </p:spPr>
        <p:txBody>
          <a:bodyPr wrap="square" lIns="82808" tIns="41403" rIns="82808" bIns="41403" rtlCol="0">
            <a:spAutoFit/>
          </a:bodyPr>
          <a:lstStyle/>
          <a:p>
            <a:pPr algn="ctr"/>
            <a:r>
              <a:rPr lang="zh-CN" altLang="en-US" sz="1400" b="1" dirty="0">
                <a:solidFill>
                  <a:schemeClr val="bg1"/>
                </a:solidFill>
                <a:latin typeface="微软雅黑" pitchFamily="34" charset="-122"/>
                <a:ea typeface="微软雅黑" pitchFamily="34" charset="-122"/>
              </a:rPr>
              <a:t>宏观利好表现三</a:t>
            </a:r>
          </a:p>
        </p:txBody>
      </p:sp>
      <p:sp>
        <p:nvSpPr>
          <p:cNvPr id="12" name="TextBox 11"/>
          <p:cNvSpPr txBox="1"/>
          <p:nvPr/>
        </p:nvSpPr>
        <p:spPr>
          <a:xfrm>
            <a:off x="4929526" y="1795217"/>
            <a:ext cx="978109" cy="529726"/>
          </a:xfrm>
          <a:prstGeom prst="rect">
            <a:avLst/>
          </a:prstGeom>
          <a:noFill/>
        </p:spPr>
        <p:txBody>
          <a:bodyPr wrap="square" lIns="82808" tIns="41403" rIns="82808" bIns="41403" rtlCol="0">
            <a:spAutoFit/>
          </a:bodyPr>
          <a:lstStyle/>
          <a:p>
            <a:pPr lvl="0" algn="ctr"/>
            <a:r>
              <a:rPr lang="zh-CN" altLang="en-US" sz="1400" b="1" dirty="0">
                <a:solidFill>
                  <a:prstClr val="white"/>
                </a:solidFill>
                <a:latin typeface="微软雅黑" pitchFamily="34" charset="-122"/>
                <a:ea typeface="微软雅黑" pitchFamily="34" charset="-122"/>
              </a:rPr>
              <a:t>宏观利好表现二</a:t>
            </a:r>
          </a:p>
        </p:txBody>
      </p:sp>
      <p:sp>
        <p:nvSpPr>
          <p:cNvPr id="13" name="TextBox 12"/>
          <p:cNvSpPr txBox="1"/>
          <p:nvPr/>
        </p:nvSpPr>
        <p:spPr>
          <a:xfrm>
            <a:off x="3897369" y="2771330"/>
            <a:ext cx="1022924" cy="529726"/>
          </a:xfrm>
          <a:prstGeom prst="rect">
            <a:avLst/>
          </a:prstGeom>
          <a:noFill/>
        </p:spPr>
        <p:txBody>
          <a:bodyPr wrap="square" lIns="82808" tIns="41403" rIns="82808" bIns="41403" rtlCol="0">
            <a:spAutoFit/>
          </a:bodyPr>
          <a:lstStyle/>
          <a:p>
            <a:pPr lvl="0" algn="ctr"/>
            <a:r>
              <a:rPr lang="zh-CN" altLang="en-US" sz="1400" b="1" dirty="0">
                <a:solidFill>
                  <a:prstClr val="white"/>
                </a:solidFill>
                <a:latin typeface="微软雅黑" pitchFamily="34" charset="-122"/>
                <a:ea typeface="微软雅黑" pitchFamily="34" charset="-122"/>
              </a:rPr>
              <a:t>宏观利好表现一</a:t>
            </a:r>
          </a:p>
        </p:txBody>
      </p:sp>
      <p:sp>
        <p:nvSpPr>
          <p:cNvPr id="14" name="右弧形箭头 13"/>
          <p:cNvSpPr/>
          <p:nvPr/>
        </p:nvSpPr>
        <p:spPr>
          <a:xfrm rot="9229339">
            <a:off x="3002914" y="2577983"/>
            <a:ext cx="456450" cy="859064"/>
          </a:xfrm>
          <a:prstGeom prst="curvedLeftArrow">
            <a:avLst/>
          </a:prstGeom>
          <a:solidFill>
            <a:srgbClr val="79A7AD"/>
          </a:solidFill>
          <a:ln w="19050">
            <a:noFill/>
          </a:ln>
        </p:spPr>
        <p:txBody>
          <a:bodyPr vert="horz" wrap="square" lIns="82808" tIns="41403" rIns="82808" bIns="41403" numCol="1" anchor="t" anchorCtr="0" compatLnSpc="1">
            <a:prstTxWarp prst="textNoShape">
              <a:avLst/>
            </a:prstTxWarp>
          </a:bodyPr>
          <a:lstStyle/>
          <a:p>
            <a:pPr>
              <a:defRPr/>
            </a:pPr>
            <a:endParaRPr lang="zh-CN" altLang="en-US" kern="0">
              <a:solidFill>
                <a:srgbClr val="EEECE1">
                  <a:lumMod val="10000"/>
                </a:srgbClr>
              </a:solidFill>
              <a:ea typeface="微软雅黑"/>
            </a:endParaRPr>
          </a:p>
        </p:txBody>
      </p:sp>
      <p:sp>
        <p:nvSpPr>
          <p:cNvPr id="15" name="TextBox 14"/>
          <p:cNvSpPr txBox="1"/>
          <p:nvPr/>
        </p:nvSpPr>
        <p:spPr>
          <a:xfrm>
            <a:off x="1864785" y="3043157"/>
            <a:ext cx="1226696" cy="306684"/>
          </a:xfrm>
          <a:prstGeom prst="rect">
            <a:avLst/>
          </a:prstGeom>
          <a:noFill/>
        </p:spPr>
        <p:txBody>
          <a:bodyPr wrap="square" lIns="82808" tIns="41403" rIns="82808" bIns="41403" rtlCol="0">
            <a:spAutoFit/>
          </a:bodyPr>
          <a:lstStyle/>
          <a:p>
            <a:pPr algn="ctr"/>
            <a:r>
              <a:rPr lang="zh-CN" altLang="en-US" sz="1400" b="1" dirty="0">
                <a:solidFill>
                  <a:srgbClr val="EEECE1">
                    <a:lumMod val="10000"/>
                  </a:srgbClr>
                </a:solidFill>
                <a:latin typeface="Broadway BT"/>
                <a:ea typeface="微软雅黑"/>
              </a:rPr>
              <a:t>补充性文字</a:t>
            </a:r>
          </a:p>
        </p:txBody>
      </p:sp>
    </p:spTree>
    <p:extLst>
      <p:ext uri="{BB962C8B-B14F-4D97-AF65-F5344CB8AC3E}">
        <p14:creationId xmlns:p14="http://schemas.microsoft.com/office/powerpoint/2010/main" val="1185553552"/>
      </p:ext>
    </p:extLst>
  </p:cSld>
  <p:clrMapOvr>
    <a:masterClrMapping/>
  </p:clrMapOvr>
  <mc:AlternateContent xmlns:mc="http://schemas.openxmlformats.org/markup-compatibility/2006" xmlns:p14="http://schemas.microsoft.com/office/powerpoint/2010/main">
    <mc:Choice Requires="p14">
      <p:transition spd="slow" p14:dur="1600" advClick="0" advTm="5000">
        <p14:gallery dir="l"/>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4*#ppt_w"/>
                                          </p:val>
                                        </p:tav>
                                        <p:tav tm="100000">
                                          <p:val>
                                            <p:strVal val="#ppt_w"/>
                                          </p:val>
                                        </p:tav>
                                      </p:tavLst>
                                    </p:anim>
                                    <p:anim calcmode="lin" valueType="num">
                                      <p:cBhvr>
                                        <p:cTn id="8" dur="500" fill="hold"/>
                                        <p:tgtEl>
                                          <p:spTgt spid="3"/>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25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strVal val="4*#ppt_w"/>
                                          </p:val>
                                        </p:tav>
                                        <p:tav tm="100000">
                                          <p:val>
                                            <p:strVal val="#ppt_w"/>
                                          </p:val>
                                        </p:tav>
                                      </p:tavLst>
                                    </p:anim>
                                    <p:anim calcmode="lin" valueType="num">
                                      <p:cBhvr>
                                        <p:cTn id="12" dur="500" fill="hold"/>
                                        <p:tgtEl>
                                          <p:spTgt spid="2"/>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500"/>
                                  </p:stCondLst>
                                  <p:childTnLst>
                                    <p:set>
                                      <p:cBhvr>
                                        <p:cTn id="14" dur="1" fill="hold">
                                          <p:stCondLst>
                                            <p:cond delay="0"/>
                                          </p:stCondLst>
                                        </p:cTn>
                                        <p:tgtEl>
                                          <p:spTgt spid="4"/>
                                        </p:tgtEl>
                                        <p:attrNameLst>
                                          <p:attrName>style.visibility</p:attrName>
                                        </p:attrNameLst>
                                      </p:cBhvr>
                                      <p:to>
                                        <p:strVal val="visible"/>
                                      </p:to>
                                    </p:set>
                                    <p:anim calcmode="lin" valueType="num">
                                      <p:cBhvr>
                                        <p:cTn id="15" dur="250" fill="hold"/>
                                        <p:tgtEl>
                                          <p:spTgt spid="4"/>
                                        </p:tgtEl>
                                        <p:attrNameLst>
                                          <p:attrName>ppt_w</p:attrName>
                                        </p:attrNameLst>
                                      </p:cBhvr>
                                      <p:tavLst>
                                        <p:tav tm="0">
                                          <p:val>
                                            <p:strVal val="4*#ppt_w"/>
                                          </p:val>
                                        </p:tav>
                                        <p:tav tm="100000">
                                          <p:val>
                                            <p:strVal val="#ppt_w"/>
                                          </p:val>
                                        </p:tav>
                                      </p:tavLst>
                                    </p:anim>
                                    <p:anim calcmode="lin" valueType="num">
                                      <p:cBhvr>
                                        <p:cTn id="16" dur="250" fill="hold"/>
                                        <p:tgtEl>
                                          <p:spTgt spid="4"/>
                                        </p:tgtEl>
                                        <p:attrNameLst>
                                          <p:attrName>ppt_h</p:attrName>
                                        </p:attrNameLst>
                                      </p:cBhvr>
                                      <p:tavLst>
                                        <p:tav tm="0">
                                          <p:val>
                                            <p:strVal val="4*#ppt_h"/>
                                          </p:val>
                                        </p:tav>
                                        <p:tav tm="100000">
                                          <p:val>
                                            <p:strVal val="#ppt_h"/>
                                          </p:val>
                                        </p:tav>
                                      </p:tavLst>
                                    </p:anim>
                                  </p:childTnLst>
                                </p:cTn>
                              </p:par>
                            </p:childTnLst>
                          </p:cTn>
                        </p:par>
                        <p:par>
                          <p:cTn id="17" fill="hold">
                            <p:stCondLst>
                              <p:cond delay="750"/>
                            </p:stCondLst>
                            <p:childTnLst>
                              <p:par>
                                <p:cTn id="18" presetID="49" presetClass="entr" presetSubtype="0" decel="10000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 calcmode="lin" valueType="num">
                                      <p:cBhvr>
                                        <p:cTn id="22" dur="500" fill="hold"/>
                                        <p:tgtEl>
                                          <p:spTgt spid="11"/>
                                        </p:tgtEl>
                                        <p:attrNameLst>
                                          <p:attrName>style.rotation</p:attrName>
                                        </p:attrNameLst>
                                      </p:cBhvr>
                                      <p:tavLst>
                                        <p:tav tm="0">
                                          <p:val>
                                            <p:fltVal val="360"/>
                                          </p:val>
                                        </p:tav>
                                        <p:tav tm="100000">
                                          <p:val>
                                            <p:fltVal val="0"/>
                                          </p:val>
                                        </p:tav>
                                      </p:tavLst>
                                    </p:anim>
                                    <p:animEffect transition="in" filter="fade">
                                      <p:cBhvr>
                                        <p:cTn id="23" dur="500"/>
                                        <p:tgtEl>
                                          <p:spTgt spid="11"/>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 calcmode="lin" valueType="num">
                                      <p:cBhvr>
                                        <p:cTn id="28" dur="500" fill="hold"/>
                                        <p:tgtEl>
                                          <p:spTgt spid="13"/>
                                        </p:tgtEl>
                                        <p:attrNameLst>
                                          <p:attrName>style.rotation</p:attrName>
                                        </p:attrNameLst>
                                      </p:cBhvr>
                                      <p:tavLst>
                                        <p:tav tm="0">
                                          <p:val>
                                            <p:fltVal val="360"/>
                                          </p:val>
                                        </p:tav>
                                        <p:tav tm="100000">
                                          <p:val>
                                            <p:fltVal val="0"/>
                                          </p:val>
                                        </p:tav>
                                      </p:tavLst>
                                    </p:anim>
                                    <p:animEffect transition="in" filter="fade">
                                      <p:cBhvr>
                                        <p:cTn id="29" dur="500"/>
                                        <p:tgtEl>
                                          <p:spTgt spid="13"/>
                                        </p:tgtEl>
                                      </p:cBhvr>
                                    </p:animEffect>
                                  </p:childTnLst>
                                </p:cTn>
                              </p:par>
                              <p:par>
                                <p:cTn id="30" presetID="49" presetClass="entr" presetSubtype="0" decel="100000"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 calcmode="lin" valueType="num">
                                      <p:cBhvr>
                                        <p:cTn id="34" dur="500" fill="hold"/>
                                        <p:tgtEl>
                                          <p:spTgt spid="12"/>
                                        </p:tgtEl>
                                        <p:attrNameLst>
                                          <p:attrName>style.rotation</p:attrName>
                                        </p:attrNameLst>
                                      </p:cBhvr>
                                      <p:tavLst>
                                        <p:tav tm="0">
                                          <p:val>
                                            <p:fltVal val="360"/>
                                          </p:val>
                                        </p:tav>
                                        <p:tav tm="100000">
                                          <p:val>
                                            <p:fltVal val="0"/>
                                          </p:val>
                                        </p:tav>
                                      </p:tavLst>
                                    </p:anim>
                                    <p:animEffect transition="in" filter="fade">
                                      <p:cBhvr>
                                        <p:cTn id="35" dur="500"/>
                                        <p:tgtEl>
                                          <p:spTgt spid="12"/>
                                        </p:tgtEl>
                                      </p:cBhvr>
                                    </p:animEffect>
                                  </p:childTnLst>
                                </p:cTn>
                              </p:par>
                            </p:childTnLst>
                          </p:cTn>
                        </p:par>
                        <p:par>
                          <p:cTn id="36" fill="hold">
                            <p:stCondLst>
                              <p:cond delay="1250"/>
                            </p:stCondLst>
                            <p:childTnLst>
                              <p:par>
                                <p:cTn id="37" presetID="22" presetClass="entr" presetSubtype="8" fill="hold"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par>
                                <p:cTn id="40" presetID="22" presetClass="entr" presetSubtype="1" fill="hold"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up)">
                                      <p:cBhvr>
                                        <p:cTn id="42" dur="500"/>
                                        <p:tgtEl>
                                          <p:spTgt spid="7"/>
                                        </p:tgtEl>
                                      </p:cBhvr>
                                    </p:animEffect>
                                  </p:childTnLst>
                                </p:cTn>
                              </p:par>
                              <p:par>
                                <p:cTn id="43" presetID="22" presetClass="entr" presetSubtype="2" fill="hold" nodeType="with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right)">
                                      <p:cBhvr>
                                        <p:cTn id="45" dur="500"/>
                                        <p:tgtEl>
                                          <p:spTgt spid="9"/>
                                        </p:tgtEl>
                                      </p:cBhvr>
                                    </p:animEffect>
                                  </p:childTnLst>
                                </p:cTn>
                              </p:par>
                            </p:childTnLst>
                          </p:cTn>
                        </p:par>
                        <p:par>
                          <p:cTn id="46" fill="hold">
                            <p:stCondLst>
                              <p:cond delay="1750"/>
                            </p:stCondLst>
                            <p:childTnLst>
                              <p:par>
                                <p:cTn id="47" presetID="22" presetClass="entr" presetSubtype="2" fill="hold" grpId="0" nodeType="after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wipe(right)">
                                      <p:cBhvr>
                                        <p:cTn id="49" dur="500"/>
                                        <p:tgtEl>
                                          <p:spTgt spid="10"/>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wipe(right)">
                                      <p:cBhvr>
                                        <p:cTn id="52" dur="500"/>
                                        <p:tgtEl>
                                          <p:spTgt spid="8"/>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wipe(right)">
                                      <p:cBhvr>
                                        <p:cTn id="55" dur="500"/>
                                        <p:tgtEl>
                                          <p:spTgt spid="6"/>
                                        </p:tgtEl>
                                      </p:cBhvr>
                                    </p:animEffect>
                                  </p:childTnLst>
                                </p:cTn>
                              </p:par>
                            </p:childTnLst>
                          </p:cTn>
                        </p:par>
                        <p:par>
                          <p:cTn id="56" fill="hold">
                            <p:stCondLst>
                              <p:cond delay="2250"/>
                            </p:stCondLst>
                            <p:childTnLst>
                              <p:par>
                                <p:cTn id="57" presetID="22" presetClass="entr" presetSubtype="4"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down)">
                                      <p:cBhvr>
                                        <p:cTn id="59" dur="500"/>
                                        <p:tgtEl>
                                          <p:spTgt spid="14"/>
                                        </p:tgtEl>
                                      </p:cBhvr>
                                    </p:animEffect>
                                  </p:childTnLst>
                                </p:cTn>
                              </p:par>
                            </p:childTnLst>
                          </p:cTn>
                        </p:par>
                        <p:par>
                          <p:cTn id="60" fill="hold">
                            <p:stCondLst>
                              <p:cond delay="2750"/>
                            </p:stCondLst>
                            <p:childTnLst>
                              <p:par>
                                <p:cTn id="61" presetID="16" presetClass="entr" presetSubtype="37"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barn(outVertical)">
                                      <p:cBhvr>
                                        <p:cTn id="6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6" grpId="0"/>
      <p:bldP spid="8" grpId="0"/>
      <p:bldP spid="10" grpId="0"/>
      <p:bldP spid="11" grpId="0"/>
      <p:bldP spid="12" grpId="0"/>
      <p:bldP spid="13" grpId="0"/>
      <p:bldP spid="14" grpId="0" animBg="1"/>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16378" y="1263543"/>
            <a:ext cx="2467916" cy="1304589"/>
            <a:chOff x="971599" y="1203598"/>
            <a:chExt cx="2725306" cy="1440160"/>
          </a:xfrm>
          <a:solidFill>
            <a:srgbClr val="79A7AD"/>
          </a:solidFill>
        </p:grpSpPr>
        <p:grpSp>
          <p:nvGrpSpPr>
            <p:cNvPr id="3" name="组合 2"/>
            <p:cNvGrpSpPr/>
            <p:nvPr/>
          </p:nvGrpSpPr>
          <p:grpSpPr>
            <a:xfrm>
              <a:off x="971599" y="1203598"/>
              <a:ext cx="2369121" cy="1440160"/>
              <a:chOff x="971599" y="1203598"/>
              <a:chExt cx="2369121" cy="1440160"/>
            </a:xfrm>
            <a:grpFill/>
          </p:grpSpPr>
          <p:sp>
            <p:nvSpPr>
              <p:cNvPr id="5" name="矩形 2"/>
              <p:cNvSpPr/>
              <p:nvPr/>
            </p:nvSpPr>
            <p:spPr>
              <a:xfrm>
                <a:off x="971599" y="1203598"/>
                <a:ext cx="2369121" cy="1440160"/>
              </a:xfrm>
              <a:custGeom>
                <a:avLst/>
                <a:gdLst/>
                <a:ahLst/>
                <a:cxnLst/>
                <a:rect l="l" t="t" r="r" b="b"/>
                <a:pathLst>
                  <a:path w="2369121" h="1440160">
                    <a:moveTo>
                      <a:pt x="202320" y="0"/>
                    </a:moveTo>
                    <a:lnTo>
                      <a:pt x="2369121" y="0"/>
                    </a:lnTo>
                    <a:lnTo>
                      <a:pt x="2369121" y="1440160"/>
                    </a:lnTo>
                    <a:lnTo>
                      <a:pt x="0" y="1440160"/>
                    </a:lnTo>
                    <a:lnTo>
                      <a:pt x="0" y="14466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23"/>
              <p:cNvSpPr/>
              <p:nvPr/>
            </p:nvSpPr>
            <p:spPr>
              <a:xfrm rot="8719334">
                <a:off x="976136" y="1263597"/>
                <a:ext cx="245725" cy="105494"/>
              </a:xfrm>
              <a:custGeom>
                <a:avLst/>
                <a:gdLst>
                  <a:gd name="connsiteX0" fmla="*/ 0 w 265455"/>
                  <a:gd name="connsiteY0" fmla="*/ 288032 h 288032"/>
                  <a:gd name="connsiteX1" fmla="*/ 112805 w 265455"/>
                  <a:gd name="connsiteY1" fmla="*/ 0 h 288032"/>
                  <a:gd name="connsiteX2" fmla="*/ 265455 w 265455"/>
                  <a:gd name="connsiteY2" fmla="*/ 288032 h 288032"/>
                  <a:gd name="connsiteX3" fmla="*/ 0 w 265455"/>
                  <a:gd name="connsiteY3" fmla="*/ 288032 h 288032"/>
                  <a:gd name="connsiteX0" fmla="*/ 0 w 265455"/>
                  <a:gd name="connsiteY0" fmla="*/ 147971 h 147971"/>
                  <a:gd name="connsiteX1" fmla="*/ 114355 w 265455"/>
                  <a:gd name="connsiteY1" fmla="*/ 0 h 147971"/>
                  <a:gd name="connsiteX2" fmla="*/ 265455 w 265455"/>
                  <a:gd name="connsiteY2" fmla="*/ 147971 h 147971"/>
                  <a:gd name="connsiteX3" fmla="*/ 0 w 265455"/>
                  <a:gd name="connsiteY3" fmla="*/ 147971 h 147971"/>
                  <a:gd name="connsiteX0" fmla="*/ 0 w 265455"/>
                  <a:gd name="connsiteY0" fmla="*/ 100529 h 100529"/>
                  <a:gd name="connsiteX1" fmla="*/ 107591 w 265455"/>
                  <a:gd name="connsiteY1" fmla="*/ 0 h 100529"/>
                  <a:gd name="connsiteX2" fmla="*/ 265455 w 265455"/>
                  <a:gd name="connsiteY2" fmla="*/ 100529 h 100529"/>
                  <a:gd name="connsiteX3" fmla="*/ 0 w 265455"/>
                  <a:gd name="connsiteY3" fmla="*/ 100529 h 100529"/>
                  <a:gd name="connsiteX0" fmla="*/ 0 w 245725"/>
                  <a:gd name="connsiteY0" fmla="*/ 105494 h 105494"/>
                  <a:gd name="connsiteX1" fmla="*/ 87861 w 245725"/>
                  <a:gd name="connsiteY1" fmla="*/ 0 h 105494"/>
                  <a:gd name="connsiteX2" fmla="*/ 245725 w 245725"/>
                  <a:gd name="connsiteY2" fmla="*/ 100529 h 105494"/>
                  <a:gd name="connsiteX3" fmla="*/ 0 w 245725"/>
                  <a:gd name="connsiteY3" fmla="*/ 105494 h 105494"/>
                </a:gdLst>
                <a:ahLst/>
                <a:cxnLst>
                  <a:cxn ang="0">
                    <a:pos x="connsiteX0" y="connsiteY0"/>
                  </a:cxn>
                  <a:cxn ang="0">
                    <a:pos x="connsiteX1" y="connsiteY1"/>
                  </a:cxn>
                  <a:cxn ang="0">
                    <a:pos x="connsiteX2" y="connsiteY2"/>
                  </a:cxn>
                  <a:cxn ang="0">
                    <a:pos x="connsiteX3" y="connsiteY3"/>
                  </a:cxn>
                </a:cxnLst>
                <a:rect l="l" t="t" r="r" b="b"/>
                <a:pathLst>
                  <a:path w="245725" h="105494">
                    <a:moveTo>
                      <a:pt x="0" y="105494"/>
                    </a:moveTo>
                    <a:lnTo>
                      <a:pt x="87861" y="0"/>
                    </a:lnTo>
                    <a:lnTo>
                      <a:pt x="245725" y="100529"/>
                    </a:lnTo>
                    <a:lnTo>
                      <a:pt x="0" y="105494"/>
                    </a:lnTo>
                    <a:close/>
                  </a:path>
                </a:pathLst>
              </a:cu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等腰三角形 3"/>
            <p:cNvSpPr/>
            <p:nvPr/>
          </p:nvSpPr>
          <p:spPr>
            <a:xfrm rot="5400000">
              <a:off x="3308062" y="1743658"/>
              <a:ext cx="417646" cy="360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 name="直接连接符 6"/>
          <p:cNvCxnSpPr/>
          <p:nvPr/>
        </p:nvCxnSpPr>
        <p:spPr>
          <a:xfrm>
            <a:off x="1531745" y="1619274"/>
            <a:ext cx="1840851" cy="0"/>
          </a:xfrm>
          <a:prstGeom prst="line">
            <a:avLst/>
          </a:prstGeom>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1650418" y="1314952"/>
            <a:ext cx="1398340" cy="268281"/>
          </a:xfrm>
          <a:prstGeom prst="rect">
            <a:avLst/>
          </a:prstGeom>
          <a:noFill/>
        </p:spPr>
        <p:txBody>
          <a:bodyPr wrap="none" lIns="82808" tIns="41403" rIns="82808" bIns="41403"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点击添加文字模板</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9" name="Rectangle 28"/>
          <p:cNvSpPr>
            <a:spLocks noChangeArrowheads="1"/>
          </p:cNvSpPr>
          <p:nvPr/>
        </p:nvSpPr>
        <p:spPr bwMode="auto">
          <a:xfrm>
            <a:off x="1492314" y="1657214"/>
            <a:ext cx="2026513" cy="93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08" tIns="41403" rIns="82808" bIns="41403">
            <a:spAutoFit/>
          </a:bodyPr>
          <a:lstStyle/>
          <a:p>
            <a:pPr fontAlgn="base">
              <a:spcBef>
                <a:spcPct val="0"/>
              </a:spcBef>
              <a:spcAft>
                <a:spcPct val="0"/>
              </a:spcAft>
            </a:pPr>
            <a:r>
              <a:rPr lang="zh-CN" altLang="en-US" sz="1100" dirty="0">
                <a:solidFill>
                  <a:schemeClr val="bg1"/>
                </a:solidFill>
                <a:latin typeface="微软雅黑" pitchFamily="34" charset="-122"/>
                <a:ea typeface="微软雅黑" pitchFamily="34" charset="-122"/>
              </a:rPr>
              <a:t>单击此处添加文字单击此处添加文字单击此处添加文字单击此处添加文字单击此处添加文字单击此处添加文字</a:t>
            </a:r>
          </a:p>
          <a:p>
            <a:pPr fontAlgn="base">
              <a:spcBef>
                <a:spcPct val="0"/>
              </a:spcBef>
              <a:spcAft>
                <a:spcPct val="0"/>
              </a:spcAft>
            </a:pPr>
            <a:endParaRPr lang="zh-CN" altLang="en-US" sz="1100" dirty="0">
              <a:solidFill>
                <a:schemeClr val="bg1"/>
              </a:solidFill>
              <a:latin typeface="微软雅黑" pitchFamily="34" charset="-122"/>
              <a:ea typeface="微软雅黑" pitchFamily="34" charset="-122"/>
            </a:endParaRPr>
          </a:p>
        </p:txBody>
      </p:sp>
      <p:grpSp>
        <p:nvGrpSpPr>
          <p:cNvPr id="10" name="组合 9"/>
          <p:cNvGrpSpPr/>
          <p:nvPr/>
        </p:nvGrpSpPr>
        <p:grpSpPr>
          <a:xfrm flipH="1">
            <a:off x="5470336" y="1262054"/>
            <a:ext cx="2467916" cy="1304589"/>
            <a:chOff x="971599" y="1203598"/>
            <a:chExt cx="2725306" cy="1440160"/>
          </a:xfrm>
        </p:grpSpPr>
        <p:grpSp>
          <p:nvGrpSpPr>
            <p:cNvPr id="11" name="组合 10"/>
            <p:cNvGrpSpPr/>
            <p:nvPr/>
          </p:nvGrpSpPr>
          <p:grpSpPr>
            <a:xfrm>
              <a:off x="971599" y="1203598"/>
              <a:ext cx="2369121" cy="1440160"/>
              <a:chOff x="971599" y="1203598"/>
              <a:chExt cx="2369121" cy="1440160"/>
            </a:xfrm>
          </p:grpSpPr>
          <p:sp>
            <p:nvSpPr>
              <p:cNvPr id="13" name="矩形 2"/>
              <p:cNvSpPr/>
              <p:nvPr/>
            </p:nvSpPr>
            <p:spPr>
              <a:xfrm>
                <a:off x="971599" y="1203598"/>
                <a:ext cx="2369121" cy="1440160"/>
              </a:xfrm>
              <a:custGeom>
                <a:avLst/>
                <a:gdLst/>
                <a:ahLst/>
                <a:cxnLst/>
                <a:rect l="l" t="t" r="r" b="b"/>
                <a:pathLst>
                  <a:path w="2369121" h="1440160">
                    <a:moveTo>
                      <a:pt x="202320" y="0"/>
                    </a:moveTo>
                    <a:lnTo>
                      <a:pt x="2369121" y="0"/>
                    </a:lnTo>
                    <a:lnTo>
                      <a:pt x="2369121" y="1440160"/>
                    </a:lnTo>
                    <a:lnTo>
                      <a:pt x="0" y="1440160"/>
                    </a:lnTo>
                    <a:lnTo>
                      <a:pt x="0" y="144664"/>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23"/>
              <p:cNvSpPr/>
              <p:nvPr/>
            </p:nvSpPr>
            <p:spPr>
              <a:xfrm rot="8719334">
                <a:off x="976136" y="1263597"/>
                <a:ext cx="245725" cy="105494"/>
              </a:xfrm>
              <a:custGeom>
                <a:avLst/>
                <a:gdLst>
                  <a:gd name="connsiteX0" fmla="*/ 0 w 265455"/>
                  <a:gd name="connsiteY0" fmla="*/ 288032 h 288032"/>
                  <a:gd name="connsiteX1" fmla="*/ 112805 w 265455"/>
                  <a:gd name="connsiteY1" fmla="*/ 0 h 288032"/>
                  <a:gd name="connsiteX2" fmla="*/ 265455 w 265455"/>
                  <a:gd name="connsiteY2" fmla="*/ 288032 h 288032"/>
                  <a:gd name="connsiteX3" fmla="*/ 0 w 265455"/>
                  <a:gd name="connsiteY3" fmla="*/ 288032 h 288032"/>
                  <a:gd name="connsiteX0" fmla="*/ 0 w 265455"/>
                  <a:gd name="connsiteY0" fmla="*/ 147971 h 147971"/>
                  <a:gd name="connsiteX1" fmla="*/ 114355 w 265455"/>
                  <a:gd name="connsiteY1" fmla="*/ 0 h 147971"/>
                  <a:gd name="connsiteX2" fmla="*/ 265455 w 265455"/>
                  <a:gd name="connsiteY2" fmla="*/ 147971 h 147971"/>
                  <a:gd name="connsiteX3" fmla="*/ 0 w 265455"/>
                  <a:gd name="connsiteY3" fmla="*/ 147971 h 147971"/>
                  <a:gd name="connsiteX0" fmla="*/ 0 w 265455"/>
                  <a:gd name="connsiteY0" fmla="*/ 100529 h 100529"/>
                  <a:gd name="connsiteX1" fmla="*/ 107591 w 265455"/>
                  <a:gd name="connsiteY1" fmla="*/ 0 h 100529"/>
                  <a:gd name="connsiteX2" fmla="*/ 265455 w 265455"/>
                  <a:gd name="connsiteY2" fmla="*/ 100529 h 100529"/>
                  <a:gd name="connsiteX3" fmla="*/ 0 w 265455"/>
                  <a:gd name="connsiteY3" fmla="*/ 100529 h 100529"/>
                  <a:gd name="connsiteX0" fmla="*/ 0 w 245725"/>
                  <a:gd name="connsiteY0" fmla="*/ 105494 h 105494"/>
                  <a:gd name="connsiteX1" fmla="*/ 87861 w 245725"/>
                  <a:gd name="connsiteY1" fmla="*/ 0 h 105494"/>
                  <a:gd name="connsiteX2" fmla="*/ 245725 w 245725"/>
                  <a:gd name="connsiteY2" fmla="*/ 100529 h 105494"/>
                  <a:gd name="connsiteX3" fmla="*/ 0 w 245725"/>
                  <a:gd name="connsiteY3" fmla="*/ 105494 h 105494"/>
                </a:gdLst>
                <a:ahLst/>
                <a:cxnLst>
                  <a:cxn ang="0">
                    <a:pos x="connsiteX0" y="connsiteY0"/>
                  </a:cxn>
                  <a:cxn ang="0">
                    <a:pos x="connsiteX1" y="connsiteY1"/>
                  </a:cxn>
                  <a:cxn ang="0">
                    <a:pos x="connsiteX2" y="connsiteY2"/>
                  </a:cxn>
                  <a:cxn ang="0">
                    <a:pos x="connsiteX3" y="connsiteY3"/>
                  </a:cxn>
                </a:cxnLst>
                <a:rect l="l" t="t" r="r" b="b"/>
                <a:pathLst>
                  <a:path w="245725" h="105494">
                    <a:moveTo>
                      <a:pt x="0" y="105494"/>
                    </a:moveTo>
                    <a:lnTo>
                      <a:pt x="87861" y="0"/>
                    </a:lnTo>
                    <a:lnTo>
                      <a:pt x="245725" y="100529"/>
                    </a:lnTo>
                    <a:lnTo>
                      <a:pt x="0" y="105494"/>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等腰三角形 11"/>
            <p:cNvSpPr/>
            <p:nvPr/>
          </p:nvSpPr>
          <p:spPr>
            <a:xfrm rot="5400000">
              <a:off x="3308062" y="1743658"/>
              <a:ext cx="417646" cy="36004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5" name="直接连接符 14"/>
          <p:cNvCxnSpPr/>
          <p:nvPr/>
        </p:nvCxnSpPr>
        <p:spPr>
          <a:xfrm>
            <a:off x="5910591" y="1617785"/>
            <a:ext cx="184085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5876248" y="1313464"/>
            <a:ext cx="1398340" cy="268281"/>
          </a:xfrm>
          <a:prstGeom prst="rect">
            <a:avLst/>
          </a:prstGeom>
          <a:noFill/>
        </p:spPr>
        <p:txBody>
          <a:bodyPr wrap="none" lIns="82808" tIns="41403" rIns="82808" bIns="41403"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点击添加文字模板</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17" name="Rectangle 28"/>
          <p:cNvSpPr>
            <a:spLocks noChangeArrowheads="1"/>
          </p:cNvSpPr>
          <p:nvPr/>
        </p:nvSpPr>
        <p:spPr bwMode="auto">
          <a:xfrm>
            <a:off x="5871160" y="1655726"/>
            <a:ext cx="2026513" cy="93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08" tIns="41403" rIns="82808" bIns="41403">
            <a:spAutoFit/>
          </a:bodyPr>
          <a:lstStyle/>
          <a:p>
            <a:pPr fontAlgn="base">
              <a:spcBef>
                <a:spcPct val="0"/>
              </a:spcBef>
              <a:spcAft>
                <a:spcPct val="0"/>
              </a:spcAft>
            </a:pPr>
            <a:r>
              <a:rPr lang="zh-CN" altLang="en-US" sz="1100" dirty="0">
                <a:solidFill>
                  <a:schemeClr val="bg1"/>
                </a:solidFill>
                <a:latin typeface="微软雅黑" pitchFamily="34" charset="-122"/>
                <a:ea typeface="微软雅黑" pitchFamily="34" charset="-122"/>
              </a:rPr>
              <a:t>单击此处添加文字单击此处添加文字单击此处添加文字单击此处添加文字单击此处添加文字单击此处添加文字</a:t>
            </a:r>
          </a:p>
          <a:p>
            <a:pPr fontAlgn="base">
              <a:spcBef>
                <a:spcPct val="0"/>
              </a:spcBef>
              <a:spcAft>
                <a:spcPct val="0"/>
              </a:spcAft>
            </a:pPr>
            <a:endParaRPr lang="zh-CN" altLang="en-US" sz="1100" dirty="0">
              <a:solidFill>
                <a:schemeClr val="bg1"/>
              </a:solidFill>
              <a:latin typeface="微软雅黑" pitchFamily="34" charset="-122"/>
              <a:ea typeface="微软雅黑" pitchFamily="34" charset="-122"/>
            </a:endParaRPr>
          </a:p>
        </p:txBody>
      </p:sp>
      <p:grpSp>
        <p:nvGrpSpPr>
          <p:cNvPr id="18" name="组合 17"/>
          <p:cNvGrpSpPr/>
          <p:nvPr/>
        </p:nvGrpSpPr>
        <p:grpSpPr>
          <a:xfrm>
            <a:off x="1414341" y="2736599"/>
            <a:ext cx="2467916" cy="1304589"/>
            <a:chOff x="971599" y="1203598"/>
            <a:chExt cx="2725306" cy="1440160"/>
          </a:xfrm>
        </p:grpSpPr>
        <p:grpSp>
          <p:nvGrpSpPr>
            <p:cNvPr id="19" name="组合 18"/>
            <p:cNvGrpSpPr/>
            <p:nvPr/>
          </p:nvGrpSpPr>
          <p:grpSpPr>
            <a:xfrm>
              <a:off x="971599" y="1203598"/>
              <a:ext cx="2369121" cy="1440160"/>
              <a:chOff x="971599" y="1203598"/>
              <a:chExt cx="2369121" cy="1440160"/>
            </a:xfrm>
          </p:grpSpPr>
          <p:sp>
            <p:nvSpPr>
              <p:cNvPr id="21" name="矩形 2"/>
              <p:cNvSpPr/>
              <p:nvPr/>
            </p:nvSpPr>
            <p:spPr>
              <a:xfrm>
                <a:off x="971599" y="1203598"/>
                <a:ext cx="2369121" cy="1440160"/>
              </a:xfrm>
              <a:custGeom>
                <a:avLst/>
                <a:gdLst/>
                <a:ahLst/>
                <a:cxnLst/>
                <a:rect l="l" t="t" r="r" b="b"/>
                <a:pathLst>
                  <a:path w="2369121" h="1440160">
                    <a:moveTo>
                      <a:pt x="202320" y="0"/>
                    </a:moveTo>
                    <a:lnTo>
                      <a:pt x="2369121" y="0"/>
                    </a:lnTo>
                    <a:lnTo>
                      <a:pt x="2369121" y="1440160"/>
                    </a:lnTo>
                    <a:lnTo>
                      <a:pt x="0" y="1440160"/>
                    </a:lnTo>
                    <a:lnTo>
                      <a:pt x="0" y="144664"/>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3"/>
              <p:cNvSpPr/>
              <p:nvPr/>
            </p:nvSpPr>
            <p:spPr>
              <a:xfrm rot="8719334">
                <a:off x="976136" y="1263597"/>
                <a:ext cx="245725" cy="105494"/>
              </a:xfrm>
              <a:custGeom>
                <a:avLst/>
                <a:gdLst>
                  <a:gd name="connsiteX0" fmla="*/ 0 w 265455"/>
                  <a:gd name="connsiteY0" fmla="*/ 288032 h 288032"/>
                  <a:gd name="connsiteX1" fmla="*/ 112805 w 265455"/>
                  <a:gd name="connsiteY1" fmla="*/ 0 h 288032"/>
                  <a:gd name="connsiteX2" fmla="*/ 265455 w 265455"/>
                  <a:gd name="connsiteY2" fmla="*/ 288032 h 288032"/>
                  <a:gd name="connsiteX3" fmla="*/ 0 w 265455"/>
                  <a:gd name="connsiteY3" fmla="*/ 288032 h 288032"/>
                  <a:gd name="connsiteX0" fmla="*/ 0 w 265455"/>
                  <a:gd name="connsiteY0" fmla="*/ 147971 h 147971"/>
                  <a:gd name="connsiteX1" fmla="*/ 114355 w 265455"/>
                  <a:gd name="connsiteY1" fmla="*/ 0 h 147971"/>
                  <a:gd name="connsiteX2" fmla="*/ 265455 w 265455"/>
                  <a:gd name="connsiteY2" fmla="*/ 147971 h 147971"/>
                  <a:gd name="connsiteX3" fmla="*/ 0 w 265455"/>
                  <a:gd name="connsiteY3" fmla="*/ 147971 h 147971"/>
                  <a:gd name="connsiteX0" fmla="*/ 0 w 265455"/>
                  <a:gd name="connsiteY0" fmla="*/ 100529 h 100529"/>
                  <a:gd name="connsiteX1" fmla="*/ 107591 w 265455"/>
                  <a:gd name="connsiteY1" fmla="*/ 0 h 100529"/>
                  <a:gd name="connsiteX2" fmla="*/ 265455 w 265455"/>
                  <a:gd name="connsiteY2" fmla="*/ 100529 h 100529"/>
                  <a:gd name="connsiteX3" fmla="*/ 0 w 265455"/>
                  <a:gd name="connsiteY3" fmla="*/ 100529 h 100529"/>
                  <a:gd name="connsiteX0" fmla="*/ 0 w 245725"/>
                  <a:gd name="connsiteY0" fmla="*/ 105494 h 105494"/>
                  <a:gd name="connsiteX1" fmla="*/ 87861 w 245725"/>
                  <a:gd name="connsiteY1" fmla="*/ 0 h 105494"/>
                  <a:gd name="connsiteX2" fmla="*/ 245725 w 245725"/>
                  <a:gd name="connsiteY2" fmla="*/ 100529 h 105494"/>
                  <a:gd name="connsiteX3" fmla="*/ 0 w 245725"/>
                  <a:gd name="connsiteY3" fmla="*/ 105494 h 105494"/>
                </a:gdLst>
                <a:ahLst/>
                <a:cxnLst>
                  <a:cxn ang="0">
                    <a:pos x="connsiteX0" y="connsiteY0"/>
                  </a:cxn>
                  <a:cxn ang="0">
                    <a:pos x="connsiteX1" y="connsiteY1"/>
                  </a:cxn>
                  <a:cxn ang="0">
                    <a:pos x="connsiteX2" y="connsiteY2"/>
                  </a:cxn>
                  <a:cxn ang="0">
                    <a:pos x="connsiteX3" y="connsiteY3"/>
                  </a:cxn>
                </a:cxnLst>
                <a:rect l="l" t="t" r="r" b="b"/>
                <a:pathLst>
                  <a:path w="245725" h="105494">
                    <a:moveTo>
                      <a:pt x="0" y="105494"/>
                    </a:moveTo>
                    <a:lnTo>
                      <a:pt x="87861" y="0"/>
                    </a:lnTo>
                    <a:lnTo>
                      <a:pt x="245725" y="100529"/>
                    </a:lnTo>
                    <a:lnTo>
                      <a:pt x="0" y="105494"/>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等腰三角形 19"/>
            <p:cNvSpPr/>
            <p:nvPr/>
          </p:nvSpPr>
          <p:spPr>
            <a:xfrm rot="5400000">
              <a:off x="3308062" y="1743658"/>
              <a:ext cx="417646" cy="36004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 name="直接连接符 22"/>
          <p:cNvCxnSpPr/>
          <p:nvPr/>
        </p:nvCxnSpPr>
        <p:spPr>
          <a:xfrm>
            <a:off x="1529709" y="3092330"/>
            <a:ext cx="184085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1648382" y="2788008"/>
            <a:ext cx="1398340" cy="268281"/>
          </a:xfrm>
          <a:prstGeom prst="rect">
            <a:avLst/>
          </a:prstGeom>
          <a:noFill/>
        </p:spPr>
        <p:txBody>
          <a:bodyPr wrap="none" lIns="82808" tIns="41403" rIns="82808" bIns="41403"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点击添加文字模板</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25" name="Rectangle 28"/>
          <p:cNvSpPr>
            <a:spLocks noChangeArrowheads="1"/>
          </p:cNvSpPr>
          <p:nvPr/>
        </p:nvSpPr>
        <p:spPr bwMode="auto">
          <a:xfrm>
            <a:off x="1490278" y="3130270"/>
            <a:ext cx="2026513" cy="93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08" tIns="41403" rIns="82808" bIns="41403">
            <a:spAutoFit/>
          </a:bodyPr>
          <a:lstStyle/>
          <a:p>
            <a:pPr fontAlgn="base">
              <a:spcBef>
                <a:spcPct val="0"/>
              </a:spcBef>
              <a:spcAft>
                <a:spcPct val="0"/>
              </a:spcAft>
            </a:pPr>
            <a:r>
              <a:rPr lang="zh-CN" altLang="en-US" sz="1100" dirty="0">
                <a:solidFill>
                  <a:schemeClr val="bg1"/>
                </a:solidFill>
                <a:latin typeface="微软雅黑" pitchFamily="34" charset="-122"/>
                <a:ea typeface="微软雅黑" pitchFamily="34" charset="-122"/>
              </a:rPr>
              <a:t>单击此处添加文字单击此处添加文字单击此处添加文字单击此处添加文字单击此处添加文字单击此处添加文字</a:t>
            </a:r>
          </a:p>
          <a:p>
            <a:pPr fontAlgn="base">
              <a:spcBef>
                <a:spcPct val="0"/>
              </a:spcBef>
              <a:spcAft>
                <a:spcPct val="0"/>
              </a:spcAft>
            </a:pPr>
            <a:endParaRPr lang="zh-CN" altLang="en-US" sz="1100" dirty="0">
              <a:solidFill>
                <a:schemeClr val="bg1"/>
              </a:solidFill>
              <a:latin typeface="微软雅黑" pitchFamily="34" charset="-122"/>
              <a:ea typeface="微软雅黑" pitchFamily="34" charset="-122"/>
            </a:endParaRPr>
          </a:p>
        </p:txBody>
      </p:sp>
      <p:grpSp>
        <p:nvGrpSpPr>
          <p:cNvPr id="26" name="组合 25"/>
          <p:cNvGrpSpPr/>
          <p:nvPr/>
        </p:nvGrpSpPr>
        <p:grpSpPr>
          <a:xfrm flipH="1">
            <a:off x="5468300" y="2735110"/>
            <a:ext cx="2467916" cy="1304589"/>
            <a:chOff x="971599" y="1203598"/>
            <a:chExt cx="2725306" cy="1440160"/>
          </a:xfrm>
          <a:solidFill>
            <a:srgbClr val="79A7AD"/>
          </a:solidFill>
        </p:grpSpPr>
        <p:grpSp>
          <p:nvGrpSpPr>
            <p:cNvPr id="27" name="组合 26"/>
            <p:cNvGrpSpPr/>
            <p:nvPr/>
          </p:nvGrpSpPr>
          <p:grpSpPr>
            <a:xfrm>
              <a:off x="971599" y="1203598"/>
              <a:ext cx="2369121" cy="1440160"/>
              <a:chOff x="971599" y="1203598"/>
              <a:chExt cx="2369121" cy="1440160"/>
            </a:xfrm>
            <a:grpFill/>
          </p:grpSpPr>
          <p:sp>
            <p:nvSpPr>
              <p:cNvPr id="29" name="矩形 2"/>
              <p:cNvSpPr/>
              <p:nvPr/>
            </p:nvSpPr>
            <p:spPr>
              <a:xfrm>
                <a:off x="971599" y="1203598"/>
                <a:ext cx="2369121" cy="1440160"/>
              </a:xfrm>
              <a:custGeom>
                <a:avLst/>
                <a:gdLst/>
                <a:ahLst/>
                <a:cxnLst/>
                <a:rect l="l" t="t" r="r" b="b"/>
                <a:pathLst>
                  <a:path w="2369121" h="1440160">
                    <a:moveTo>
                      <a:pt x="202320" y="0"/>
                    </a:moveTo>
                    <a:lnTo>
                      <a:pt x="2369121" y="0"/>
                    </a:lnTo>
                    <a:lnTo>
                      <a:pt x="2369121" y="1440160"/>
                    </a:lnTo>
                    <a:lnTo>
                      <a:pt x="0" y="1440160"/>
                    </a:lnTo>
                    <a:lnTo>
                      <a:pt x="0" y="14466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3"/>
              <p:cNvSpPr/>
              <p:nvPr/>
            </p:nvSpPr>
            <p:spPr>
              <a:xfrm rot="8719334">
                <a:off x="976136" y="1263597"/>
                <a:ext cx="245725" cy="105494"/>
              </a:xfrm>
              <a:custGeom>
                <a:avLst/>
                <a:gdLst>
                  <a:gd name="connsiteX0" fmla="*/ 0 w 265455"/>
                  <a:gd name="connsiteY0" fmla="*/ 288032 h 288032"/>
                  <a:gd name="connsiteX1" fmla="*/ 112805 w 265455"/>
                  <a:gd name="connsiteY1" fmla="*/ 0 h 288032"/>
                  <a:gd name="connsiteX2" fmla="*/ 265455 w 265455"/>
                  <a:gd name="connsiteY2" fmla="*/ 288032 h 288032"/>
                  <a:gd name="connsiteX3" fmla="*/ 0 w 265455"/>
                  <a:gd name="connsiteY3" fmla="*/ 288032 h 288032"/>
                  <a:gd name="connsiteX0" fmla="*/ 0 w 265455"/>
                  <a:gd name="connsiteY0" fmla="*/ 147971 h 147971"/>
                  <a:gd name="connsiteX1" fmla="*/ 114355 w 265455"/>
                  <a:gd name="connsiteY1" fmla="*/ 0 h 147971"/>
                  <a:gd name="connsiteX2" fmla="*/ 265455 w 265455"/>
                  <a:gd name="connsiteY2" fmla="*/ 147971 h 147971"/>
                  <a:gd name="connsiteX3" fmla="*/ 0 w 265455"/>
                  <a:gd name="connsiteY3" fmla="*/ 147971 h 147971"/>
                  <a:gd name="connsiteX0" fmla="*/ 0 w 265455"/>
                  <a:gd name="connsiteY0" fmla="*/ 100529 h 100529"/>
                  <a:gd name="connsiteX1" fmla="*/ 107591 w 265455"/>
                  <a:gd name="connsiteY1" fmla="*/ 0 h 100529"/>
                  <a:gd name="connsiteX2" fmla="*/ 265455 w 265455"/>
                  <a:gd name="connsiteY2" fmla="*/ 100529 h 100529"/>
                  <a:gd name="connsiteX3" fmla="*/ 0 w 265455"/>
                  <a:gd name="connsiteY3" fmla="*/ 100529 h 100529"/>
                  <a:gd name="connsiteX0" fmla="*/ 0 w 245725"/>
                  <a:gd name="connsiteY0" fmla="*/ 105494 h 105494"/>
                  <a:gd name="connsiteX1" fmla="*/ 87861 w 245725"/>
                  <a:gd name="connsiteY1" fmla="*/ 0 h 105494"/>
                  <a:gd name="connsiteX2" fmla="*/ 245725 w 245725"/>
                  <a:gd name="connsiteY2" fmla="*/ 100529 h 105494"/>
                  <a:gd name="connsiteX3" fmla="*/ 0 w 245725"/>
                  <a:gd name="connsiteY3" fmla="*/ 105494 h 105494"/>
                </a:gdLst>
                <a:ahLst/>
                <a:cxnLst>
                  <a:cxn ang="0">
                    <a:pos x="connsiteX0" y="connsiteY0"/>
                  </a:cxn>
                  <a:cxn ang="0">
                    <a:pos x="connsiteX1" y="connsiteY1"/>
                  </a:cxn>
                  <a:cxn ang="0">
                    <a:pos x="connsiteX2" y="connsiteY2"/>
                  </a:cxn>
                  <a:cxn ang="0">
                    <a:pos x="connsiteX3" y="connsiteY3"/>
                  </a:cxn>
                </a:cxnLst>
                <a:rect l="l" t="t" r="r" b="b"/>
                <a:pathLst>
                  <a:path w="245725" h="105494">
                    <a:moveTo>
                      <a:pt x="0" y="105494"/>
                    </a:moveTo>
                    <a:lnTo>
                      <a:pt x="87861" y="0"/>
                    </a:lnTo>
                    <a:lnTo>
                      <a:pt x="245725" y="100529"/>
                    </a:lnTo>
                    <a:lnTo>
                      <a:pt x="0" y="105494"/>
                    </a:lnTo>
                    <a:close/>
                  </a:path>
                </a:pathLst>
              </a:cu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等腰三角形 27"/>
            <p:cNvSpPr/>
            <p:nvPr/>
          </p:nvSpPr>
          <p:spPr>
            <a:xfrm rot="5400000">
              <a:off x="3308062" y="1743658"/>
              <a:ext cx="417646" cy="360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1" name="直接连接符 30"/>
          <p:cNvCxnSpPr/>
          <p:nvPr/>
        </p:nvCxnSpPr>
        <p:spPr>
          <a:xfrm>
            <a:off x="5908555" y="3090841"/>
            <a:ext cx="1840851" cy="0"/>
          </a:xfrm>
          <a:prstGeom prst="line">
            <a:avLst/>
          </a:prstGeom>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5874211" y="2786519"/>
            <a:ext cx="1398340" cy="268281"/>
          </a:xfrm>
          <a:prstGeom prst="rect">
            <a:avLst/>
          </a:prstGeom>
          <a:noFill/>
        </p:spPr>
        <p:txBody>
          <a:bodyPr wrap="none" lIns="82808" tIns="41403" rIns="82808" bIns="41403"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点击添加文字模板</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33" name="Rectangle 28"/>
          <p:cNvSpPr>
            <a:spLocks noChangeArrowheads="1"/>
          </p:cNvSpPr>
          <p:nvPr/>
        </p:nvSpPr>
        <p:spPr bwMode="auto">
          <a:xfrm>
            <a:off x="5869123" y="3128781"/>
            <a:ext cx="2026513" cy="93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08" tIns="41403" rIns="82808" bIns="41403">
            <a:spAutoFit/>
          </a:bodyPr>
          <a:lstStyle/>
          <a:p>
            <a:pPr fontAlgn="base">
              <a:spcBef>
                <a:spcPct val="0"/>
              </a:spcBef>
              <a:spcAft>
                <a:spcPct val="0"/>
              </a:spcAft>
            </a:pPr>
            <a:r>
              <a:rPr lang="zh-CN" altLang="en-US" sz="1100" dirty="0">
                <a:solidFill>
                  <a:schemeClr val="bg1"/>
                </a:solidFill>
                <a:latin typeface="微软雅黑" pitchFamily="34" charset="-122"/>
                <a:ea typeface="微软雅黑" pitchFamily="34" charset="-122"/>
              </a:rPr>
              <a:t>单击此处添加文字单击此处添加文字单击此处添加文字单击此处添加文字单击此处添加文字单击此处添加文字</a:t>
            </a:r>
          </a:p>
          <a:p>
            <a:pPr fontAlgn="base">
              <a:spcBef>
                <a:spcPct val="0"/>
              </a:spcBef>
              <a:spcAft>
                <a:spcPct val="0"/>
              </a:spcAft>
            </a:pPr>
            <a:endParaRPr lang="zh-CN" altLang="en-US" sz="1100" dirty="0">
              <a:solidFill>
                <a:schemeClr val="bg1"/>
              </a:solidFill>
              <a:latin typeface="微软雅黑" pitchFamily="34" charset="-122"/>
              <a:ea typeface="微软雅黑" pitchFamily="34" charset="-122"/>
            </a:endParaRPr>
          </a:p>
        </p:txBody>
      </p:sp>
      <p:pic>
        <p:nvPicPr>
          <p:cNvPr id="34" name="Picture 3" descr="C:\Users\Thinkpad\Desktop\qqq.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8889" t="13440" r="28888" b="9867"/>
          <a:stretch/>
        </p:blipFill>
        <p:spPr bwMode="auto">
          <a:xfrm>
            <a:off x="2928657" y="752495"/>
            <a:ext cx="3496169" cy="3968211"/>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4"/>
          <p:cNvSpPr txBox="1"/>
          <p:nvPr/>
        </p:nvSpPr>
        <p:spPr>
          <a:xfrm>
            <a:off x="3827512" y="1677367"/>
            <a:ext cx="547547" cy="473966"/>
          </a:xfrm>
          <a:prstGeom prst="rect">
            <a:avLst/>
          </a:prstGeom>
          <a:noFill/>
        </p:spPr>
        <p:txBody>
          <a:bodyPr wrap="none" lIns="82808" tIns="41403" rIns="82808" bIns="41403" rtlCol="0">
            <a:spAutoFit/>
          </a:bodyPr>
          <a:lstStyle/>
          <a:p>
            <a:r>
              <a:rPr lang="en-US" altLang="zh-CN" sz="2500" dirty="0">
                <a:solidFill>
                  <a:schemeClr val="tx1">
                    <a:lumMod val="75000"/>
                    <a:lumOff val="25000"/>
                  </a:schemeClr>
                </a:solidFill>
                <a:latin typeface="微软雅黑" panose="020B0503020204020204" pitchFamily="34" charset="-122"/>
                <a:ea typeface="微软雅黑" panose="020B0503020204020204" pitchFamily="34" charset="-122"/>
              </a:rPr>
              <a:t>01</a:t>
            </a:r>
          </a:p>
        </p:txBody>
      </p:sp>
      <p:sp>
        <p:nvSpPr>
          <p:cNvPr id="36" name="TextBox 35"/>
          <p:cNvSpPr txBox="1"/>
          <p:nvPr/>
        </p:nvSpPr>
        <p:spPr>
          <a:xfrm>
            <a:off x="5021032" y="1677367"/>
            <a:ext cx="547547" cy="473966"/>
          </a:xfrm>
          <a:prstGeom prst="rect">
            <a:avLst/>
          </a:prstGeom>
          <a:noFill/>
        </p:spPr>
        <p:txBody>
          <a:bodyPr wrap="none" lIns="82808" tIns="41403" rIns="82808" bIns="41403" rtlCol="0">
            <a:spAutoFit/>
          </a:bodyPr>
          <a:lstStyle/>
          <a:p>
            <a:r>
              <a:rPr lang="en-US" altLang="zh-CN" sz="2500" dirty="0">
                <a:solidFill>
                  <a:schemeClr val="tx1">
                    <a:lumMod val="75000"/>
                    <a:lumOff val="25000"/>
                  </a:schemeClr>
                </a:solidFill>
                <a:latin typeface="微软雅黑" panose="020B0503020204020204" pitchFamily="34" charset="-122"/>
                <a:ea typeface="微软雅黑" panose="020B0503020204020204" pitchFamily="34" charset="-122"/>
              </a:rPr>
              <a:t>02</a:t>
            </a:r>
          </a:p>
        </p:txBody>
      </p:sp>
      <p:sp>
        <p:nvSpPr>
          <p:cNvPr id="37" name="TextBox 36"/>
          <p:cNvSpPr txBox="1"/>
          <p:nvPr/>
        </p:nvSpPr>
        <p:spPr>
          <a:xfrm>
            <a:off x="3825474" y="3150423"/>
            <a:ext cx="547547" cy="473966"/>
          </a:xfrm>
          <a:prstGeom prst="rect">
            <a:avLst/>
          </a:prstGeom>
          <a:noFill/>
        </p:spPr>
        <p:txBody>
          <a:bodyPr wrap="none" lIns="82808" tIns="41403" rIns="82808" bIns="41403" rtlCol="0">
            <a:spAutoFit/>
          </a:bodyPr>
          <a:lstStyle/>
          <a:p>
            <a:r>
              <a:rPr lang="en-US" altLang="zh-CN" sz="2500" dirty="0">
                <a:solidFill>
                  <a:schemeClr val="tx1">
                    <a:lumMod val="75000"/>
                    <a:lumOff val="25000"/>
                  </a:schemeClr>
                </a:solidFill>
                <a:latin typeface="微软雅黑" panose="020B0503020204020204" pitchFamily="34" charset="-122"/>
                <a:ea typeface="微软雅黑" panose="020B0503020204020204" pitchFamily="34" charset="-122"/>
              </a:rPr>
              <a:t>03</a:t>
            </a:r>
          </a:p>
        </p:txBody>
      </p:sp>
      <p:sp>
        <p:nvSpPr>
          <p:cNvPr id="38" name="TextBox 37"/>
          <p:cNvSpPr txBox="1"/>
          <p:nvPr/>
        </p:nvSpPr>
        <p:spPr>
          <a:xfrm>
            <a:off x="5018995" y="3150423"/>
            <a:ext cx="547547" cy="473966"/>
          </a:xfrm>
          <a:prstGeom prst="rect">
            <a:avLst/>
          </a:prstGeom>
          <a:noFill/>
        </p:spPr>
        <p:txBody>
          <a:bodyPr wrap="none" lIns="82808" tIns="41403" rIns="82808" bIns="41403" rtlCol="0">
            <a:spAutoFit/>
          </a:bodyPr>
          <a:lstStyle/>
          <a:p>
            <a:r>
              <a:rPr lang="en-US" altLang="zh-CN" sz="2500" dirty="0">
                <a:solidFill>
                  <a:schemeClr val="tx1">
                    <a:lumMod val="75000"/>
                    <a:lumOff val="25000"/>
                  </a:schemeClr>
                </a:solidFill>
                <a:latin typeface="微软雅黑" panose="020B0503020204020204" pitchFamily="34" charset="-122"/>
                <a:ea typeface="微软雅黑" panose="020B0503020204020204" pitchFamily="34" charset="-122"/>
              </a:rPr>
              <a:t>04</a:t>
            </a:r>
          </a:p>
        </p:txBody>
      </p:sp>
    </p:spTree>
    <p:extLst>
      <p:ext uri="{BB962C8B-B14F-4D97-AF65-F5344CB8AC3E}">
        <p14:creationId xmlns:p14="http://schemas.microsoft.com/office/powerpoint/2010/main" val="1185553552"/>
      </p:ext>
    </p:extLst>
  </p:cSld>
  <p:clrMapOvr>
    <a:masterClrMapping/>
  </p:clrMapOvr>
  <mc:AlternateContent xmlns:mc="http://schemas.openxmlformats.org/markup-compatibility/2006" xmlns:p14="http://schemas.microsoft.com/office/powerpoint/2010/main">
    <mc:Choice Requires="p14">
      <p:transition spd="med" p14:dur="700" advClick="0" advTm="4000">
        <p:fade/>
      </p:transition>
    </mc:Choice>
    <mc:Fallback xmlns="">
      <p:transition spd="med"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up)">
                                      <p:cBhvr>
                                        <p:cTn id="7" dur="500"/>
                                        <p:tgtEl>
                                          <p:spTgt spid="34"/>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49" presetClass="entr" presetSubtype="0" decel="100000"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p:cTn id="16" dur="500" fill="hold"/>
                                        <p:tgtEl>
                                          <p:spTgt spid="35"/>
                                        </p:tgtEl>
                                        <p:attrNameLst>
                                          <p:attrName>ppt_w</p:attrName>
                                        </p:attrNameLst>
                                      </p:cBhvr>
                                      <p:tavLst>
                                        <p:tav tm="0">
                                          <p:val>
                                            <p:fltVal val="0"/>
                                          </p:val>
                                        </p:tav>
                                        <p:tav tm="100000">
                                          <p:val>
                                            <p:strVal val="#ppt_w"/>
                                          </p:val>
                                        </p:tav>
                                      </p:tavLst>
                                    </p:anim>
                                    <p:anim calcmode="lin" valueType="num">
                                      <p:cBhvr>
                                        <p:cTn id="17" dur="500" fill="hold"/>
                                        <p:tgtEl>
                                          <p:spTgt spid="35"/>
                                        </p:tgtEl>
                                        <p:attrNameLst>
                                          <p:attrName>ppt_h</p:attrName>
                                        </p:attrNameLst>
                                      </p:cBhvr>
                                      <p:tavLst>
                                        <p:tav tm="0">
                                          <p:val>
                                            <p:fltVal val="0"/>
                                          </p:val>
                                        </p:tav>
                                        <p:tav tm="100000">
                                          <p:val>
                                            <p:strVal val="#ppt_h"/>
                                          </p:val>
                                        </p:tav>
                                      </p:tavLst>
                                    </p:anim>
                                    <p:anim calcmode="lin" valueType="num">
                                      <p:cBhvr>
                                        <p:cTn id="18" dur="500" fill="hold"/>
                                        <p:tgtEl>
                                          <p:spTgt spid="35"/>
                                        </p:tgtEl>
                                        <p:attrNameLst>
                                          <p:attrName>style.rotation</p:attrName>
                                        </p:attrNameLst>
                                      </p:cBhvr>
                                      <p:tavLst>
                                        <p:tav tm="0">
                                          <p:val>
                                            <p:fltVal val="360"/>
                                          </p:val>
                                        </p:tav>
                                        <p:tav tm="100000">
                                          <p:val>
                                            <p:fltVal val="0"/>
                                          </p:val>
                                        </p:tav>
                                      </p:tavLst>
                                    </p:anim>
                                    <p:animEffect transition="in" filter="fade">
                                      <p:cBhvr>
                                        <p:cTn id="19" dur="500"/>
                                        <p:tgtEl>
                                          <p:spTgt spid="35"/>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2000"/>
                            </p:stCondLst>
                            <p:childTnLst>
                              <p:par>
                                <p:cTn id="25" presetID="22" presetClass="entr" presetSubtype="4"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up)">
                                      <p:cBhvr>
                                        <p:cTn id="30" dur="500"/>
                                        <p:tgtEl>
                                          <p:spTgt spid="9"/>
                                        </p:tgtEl>
                                      </p:cBhvr>
                                    </p:animEffect>
                                  </p:childTnLst>
                                </p:cTn>
                              </p:par>
                            </p:childTnLst>
                          </p:cTn>
                        </p:par>
                        <p:par>
                          <p:cTn id="31" fill="hold">
                            <p:stCondLst>
                              <p:cond delay="2500"/>
                            </p:stCondLst>
                            <p:childTnLst>
                              <p:par>
                                <p:cTn id="32" presetID="2" presetClass="entr" presetSubtype="4"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ppt_x"/>
                                          </p:val>
                                        </p:tav>
                                        <p:tav tm="100000">
                                          <p:val>
                                            <p:strVal val="#ppt_x"/>
                                          </p:val>
                                        </p:tav>
                                      </p:tavLst>
                                    </p:anim>
                                    <p:anim calcmode="lin" valueType="num">
                                      <p:cBhvr additive="base">
                                        <p:cTn id="35" dur="500" fill="hold"/>
                                        <p:tgtEl>
                                          <p:spTgt spid="10"/>
                                        </p:tgtEl>
                                        <p:attrNameLst>
                                          <p:attrName>ppt_y</p:attrName>
                                        </p:attrNameLst>
                                      </p:cBhvr>
                                      <p:tavLst>
                                        <p:tav tm="0">
                                          <p:val>
                                            <p:strVal val="1+#ppt_h/2"/>
                                          </p:val>
                                        </p:tav>
                                        <p:tav tm="100000">
                                          <p:val>
                                            <p:strVal val="#ppt_y"/>
                                          </p:val>
                                        </p:tav>
                                      </p:tavLst>
                                    </p:anim>
                                  </p:childTnLst>
                                </p:cTn>
                              </p:par>
                              <p:par>
                                <p:cTn id="36" presetID="49" presetClass="entr" presetSubtype="0" decel="100000" fill="hold" grpId="0" nodeType="with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p:cTn id="38" dur="500" fill="hold"/>
                                        <p:tgtEl>
                                          <p:spTgt spid="36"/>
                                        </p:tgtEl>
                                        <p:attrNameLst>
                                          <p:attrName>ppt_w</p:attrName>
                                        </p:attrNameLst>
                                      </p:cBhvr>
                                      <p:tavLst>
                                        <p:tav tm="0">
                                          <p:val>
                                            <p:fltVal val="0"/>
                                          </p:val>
                                        </p:tav>
                                        <p:tav tm="100000">
                                          <p:val>
                                            <p:strVal val="#ppt_w"/>
                                          </p:val>
                                        </p:tav>
                                      </p:tavLst>
                                    </p:anim>
                                    <p:anim calcmode="lin" valueType="num">
                                      <p:cBhvr>
                                        <p:cTn id="39" dur="500" fill="hold"/>
                                        <p:tgtEl>
                                          <p:spTgt spid="36"/>
                                        </p:tgtEl>
                                        <p:attrNameLst>
                                          <p:attrName>ppt_h</p:attrName>
                                        </p:attrNameLst>
                                      </p:cBhvr>
                                      <p:tavLst>
                                        <p:tav tm="0">
                                          <p:val>
                                            <p:fltVal val="0"/>
                                          </p:val>
                                        </p:tav>
                                        <p:tav tm="100000">
                                          <p:val>
                                            <p:strVal val="#ppt_h"/>
                                          </p:val>
                                        </p:tav>
                                      </p:tavLst>
                                    </p:anim>
                                    <p:anim calcmode="lin" valueType="num">
                                      <p:cBhvr>
                                        <p:cTn id="40" dur="500" fill="hold"/>
                                        <p:tgtEl>
                                          <p:spTgt spid="36"/>
                                        </p:tgtEl>
                                        <p:attrNameLst>
                                          <p:attrName>style.rotation</p:attrName>
                                        </p:attrNameLst>
                                      </p:cBhvr>
                                      <p:tavLst>
                                        <p:tav tm="0">
                                          <p:val>
                                            <p:fltVal val="360"/>
                                          </p:val>
                                        </p:tav>
                                        <p:tav tm="100000">
                                          <p:val>
                                            <p:fltVal val="0"/>
                                          </p:val>
                                        </p:tav>
                                      </p:tavLst>
                                    </p:anim>
                                    <p:animEffect transition="in" filter="fade">
                                      <p:cBhvr>
                                        <p:cTn id="41" dur="500"/>
                                        <p:tgtEl>
                                          <p:spTgt spid="36"/>
                                        </p:tgtEl>
                                      </p:cBhvr>
                                    </p:animEffect>
                                  </p:childTnLst>
                                </p:cTn>
                              </p:par>
                            </p:childTnLst>
                          </p:cTn>
                        </p:par>
                        <p:par>
                          <p:cTn id="42" fill="hold">
                            <p:stCondLst>
                              <p:cond delay="3000"/>
                            </p:stCondLst>
                            <p:childTnLst>
                              <p:par>
                                <p:cTn id="43" presetID="22" presetClass="entr" presetSubtype="2" fill="hold"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right)">
                                      <p:cBhvr>
                                        <p:cTn id="45" dur="500"/>
                                        <p:tgtEl>
                                          <p:spTgt spid="15"/>
                                        </p:tgtEl>
                                      </p:cBhvr>
                                    </p:animEffect>
                                  </p:childTnLst>
                                </p:cTn>
                              </p:par>
                            </p:childTnLst>
                          </p:cTn>
                        </p:par>
                        <p:par>
                          <p:cTn id="46" fill="hold">
                            <p:stCondLst>
                              <p:cond delay="3500"/>
                            </p:stCondLst>
                            <p:childTnLst>
                              <p:par>
                                <p:cTn id="47" presetID="22" presetClass="entr" presetSubtype="4"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down)">
                                      <p:cBhvr>
                                        <p:cTn id="49" dur="500"/>
                                        <p:tgtEl>
                                          <p:spTgt spid="16"/>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up)">
                                      <p:cBhvr>
                                        <p:cTn id="52" dur="500"/>
                                        <p:tgtEl>
                                          <p:spTgt spid="17"/>
                                        </p:tgtEl>
                                      </p:cBhvr>
                                    </p:animEffect>
                                  </p:childTnLst>
                                </p:cTn>
                              </p:par>
                            </p:childTnLst>
                          </p:cTn>
                        </p:par>
                        <p:par>
                          <p:cTn id="53" fill="hold">
                            <p:stCondLst>
                              <p:cond delay="4000"/>
                            </p:stCondLst>
                            <p:childTnLst>
                              <p:par>
                                <p:cTn id="54" presetID="2" presetClass="entr" presetSubtype="4" fill="hold" nodeType="after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additive="base">
                                        <p:cTn id="56" dur="500" fill="hold"/>
                                        <p:tgtEl>
                                          <p:spTgt spid="18"/>
                                        </p:tgtEl>
                                        <p:attrNameLst>
                                          <p:attrName>ppt_x</p:attrName>
                                        </p:attrNameLst>
                                      </p:cBhvr>
                                      <p:tavLst>
                                        <p:tav tm="0">
                                          <p:val>
                                            <p:strVal val="#ppt_x"/>
                                          </p:val>
                                        </p:tav>
                                        <p:tav tm="100000">
                                          <p:val>
                                            <p:strVal val="#ppt_x"/>
                                          </p:val>
                                        </p:tav>
                                      </p:tavLst>
                                    </p:anim>
                                    <p:anim calcmode="lin" valueType="num">
                                      <p:cBhvr additive="base">
                                        <p:cTn id="57" dur="500" fill="hold"/>
                                        <p:tgtEl>
                                          <p:spTgt spid="18"/>
                                        </p:tgtEl>
                                        <p:attrNameLst>
                                          <p:attrName>ppt_y</p:attrName>
                                        </p:attrNameLst>
                                      </p:cBhvr>
                                      <p:tavLst>
                                        <p:tav tm="0">
                                          <p:val>
                                            <p:strVal val="1+#ppt_h/2"/>
                                          </p:val>
                                        </p:tav>
                                        <p:tav tm="100000">
                                          <p:val>
                                            <p:strVal val="#ppt_y"/>
                                          </p:val>
                                        </p:tav>
                                      </p:tavLst>
                                    </p:anim>
                                  </p:childTnLst>
                                </p:cTn>
                              </p:par>
                            </p:childTnLst>
                          </p:cTn>
                        </p:par>
                        <p:par>
                          <p:cTn id="58" fill="hold">
                            <p:stCondLst>
                              <p:cond delay="4500"/>
                            </p:stCondLst>
                            <p:childTnLst>
                              <p:par>
                                <p:cTn id="59" presetID="49" presetClass="entr" presetSubtype="0" decel="100000" fill="hold" grpId="0" nodeType="after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p:cTn id="61" dur="500" fill="hold"/>
                                        <p:tgtEl>
                                          <p:spTgt spid="37"/>
                                        </p:tgtEl>
                                        <p:attrNameLst>
                                          <p:attrName>ppt_w</p:attrName>
                                        </p:attrNameLst>
                                      </p:cBhvr>
                                      <p:tavLst>
                                        <p:tav tm="0">
                                          <p:val>
                                            <p:fltVal val="0"/>
                                          </p:val>
                                        </p:tav>
                                        <p:tav tm="100000">
                                          <p:val>
                                            <p:strVal val="#ppt_w"/>
                                          </p:val>
                                        </p:tav>
                                      </p:tavLst>
                                    </p:anim>
                                    <p:anim calcmode="lin" valueType="num">
                                      <p:cBhvr>
                                        <p:cTn id="62" dur="500" fill="hold"/>
                                        <p:tgtEl>
                                          <p:spTgt spid="37"/>
                                        </p:tgtEl>
                                        <p:attrNameLst>
                                          <p:attrName>ppt_h</p:attrName>
                                        </p:attrNameLst>
                                      </p:cBhvr>
                                      <p:tavLst>
                                        <p:tav tm="0">
                                          <p:val>
                                            <p:fltVal val="0"/>
                                          </p:val>
                                        </p:tav>
                                        <p:tav tm="100000">
                                          <p:val>
                                            <p:strVal val="#ppt_h"/>
                                          </p:val>
                                        </p:tav>
                                      </p:tavLst>
                                    </p:anim>
                                    <p:anim calcmode="lin" valueType="num">
                                      <p:cBhvr>
                                        <p:cTn id="63" dur="500" fill="hold"/>
                                        <p:tgtEl>
                                          <p:spTgt spid="37"/>
                                        </p:tgtEl>
                                        <p:attrNameLst>
                                          <p:attrName>style.rotation</p:attrName>
                                        </p:attrNameLst>
                                      </p:cBhvr>
                                      <p:tavLst>
                                        <p:tav tm="0">
                                          <p:val>
                                            <p:fltVal val="360"/>
                                          </p:val>
                                        </p:tav>
                                        <p:tav tm="100000">
                                          <p:val>
                                            <p:fltVal val="0"/>
                                          </p:val>
                                        </p:tav>
                                      </p:tavLst>
                                    </p:anim>
                                    <p:animEffect transition="in" filter="fade">
                                      <p:cBhvr>
                                        <p:cTn id="64" dur="500"/>
                                        <p:tgtEl>
                                          <p:spTgt spid="37"/>
                                        </p:tgtEl>
                                      </p:cBhvr>
                                    </p:animEffect>
                                  </p:childTnLst>
                                </p:cTn>
                              </p:par>
                            </p:childTnLst>
                          </p:cTn>
                        </p:par>
                        <p:par>
                          <p:cTn id="65" fill="hold">
                            <p:stCondLst>
                              <p:cond delay="5000"/>
                            </p:stCondLst>
                            <p:childTnLst>
                              <p:par>
                                <p:cTn id="66" presetID="22" presetClass="entr" presetSubtype="8" fill="hold" nodeType="after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wipe(left)">
                                      <p:cBhvr>
                                        <p:cTn id="68" dur="500"/>
                                        <p:tgtEl>
                                          <p:spTgt spid="23"/>
                                        </p:tgtEl>
                                      </p:cBhvr>
                                    </p:animEffect>
                                  </p:childTnLst>
                                </p:cTn>
                              </p:par>
                            </p:childTnLst>
                          </p:cTn>
                        </p:par>
                        <p:par>
                          <p:cTn id="69" fill="hold">
                            <p:stCondLst>
                              <p:cond delay="5500"/>
                            </p:stCondLst>
                            <p:childTnLst>
                              <p:par>
                                <p:cTn id="70" presetID="22" presetClass="entr" presetSubtype="4" fill="hold" grpId="0" nodeType="after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wipe(down)">
                                      <p:cBhvr>
                                        <p:cTn id="72" dur="500"/>
                                        <p:tgtEl>
                                          <p:spTgt spid="24"/>
                                        </p:tgtEl>
                                      </p:cBhvr>
                                    </p:animEffect>
                                  </p:childTnLst>
                                </p:cTn>
                              </p:par>
                              <p:par>
                                <p:cTn id="73" presetID="22" presetClass="entr" presetSubtype="1" fill="hold" grpId="0" nodeType="with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wipe(up)">
                                      <p:cBhvr>
                                        <p:cTn id="75" dur="500"/>
                                        <p:tgtEl>
                                          <p:spTgt spid="25"/>
                                        </p:tgtEl>
                                      </p:cBhvr>
                                    </p:animEffect>
                                  </p:childTnLst>
                                </p:cTn>
                              </p:par>
                            </p:childTnLst>
                          </p:cTn>
                        </p:par>
                        <p:par>
                          <p:cTn id="76" fill="hold">
                            <p:stCondLst>
                              <p:cond delay="6000"/>
                            </p:stCondLst>
                            <p:childTnLst>
                              <p:par>
                                <p:cTn id="77" presetID="2" presetClass="entr" presetSubtype="4" fill="hold" nodeType="afterEffect">
                                  <p:stCondLst>
                                    <p:cond delay="0"/>
                                  </p:stCondLst>
                                  <p:childTnLst>
                                    <p:set>
                                      <p:cBhvr>
                                        <p:cTn id="78" dur="1" fill="hold">
                                          <p:stCondLst>
                                            <p:cond delay="0"/>
                                          </p:stCondLst>
                                        </p:cTn>
                                        <p:tgtEl>
                                          <p:spTgt spid="26"/>
                                        </p:tgtEl>
                                        <p:attrNameLst>
                                          <p:attrName>style.visibility</p:attrName>
                                        </p:attrNameLst>
                                      </p:cBhvr>
                                      <p:to>
                                        <p:strVal val="visible"/>
                                      </p:to>
                                    </p:set>
                                    <p:anim calcmode="lin" valueType="num">
                                      <p:cBhvr additive="base">
                                        <p:cTn id="79" dur="500" fill="hold"/>
                                        <p:tgtEl>
                                          <p:spTgt spid="26"/>
                                        </p:tgtEl>
                                        <p:attrNameLst>
                                          <p:attrName>ppt_x</p:attrName>
                                        </p:attrNameLst>
                                      </p:cBhvr>
                                      <p:tavLst>
                                        <p:tav tm="0">
                                          <p:val>
                                            <p:strVal val="#ppt_x"/>
                                          </p:val>
                                        </p:tav>
                                        <p:tav tm="100000">
                                          <p:val>
                                            <p:strVal val="#ppt_x"/>
                                          </p:val>
                                        </p:tav>
                                      </p:tavLst>
                                    </p:anim>
                                    <p:anim calcmode="lin" valueType="num">
                                      <p:cBhvr additive="base">
                                        <p:cTn id="80" dur="500" fill="hold"/>
                                        <p:tgtEl>
                                          <p:spTgt spid="26"/>
                                        </p:tgtEl>
                                        <p:attrNameLst>
                                          <p:attrName>ppt_y</p:attrName>
                                        </p:attrNameLst>
                                      </p:cBhvr>
                                      <p:tavLst>
                                        <p:tav tm="0">
                                          <p:val>
                                            <p:strVal val="1+#ppt_h/2"/>
                                          </p:val>
                                        </p:tav>
                                        <p:tav tm="100000">
                                          <p:val>
                                            <p:strVal val="#ppt_y"/>
                                          </p:val>
                                        </p:tav>
                                      </p:tavLst>
                                    </p:anim>
                                  </p:childTnLst>
                                </p:cTn>
                              </p:par>
                              <p:par>
                                <p:cTn id="81" presetID="49" presetClass="entr" presetSubtype="0" decel="100000" fill="hold" grpId="0" nodeType="withEffect">
                                  <p:stCondLst>
                                    <p:cond delay="0"/>
                                  </p:stCondLst>
                                  <p:childTnLst>
                                    <p:set>
                                      <p:cBhvr>
                                        <p:cTn id="82" dur="1" fill="hold">
                                          <p:stCondLst>
                                            <p:cond delay="0"/>
                                          </p:stCondLst>
                                        </p:cTn>
                                        <p:tgtEl>
                                          <p:spTgt spid="38"/>
                                        </p:tgtEl>
                                        <p:attrNameLst>
                                          <p:attrName>style.visibility</p:attrName>
                                        </p:attrNameLst>
                                      </p:cBhvr>
                                      <p:to>
                                        <p:strVal val="visible"/>
                                      </p:to>
                                    </p:set>
                                    <p:anim calcmode="lin" valueType="num">
                                      <p:cBhvr>
                                        <p:cTn id="83" dur="500" fill="hold"/>
                                        <p:tgtEl>
                                          <p:spTgt spid="38"/>
                                        </p:tgtEl>
                                        <p:attrNameLst>
                                          <p:attrName>ppt_w</p:attrName>
                                        </p:attrNameLst>
                                      </p:cBhvr>
                                      <p:tavLst>
                                        <p:tav tm="0">
                                          <p:val>
                                            <p:fltVal val="0"/>
                                          </p:val>
                                        </p:tav>
                                        <p:tav tm="100000">
                                          <p:val>
                                            <p:strVal val="#ppt_w"/>
                                          </p:val>
                                        </p:tav>
                                      </p:tavLst>
                                    </p:anim>
                                    <p:anim calcmode="lin" valueType="num">
                                      <p:cBhvr>
                                        <p:cTn id="84" dur="500" fill="hold"/>
                                        <p:tgtEl>
                                          <p:spTgt spid="38"/>
                                        </p:tgtEl>
                                        <p:attrNameLst>
                                          <p:attrName>ppt_h</p:attrName>
                                        </p:attrNameLst>
                                      </p:cBhvr>
                                      <p:tavLst>
                                        <p:tav tm="0">
                                          <p:val>
                                            <p:fltVal val="0"/>
                                          </p:val>
                                        </p:tav>
                                        <p:tav tm="100000">
                                          <p:val>
                                            <p:strVal val="#ppt_h"/>
                                          </p:val>
                                        </p:tav>
                                      </p:tavLst>
                                    </p:anim>
                                    <p:anim calcmode="lin" valueType="num">
                                      <p:cBhvr>
                                        <p:cTn id="85" dur="500" fill="hold"/>
                                        <p:tgtEl>
                                          <p:spTgt spid="38"/>
                                        </p:tgtEl>
                                        <p:attrNameLst>
                                          <p:attrName>style.rotation</p:attrName>
                                        </p:attrNameLst>
                                      </p:cBhvr>
                                      <p:tavLst>
                                        <p:tav tm="0">
                                          <p:val>
                                            <p:fltVal val="360"/>
                                          </p:val>
                                        </p:tav>
                                        <p:tav tm="100000">
                                          <p:val>
                                            <p:fltVal val="0"/>
                                          </p:val>
                                        </p:tav>
                                      </p:tavLst>
                                    </p:anim>
                                    <p:animEffect transition="in" filter="fade">
                                      <p:cBhvr>
                                        <p:cTn id="86" dur="500"/>
                                        <p:tgtEl>
                                          <p:spTgt spid="38"/>
                                        </p:tgtEl>
                                      </p:cBhvr>
                                    </p:animEffect>
                                  </p:childTnLst>
                                </p:cTn>
                              </p:par>
                            </p:childTnLst>
                          </p:cTn>
                        </p:par>
                        <p:par>
                          <p:cTn id="87" fill="hold">
                            <p:stCondLst>
                              <p:cond delay="6500"/>
                            </p:stCondLst>
                            <p:childTnLst>
                              <p:par>
                                <p:cTn id="88" presetID="22" presetClass="entr" presetSubtype="2" fill="hold" nodeType="afterEffect">
                                  <p:stCondLst>
                                    <p:cond delay="0"/>
                                  </p:stCondLst>
                                  <p:childTnLst>
                                    <p:set>
                                      <p:cBhvr>
                                        <p:cTn id="89" dur="1" fill="hold">
                                          <p:stCondLst>
                                            <p:cond delay="0"/>
                                          </p:stCondLst>
                                        </p:cTn>
                                        <p:tgtEl>
                                          <p:spTgt spid="31"/>
                                        </p:tgtEl>
                                        <p:attrNameLst>
                                          <p:attrName>style.visibility</p:attrName>
                                        </p:attrNameLst>
                                      </p:cBhvr>
                                      <p:to>
                                        <p:strVal val="visible"/>
                                      </p:to>
                                    </p:set>
                                    <p:animEffect transition="in" filter="wipe(right)">
                                      <p:cBhvr>
                                        <p:cTn id="90" dur="500"/>
                                        <p:tgtEl>
                                          <p:spTgt spid="31"/>
                                        </p:tgtEl>
                                      </p:cBhvr>
                                    </p:animEffect>
                                  </p:childTnLst>
                                </p:cTn>
                              </p:par>
                            </p:childTnLst>
                          </p:cTn>
                        </p:par>
                        <p:par>
                          <p:cTn id="91" fill="hold">
                            <p:stCondLst>
                              <p:cond delay="7000"/>
                            </p:stCondLst>
                            <p:childTnLst>
                              <p:par>
                                <p:cTn id="92" presetID="22" presetClass="entr" presetSubtype="4" fill="hold" grpId="0" nodeType="afterEffect">
                                  <p:stCondLst>
                                    <p:cond delay="0"/>
                                  </p:stCondLst>
                                  <p:childTnLst>
                                    <p:set>
                                      <p:cBhvr>
                                        <p:cTn id="93" dur="1" fill="hold">
                                          <p:stCondLst>
                                            <p:cond delay="0"/>
                                          </p:stCondLst>
                                        </p:cTn>
                                        <p:tgtEl>
                                          <p:spTgt spid="32"/>
                                        </p:tgtEl>
                                        <p:attrNameLst>
                                          <p:attrName>style.visibility</p:attrName>
                                        </p:attrNameLst>
                                      </p:cBhvr>
                                      <p:to>
                                        <p:strVal val="visible"/>
                                      </p:to>
                                    </p:set>
                                    <p:animEffect transition="in" filter="wipe(down)">
                                      <p:cBhvr>
                                        <p:cTn id="94" dur="500"/>
                                        <p:tgtEl>
                                          <p:spTgt spid="32"/>
                                        </p:tgtEl>
                                      </p:cBhvr>
                                    </p:animEffect>
                                  </p:childTnLst>
                                </p:cTn>
                              </p:par>
                              <p:par>
                                <p:cTn id="95" presetID="22" presetClass="entr" presetSubtype="1" fill="hold" grpId="0" nodeType="withEffect">
                                  <p:stCondLst>
                                    <p:cond delay="0"/>
                                  </p:stCondLst>
                                  <p:childTnLst>
                                    <p:set>
                                      <p:cBhvr>
                                        <p:cTn id="96" dur="1" fill="hold">
                                          <p:stCondLst>
                                            <p:cond delay="0"/>
                                          </p:stCondLst>
                                        </p:cTn>
                                        <p:tgtEl>
                                          <p:spTgt spid="33"/>
                                        </p:tgtEl>
                                        <p:attrNameLst>
                                          <p:attrName>style.visibility</p:attrName>
                                        </p:attrNameLst>
                                      </p:cBhvr>
                                      <p:to>
                                        <p:strVal val="visible"/>
                                      </p:to>
                                    </p:set>
                                    <p:animEffect transition="in" filter="wipe(up)">
                                      <p:cBhvr>
                                        <p:cTn id="9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6" grpId="0"/>
      <p:bldP spid="17" grpId="0"/>
      <p:bldP spid="24" grpId="0"/>
      <p:bldP spid="25" grpId="0"/>
      <p:bldP spid="32" grpId="0"/>
      <p:bldP spid="33" grpId="0"/>
      <p:bldP spid="35" grpId="0"/>
      <p:bldP spid="36" grpId="0"/>
      <p:bldP spid="37" grpId="0"/>
      <p:bldP spid="3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34"/>
          <p:cNvSpPr/>
          <p:nvPr/>
        </p:nvSpPr>
        <p:spPr>
          <a:xfrm>
            <a:off x="5076277" y="1735438"/>
            <a:ext cx="2869118" cy="1690375"/>
          </a:xfrm>
          <a:prstGeom prst="roundRect">
            <a:avLst>
              <a:gd name="adj" fmla="val 8586"/>
            </a:avLst>
          </a:prstGeom>
          <a:solidFill>
            <a:schemeClr val="bg1">
              <a:lumMod val="95000"/>
            </a:schemeClr>
          </a:solidFill>
          <a:ln w="12700" cap="flat" cmpd="sng" algn="ctr">
            <a:solidFill>
              <a:srgbClr val="002060"/>
            </a:solidFill>
            <a:prstDash val="sysDot"/>
          </a:ln>
          <a:effectLst/>
        </p:spPr>
        <p:txBody>
          <a:bodyPr lIns="82808" tIns="41403" rIns="82808" bIns="41403" anchor="ctr"/>
          <a:lstStyle/>
          <a:p>
            <a:pPr algn="ctr">
              <a:defRPr/>
            </a:pPr>
            <a:endParaRPr lang="zh-CN" altLang="en-US" kern="0">
              <a:solidFill>
                <a:prstClr val="white"/>
              </a:solidFill>
              <a:latin typeface="Calibri"/>
              <a:ea typeface="宋体"/>
            </a:endParaRPr>
          </a:p>
        </p:txBody>
      </p:sp>
      <p:sp>
        <p:nvSpPr>
          <p:cNvPr id="3" name="泪滴形 5"/>
          <p:cNvSpPr/>
          <p:nvPr/>
        </p:nvSpPr>
        <p:spPr bwMode="auto">
          <a:xfrm flipV="1">
            <a:off x="5235905" y="3057787"/>
            <a:ext cx="213854" cy="215007"/>
          </a:xfrm>
          <a:custGeom>
            <a:avLst/>
            <a:gdLst/>
            <a:ahLst/>
            <a:cxnLst/>
            <a:rect l="l" t="t" r="r" b="b"/>
            <a:pathLst>
              <a:path w="314326" h="315912">
                <a:moveTo>
                  <a:pt x="154782" y="85725"/>
                </a:moveTo>
                <a:cubicBezTo>
                  <a:pt x="114013" y="85725"/>
                  <a:pt x="80963" y="119130"/>
                  <a:pt x="80963" y="160338"/>
                </a:cubicBezTo>
                <a:cubicBezTo>
                  <a:pt x="80963" y="201546"/>
                  <a:pt x="114013" y="234951"/>
                  <a:pt x="154782" y="234951"/>
                </a:cubicBezTo>
                <a:cubicBezTo>
                  <a:pt x="195551" y="234951"/>
                  <a:pt x="228601" y="201546"/>
                  <a:pt x="228601" y="160338"/>
                </a:cubicBezTo>
                <a:cubicBezTo>
                  <a:pt x="228601" y="119130"/>
                  <a:pt x="195551" y="85725"/>
                  <a:pt x="154782" y="85725"/>
                </a:cubicBezTo>
                <a:close/>
                <a:moveTo>
                  <a:pt x="157164" y="0"/>
                </a:moveTo>
                <a:lnTo>
                  <a:pt x="314326" y="0"/>
                </a:lnTo>
                <a:lnTo>
                  <a:pt x="314326" y="157956"/>
                </a:lnTo>
                <a:cubicBezTo>
                  <a:pt x="314326" y="245193"/>
                  <a:pt x="243962" y="315912"/>
                  <a:pt x="157163" y="315912"/>
                </a:cubicBezTo>
                <a:cubicBezTo>
                  <a:pt x="70364" y="315912"/>
                  <a:pt x="0" y="245193"/>
                  <a:pt x="0" y="157956"/>
                </a:cubicBezTo>
                <a:lnTo>
                  <a:pt x="1" y="157956"/>
                </a:lnTo>
                <a:cubicBezTo>
                  <a:pt x="1" y="70719"/>
                  <a:pt x="70365" y="0"/>
                  <a:pt x="157164" y="0"/>
                </a:cubicBezTo>
                <a:close/>
              </a:path>
            </a:pathLst>
          </a:custGeom>
          <a:solidFill>
            <a:schemeClr val="bg1">
              <a:lumMod val="50000"/>
            </a:schemeClr>
          </a:solidFill>
          <a:ln w="25400" cap="flat" cmpd="sng" algn="ctr">
            <a:noFill/>
            <a:prstDash val="solid"/>
          </a:ln>
          <a:effectLst/>
        </p:spPr>
        <p:txBody>
          <a:bodyPr lIns="82808" tIns="41403" rIns="82808" bIns="41403" anchor="ctr"/>
          <a:lstStyle/>
          <a:p>
            <a:pPr algn="ctr">
              <a:defRPr/>
            </a:pPr>
            <a:endParaRPr lang="zh-CN" altLang="en-US" kern="0">
              <a:solidFill>
                <a:prstClr val="white"/>
              </a:solidFill>
              <a:latin typeface="Calibri"/>
              <a:ea typeface="宋体"/>
            </a:endParaRPr>
          </a:p>
        </p:txBody>
      </p:sp>
      <p:sp>
        <p:nvSpPr>
          <p:cNvPr id="4" name="泪滴形 8"/>
          <p:cNvSpPr/>
          <p:nvPr/>
        </p:nvSpPr>
        <p:spPr bwMode="auto">
          <a:xfrm flipV="1">
            <a:off x="5235905" y="2664443"/>
            <a:ext cx="213854" cy="213927"/>
          </a:xfrm>
          <a:custGeom>
            <a:avLst/>
            <a:gdLst/>
            <a:ahLst/>
            <a:cxnLst/>
            <a:rect l="l" t="t" r="r" b="b"/>
            <a:pathLst>
              <a:path w="314326" h="314326">
                <a:moveTo>
                  <a:pt x="161133" y="85725"/>
                </a:moveTo>
                <a:cubicBezTo>
                  <a:pt x="201902" y="85725"/>
                  <a:pt x="234952" y="118775"/>
                  <a:pt x="234952" y="159544"/>
                </a:cubicBezTo>
                <a:cubicBezTo>
                  <a:pt x="234952" y="200313"/>
                  <a:pt x="201902" y="233363"/>
                  <a:pt x="161133" y="233363"/>
                </a:cubicBezTo>
                <a:cubicBezTo>
                  <a:pt x="120364" y="233363"/>
                  <a:pt x="87314" y="200313"/>
                  <a:pt x="87314" y="159544"/>
                </a:cubicBezTo>
                <a:cubicBezTo>
                  <a:pt x="87314" y="118775"/>
                  <a:pt x="120364" y="85725"/>
                  <a:pt x="161133" y="85725"/>
                </a:cubicBezTo>
                <a:close/>
                <a:moveTo>
                  <a:pt x="314326" y="0"/>
                </a:moveTo>
                <a:lnTo>
                  <a:pt x="157164" y="0"/>
                </a:lnTo>
                <a:cubicBezTo>
                  <a:pt x="70365" y="0"/>
                  <a:pt x="1" y="70364"/>
                  <a:pt x="1" y="157163"/>
                </a:cubicBezTo>
                <a:lnTo>
                  <a:pt x="0" y="157163"/>
                </a:lnTo>
                <a:cubicBezTo>
                  <a:pt x="0" y="243962"/>
                  <a:pt x="70364" y="314326"/>
                  <a:pt x="157163" y="314326"/>
                </a:cubicBezTo>
                <a:cubicBezTo>
                  <a:pt x="243962" y="314326"/>
                  <a:pt x="314326" y="243962"/>
                  <a:pt x="314326" y="157163"/>
                </a:cubicBezTo>
                <a:close/>
              </a:path>
            </a:pathLst>
          </a:custGeom>
          <a:solidFill>
            <a:srgbClr val="79A7AD"/>
          </a:solidFill>
          <a:ln w="25400" cap="flat" cmpd="sng" algn="ctr">
            <a:noFill/>
            <a:prstDash val="solid"/>
          </a:ln>
          <a:effectLst/>
        </p:spPr>
        <p:txBody>
          <a:bodyPr lIns="82808" tIns="41403" rIns="82808" bIns="41403" anchor="ctr"/>
          <a:lstStyle/>
          <a:p>
            <a:pPr algn="ctr"/>
            <a:endParaRPr lang="zh-CN" altLang="en-US" kern="0">
              <a:solidFill>
                <a:prstClr val="white"/>
              </a:solidFill>
              <a:latin typeface="Calibri"/>
              <a:ea typeface="宋体"/>
            </a:endParaRPr>
          </a:p>
        </p:txBody>
      </p:sp>
      <p:sp>
        <p:nvSpPr>
          <p:cNvPr id="5" name="泪滴形 11"/>
          <p:cNvSpPr/>
          <p:nvPr/>
        </p:nvSpPr>
        <p:spPr bwMode="auto">
          <a:xfrm rot="10800000" flipH="1">
            <a:off x="5235906" y="1877756"/>
            <a:ext cx="213854" cy="213927"/>
          </a:xfrm>
          <a:custGeom>
            <a:avLst/>
            <a:gdLst/>
            <a:ahLst/>
            <a:cxnLst/>
            <a:rect l="l" t="t" r="r" b="b"/>
            <a:pathLst>
              <a:path w="314326" h="314326">
                <a:moveTo>
                  <a:pt x="154782" y="227013"/>
                </a:moveTo>
                <a:cubicBezTo>
                  <a:pt x="114013" y="227013"/>
                  <a:pt x="80963" y="193963"/>
                  <a:pt x="80963" y="153194"/>
                </a:cubicBezTo>
                <a:cubicBezTo>
                  <a:pt x="80963" y="112425"/>
                  <a:pt x="114013" y="79375"/>
                  <a:pt x="154782" y="79375"/>
                </a:cubicBezTo>
                <a:cubicBezTo>
                  <a:pt x="195551" y="79375"/>
                  <a:pt x="228601" y="112425"/>
                  <a:pt x="228601" y="153194"/>
                </a:cubicBezTo>
                <a:cubicBezTo>
                  <a:pt x="228601" y="193963"/>
                  <a:pt x="195551" y="227013"/>
                  <a:pt x="154782" y="227013"/>
                </a:cubicBezTo>
                <a:close/>
                <a:moveTo>
                  <a:pt x="157163" y="314326"/>
                </a:moveTo>
                <a:cubicBezTo>
                  <a:pt x="243962" y="314326"/>
                  <a:pt x="314326" y="243962"/>
                  <a:pt x="314326" y="157163"/>
                </a:cubicBezTo>
                <a:lnTo>
                  <a:pt x="314326" y="0"/>
                </a:lnTo>
                <a:lnTo>
                  <a:pt x="157164" y="0"/>
                </a:lnTo>
                <a:cubicBezTo>
                  <a:pt x="70365" y="0"/>
                  <a:pt x="1" y="70364"/>
                  <a:pt x="1" y="157163"/>
                </a:cubicBezTo>
                <a:lnTo>
                  <a:pt x="0" y="157163"/>
                </a:lnTo>
                <a:cubicBezTo>
                  <a:pt x="0" y="243962"/>
                  <a:pt x="70364" y="314326"/>
                  <a:pt x="157163" y="314326"/>
                </a:cubicBezTo>
                <a:close/>
              </a:path>
            </a:pathLst>
          </a:custGeom>
          <a:solidFill>
            <a:srgbClr val="79A7AD"/>
          </a:solidFill>
          <a:ln w="25400" cap="flat" cmpd="sng" algn="ctr">
            <a:noFill/>
            <a:prstDash val="solid"/>
          </a:ln>
          <a:effectLst/>
        </p:spPr>
        <p:txBody>
          <a:bodyPr lIns="82808" tIns="41403" rIns="82808" bIns="41403" anchor="ctr"/>
          <a:lstStyle/>
          <a:p>
            <a:pPr algn="ctr"/>
            <a:endParaRPr lang="zh-CN" altLang="en-US" kern="0">
              <a:solidFill>
                <a:prstClr val="white"/>
              </a:solidFill>
              <a:latin typeface="Calibri"/>
              <a:ea typeface="宋体"/>
            </a:endParaRPr>
          </a:p>
        </p:txBody>
      </p:sp>
      <p:sp>
        <p:nvSpPr>
          <p:cNvPr id="6" name="泪滴形 14"/>
          <p:cNvSpPr/>
          <p:nvPr/>
        </p:nvSpPr>
        <p:spPr bwMode="auto">
          <a:xfrm rot="5400000">
            <a:off x="5235868" y="2271137"/>
            <a:ext cx="213927" cy="213854"/>
          </a:xfrm>
          <a:custGeom>
            <a:avLst/>
            <a:gdLst/>
            <a:ahLst/>
            <a:cxnLst/>
            <a:rect l="l" t="t" r="r" b="b"/>
            <a:pathLst>
              <a:path w="314326" h="314326">
                <a:moveTo>
                  <a:pt x="87314" y="153194"/>
                </a:moveTo>
                <a:cubicBezTo>
                  <a:pt x="87314" y="112425"/>
                  <a:pt x="120364" y="79375"/>
                  <a:pt x="161133" y="79375"/>
                </a:cubicBezTo>
                <a:cubicBezTo>
                  <a:pt x="201902" y="79375"/>
                  <a:pt x="234952" y="112425"/>
                  <a:pt x="234952" y="153194"/>
                </a:cubicBezTo>
                <a:cubicBezTo>
                  <a:pt x="234952" y="193963"/>
                  <a:pt x="201902" y="227013"/>
                  <a:pt x="161133" y="227013"/>
                </a:cubicBezTo>
                <a:cubicBezTo>
                  <a:pt x="120364" y="227013"/>
                  <a:pt x="87314" y="193963"/>
                  <a:pt x="87314" y="153194"/>
                </a:cubicBezTo>
                <a:close/>
                <a:moveTo>
                  <a:pt x="0" y="157163"/>
                </a:moveTo>
                <a:cubicBezTo>
                  <a:pt x="0" y="243962"/>
                  <a:pt x="70364" y="314326"/>
                  <a:pt x="157163" y="314326"/>
                </a:cubicBezTo>
                <a:cubicBezTo>
                  <a:pt x="243962" y="314326"/>
                  <a:pt x="314326" y="243962"/>
                  <a:pt x="314326" y="157163"/>
                </a:cubicBezTo>
                <a:lnTo>
                  <a:pt x="314326" y="0"/>
                </a:lnTo>
                <a:lnTo>
                  <a:pt x="157164" y="0"/>
                </a:lnTo>
                <a:cubicBezTo>
                  <a:pt x="70365" y="0"/>
                  <a:pt x="1" y="70364"/>
                  <a:pt x="1" y="157163"/>
                </a:cubicBezTo>
                <a:close/>
              </a:path>
            </a:pathLst>
          </a:custGeom>
          <a:solidFill>
            <a:schemeClr val="accent5">
              <a:lumMod val="50000"/>
            </a:schemeClr>
          </a:solidFill>
          <a:ln w="25400" cap="flat" cmpd="sng" algn="ctr">
            <a:noFill/>
            <a:prstDash val="solid"/>
          </a:ln>
          <a:effectLst/>
        </p:spPr>
        <p:txBody>
          <a:bodyPr lIns="82808" tIns="41403" rIns="82808" bIns="41403" anchor="ctr"/>
          <a:lstStyle/>
          <a:p>
            <a:pPr algn="ctr"/>
            <a:endParaRPr lang="zh-CN" altLang="en-US" kern="0">
              <a:solidFill>
                <a:prstClr val="white"/>
              </a:solidFill>
              <a:latin typeface="Calibri"/>
              <a:ea typeface="宋体"/>
            </a:endParaRPr>
          </a:p>
        </p:txBody>
      </p:sp>
      <p:sp>
        <p:nvSpPr>
          <p:cNvPr id="7" name="矩形​​ 30"/>
          <p:cNvSpPr>
            <a:spLocks noChangeArrowheads="1"/>
          </p:cNvSpPr>
          <p:nvPr/>
        </p:nvSpPr>
        <p:spPr bwMode="auto">
          <a:xfrm>
            <a:off x="5695591" y="1831377"/>
            <a:ext cx="2025284" cy="306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808" tIns="41403" rIns="82808" bIns="41403">
            <a:spAutoFit/>
          </a:bodyPr>
          <a:lstStyle/>
          <a:p>
            <a:pPr algn="ctr" fontAlgn="base">
              <a:spcBef>
                <a:spcPct val="0"/>
              </a:spcBef>
              <a:spcAft>
                <a:spcPct val="0"/>
              </a:spcAft>
            </a:pPr>
            <a:r>
              <a:rPr lang="zh-CN" altLang="en-US" sz="1400" dirty="0">
                <a:solidFill>
                  <a:prstClr val="black"/>
                </a:solidFill>
                <a:latin typeface="微软雅黑" pitchFamily="34" charset="-122"/>
                <a:ea typeface="微软雅黑" pitchFamily="34" charset="-122"/>
              </a:rPr>
              <a:t>点击此处录入标题内容</a:t>
            </a:r>
          </a:p>
        </p:txBody>
      </p:sp>
      <p:sp>
        <p:nvSpPr>
          <p:cNvPr id="8" name="矩形​​ 31"/>
          <p:cNvSpPr>
            <a:spLocks noChangeArrowheads="1"/>
          </p:cNvSpPr>
          <p:nvPr/>
        </p:nvSpPr>
        <p:spPr bwMode="auto">
          <a:xfrm>
            <a:off x="5695591" y="2224901"/>
            <a:ext cx="2025284" cy="306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808" tIns="41403" rIns="82808" bIns="41403">
            <a:spAutoFit/>
          </a:bodyPr>
          <a:lstStyle/>
          <a:p>
            <a:pPr algn="ctr" fontAlgn="base">
              <a:spcBef>
                <a:spcPct val="0"/>
              </a:spcBef>
              <a:spcAft>
                <a:spcPct val="0"/>
              </a:spcAft>
            </a:pPr>
            <a:r>
              <a:rPr lang="zh-CN" altLang="en-US" sz="1400">
                <a:solidFill>
                  <a:prstClr val="black"/>
                </a:solidFill>
                <a:latin typeface="微软雅黑" pitchFamily="34" charset="-122"/>
                <a:ea typeface="微软雅黑" pitchFamily="34" charset="-122"/>
              </a:rPr>
              <a:t>点击此处录入标题内容</a:t>
            </a:r>
          </a:p>
        </p:txBody>
      </p:sp>
      <p:sp>
        <p:nvSpPr>
          <p:cNvPr id="9" name="矩形​​ 32"/>
          <p:cNvSpPr>
            <a:spLocks noChangeArrowheads="1"/>
          </p:cNvSpPr>
          <p:nvPr/>
        </p:nvSpPr>
        <p:spPr bwMode="auto">
          <a:xfrm>
            <a:off x="5695591" y="2618425"/>
            <a:ext cx="2025284" cy="306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808" tIns="41403" rIns="82808" bIns="41403">
            <a:spAutoFit/>
          </a:bodyPr>
          <a:lstStyle/>
          <a:p>
            <a:pPr algn="ctr" fontAlgn="base">
              <a:spcBef>
                <a:spcPct val="0"/>
              </a:spcBef>
              <a:spcAft>
                <a:spcPct val="0"/>
              </a:spcAft>
            </a:pPr>
            <a:r>
              <a:rPr lang="zh-CN" altLang="en-US" sz="1400">
                <a:solidFill>
                  <a:prstClr val="black"/>
                </a:solidFill>
                <a:latin typeface="微软雅黑" pitchFamily="34" charset="-122"/>
                <a:ea typeface="微软雅黑" pitchFamily="34" charset="-122"/>
              </a:rPr>
              <a:t>点击此处录入标题内容</a:t>
            </a:r>
          </a:p>
        </p:txBody>
      </p:sp>
      <p:sp>
        <p:nvSpPr>
          <p:cNvPr id="10" name="矩形​​ 33"/>
          <p:cNvSpPr>
            <a:spLocks noChangeArrowheads="1"/>
          </p:cNvSpPr>
          <p:nvPr/>
        </p:nvSpPr>
        <p:spPr bwMode="auto">
          <a:xfrm>
            <a:off x="5695591" y="3011948"/>
            <a:ext cx="2025284" cy="306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808" tIns="41403" rIns="82808" bIns="41403">
            <a:spAutoFit/>
          </a:bodyPr>
          <a:lstStyle/>
          <a:p>
            <a:pPr algn="ctr" fontAlgn="base">
              <a:spcBef>
                <a:spcPct val="0"/>
              </a:spcBef>
              <a:spcAft>
                <a:spcPct val="0"/>
              </a:spcAft>
            </a:pPr>
            <a:r>
              <a:rPr lang="zh-CN" altLang="en-US" sz="1400" dirty="0">
                <a:solidFill>
                  <a:prstClr val="black"/>
                </a:solidFill>
                <a:latin typeface="微软雅黑" pitchFamily="34" charset="-122"/>
                <a:ea typeface="微软雅黑" pitchFamily="34" charset="-122"/>
              </a:rPr>
              <a:t>点击此处录入标题内容</a:t>
            </a:r>
          </a:p>
        </p:txBody>
      </p:sp>
      <p:sp>
        <p:nvSpPr>
          <p:cNvPr id="11" name="泪滴形 21"/>
          <p:cNvSpPr/>
          <p:nvPr/>
        </p:nvSpPr>
        <p:spPr bwMode="auto">
          <a:xfrm rot="10800000" flipH="1">
            <a:off x="1549126" y="1336767"/>
            <a:ext cx="1230559" cy="1230979"/>
          </a:xfrm>
          <a:custGeom>
            <a:avLst/>
            <a:gdLst/>
            <a:ahLst/>
            <a:cxnLst/>
            <a:rect l="l" t="t" r="r" b="b"/>
            <a:pathLst>
              <a:path w="1358900" h="1358900">
                <a:moveTo>
                  <a:pt x="549275" y="1216025"/>
                </a:moveTo>
                <a:cubicBezTo>
                  <a:pt x="324826" y="1216025"/>
                  <a:pt x="142875" y="1034074"/>
                  <a:pt x="142875" y="809625"/>
                </a:cubicBezTo>
                <a:cubicBezTo>
                  <a:pt x="142875" y="585176"/>
                  <a:pt x="324826" y="403225"/>
                  <a:pt x="549275" y="403225"/>
                </a:cubicBezTo>
                <a:cubicBezTo>
                  <a:pt x="773724" y="403225"/>
                  <a:pt x="955675" y="585176"/>
                  <a:pt x="955675" y="809625"/>
                </a:cubicBezTo>
                <a:cubicBezTo>
                  <a:pt x="955675" y="1034074"/>
                  <a:pt x="773724" y="1216025"/>
                  <a:pt x="549275" y="1216025"/>
                </a:cubicBezTo>
                <a:close/>
                <a:moveTo>
                  <a:pt x="679450" y="1358900"/>
                </a:moveTo>
                <a:cubicBezTo>
                  <a:pt x="1054700" y="1358900"/>
                  <a:pt x="1358900" y="1054700"/>
                  <a:pt x="1358900" y="679450"/>
                </a:cubicBezTo>
                <a:lnTo>
                  <a:pt x="1358900" y="0"/>
                </a:lnTo>
                <a:lnTo>
                  <a:pt x="679450" y="0"/>
                </a:lnTo>
                <a:cubicBezTo>
                  <a:pt x="304200" y="0"/>
                  <a:pt x="0" y="304200"/>
                  <a:pt x="0" y="679450"/>
                </a:cubicBezTo>
                <a:cubicBezTo>
                  <a:pt x="0" y="1054700"/>
                  <a:pt x="304200" y="1358900"/>
                  <a:pt x="679450" y="1358900"/>
                </a:cubicBezTo>
                <a:close/>
              </a:path>
            </a:pathLst>
          </a:custGeom>
          <a:solidFill>
            <a:srgbClr val="79A7AD"/>
          </a:solidFill>
          <a:ln w="25400" cap="flat" cmpd="sng" algn="ctr">
            <a:noFill/>
            <a:prstDash val="solid"/>
          </a:ln>
          <a:effectLst/>
        </p:spPr>
        <p:txBody>
          <a:bodyPr lIns="82808" tIns="41403" rIns="82808" bIns="41403" anchor="ctr"/>
          <a:lstStyle/>
          <a:p>
            <a:pPr algn="ctr">
              <a:defRPr/>
            </a:pPr>
            <a:endParaRPr lang="zh-CN" altLang="en-US" kern="0">
              <a:solidFill>
                <a:prstClr val="white"/>
              </a:solidFill>
              <a:latin typeface="Calibri"/>
              <a:ea typeface="宋体"/>
            </a:endParaRPr>
          </a:p>
        </p:txBody>
      </p:sp>
      <p:sp>
        <p:nvSpPr>
          <p:cNvPr id="12" name="矩形​​ 43"/>
          <p:cNvSpPr>
            <a:spLocks noChangeArrowheads="1"/>
          </p:cNvSpPr>
          <p:nvPr/>
        </p:nvSpPr>
        <p:spPr bwMode="auto">
          <a:xfrm>
            <a:off x="1724943" y="1615702"/>
            <a:ext cx="628898" cy="452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808" tIns="41403" rIns="82808" bIns="41403">
            <a:spAutoFit/>
          </a:bodyPr>
          <a:lstStyle/>
          <a:p>
            <a:pPr algn="ctr" fontAlgn="base">
              <a:spcBef>
                <a:spcPct val="0"/>
              </a:spcBef>
              <a:spcAft>
                <a:spcPct val="0"/>
              </a:spcAft>
              <a:defRPr/>
            </a:pPr>
            <a:r>
              <a:rPr lang="zh-CN" altLang="en-US" sz="1200" kern="0" dirty="0">
                <a:solidFill>
                  <a:prstClr val="black"/>
                </a:solidFill>
                <a:latin typeface="微软雅黑" pitchFamily="34" charset="-122"/>
                <a:ea typeface="微软雅黑" pitchFamily="34" charset="-122"/>
                <a:cs typeface="Arial Unicode MS" pitchFamily="34" charset="-122"/>
              </a:rPr>
              <a:t>点击录</a:t>
            </a:r>
            <a:endParaRPr lang="en-US" altLang="zh-CN" sz="1200" kern="0" dirty="0">
              <a:solidFill>
                <a:prstClr val="black"/>
              </a:solidFill>
              <a:latin typeface="微软雅黑" pitchFamily="34" charset="-122"/>
              <a:ea typeface="微软雅黑" pitchFamily="34" charset="-122"/>
              <a:cs typeface="Arial Unicode MS" pitchFamily="34" charset="-122"/>
            </a:endParaRPr>
          </a:p>
          <a:p>
            <a:pPr algn="ctr" fontAlgn="base">
              <a:spcBef>
                <a:spcPct val="0"/>
              </a:spcBef>
              <a:spcAft>
                <a:spcPct val="0"/>
              </a:spcAft>
              <a:defRPr/>
            </a:pPr>
            <a:r>
              <a:rPr lang="zh-CN" altLang="en-US" sz="1200" kern="0" dirty="0">
                <a:solidFill>
                  <a:prstClr val="black"/>
                </a:solidFill>
                <a:latin typeface="微软雅黑" pitchFamily="34" charset="-122"/>
                <a:ea typeface="微软雅黑" pitchFamily="34" charset="-122"/>
                <a:cs typeface="Arial Unicode MS" pitchFamily="34" charset="-122"/>
              </a:rPr>
              <a:t>入内容</a:t>
            </a:r>
          </a:p>
        </p:txBody>
      </p:sp>
      <p:sp>
        <p:nvSpPr>
          <p:cNvPr id="13" name="泪滴形 29"/>
          <p:cNvSpPr/>
          <p:nvPr/>
        </p:nvSpPr>
        <p:spPr bwMode="auto">
          <a:xfrm rot="16200000" flipH="1">
            <a:off x="2856502" y="1141280"/>
            <a:ext cx="1426972" cy="1425960"/>
          </a:xfrm>
          <a:custGeom>
            <a:avLst/>
            <a:gdLst/>
            <a:ahLst/>
            <a:cxnLst/>
            <a:rect l="l" t="t" r="r" b="b"/>
            <a:pathLst>
              <a:path w="1575260" h="1574680">
                <a:moveTo>
                  <a:pt x="165999" y="927629"/>
                </a:moveTo>
                <a:cubicBezTo>
                  <a:pt x="165999" y="661919"/>
                  <a:pt x="381479" y="446518"/>
                  <a:pt x="647288" y="446518"/>
                </a:cubicBezTo>
                <a:cubicBezTo>
                  <a:pt x="913097" y="446518"/>
                  <a:pt x="1128577" y="661919"/>
                  <a:pt x="1128577" y="927629"/>
                </a:cubicBezTo>
                <a:cubicBezTo>
                  <a:pt x="1128577" y="1193339"/>
                  <a:pt x="913097" y="1408740"/>
                  <a:pt x="647288" y="1408740"/>
                </a:cubicBezTo>
                <a:cubicBezTo>
                  <a:pt x="381479" y="1408740"/>
                  <a:pt x="165999" y="1193339"/>
                  <a:pt x="165999" y="927629"/>
                </a:cubicBezTo>
                <a:close/>
                <a:moveTo>
                  <a:pt x="0" y="787340"/>
                </a:moveTo>
                <a:cubicBezTo>
                  <a:pt x="0" y="1222176"/>
                  <a:pt x="352634" y="1574680"/>
                  <a:pt x="787630" y="1574680"/>
                </a:cubicBezTo>
                <a:cubicBezTo>
                  <a:pt x="1222626" y="1574680"/>
                  <a:pt x="1575260" y="1222176"/>
                  <a:pt x="1575260" y="787340"/>
                </a:cubicBezTo>
                <a:lnTo>
                  <a:pt x="1575260" y="0"/>
                </a:lnTo>
                <a:lnTo>
                  <a:pt x="787630" y="0"/>
                </a:lnTo>
                <a:cubicBezTo>
                  <a:pt x="352634" y="0"/>
                  <a:pt x="0" y="352504"/>
                  <a:pt x="0" y="787340"/>
                </a:cubicBezTo>
                <a:close/>
              </a:path>
            </a:pathLst>
          </a:custGeom>
          <a:solidFill>
            <a:schemeClr val="accent5">
              <a:lumMod val="50000"/>
            </a:schemeClr>
          </a:solidFill>
          <a:ln w="25400" cap="flat" cmpd="sng" algn="ctr">
            <a:noFill/>
            <a:prstDash val="solid"/>
          </a:ln>
          <a:effectLst/>
        </p:spPr>
        <p:txBody>
          <a:bodyPr lIns="82808" tIns="41403" rIns="82808" bIns="41403" anchor="ctr"/>
          <a:lstStyle/>
          <a:p>
            <a:pPr algn="ctr">
              <a:defRPr/>
            </a:pPr>
            <a:endParaRPr lang="zh-CN" altLang="en-US" kern="0">
              <a:solidFill>
                <a:prstClr val="white"/>
              </a:solidFill>
              <a:latin typeface="Calibri"/>
              <a:ea typeface="宋体"/>
            </a:endParaRPr>
          </a:p>
        </p:txBody>
      </p:sp>
      <p:sp>
        <p:nvSpPr>
          <p:cNvPr id="14" name="矩形​​ 44"/>
          <p:cNvSpPr>
            <a:spLocks noChangeArrowheads="1"/>
          </p:cNvSpPr>
          <p:nvPr/>
        </p:nvSpPr>
        <p:spPr bwMode="auto">
          <a:xfrm>
            <a:off x="3329339" y="1442733"/>
            <a:ext cx="724499" cy="529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808" tIns="41403" rIns="82808" bIns="41403">
            <a:spAutoFit/>
          </a:bodyPr>
          <a:lstStyle/>
          <a:p>
            <a:pPr algn="ctr" fontAlgn="base">
              <a:spcBef>
                <a:spcPct val="0"/>
              </a:spcBef>
              <a:spcAft>
                <a:spcPct val="0"/>
              </a:spcAft>
              <a:defRPr/>
            </a:pPr>
            <a:r>
              <a:rPr lang="zh-CN" altLang="en-US" sz="1400" kern="0" dirty="0">
                <a:solidFill>
                  <a:prstClr val="black"/>
                </a:solidFill>
                <a:latin typeface="微软雅黑" pitchFamily="34" charset="-122"/>
                <a:ea typeface="微软雅黑" pitchFamily="34" charset="-122"/>
                <a:cs typeface="Arial Unicode MS" pitchFamily="34" charset="-122"/>
              </a:rPr>
              <a:t>点击录</a:t>
            </a:r>
            <a:endParaRPr lang="en-US" altLang="zh-CN" sz="1400" kern="0" dirty="0">
              <a:solidFill>
                <a:prstClr val="black"/>
              </a:solidFill>
              <a:latin typeface="微软雅黑" pitchFamily="34" charset="-122"/>
              <a:ea typeface="微软雅黑" pitchFamily="34" charset="-122"/>
              <a:cs typeface="Arial Unicode MS" pitchFamily="34" charset="-122"/>
            </a:endParaRPr>
          </a:p>
          <a:p>
            <a:pPr algn="ctr" fontAlgn="base">
              <a:spcBef>
                <a:spcPct val="0"/>
              </a:spcBef>
              <a:spcAft>
                <a:spcPct val="0"/>
              </a:spcAft>
              <a:defRPr/>
            </a:pPr>
            <a:r>
              <a:rPr lang="zh-CN" altLang="en-US" sz="1400" kern="0" dirty="0">
                <a:solidFill>
                  <a:prstClr val="black"/>
                </a:solidFill>
                <a:latin typeface="微软雅黑" pitchFamily="34" charset="-122"/>
                <a:ea typeface="微软雅黑" pitchFamily="34" charset="-122"/>
                <a:cs typeface="Arial Unicode MS" pitchFamily="34" charset="-122"/>
              </a:rPr>
              <a:t>入内容</a:t>
            </a:r>
          </a:p>
        </p:txBody>
      </p:sp>
      <p:sp>
        <p:nvSpPr>
          <p:cNvPr id="15" name="泪滴形 35"/>
          <p:cNvSpPr/>
          <p:nvPr/>
        </p:nvSpPr>
        <p:spPr bwMode="auto">
          <a:xfrm flipH="1">
            <a:off x="2857008" y="2618425"/>
            <a:ext cx="1571774" cy="1572890"/>
          </a:xfrm>
          <a:custGeom>
            <a:avLst/>
            <a:gdLst/>
            <a:ahLst/>
            <a:cxnLst/>
            <a:rect l="l" t="t" r="r" b="b"/>
            <a:pathLst>
              <a:path w="1735702" h="1736342">
                <a:moveTo>
                  <a:pt x="707931" y="502935"/>
                </a:moveTo>
                <a:cubicBezTo>
                  <a:pt x="997893" y="502935"/>
                  <a:pt x="1232953" y="738082"/>
                  <a:pt x="1232953" y="1028151"/>
                </a:cubicBezTo>
                <a:cubicBezTo>
                  <a:pt x="1232953" y="1318220"/>
                  <a:pt x="997893" y="1553367"/>
                  <a:pt x="707931" y="1553367"/>
                </a:cubicBezTo>
                <a:cubicBezTo>
                  <a:pt x="417969" y="1553367"/>
                  <a:pt x="182909" y="1318220"/>
                  <a:pt x="182909" y="1028151"/>
                </a:cubicBezTo>
                <a:cubicBezTo>
                  <a:pt x="182909" y="738082"/>
                  <a:pt x="417969" y="502935"/>
                  <a:pt x="707931" y="502935"/>
                </a:cubicBezTo>
                <a:close/>
                <a:moveTo>
                  <a:pt x="1735702" y="0"/>
                </a:moveTo>
                <a:lnTo>
                  <a:pt x="867852" y="0"/>
                </a:lnTo>
                <a:cubicBezTo>
                  <a:pt x="388551" y="0"/>
                  <a:pt x="1" y="388693"/>
                  <a:pt x="1" y="868171"/>
                </a:cubicBezTo>
                <a:lnTo>
                  <a:pt x="0" y="868171"/>
                </a:lnTo>
                <a:cubicBezTo>
                  <a:pt x="0" y="1347649"/>
                  <a:pt x="388550" y="1736342"/>
                  <a:pt x="867851" y="1736342"/>
                </a:cubicBezTo>
                <a:cubicBezTo>
                  <a:pt x="1347152" y="1736342"/>
                  <a:pt x="1735702" y="1347649"/>
                  <a:pt x="1735702" y="868171"/>
                </a:cubicBezTo>
                <a:close/>
              </a:path>
            </a:pathLst>
          </a:custGeom>
          <a:solidFill>
            <a:srgbClr val="79A7AD"/>
          </a:solidFill>
          <a:ln w="25400" cap="flat" cmpd="sng" algn="ctr">
            <a:noFill/>
            <a:prstDash val="solid"/>
          </a:ln>
          <a:effectLst/>
        </p:spPr>
        <p:txBody>
          <a:bodyPr lIns="82808" tIns="41403" rIns="82808" bIns="41403" anchor="ctr"/>
          <a:lstStyle/>
          <a:p>
            <a:pPr algn="ctr">
              <a:defRPr/>
            </a:pPr>
            <a:endParaRPr lang="zh-CN" altLang="en-US" kern="0">
              <a:solidFill>
                <a:prstClr val="white"/>
              </a:solidFill>
              <a:latin typeface="Calibri"/>
              <a:ea typeface="宋体"/>
            </a:endParaRPr>
          </a:p>
        </p:txBody>
      </p:sp>
      <p:sp>
        <p:nvSpPr>
          <p:cNvPr id="16" name="矩形​​ 46"/>
          <p:cNvSpPr>
            <a:spLocks noChangeArrowheads="1"/>
          </p:cNvSpPr>
          <p:nvPr/>
        </p:nvSpPr>
        <p:spPr bwMode="auto">
          <a:xfrm>
            <a:off x="3415420" y="3280241"/>
            <a:ext cx="724499" cy="529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808" tIns="41403" rIns="82808" bIns="41403">
            <a:spAutoFit/>
          </a:bodyPr>
          <a:lstStyle/>
          <a:p>
            <a:pPr algn="ctr" fontAlgn="base">
              <a:spcBef>
                <a:spcPct val="0"/>
              </a:spcBef>
              <a:spcAft>
                <a:spcPct val="0"/>
              </a:spcAft>
              <a:defRPr/>
            </a:pPr>
            <a:r>
              <a:rPr lang="zh-CN" altLang="en-US" sz="1400" kern="0" dirty="0">
                <a:solidFill>
                  <a:prstClr val="black"/>
                </a:solidFill>
                <a:latin typeface="微软雅黑" pitchFamily="34" charset="-122"/>
                <a:ea typeface="微软雅黑" pitchFamily="34" charset="-122"/>
                <a:cs typeface="Arial Unicode MS" pitchFamily="34" charset="-122"/>
              </a:rPr>
              <a:t>点击录</a:t>
            </a:r>
            <a:endParaRPr lang="en-US" altLang="zh-CN" sz="1400" kern="0" dirty="0">
              <a:solidFill>
                <a:prstClr val="black"/>
              </a:solidFill>
              <a:latin typeface="微软雅黑" pitchFamily="34" charset="-122"/>
              <a:ea typeface="微软雅黑" pitchFamily="34" charset="-122"/>
              <a:cs typeface="Arial Unicode MS" pitchFamily="34" charset="-122"/>
            </a:endParaRPr>
          </a:p>
          <a:p>
            <a:pPr algn="ctr" fontAlgn="base">
              <a:spcBef>
                <a:spcPct val="0"/>
              </a:spcBef>
              <a:spcAft>
                <a:spcPct val="0"/>
              </a:spcAft>
              <a:defRPr/>
            </a:pPr>
            <a:r>
              <a:rPr lang="zh-CN" altLang="en-US" sz="1400" kern="0" dirty="0">
                <a:solidFill>
                  <a:prstClr val="black"/>
                </a:solidFill>
                <a:latin typeface="微软雅黑" pitchFamily="34" charset="-122"/>
                <a:ea typeface="微软雅黑" pitchFamily="34" charset="-122"/>
                <a:cs typeface="Arial Unicode MS" pitchFamily="34" charset="-122"/>
              </a:rPr>
              <a:t>入内容</a:t>
            </a:r>
          </a:p>
        </p:txBody>
      </p:sp>
      <p:sp>
        <p:nvSpPr>
          <p:cNvPr id="17" name="泪滴形 41"/>
          <p:cNvSpPr/>
          <p:nvPr/>
        </p:nvSpPr>
        <p:spPr bwMode="auto">
          <a:xfrm>
            <a:off x="1402809" y="2618426"/>
            <a:ext cx="1376875" cy="1377854"/>
          </a:xfrm>
          <a:custGeom>
            <a:avLst/>
            <a:gdLst/>
            <a:ahLst/>
            <a:cxnLst/>
            <a:rect l="l" t="t" r="r" b="b"/>
            <a:pathLst>
              <a:path w="1520476" h="1521038">
                <a:moveTo>
                  <a:pt x="656149" y="368541"/>
                </a:moveTo>
                <a:cubicBezTo>
                  <a:pt x="382259" y="368541"/>
                  <a:pt x="160227" y="590655"/>
                  <a:pt x="160227" y="864646"/>
                </a:cubicBezTo>
                <a:cubicBezTo>
                  <a:pt x="160227" y="1138637"/>
                  <a:pt x="382259" y="1360751"/>
                  <a:pt x="656149" y="1360751"/>
                </a:cubicBezTo>
                <a:cubicBezTo>
                  <a:pt x="930039" y="1360751"/>
                  <a:pt x="1152071" y="1138637"/>
                  <a:pt x="1152071" y="864646"/>
                </a:cubicBezTo>
                <a:cubicBezTo>
                  <a:pt x="1152071" y="590655"/>
                  <a:pt x="930039" y="368541"/>
                  <a:pt x="656149" y="368541"/>
                </a:cubicBezTo>
                <a:close/>
                <a:moveTo>
                  <a:pt x="760238" y="0"/>
                </a:moveTo>
                <a:lnTo>
                  <a:pt x="1520476" y="0"/>
                </a:lnTo>
                <a:lnTo>
                  <a:pt x="1520476" y="760519"/>
                </a:lnTo>
                <a:cubicBezTo>
                  <a:pt x="1520476" y="1180542"/>
                  <a:pt x="1180106" y="1521038"/>
                  <a:pt x="760238" y="1521038"/>
                </a:cubicBezTo>
                <a:cubicBezTo>
                  <a:pt x="340370" y="1521038"/>
                  <a:pt x="0" y="1180542"/>
                  <a:pt x="0" y="760519"/>
                </a:cubicBezTo>
                <a:cubicBezTo>
                  <a:pt x="0" y="340496"/>
                  <a:pt x="340370" y="0"/>
                  <a:pt x="760238" y="0"/>
                </a:cubicBezTo>
                <a:close/>
              </a:path>
            </a:pathLst>
          </a:custGeom>
          <a:solidFill>
            <a:schemeClr val="bg1">
              <a:lumMod val="50000"/>
            </a:schemeClr>
          </a:solidFill>
          <a:ln w="25400" cap="flat" cmpd="sng" algn="ctr">
            <a:noFill/>
            <a:prstDash val="solid"/>
          </a:ln>
          <a:effectLst/>
        </p:spPr>
        <p:txBody>
          <a:bodyPr lIns="82808" tIns="41403" rIns="82808" bIns="41403" anchor="ctr"/>
          <a:lstStyle/>
          <a:p>
            <a:pPr algn="ctr">
              <a:defRPr/>
            </a:pPr>
            <a:endParaRPr lang="zh-CN" altLang="en-US" kern="0">
              <a:solidFill>
                <a:prstClr val="white"/>
              </a:solidFill>
              <a:latin typeface="Calibri"/>
              <a:ea typeface="宋体"/>
            </a:endParaRPr>
          </a:p>
        </p:txBody>
      </p:sp>
      <p:sp>
        <p:nvSpPr>
          <p:cNvPr id="18" name="矩形​​ 45"/>
          <p:cNvSpPr>
            <a:spLocks noChangeArrowheads="1"/>
          </p:cNvSpPr>
          <p:nvPr/>
        </p:nvSpPr>
        <p:spPr bwMode="auto">
          <a:xfrm>
            <a:off x="1656092" y="3140185"/>
            <a:ext cx="724499" cy="529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808" tIns="41403" rIns="82808" bIns="41403">
            <a:spAutoFit/>
          </a:bodyPr>
          <a:lstStyle/>
          <a:p>
            <a:pPr algn="ctr" fontAlgn="base">
              <a:spcBef>
                <a:spcPct val="0"/>
              </a:spcBef>
              <a:spcAft>
                <a:spcPct val="0"/>
              </a:spcAft>
              <a:defRPr/>
            </a:pPr>
            <a:r>
              <a:rPr lang="zh-CN" altLang="en-US" sz="1400" kern="0">
                <a:solidFill>
                  <a:prstClr val="black"/>
                </a:solidFill>
                <a:latin typeface="微软雅黑" pitchFamily="34" charset="-122"/>
                <a:ea typeface="微软雅黑" pitchFamily="34" charset="-122"/>
                <a:cs typeface="Arial Unicode MS" pitchFamily="34" charset="-122"/>
              </a:rPr>
              <a:t>点击录</a:t>
            </a:r>
            <a:endParaRPr lang="en-US" altLang="zh-CN" sz="1400" kern="0">
              <a:solidFill>
                <a:prstClr val="black"/>
              </a:solidFill>
              <a:latin typeface="微软雅黑" pitchFamily="34" charset="-122"/>
              <a:ea typeface="微软雅黑" pitchFamily="34" charset="-122"/>
              <a:cs typeface="Arial Unicode MS" pitchFamily="34" charset="-122"/>
            </a:endParaRPr>
          </a:p>
          <a:p>
            <a:pPr algn="ctr" fontAlgn="base">
              <a:spcBef>
                <a:spcPct val="0"/>
              </a:spcBef>
              <a:spcAft>
                <a:spcPct val="0"/>
              </a:spcAft>
              <a:defRPr/>
            </a:pPr>
            <a:r>
              <a:rPr lang="zh-CN" altLang="en-US" sz="1400" kern="0">
                <a:solidFill>
                  <a:prstClr val="black"/>
                </a:solidFill>
                <a:latin typeface="微软雅黑" pitchFamily="34" charset="-122"/>
                <a:ea typeface="微软雅黑" pitchFamily="34" charset="-122"/>
                <a:cs typeface="Arial Unicode MS" pitchFamily="34" charset="-122"/>
              </a:rPr>
              <a:t>入内容</a:t>
            </a:r>
          </a:p>
        </p:txBody>
      </p:sp>
      <p:cxnSp>
        <p:nvCxnSpPr>
          <p:cNvPr id="19" name="直接连接符 18"/>
          <p:cNvCxnSpPr/>
          <p:nvPr/>
        </p:nvCxnSpPr>
        <p:spPr>
          <a:xfrm>
            <a:off x="5604367" y="1917087"/>
            <a:ext cx="0" cy="1348461"/>
          </a:xfrm>
          <a:prstGeom prst="line">
            <a:avLst/>
          </a:prstGeom>
          <a:ln w="12700">
            <a:solidFill>
              <a:srgbClr val="0070C0"/>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5553552"/>
      </p:ext>
    </p:extLst>
  </p:cSld>
  <p:clrMapOvr>
    <a:masterClrMapping/>
  </p:clrMapOvr>
  <mc:AlternateContent xmlns:mc="http://schemas.openxmlformats.org/markup-compatibility/2006" xmlns:p14="http://schemas.microsoft.com/office/powerpoint/2010/main">
    <mc:Choice Requires="p14">
      <p:transition spd="slow" p14:dur="2250" advClick="0" advTm="5000">
        <p14:vortex dir="r"/>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800" fill="hold"/>
                                        <p:tgtEl>
                                          <p:spTgt spid="11"/>
                                        </p:tgtEl>
                                        <p:attrNameLst>
                                          <p:attrName>ppt_w</p:attrName>
                                        </p:attrNameLst>
                                      </p:cBhvr>
                                      <p:tavLst>
                                        <p:tav tm="0">
                                          <p:val>
                                            <p:fltVal val="0"/>
                                          </p:val>
                                        </p:tav>
                                        <p:tav tm="100000">
                                          <p:val>
                                            <p:strVal val="#ppt_w"/>
                                          </p:val>
                                        </p:tav>
                                      </p:tavLst>
                                    </p:anim>
                                    <p:anim calcmode="lin" valueType="num">
                                      <p:cBhvr>
                                        <p:cTn id="8" dur="800" fill="hold"/>
                                        <p:tgtEl>
                                          <p:spTgt spid="11"/>
                                        </p:tgtEl>
                                        <p:attrNameLst>
                                          <p:attrName>ppt_h</p:attrName>
                                        </p:attrNameLst>
                                      </p:cBhvr>
                                      <p:tavLst>
                                        <p:tav tm="0">
                                          <p:val>
                                            <p:fltVal val="0"/>
                                          </p:val>
                                        </p:tav>
                                        <p:tav tm="100000">
                                          <p:val>
                                            <p:strVal val="#ppt_h"/>
                                          </p:val>
                                        </p:tav>
                                      </p:tavLst>
                                    </p:anim>
                                  </p:childTnLst>
                                </p:cTn>
                              </p:par>
                              <p:par>
                                <p:cTn id="9" presetID="42" presetClass="path" presetSubtype="0" accel="50000" decel="50000" fill="hold" grpId="1" nodeType="withEffect">
                                  <p:stCondLst>
                                    <p:cond delay="0"/>
                                  </p:stCondLst>
                                  <p:childTnLst>
                                    <p:animMotion origin="layout" path="M -1.11111E-6 -1.11111E-6 L -0.13628 -0.15278 " pathEditMode="relative" rAng="0" ptsTypes="AA">
                                      <p:cBhvr>
                                        <p:cTn id="10" dur="800" spd="-100000" fill="hold"/>
                                        <p:tgtEl>
                                          <p:spTgt spid="11"/>
                                        </p:tgtEl>
                                        <p:attrNameLst>
                                          <p:attrName>ppt_x,ppt_y</p:attrName>
                                        </p:attrNameLst>
                                      </p:cBhvr>
                                      <p:rCtr x="-6823" y="-7639"/>
                                    </p:animMotion>
                                  </p:childTnLst>
                                </p:cTn>
                              </p:par>
                              <p:par>
                                <p:cTn id="11" presetID="23" presetClass="entr" presetSubtype="16" fill="hold" grpId="0" nodeType="withEffect">
                                  <p:stCondLst>
                                    <p:cond delay="250"/>
                                  </p:stCondLst>
                                  <p:childTnLst>
                                    <p:set>
                                      <p:cBhvr>
                                        <p:cTn id="12" dur="1" fill="hold">
                                          <p:stCondLst>
                                            <p:cond delay="0"/>
                                          </p:stCondLst>
                                        </p:cTn>
                                        <p:tgtEl>
                                          <p:spTgt spid="13"/>
                                        </p:tgtEl>
                                        <p:attrNameLst>
                                          <p:attrName>style.visibility</p:attrName>
                                        </p:attrNameLst>
                                      </p:cBhvr>
                                      <p:to>
                                        <p:strVal val="visible"/>
                                      </p:to>
                                    </p:set>
                                    <p:anim calcmode="lin" valueType="num">
                                      <p:cBhvr>
                                        <p:cTn id="13" dur="800" fill="hold"/>
                                        <p:tgtEl>
                                          <p:spTgt spid="13"/>
                                        </p:tgtEl>
                                        <p:attrNameLst>
                                          <p:attrName>ppt_w</p:attrName>
                                        </p:attrNameLst>
                                      </p:cBhvr>
                                      <p:tavLst>
                                        <p:tav tm="0">
                                          <p:val>
                                            <p:fltVal val="0"/>
                                          </p:val>
                                        </p:tav>
                                        <p:tav tm="100000">
                                          <p:val>
                                            <p:strVal val="#ppt_w"/>
                                          </p:val>
                                        </p:tav>
                                      </p:tavLst>
                                    </p:anim>
                                    <p:anim calcmode="lin" valueType="num">
                                      <p:cBhvr>
                                        <p:cTn id="14" dur="800" fill="hold"/>
                                        <p:tgtEl>
                                          <p:spTgt spid="13"/>
                                        </p:tgtEl>
                                        <p:attrNameLst>
                                          <p:attrName>ppt_h</p:attrName>
                                        </p:attrNameLst>
                                      </p:cBhvr>
                                      <p:tavLst>
                                        <p:tav tm="0">
                                          <p:val>
                                            <p:fltVal val="0"/>
                                          </p:val>
                                        </p:tav>
                                        <p:tav tm="100000">
                                          <p:val>
                                            <p:strVal val="#ppt_h"/>
                                          </p:val>
                                        </p:tav>
                                      </p:tavLst>
                                    </p:anim>
                                  </p:childTnLst>
                                </p:cTn>
                              </p:par>
                              <p:par>
                                <p:cTn id="15" presetID="42" presetClass="path" presetSubtype="0" accel="50000" decel="50000" fill="hold" grpId="1" nodeType="withEffect">
                                  <p:stCondLst>
                                    <p:cond delay="250"/>
                                  </p:stCondLst>
                                  <p:childTnLst>
                                    <p:animMotion origin="layout" path="M 3.05556E-6 -4.44444E-6 L 0.20312 -0.36805 " pathEditMode="relative" rAng="0" ptsTypes="AA">
                                      <p:cBhvr>
                                        <p:cTn id="16" dur="800" spd="-100000" fill="hold"/>
                                        <p:tgtEl>
                                          <p:spTgt spid="13"/>
                                        </p:tgtEl>
                                        <p:attrNameLst>
                                          <p:attrName>ppt_x,ppt_y</p:attrName>
                                        </p:attrNameLst>
                                      </p:cBhvr>
                                      <p:rCtr x="10156" y="-18417"/>
                                    </p:animMotion>
                                  </p:childTnLst>
                                </p:cTn>
                              </p:par>
                              <p:par>
                                <p:cTn id="17" presetID="23" presetClass="entr" presetSubtype="16" fill="hold" grpId="0" nodeType="withEffect">
                                  <p:stCondLst>
                                    <p:cond delay="500"/>
                                  </p:stCondLst>
                                  <p:childTnLst>
                                    <p:set>
                                      <p:cBhvr>
                                        <p:cTn id="18" dur="1" fill="hold">
                                          <p:stCondLst>
                                            <p:cond delay="0"/>
                                          </p:stCondLst>
                                        </p:cTn>
                                        <p:tgtEl>
                                          <p:spTgt spid="17"/>
                                        </p:tgtEl>
                                        <p:attrNameLst>
                                          <p:attrName>style.visibility</p:attrName>
                                        </p:attrNameLst>
                                      </p:cBhvr>
                                      <p:to>
                                        <p:strVal val="visible"/>
                                      </p:to>
                                    </p:set>
                                    <p:anim calcmode="lin" valueType="num">
                                      <p:cBhvr>
                                        <p:cTn id="19" dur="800" fill="hold"/>
                                        <p:tgtEl>
                                          <p:spTgt spid="17"/>
                                        </p:tgtEl>
                                        <p:attrNameLst>
                                          <p:attrName>ppt_w</p:attrName>
                                        </p:attrNameLst>
                                      </p:cBhvr>
                                      <p:tavLst>
                                        <p:tav tm="0">
                                          <p:val>
                                            <p:fltVal val="0"/>
                                          </p:val>
                                        </p:tav>
                                        <p:tav tm="100000">
                                          <p:val>
                                            <p:strVal val="#ppt_w"/>
                                          </p:val>
                                        </p:tav>
                                      </p:tavLst>
                                    </p:anim>
                                    <p:anim calcmode="lin" valueType="num">
                                      <p:cBhvr>
                                        <p:cTn id="20" dur="800" fill="hold"/>
                                        <p:tgtEl>
                                          <p:spTgt spid="17"/>
                                        </p:tgtEl>
                                        <p:attrNameLst>
                                          <p:attrName>ppt_h</p:attrName>
                                        </p:attrNameLst>
                                      </p:cBhvr>
                                      <p:tavLst>
                                        <p:tav tm="0">
                                          <p:val>
                                            <p:fltVal val="0"/>
                                          </p:val>
                                        </p:tav>
                                        <p:tav tm="100000">
                                          <p:val>
                                            <p:strVal val="#ppt_h"/>
                                          </p:val>
                                        </p:tav>
                                      </p:tavLst>
                                    </p:anim>
                                  </p:childTnLst>
                                </p:cTn>
                              </p:par>
                              <p:par>
                                <p:cTn id="21" presetID="42" presetClass="path" presetSubtype="0" accel="50000" decel="50000" fill="hold" grpId="1" nodeType="withEffect">
                                  <p:stCondLst>
                                    <p:cond delay="500"/>
                                  </p:stCondLst>
                                  <p:childTnLst>
                                    <p:animMotion origin="layout" path="M -4.72222E-6 2.22222E-6 L -0.1776 0.26583 " pathEditMode="relative" rAng="0" ptsTypes="AA">
                                      <p:cBhvr>
                                        <p:cTn id="22" dur="800" spd="-100000" fill="hold"/>
                                        <p:tgtEl>
                                          <p:spTgt spid="17"/>
                                        </p:tgtEl>
                                        <p:attrNameLst>
                                          <p:attrName>ppt_x,ppt_y</p:attrName>
                                        </p:attrNameLst>
                                      </p:cBhvr>
                                      <p:rCtr x="-8889" y="13278"/>
                                    </p:animMotion>
                                  </p:childTnLst>
                                </p:cTn>
                              </p:par>
                              <p:par>
                                <p:cTn id="23" presetID="23" presetClass="entr" presetSubtype="16" fill="hold" grpId="0" nodeType="withEffect">
                                  <p:stCondLst>
                                    <p:cond delay="750"/>
                                  </p:stCondLst>
                                  <p:childTnLst>
                                    <p:set>
                                      <p:cBhvr>
                                        <p:cTn id="24" dur="1" fill="hold">
                                          <p:stCondLst>
                                            <p:cond delay="0"/>
                                          </p:stCondLst>
                                        </p:cTn>
                                        <p:tgtEl>
                                          <p:spTgt spid="15"/>
                                        </p:tgtEl>
                                        <p:attrNameLst>
                                          <p:attrName>style.visibility</p:attrName>
                                        </p:attrNameLst>
                                      </p:cBhvr>
                                      <p:to>
                                        <p:strVal val="visible"/>
                                      </p:to>
                                    </p:set>
                                    <p:anim calcmode="lin" valueType="num">
                                      <p:cBhvr>
                                        <p:cTn id="25" dur="800" fill="hold"/>
                                        <p:tgtEl>
                                          <p:spTgt spid="15"/>
                                        </p:tgtEl>
                                        <p:attrNameLst>
                                          <p:attrName>ppt_w</p:attrName>
                                        </p:attrNameLst>
                                      </p:cBhvr>
                                      <p:tavLst>
                                        <p:tav tm="0">
                                          <p:val>
                                            <p:fltVal val="0"/>
                                          </p:val>
                                        </p:tav>
                                        <p:tav tm="100000">
                                          <p:val>
                                            <p:strVal val="#ppt_w"/>
                                          </p:val>
                                        </p:tav>
                                      </p:tavLst>
                                    </p:anim>
                                    <p:anim calcmode="lin" valueType="num">
                                      <p:cBhvr>
                                        <p:cTn id="26" dur="800" fill="hold"/>
                                        <p:tgtEl>
                                          <p:spTgt spid="15"/>
                                        </p:tgtEl>
                                        <p:attrNameLst>
                                          <p:attrName>ppt_h</p:attrName>
                                        </p:attrNameLst>
                                      </p:cBhvr>
                                      <p:tavLst>
                                        <p:tav tm="0">
                                          <p:val>
                                            <p:fltVal val="0"/>
                                          </p:val>
                                        </p:tav>
                                        <p:tav tm="100000">
                                          <p:val>
                                            <p:strVal val="#ppt_h"/>
                                          </p:val>
                                        </p:tav>
                                      </p:tavLst>
                                    </p:anim>
                                  </p:childTnLst>
                                </p:cTn>
                              </p:par>
                              <p:par>
                                <p:cTn id="27" presetID="42" presetClass="path" presetSubtype="0" accel="50000" decel="50000" fill="hold" grpId="1" nodeType="withEffect">
                                  <p:stCondLst>
                                    <p:cond delay="750"/>
                                  </p:stCondLst>
                                  <p:childTnLst>
                                    <p:animMotion origin="layout" path="M 8.33333E-7 3.33333E-6 L 0.1934 0.23444 " pathEditMode="relative" rAng="0" ptsTypes="AA">
                                      <p:cBhvr>
                                        <p:cTn id="28" dur="800" spd="-100000" fill="hold"/>
                                        <p:tgtEl>
                                          <p:spTgt spid="15"/>
                                        </p:tgtEl>
                                        <p:attrNameLst>
                                          <p:attrName>ppt_x,ppt_y</p:attrName>
                                        </p:attrNameLst>
                                      </p:cBhvr>
                                      <p:rCtr x="9670" y="11722"/>
                                    </p:animMotion>
                                  </p:childTnLst>
                                </p:cTn>
                              </p:par>
                            </p:childTnLst>
                          </p:cTn>
                        </p:par>
                        <p:par>
                          <p:cTn id="29" fill="hold">
                            <p:stCondLst>
                              <p:cond delay="1550"/>
                            </p:stCondLst>
                            <p:childTnLst>
                              <p:par>
                                <p:cTn id="30" presetID="26" presetClass="emph" presetSubtype="0" fill="hold" grpId="2" nodeType="afterEffect">
                                  <p:stCondLst>
                                    <p:cond delay="0"/>
                                  </p:stCondLst>
                                  <p:childTnLst>
                                    <p:animEffect>
                                      <p:cBhvr>
                                        <p:cTn id="31" dur="300" tmFilter="0, 0; .2, .5; .8, .5; 1, 0"/>
                                        <p:tgtEl>
                                          <p:spTgt spid="11"/>
                                        </p:tgtEl>
                                      </p:cBhvr>
                                    </p:animEffect>
                                    <p:animScale>
                                      <p:cBhvr>
                                        <p:cTn id="32" dur="150" autoRev="1" fill="hold"/>
                                        <p:tgtEl>
                                          <p:spTgt spid="11"/>
                                        </p:tgtEl>
                                      </p:cBhvr>
                                      <p:by x="105000" y="105000"/>
                                    </p:animScale>
                                  </p:childTnLst>
                                </p:cTn>
                              </p:par>
                              <p:par>
                                <p:cTn id="33" presetID="26" presetClass="emph" presetSubtype="0" fill="hold" grpId="2" nodeType="withEffect">
                                  <p:stCondLst>
                                    <p:cond delay="250"/>
                                  </p:stCondLst>
                                  <p:childTnLst>
                                    <p:animEffect>
                                      <p:cBhvr>
                                        <p:cTn id="34" dur="300" tmFilter="0, 0; .2, .5; .8, .5; 1, 0"/>
                                        <p:tgtEl>
                                          <p:spTgt spid="13"/>
                                        </p:tgtEl>
                                      </p:cBhvr>
                                    </p:animEffect>
                                    <p:animScale>
                                      <p:cBhvr>
                                        <p:cTn id="35" dur="150" autoRev="1" fill="hold"/>
                                        <p:tgtEl>
                                          <p:spTgt spid="13"/>
                                        </p:tgtEl>
                                      </p:cBhvr>
                                      <p:by x="105000" y="105000"/>
                                    </p:animScale>
                                  </p:childTnLst>
                                </p:cTn>
                              </p:par>
                              <p:par>
                                <p:cTn id="36" presetID="26" presetClass="emph" presetSubtype="0" fill="hold" grpId="2" nodeType="withEffect">
                                  <p:stCondLst>
                                    <p:cond delay="500"/>
                                  </p:stCondLst>
                                  <p:childTnLst>
                                    <p:animEffect>
                                      <p:cBhvr>
                                        <p:cTn id="37" dur="300" tmFilter="0, 0; .2, .5; .8, .5; 1, 0"/>
                                        <p:tgtEl>
                                          <p:spTgt spid="17"/>
                                        </p:tgtEl>
                                      </p:cBhvr>
                                    </p:animEffect>
                                    <p:animScale>
                                      <p:cBhvr>
                                        <p:cTn id="38" dur="150" autoRev="1" fill="hold"/>
                                        <p:tgtEl>
                                          <p:spTgt spid="17"/>
                                        </p:tgtEl>
                                      </p:cBhvr>
                                      <p:by x="105000" y="105000"/>
                                    </p:animScale>
                                  </p:childTnLst>
                                </p:cTn>
                              </p:par>
                              <p:par>
                                <p:cTn id="39" presetID="26" presetClass="emph" presetSubtype="0" fill="hold" grpId="2" nodeType="withEffect">
                                  <p:stCondLst>
                                    <p:cond delay="750"/>
                                  </p:stCondLst>
                                  <p:childTnLst>
                                    <p:animEffect>
                                      <p:cBhvr>
                                        <p:cTn id="40" dur="300" tmFilter="0, 0; .2, .5; .8, .5; 1, 0"/>
                                        <p:tgtEl>
                                          <p:spTgt spid="15"/>
                                        </p:tgtEl>
                                      </p:cBhvr>
                                    </p:animEffect>
                                    <p:animScale>
                                      <p:cBhvr>
                                        <p:cTn id="41" dur="150" autoRev="1" fill="hold"/>
                                        <p:tgtEl>
                                          <p:spTgt spid="15"/>
                                        </p:tgtEl>
                                      </p:cBhvr>
                                      <p:by x="105000" y="105000"/>
                                    </p:animScale>
                                  </p:childTnLst>
                                </p:cTn>
                              </p:par>
                            </p:childTnLst>
                          </p:cTn>
                        </p:par>
                        <p:par>
                          <p:cTn id="42" fill="hold">
                            <p:stCondLst>
                              <p:cond delay="2600"/>
                            </p:stCondLst>
                            <p:childTnLst>
                              <p:par>
                                <p:cTn id="43" presetID="53" presetClass="entr" presetSubtype="16"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Effect transition="in" filter="fade">
                                      <p:cBhvr>
                                        <p:cTn id="47" dur="500"/>
                                        <p:tgtEl>
                                          <p:spTgt spid="12"/>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p:cTn id="50" dur="500" fill="hold"/>
                                        <p:tgtEl>
                                          <p:spTgt spid="18"/>
                                        </p:tgtEl>
                                        <p:attrNameLst>
                                          <p:attrName>ppt_w</p:attrName>
                                        </p:attrNameLst>
                                      </p:cBhvr>
                                      <p:tavLst>
                                        <p:tav tm="0">
                                          <p:val>
                                            <p:fltVal val="0"/>
                                          </p:val>
                                        </p:tav>
                                        <p:tav tm="100000">
                                          <p:val>
                                            <p:strVal val="#ppt_w"/>
                                          </p:val>
                                        </p:tav>
                                      </p:tavLst>
                                    </p:anim>
                                    <p:anim calcmode="lin" valueType="num">
                                      <p:cBhvr>
                                        <p:cTn id="51" dur="500" fill="hold"/>
                                        <p:tgtEl>
                                          <p:spTgt spid="18"/>
                                        </p:tgtEl>
                                        <p:attrNameLst>
                                          <p:attrName>ppt_h</p:attrName>
                                        </p:attrNameLst>
                                      </p:cBhvr>
                                      <p:tavLst>
                                        <p:tav tm="0">
                                          <p:val>
                                            <p:fltVal val="0"/>
                                          </p:val>
                                        </p:tav>
                                        <p:tav tm="100000">
                                          <p:val>
                                            <p:strVal val="#ppt_h"/>
                                          </p:val>
                                        </p:tav>
                                      </p:tavLst>
                                    </p:anim>
                                    <p:animEffect transition="in" filter="fade">
                                      <p:cBhvr>
                                        <p:cTn id="52" dur="500"/>
                                        <p:tgtEl>
                                          <p:spTgt spid="18"/>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ppt_w</p:attrName>
                                        </p:attrNameLst>
                                      </p:cBhvr>
                                      <p:tavLst>
                                        <p:tav tm="0">
                                          <p:val>
                                            <p:fltVal val="0"/>
                                          </p:val>
                                        </p:tav>
                                        <p:tav tm="100000">
                                          <p:val>
                                            <p:strVal val="#ppt_w"/>
                                          </p:val>
                                        </p:tav>
                                      </p:tavLst>
                                    </p:anim>
                                    <p:anim calcmode="lin" valueType="num">
                                      <p:cBhvr>
                                        <p:cTn id="56" dur="500" fill="hold"/>
                                        <p:tgtEl>
                                          <p:spTgt spid="16"/>
                                        </p:tgtEl>
                                        <p:attrNameLst>
                                          <p:attrName>ppt_h</p:attrName>
                                        </p:attrNameLst>
                                      </p:cBhvr>
                                      <p:tavLst>
                                        <p:tav tm="0">
                                          <p:val>
                                            <p:fltVal val="0"/>
                                          </p:val>
                                        </p:tav>
                                        <p:tav tm="100000">
                                          <p:val>
                                            <p:strVal val="#ppt_h"/>
                                          </p:val>
                                        </p:tav>
                                      </p:tavLst>
                                    </p:anim>
                                    <p:animEffect transition="in" filter="fade">
                                      <p:cBhvr>
                                        <p:cTn id="57" dur="500"/>
                                        <p:tgtEl>
                                          <p:spTgt spid="16"/>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p:cTn id="60" dur="500" fill="hold"/>
                                        <p:tgtEl>
                                          <p:spTgt spid="14"/>
                                        </p:tgtEl>
                                        <p:attrNameLst>
                                          <p:attrName>ppt_w</p:attrName>
                                        </p:attrNameLst>
                                      </p:cBhvr>
                                      <p:tavLst>
                                        <p:tav tm="0">
                                          <p:val>
                                            <p:fltVal val="0"/>
                                          </p:val>
                                        </p:tav>
                                        <p:tav tm="100000">
                                          <p:val>
                                            <p:strVal val="#ppt_w"/>
                                          </p:val>
                                        </p:tav>
                                      </p:tavLst>
                                    </p:anim>
                                    <p:anim calcmode="lin" valueType="num">
                                      <p:cBhvr>
                                        <p:cTn id="61" dur="500" fill="hold"/>
                                        <p:tgtEl>
                                          <p:spTgt spid="14"/>
                                        </p:tgtEl>
                                        <p:attrNameLst>
                                          <p:attrName>ppt_h</p:attrName>
                                        </p:attrNameLst>
                                      </p:cBhvr>
                                      <p:tavLst>
                                        <p:tav tm="0">
                                          <p:val>
                                            <p:fltVal val="0"/>
                                          </p:val>
                                        </p:tav>
                                        <p:tav tm="100000">
                                          <p:val>
                                            <p:strVal val="#ppt_h"/>
                                          </p:val>
                                        </p:tav>
                                      </p:tavLst>
                                    </p:anim>
                                    <p:animEffect transition="in" filter="fade">
                                      <p:cBhvr>
                                        <p:cTn id="62" dur="500"/>
                                        <p:tgtEl>
                                          <p:spTgt spid="14"/>
                                        </p:tgtEl>
                                      </p:cBhvr>
                                    </p:animEffect>
                                  </p:childTnLst>
                                </p:cTn>
                              </p:par>
                            </p:childTnLst>
                          </p:cTn>
                        </p:par>
                        <p:par>
                          <p:cTn id="63" fill="hold">
                            <p:stCondLst>
                              <p:cond delay="3100"/>
                            </p:stCondLst>
                            <p:childTnLst>
                              <p:par>
                                <p:cTn id="64" presetID="22" presetClass="entr" presetSubtype="1" fill="hold" grpId="0" nodeType="afterEffect">
                                  <p:stCondLst>
                                    <p:cond delay="0"/>
                                  </p:stCondLst>
                                  <p:childTnLst>
                                    <p:set>
                                      <p:cBhvr>
                                        <p:cTn id="65" dur="1" fill="hold">
                                          <p:stCondLst>
                                            <p:cond delay="0"/>
                                          </p:stCondLst>
                                        </p:cTn>
                                        <p:tgtEl>
                                          <p:spTgt spid="2"/>
                                        </p:tgtEl>
                                        <p:attrNameLst>
                                          <p:attrName>style.visibility</p:attrName>
                                        </p:attrNameLst>
                                      </p:cBhvr>
                                      <p:to>
                                        <p:strVal val="visible"/>
                                      </p:to>
                                    </p:set>
                                    <p:animEffect transition="in" filter="wipe(up)">
                                      <p:cBhvr>
                                        <p:cTn id="66" dur="500"/>
                                        <p:tgtEl>
                                          <p:spTgt spid="2"/>
                                        </p:tgtEl>
                                      </p:cBhvr>
                                    </p:animEffect>
                                  </p:childTnLst>
                                </p:cTn>
                              </p:par>
                            </p:childTnLst>
                          </p:cTn>
                        </p:par>
                        <p:par>
                          <p:cTn id="67" fill="hold">
                            <p:stCondLst>
                              <p:cond delay="3600"/>
                            </p:stCondLst>
                            <p:childTnLst>
                              <p:par>
                                <p:cTn id="68" presetID="42" presetClass="entr" presetSubtype="0" fill="hold" grpId="0" nodeType="afterEffect">
                                  <p:stCondLst>
                                    <p:cond delay="0"/>
                                  </p:stCondLst>
                                  <p:childTnLst>
                                    <p:set>
                                      <p:cBhvr>
                                        <p:cTn id="69" dur="1" fill="hold">
                                          <p:stCondLst>
                                            <p:cond delay="0"/>
                                          </p:stCondLst>
                                        </p:cTn>
                                        <p:tgtEl>
                                          <p:spTgt spid="5"/>
                                        </p:tgtEl>
                                        <p:attrNameLst>
                                          <p:attrName>style.visibility</p:attrName>
                                        </p:attrNameLst>
                                      </p:cBhvr>
                                      <p:to>
                                        <p:strVal val="visible"/>
                                      </p:to>
                                    </p:set>
                                    <p:animEffect transition="in" filter="fade">
                                      <p:cBhvr>
                                        <p:cTn id="70" dur="1000"/>
                                        <p:tgtEl>
                                          <p:spTgt spid="5"/>
                                        </p:tgtEl>
                                      </p:cBhvr>
                                    </p:animEffect>
                                    <p:anim calcmode="lin" valueType="num">
                                      <p:cBhvr>
                                        <p:cTn id="71" dur="1000" fill="hold"/>
                                        <p:tgtEl>
                                          <p:spTgt spid="5"/>
                                        </p:tgtEl>
                                        <p:attrNameLst>
                                          <p:attrName>ppt_x</p:attrName>
                                        </p:attrNameLst>
                                      </p:cBhvr>
                                      <p:tavLst>
                                        <p:tav tm="0">
                                          <p:val>
                                            <p:strVal val="#ppt_x"/>
                                          </p:val>
                                        </p:tav>
                                        <p:tav tm="100000">
                                          <p:val>
                                            <p:strVal val="#ppt_x"/>
                                          </p:val>
                                        </p:tav>
                                      </p:tavLst>
                                    </p:anim>
                                    <p:anim calcmode="lin" valueType="num">
                                      <p:cBhvr>
                                        <p:cTn id="72" dur="1000" fill="hold"/>
                                        <p:tgtEl>
                                          <p:spTgt spid="5"/>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250"/>
                                  </p:stCondLst>
                                  <p:childTnLst>
                                    <p:set>
                                      <p:cBhvr>
                                        <p:cTn id="74" dur="1" fill="hold">
                                          <p:stCondLst>
                                            <p:cond delay="0"/>
                                          </p:stCondLst>
                                        </p:cTn>
                                        <p:tgtEl>
                                          <p:spTgt spid="6"/>
                                        </p:tgtEl>
                                        <p:attrNameLst>
                                          <p:attrName>style.visibility</p:attrName>
                                        </p:attrNameLst>
                                      </p:cBhvr>
                                      <p:to>
                                        <p:strVal val="visible"/>
                                      </p:to>
                                    </p:set>
                                    <p:animEffect transition="in" filter="fade">
                                      <p:cBhvr>
                                        <p:cTn id="75" dur="1000"/>
                                        <p:tgtEl>
                                          <p:spTgt spid="6"/>
                                        </p:tgtEl>
                                      </p:cBhvr>
                                    </p:animEffect>
                                    <p:anim calcmode="lin" valueType="num">
                                      <p:cBhvr>
                                        <p:cTn id="76" dur="1000" fill="hold"/>
                                        <p:tgtEl>
                                          <p:spTgt spid="6"/>
                                        </p:tgtEl>
                                        <p:attrNameLst>
                                          <p:attrName>ppt_x</p:attrName>
                                        </p:attrNameLst>
                                      </p:cBhvr>
                                      <p:tavLst>
                                        <p:tav tm="0">
                                          <p:val>
                                            <p:strVal val="#ppt_x"/>
                                          </p:val>
                                        </p:tav>
                                        <p:tav tm="100000">
                                          <p:val>
                                            <p:strVal val="#ppt_x"/>
                                          </p:val>
                                        </p:tav>
                                      </p:tavLst>
                                    </p:anim>
                                    <p:anim calcmode="lin" valueType="num">
                                      <p:cBhvr>
                                        <p:cTn id="77" dur="1000" fill="hold"/>
                                        <p:tgtEl>
                                          <p:spTgt spid="6"/>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500"/>
                                  </p:stCondLst>
                                  <p:childTnLst>
                                    <p:set>
                                      <p:cBhvr>
                                        <p:cTn id="79" dur="1" fill="hold">
                                          <p:stCondLst>
                                            <p:cond delay="0"/>
                                          </p:stCondLst>
                                        </p:cTn>
                                        <p:tgtEl>
                                          <p:spTgt spid="4"/>
                                        </p:tgtEl>
                                        <p:attrNameLst>
                                          <p:attrName>style.visibility</p:attrName>
                                        </p:attrNameLst>
                                      </p:cBhvr>
                                      <p:to>
                                        <p:strVal val="visible"/>
                                      </p:to>
                                    </p:set>
                                    <p:animEffect transition="in" filter="fade">
                                      <p:cBhvr>
                                        <p:cTn id="80" dur="1000"/>
                                        <p:tgtEl>
                                          <p:spTgt spid="4"/>
                                        </p:tgtEl>
                                      </p:cBhvr>
                                    </p:animEffect>
                                    <p:anim calcmode="lin" valueType="num">
                                      <p:cBhvr>
                                        <p:cTn id="81" dur="1000" fill="hold"/>
                                        <p:tgtEl>
                                          <p:spTgt spid="4"/>
                                        </p:tgtEl>
                                        <p:attrNameLst>
                                          <p:attrName>ppt_x</p:attrName>
                                        </p:attrNameLst>
                                      </p:cBhvr>
                                      <p:tavLst>
                                        <p:tav tm="0">
                                          <p:val>
                                            <p:strVal val="#ppt_x"/>
                                          </p:val>
                                        </p:tav>
                                        <p:tav tm="100000">
                                          <p:val>
                                            <p:strVal val="#ppt_x"/>
                                          </p:val>
                                        </p:tav>
                                      </p:tavLst>
                                    </p:anim>
                                    <p:anim calcmode="lin" valueType="num">
                                      <p:cBhvr>
                                        <p:cTn id="82" dur="1000" fill="hold"/>
                                        <p:tgtEl>
                                          <p:spTgt spid="4"/>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750"/>
                                  </p:stCondLst>
                                  <p:childTnLst>
                                    <p:set>
                                      <p:cBhvr>
                                        <p:cTn id="84" dur="1" fill="hold">
                                          <p:stCondLst>
                                            <p:cond delay="0"/>
                                          </p:stCondLst>
                                        </p:cTn>
                                        <p:tgtEl>
                                          <p:spTgt spid="3"/>
                                        </p:tgtEl>
                                        <p:attrNameLst>
                                          <p:attrName>style.visibility</p:attrName>
                                        </p:attrNameLst>
                                      </p:cBhvr>
                                      <p:to>
                                        <p:strVal val="visible"/>
                                      </p:to>
                                    </p:set>
                                    <p:animEffect transition="in" filter="fade">
                                      <p:cBhvr>
                                        <p:cTn id="85" dur="1000"/>
                                        <p:tgtEl>
                                          <p:spTgt spid="3"/>
                                        </p:tgtEl>
                                      </p:cBhvr>
                                    </p:animEffect>
                                    <p:anim calcmode="lin" valueType="num">
                                      <p:cBhvr>
                                        <p:cTn id="86" dur="1000" fill="hold"/>
                                        <p:tgtEl>
                                          <p:spTgt spid="3"/>
                                        </p:tgtEl>
                                        <p:attrNameLst>
                                          <p:attrName>ppt_x</p:attrName>
                                        </p:attrNameLst>
                                      </p:cBhvr>
                                      <p:tavLst>
                                        <p:tav tm="0">
                                          <p:val>
                                            <p:strVal val="#ppt_x"/>
                                          </p:val>
                                        </p:tav>
                                        <p:tav tm="100000">
                                          <p:val>
                                            <p:strVal val="#ppt_x"/>
                                          </p:val>
                                        </p:tav>
                                      </p:tavLst>
                                    </p:anim>
                                    <p:anim calcmode="lin" valueType="num">
                                      <p:cBhvr>
                                        <p:cTn id="87" dur="1000" fill="hold"/>
                                        <p:tgtEl>
                                          <p:spTgt spid="3"/>
                                        </p:tgtEl>
                                        <p:attrNameLst>
                                          <p:attrName>ppt_y</p:attrName>
                                        </p:attrNameLst>
                                      </p:cBhvr>
                                      <p:tavLst>
                                        <p:tav tm="0">
                                          <p:val>
                                            <p:strVal val="#ppt_y+.1"/>
                                          </p:val>
                                        </p:tav>
                                        <p:tav tm="100000">
                                          <p:val>
                                            <p:strVal val="#ppt_y"/>
                                          </p:val>
                                        </p:tav>
                                      </p:tavLst>
                                    </p:anim>
                                  </p:childTnLst>
                                </p:cTn>
                              </p:par>
                            </p:childTnLst>
                          </p:cTn>
                        </p:par>
                        <p:par>
                          <p:cTn id="88" fill="hold">
                            <p:stCondLst>
                              <p:cond delay="5350"/>
                            </p:stCondLst>
                            <p:childTnLst>
                              <p:par>
                                <p:cTn id="89" presetID="22" presetClass="entr" presetSubtype="1" fill="hold" nodeType="afterEffect">
                                  <p:stCondLst>
                                    <p:cond delay="0"/>
                                  </p:stCondLst>
                                  <p:childTnLst>
                                    <p:set>
                                      <p:cBhvr>
                                        <p:cTn id="90" dur="1" fill="hold">
                                          <p:stCondLst>
                                            <p:cond delay="0"/>
                                          </p:stCondLst>
                                        </p:cTn>
                                        <p:tgtEl>
                                          <p:spTgt spid="19"/>
                                        </p:tgtEl>
                                        <p:attrNameLst>
                                          <p:attrName>style.visibility</p:attrName>
                                        </p:attrNameLst>
                                      </p:cBhvr>
                                      <p:to>
                                        <p:strVal val="visible"/>
                                      </p:to>
                                    </p:set>
                                    <p:animEffect transition="in" filter="wipe(up)">
                                      <p:cBhvr>
                                        <p:cTn id="91" dur="500"/>
                                        <p:tgtEl>
                                          <p:spTgt spid="19"/>
                                        </p:tgtEl>
                                      </p:cBhvr>
                                    </p:animEffect>
                                  </p:childTnLst>
                                </p:cTn>
                              </p:par>
                            </p:childTnLst>
                          </p:cTn>
                        </p:par>
                        <p:par>
                          <p:cTn id="92" fill="hold">
                            <p:stCondLst>
                              <p:cond delay="5850"/>
                            </p:stCondLst>
                            <p:childTnLst>
                              <p:par>
                                <p:cTn id="93" presetID="2" presetClass="entr" presetSubtype="2" fill="hold" grpId="0" nodeType="afterEffect">
                                  <p:stCondLst>
                                    <p:cond delay="0"/>
                                  </p:stCondLst>
                                  <p:childTnLst>
                                    <p:set>
                                      <p:cBhvr>
                                        <p:cTn id="94" dur="1" fill="hold">
                                          <p:stCondLst>
                                            <p:cond delay="0"/>
                                          </p:stCondLst>
                                        </p:cTn>
                                        <p:tgtEl>
                                          <p:spTgt spid="7"/>
                                        </p:tgtEl>
                                        <p:attrNameLst>
                                          <p:attrName>style.visibility</p:attrName>
                                        </p:attrNameLst>
                                      </p:cBhvr>
                                      <p:to>
                                        <p:strVal val="visible"/>
                                      </p:to>
                                    </p:set>
                                    <p:anim calcmode="lin" valueType="num">
                                      <p:cBhvr additive="base">
                                        <p:cTn id="95" dur="250" fill="hold"/>
                                        <p:tgtEl>
                                          <p:spTgt spid="7"/>
                                        </p:tgtEl>
                                        <p:attrNameLst>
                                          <p:attrName>ppt_x</p:attrName>
                                        </p:attrNameLst>
                                      </p:cBhvr>
                                      <p:tavLst>
                                        <p:tav tm="0">
                                          <p:val>
                                            <p:strVal val="1+#ppt_w/2"/>
                                          </p:val>
                                        </p:tav>
                                        <p:tav tm="100000">
                                          <p:val>
                                            <p:strVal val="#ppt_x"/>
                                          </p:val>
                                        </p:tav>
                                      </p:tavLst>
                                    </p:anim>
                                    <p:anim calcmode="lin" valueType="num">
                                      <p:cBhvr additive="base">
                                        <p:cTn id="96" dur="250" fill="hold"/>
                                        <p:tgtEl>
                                          <p:spTgt spid="7"/>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0"/>
                                  </p:stCondLst>
                                  <p:childTnLst>
                                    <p:set>
                                      <p:cBhvr>
                                        <p:cTn id="98" dur="1" fill="hold">
                                          <p:stCondLst>
                                            <p:cond delay="0"/>
                                          </p:stCondLst>
                                        </p:cTn>
                                        <p:tgtEl>
                                          <p:spTgt spid="8"/>
                                        </p:tgtEl>
                                        <p:attrNameLst>
                                          <p:attrName>style.visibility</p:attrName>
                                        </p:attrNameLst>
                                      </p:cBhvr>
                                      <p:to>
                                        <p:strVal val="visible"/>
                                      </p:to>
                                    </p:set>
                                    <p:anim calcmode="lin" valueType="num">
                                      <p:cBhvr additive="base">
                                        <p:cTn id="99" dur="250" fill="hold"/>
                                        <p:tgtEl>
                                          <p:spTgt spid="8"/>
                                        </p:tgtEl>
                                        <p:attrNameLst>
                                          <p:attrName>ppt_x</p:attrName>
                                        </p:attrNameLst>
                                      </p:cBhvr>
                                      <p:tavLst>
                                        <p:tav tm="0">
                                          <p:val>
                                            <p:strVal val="1+#ppt_w/2"/>
                                          </p:val>
                                        </p:tav>
                                        <p:tav tm="100000">
                                          <p:val>
                                            <p:strVal val="#ppt_x"/>
                                          </p:val>
                                        </p:tav>
                                      </p:tavLst>
                                    </p:anim>
                                    <p:anim calcmode="lin" valueType="num">
                                      <p:cBhvr additive="base">
                                        <p:cTn id="100" dur="250" fill="hold"/>
                                        <p:tgtEl>
                                          <p:spTgt spid="8"/>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0"/>
                                  </p:stCondLst>
                                  <p:childTnLst>
                                    <p:set>
                                      <p:cBhvr>
                                        <p:cTn id="102" dur="1" fill="hold">
                                          <p:stCondLst>
                                            <p:cond delay="0"/>
                                          </p:stCondLst>
                                        </p:cTn>
                                        <p:tgtEl>
                                          <p:spTgt spid="9"/>
                                        </p:tgtEl>
                                        <p:attrNameLst>
                                          <p:attrName>style.visibility</p:attrName>
                                        </p:attrNameLst>
                                      </p:cBhvr>
                                      <p:to>
                                        <p:strVal val="visible"/>
                                      </p:to>
                                    </p:set>
                                    <p:anim calcmode="lin" valueType="num">
                                      <p:cBhvr additive="base">
                                        <p:cTn id="103" dur="250" fill="hold"/>
                                        <p:tgtEl>
                                          <p:spTgt spid="9"/>
                                        </p:tgtEl>
                                        <p:attrNameLst>
                                          <p:attrName>ppt_x</p:attrName>
                                        </p:attrNameLst>
                                      </p:cBhvr>
                                      <p:tavLst>
                                        <p:tav tm="0">
                                          <p:val>
                                            <p:strVal val="1+#ppt_w/2"/>
                                          </p:val>
                                        </p:tav>
                                        <p:tav tm="100000">
                                          <p:val>
                                            <p:strVal val="#ppt_x"/>
                                          </p:val>
                                        </p:tav>
                                      </p:tavLst>
                                    </p:anim>
                                    <p:anim calcmode="lin" valueType="num">
                                      <p:cBhvr additive="base">
                                        <p:cTn id="104" dur="250" fill="hold"/>
                                        <p:tgtEl>
                                          <p:spTgt spid="9"/>
                                        </p:tgtEl>
                                        <p:attrNameLst>
                                          <p:attrName>ppt_y</p:attrName>
                                        </p:attrNameLst>
                                      </p:cBhvr>
                                      <p:tavLst>
                                        <p:tav tm="0">
                                          <p:val>
                                            <p:strVal val="#ppt_y"/>
                                          </p:val>
                                        </p:tav>
                                        <p:tav tm="100000">
                                          <p:val>
                                            <p:strVal val="#ppt_y"/>
                                          </p:val>
                                        </p:tav>
                                      </p:tavLst>
                                    </p:anim>
                                  </p:childTnLst>
                                </p:cTn>
                              </p:par>
                              <p:par>
                                <p:cTn id="105" presetID="2" presetClass="entr" presetSubtype="2" fill="hold" grpId="0" nodeType="withEffect">
                                  <p:stCondLst>
                                    <p:cond delay="0"/>
                                  </p:stCondLst>
                                  <p:childTnLst>
                                    <p:set>
                                      <p:cBhvr>
                                        <p:cTn id="106" dur="1" fill="hold">
                                          <p:stCondLst>
                                            <p:cond delay="0"/>
                                          </p:stCondLst>
                                        </p:cTn>
                                        <p:tgtEl>
                                          <p:spTgt spid="10"/>
                                        </p:tgtEl>
                                        <p:attrNameLst>
                                          <p:attrName>style.visibility</p:attrName>
                                        </p:attrNameLst>
                                      </p:cBhvr>
                                      <p:to>
                                        <p:strVal val="visible"/>
                                      </p:to>
                                    </p:set>
                                    <p:anim calcmode="lin" valueType="num">
                                      <p:cBhvr additive="base">
                                        <p:cTn id="107" dur="250" fill="hold"/>
                                        <p:tgtEl>
                                          <p:spTgt spid="10"/>
                                        </p:tgtEl>
                                        <p:attrNameLst>
                                          <p:attrName>ppt_x</p:attrName>
                                        </p:attrNameLst>
                                      </p:cBhvr>
                                      <p:tavLst>
                                        <p:tav tm="0">
                                          <p:val>
                                            <p:strVal val="1+#ppt_w/2"/>
                                          </p:val>
                                        </p:tav>
                                        <p:tav tm="100000">
                                          <p:val>
                                            <p:strVal val="#ppt_x"/>
                                          </p:val>
                                        </p:tav>
                                      </p:tavLst>
                                    </p:anim>
                                    <p:anim calcmode="lin" valueType="num">
                                      <p:cBhvr additive="base">
                                        <p:cTn id="108" dur="25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P spid="9" grpId="0"/>
      <p:bldP spid="10" grpId="0"/>
      <p:bldP spid="11" grpId="0" animBg="1"/>
      <p:bldP spid="11" grpId="1" animBg="1"/>
      <p:bldP spid="11" grpId="2" animBg="1"/>
      <p:bldP spid="12" grpId="0"/>
      <p:bldP spid="13" grpId="0" animBg="1"/>
      <p:bldP spid="13" grpId="1" animBg="1"/>
      <p:bldP spid="13" grpId="2" animBg="1"/>
      <p:bldP spid="14" grpId="0"/>
      <p:bldP spid="15" grpId="0" animBg="1"/>
      <p:bldP spid="15" grpId="1" animBg="1"/>
      <p:bldP spid="15" grpId="2" animBg="1"/>
      <p:bldP spid="16" grpId="0"/>
      <p:bldP spid="17" grpId="0" animBg="1"/>
      <p:bldP spid="17" grpId="1" animBg="1"/>
      <p:bldP spid="17" grpId="2" animBg="1"/>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386201" y="1109825"/>
            <a:ext cx="1971514" cy="326147"/>
          </a:xfrm>
          <a:prstGeom prst="roundRect">
            <a:avLst/>
          </a:prstGeom>
          <a:solidFill>
            <a:srgbClr val="79A7AD"/>
          </a:solidFill>
          <a:ln>
            <a:no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a:p>
        </p:txBody>
      </p:sp>
      <p:sp>
        <p:nvSpPr>
          <p:cNvPr id="3" name="圆角矩形 2"/>
          <p:cNvSpPr/>
          <p:nvPr/>
        </p:nvSpPr>
        <p:spPr>
          <a:xfrm>
            <a:off x="1386201" y="1479474"/>
            <a:ext cx="1971514" cy="1913382"/>
          </a:xfrm>
          <a:prstGeom prst="roundRect">
            <a:avLst>
              <a:gd name="adj" fmla="val 5243"/>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a:p>
        </p:txBody>
      </p:sp>
      <p:sp>
        <p:nvSpPr>
          <p:cNvPr id="4" name="TextBox 3"/>
          <p:cNvSpPr txBox="1"/>
          <p:nvPr/>
        </p:nvSpPr>
        <p:spPr>
          <a:xfrm>
            <a:off x="1545123" y="1113762"/>
            <a:ext cx="1653672" cy="306684"/>
          </a:xfrm>
          <a:prstGeom prst="rect">
            <a:avLst/>
          </a:prstGeom>
          <a:noFill/>
        </p:spPr>
        <p:txBody>
          <a:bodyPr wrap="none" lIns="82808" tIns="41403" rIns="82808" bIns="41403"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点击添加文字标题</a:t>
            </a:r>
          </a:p>
        </p:txBody>
      </p:sp>
      <p:sp>
        <p:nvSpPr>
          <p:cNvPr id="5" name="TextBox 4"/>
          <p:cNvSpPr txBox="1"/>
          <p:nvPr/>
        </p:nvSpPr>
        <p:spPr>
          <a:xfrm>
            <a:off x="1524265" y="1627712"/>
            <a:ext cx="1584605" cy="1413209"/>
          </a:xfrm>
          <a:prstGeom prst="rect">
            <a:avLst/>
          </a:prstGeom>
          <a:noFill/>
        </p:spPr>
        <p:txBody>
          <a:bodyPr wrap="square" lIns="82808" tIns="41403" rIns="82808" bIns="41403" rtlCol="0">
            <a:spAutoFit/>
          </a:bodyPr>
          <a:lstStyle/>
          <a:p>
            <a:pPr algn="ctr" fontAlgn="base">
              <a:lnSpc>
                <a:spcPct val="120000"/>
              </a:lnSpc>
              <a:spcBef>
                <a:spcPct val="0"/>
              </a:spcBef>
              <a:spcAft>
                <a:spcPct val="0"/>
              </a:spcAft>
            </a:pPr>
            <a:r>
              <a:rPr lang="zh-CN" altLang="en-US" sz="1200" dirty="0">
                <a:solidFill>
                  <a:schemeClr val="bg1"/>
                </a:solidFill>
                <a:latin typeface="微软雅黑" pitchFamily="34" charset="-122"/>
                <a:ea typeface="微软雅黑" pitchFamily="34" charset="-122"/>
              </a:rPr>
              <a:t>单击此处添加文字单击此处添加文字单击此处添加文字单击此处添加文字单击此处添加文字单击此处添加文字</a:t>
            </a:r>
          </a:p>
        </p:txBody>
      </p:sp>
      <p:sp>
        <p:nvSpPr>
          <p:cNvPr id="6" name="半闭框 5"/>
          <p:cNvSpPr/>
          <p:nvPr/>
        </p:nvSpPr>
        <p:spPr>
          <a:xfrm rot="13497610">
            <a:off x="2244667" y="3334863"/>
            <a:ext cx="254585" cy="254672"/>
          </a:xfrm>
          <a:prstGeom prst="halfFrame">
            <a:avLst/>
          </a:prstGeom>
          <a:solidFill>
            <a:srgbClr val="79A7AD"/>
          </a:solidFill>
          <a:ln>
            <a:no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a:solidFill>
                <a:schemeClr val="tx1"/>
              </a:solidFill>
            </a:endParaRPr>
          </a:p>
        </p:txBody>
      </p:sp>
      <p:sp>
        <p:nvSpPr>
          <p:cNvPr id="7" name="圆角矩形 6"/>
          <p:cNvSpPr/>
          <p:nvPr/>
        </p:nvSpPr>
        <p:spPr>
          <a:xfrm>
            <a:off x="3538040" y="1109825"/>
            <a:ext cx="1971514" cy="326147"/>
          </a:xfrm>
          <a:prstGeom prst="roundRect">
            <a:avLst/>
          </a:prstGeom>
          <a:solidFill>
            <a:srgbClr val="79A7AD"/>
          </a:solidFill>
          <a:ln>
            <a:no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a:p>
        </p:txBody>
      </p:sp>
      <p:sp>
        <p:nvSpPr>
          <p:cNvPr id="8" name="圆角矩形 7"/>
          <p:cNvSpPr/>
          <p:nvPr/>
        </p:nvSpPr>
        <p:spPr>
          <a:xfrm>
            <a:off x="3538040" y="1479474"/>
            <a:ext cx="1971514" cy="1913382"/>
          </a:xfrm>
          <a:prstGeom prst="roundRect">
            <a:avLst>
              <a:gd name="adj" fmla="val 5243"/>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a:p>
        </p:txBody>
      </p:sp>
      <p:sp>
        <p:nvSpPr>
          <p:cNvPr id="9" name="TextBox 8"/>
          <p:cNvSpPr txBox="1"/>
          <p:nvPr/>
        </p:nvSpPr>
        <p:spPr>
          <a:xfrm>
            <a:off x="3696961" y="1113762"/>
            <a:ext cx="1653672" cy="306684"/>
          </a:xfrm>
          <a:prstGeom prst="rect">
            <a:avLst/>
          </a:prstGeom>
          <a:noFill/>
        </p:spPr>
        <p:txBody>
          <a:bodyPr wrap="none" lIns="82808" tIns="41403" rIns="82808" bIns="41403"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点击添加文字标题</a:t>
            </a:r>
          </a:p>
        </p:txBody>
      </p:sp>
      <p:sp>
        <p:nvSpPr>
          <p:cNvPr id="10" name="TextBox 9"/>
          <p:cNvSpPr txBox="1"/>
          <p:nvPr/>
        </p:nvSpPr>
        <p:spPr>
          <a:xfrm>
            <a:off x="3721680" y="1627712"/>
            <a:ext cx="1584605" cy="1413209"/>
          </a:xfrm>
          <a:prstGeom prst="rect">
            <a:avLst/>
          </a:prstGeom>
          <a:noFill/>
        </p:spPr>
        <p:txBody>
          <a:bodyPr wrap="square" lIns="82808" tIns="41403" rIns="82808" bIns="41403" rtlCol="0">
            <a:spAutoFit/>
          </a:bodyPr>
          <a:lstStyle/>
          <a:p>
            <a:pPr algn="ctr" fontAlgn="base">
              <a:lnSpc>
                <a:spcPct val="120000"/>
              </a:lnSpc>
              <a:spcBef>
                <a:spcPct val="0"/>
              </a:spcBef>
              <a:spcAft>
                <a:spcPct val="0"/>
              </a:spcAft>
            </a:pPr>
            <a:r>
              <a:rPr lang="zh-CN" altLang="en-US" sz="1200" dirty="0">
                <a:solidFill>
                  <a:schemeClr val="bg1"/>
                </a:solidFill>
                <a:latin typeface="微软雅黑" pitchFamily="34" charset="-122"/>
                <a:ea typeface="微软雅黑" pitchFamily="34" charset="-122"/>
              </a:rPr>
              <a:t>单击此处添加文字单击此处添加文字单击此处添加文字单击此处添加文字单击此处添加文字单击此处添加文字</a:t>
            </a:r>
          </a:p>
        </p:txBody>
      </p:sp>
      <p:sp>
        <p:nvSpPr>
          <p:cNvPr id="11" name="半闭框 10"/>
          <p:cNvSpPr/>
          <p:nvPr/>
        </p:nvSpPr>
        <p:spPr>
          <a:xfrm rot="13497610">
            <a:off x="4396506" y="3334863"/>
            <a:ext cx="254585" cy="254672"/>
          </a:xfrm>
          <a:prstGeom prst="halfFrame">
            <a:avLst/>
          </a:prstGeom>
          <a:solidFill>
            <a:srgbClr val="79A7AD"/>
          </a:solidFill>
          <a:ln>
            <a:no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a:solidFill>
                <a:schemeClr val="tx1"/>
              </a:solidFill>
            </a:endParaRPr>
          </a:p>
        </p:txBody>
      </p:sp>
      <p:sp>
        <p:nvSpPr>
          <p:cNvPr id="12" name="圆角矩形 11"/>
          <p:cNvSpPr/>
          <p:nvPr/>
        </p:nvSpPr>
        <p:spPr>
          <a:xfrm>
            <a:off x="5689879" y="1109825"/>
            <a:ext cx="1971514" cy="326147"/>
          </a:xfrm>
          <a:prstGeom prst="roundRect">
            <a:avLst/>
          </a:prstGeom>
          <a:solidFill>
            <a:srgbClr val="79A7AD"/>
          </a:solidFill>
          <a:ln>
            <a:no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a:p>
        </p:txBody>
      </p:sp>
      <p:sp>
        <p:nvSpPr>
          <p:cNvPr id="13" name="圆角矩形 12"/>
          <p:cNvSpPr/>
          <p:nvPr/>
        </p:nvSpPr>
        <p:spPr>
          <a:xfrm>
            <a:off x="5689879" y="1479474"/>
            <a:ext cx="1971514" cy="1913382"/>
          </a:xfrm>
          <a:prstGeom prst="roundRect">
            <a:avLst>
              <a:gd name="adj" fmla="val 5243"/>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a:p>
        </p:txBody>
      </p:sp>
      <p:sp>
        <p:nvSpPr>
          <p:cNvPr id="14" name="TextBox 13"/>
          <p:cNvSpPr txBox="1"/>
          <p:nvPr/>
        </p:nvSpPr>
        <p:spPr>
          <a:xfrm>
            <a:off x="5848801" y="1113762"/>
            <a:ext cx="1653672" cy="306684"/>
          </a:xfrm>
          <a:prstGeom prst="rect">
            <a:avLst/>
          </a:prstGeom>
          <a:noFill/>
        </p:spPr>
        <p:txBody>
          <a:bodyPr wrap="none" lIns="82808" tIns="41403" rIns="82808" bIns="41403"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点击添加文字标题</a:t>
            </a:r>
          </a:p>
        </p:txBody>
      </p:sp>
      <p:sp>
        <p:nvSpPr>
          <p:cNvPr id="15" name="TextBox 14"/>
          <p:cNvSpPr txBox="1"/>
          <p:nvPr/>
        </p:nvSpPr>
        <p:spPr>
          <a:xfrm>
            <a:off x="5893151" y="1627712"/>
            <a:ext cx="1584605" cy="1413209"/>
          </a:xfrm>
          <a:prstGeom prst="rect">
            <a:avLst/>
          </a:prstGeom>
          <a:noFill/>
        </p:spPr>
        <p:txBody>
          <a:bodyPr wrap="square" lIns="82808" tIns="41403" rIns="82808" bIns="41403" rtlCol="0">
            <a:spAutoFit/>
          </a:bodyPr>
          <a:lstStyle/>
          <a:p>
            <a:pPr algn="ctr" fontAlgn="base">
              <a:lnSpc>
                <a:spcPct val="120000"/>
              </a:lnSpc>
              <a:spcBef>
                <a:spcPct val="0"/>
              </a:spcBef>
              <a:spcAft>
                <a:spcPct val="0"/>
              </a:spcAft>
            </a:pPr>
            <a:r>
              <a:rPr lang="zh-CN" altLang="en-US" sz="1200" dirty="0">
                <a:solidFill>
                  <a:schemeClr val="bg1"/>
                </a:solidFill>
                <a:latin typeface="微软雅黑" pitchFamily="34" charset="-122"/>
                <a:ea typeface="微软雅黑" pitchFamily="34" charset="-122"/>
              </a:rPr>
              <a:t>单击此处添加文字单击此处添加文字单击此处添加文字单击此处添加文字单击此处添加文字单击此处添加文字</a:t>
            </a:r>
          </a:p>
        </p:txBody>
      </p:sp>
      <p:sp>
        <p:nvSpPr>
          <p:cNvPr id="16" name="半闭框 15"/>
          <p:cNvSpPr/>
          <p:nvPr/>
        </p:nvSpPr>
        <p:spPr>
          <a:xfrm rot="13497610">
            <a:off x="6548345" y="3334863"/>
            <a:ext cx="254585" cy="254672"/>
          </a:xfrm>
          <a:prstGeom prst="halfFrame">
            <a:avLst/>
          </a:prstGeom>
          <a:solidFill>
            <a:srgbClr val="79A7AD"/>
          </a:solidFill>
          <a:ln>
            <a:no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a:solidFill>
                <a:schemeClr val="tx1"/>
              </a:solidFill>
            </a:endParaRPr>
          </a:p>
        </p:txBody>
      </p:sp>
      <p:grpSp>
        <p:nvGrpSpPr>
          <p:cNvPr id="17" name="组合 16"/>
          <p:cNvGrpSpPr/>
          <p:nvPr/>
        </p:nvGrpSpPr>
        <p:grpSpPr>
          <a:xfrm>
            <a:off x="1386201" y="3768819"/>
            <a:ext cx="6275192" cy="419944"/>
            <a:chOff x="1107170" y="4083918"/>
            <a:chExt cx="6929660" cy="463583"/>
          </a:xfrm>
        </p:grpSpPr>
        <p:sp>
          <p:nvSpPr>
            <p:cNvPr id="18" name="圆角矩形 17"/>
            <p:cNvSpPr/>
            <p:nvPr/>
          </p:nvSpPr>
          <p:spPr>
            <a:xfrm>
              <a:off x="1107170" y="4083918"/>
              <a:ext cx="6929660" cy="463583"/>
            </a:xfrm>
            <a:prstGeom prst="roundRect">
              <a:avLst/>
            </a:prstGeom>
            <a:solidFill>
              <a:srgbClr val="FAB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2784716" y="4146432"/>
              <a:ext cx="3574574" cy="341951"/>
            </a:xfrm>
            <a:prstGeom prst="rect">
              <a:avLst/>
            </a:prstGeom>
            <a:noFill/>
          </p:spPr>
          <p:txBody>
            <a:bodyPr wrap="none" rtlCol="0">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点击添加文字模板  点击添加文字模板</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185553552"/>
      </p:ext>
    </p:extLst>
  </p:cSld>
  <p:clrMapOvr>
    <a:masterClrMapping/>
  </p:clrMapOvr>
  <mc:AlternateContent xmlns:mc="http://schemas.openxmlformats.org/markup-compatibility/2006" xmlns:p14="http://schemas.microsoft.com/office/powerpoint/2010/main">
    <mc:Choice Requires="p14">
      <p:transition spd="slow" p14:dur="1500" advClick="0" advTm="4000">
        <p:checker/>
      </p:transition>
    </mc:Choice>
    <mc:Fallback xmlns="">
      <p:transition spd="slow" advClick="0" advTm="4000">
        <p:checker/>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750" fill="hold"/>
                                            <p:tgtEl>
                                              <p:spTgt spid="2"/>
                                            </p:tgtEl>
                                            <p:attrNameLst>
                                              <p:attrName>ppt_x</p:attrName>
                                            </p:attrNameLst>
                                          </p:cBhvr>
                                          <p:tavLst>
                                            <p:tav tm="0">
                                              <p:val>
                                                <p:strVal val="#ppt_x"/>
                                              </p:val>
                                            </p:tav>
                                            <p:tav tm="100000">
                                              <p:val>
                                                <p:strVal val="#ppt_x"/>
                                              </p:val>
                                            </p:tav>
                                          </p:tavLst>
                                        </p:anim>
                                        <p:anim calcmode="lin" valueType="num" p14:bounceEnd="20000">
                                          <p:cBhvr additive="base">
                                            <p:cTn id="8" dur="75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13333">
                                      <p:stCondLst>
                                        <p:cond delay="150"/>
                                      </p:stCondLst>
                                      <p:childTnLst>
                                        <p:set>
                                          <p:cBhvr>
                                            <p:cTn id="10" dur="1" fill="hold">
                                              <p:stCondLst>
                                                <p:cond delay="0"/>
                                              </p:stCondLst>
                                            </p:cTn>
                                            <p:tgtEl>
                                              <p:spTgt spid="7"/>
                                            </p:tgtEl>
                                            <p:attrNameLst>
                                              <p:attrName>style.visibility</p:attrName>
                                            </p:attrNameLst>
                                          </p:cBhvr>
                                          <p:to>
                                            <p:strVal val="visible"/>
                                          </p:to>
                                        </p:set>
                                        <p:anim calcmode="lin" valueType="num" p14:bounceEnd="13333">
                                          <p:cBhvr additive="base">
                                            <p:cTn id="11" dur="750" fill="hold"/>
                                            <p:tgtEl>
                                              <p:spTgt spid="7"/>
                                            </p:tgtEl>
                                            <p:attrNameLst>
                                              <p:attrName>ppt_x</p:attrName>
                                            </p:attrNameLst>
                                          </p:cBhvr>
                                          <p:tavLst>
                                            <p:tav tm="0">
                                              <p:val>
                                                <p:strVal val="#ppt_x"/>
                                              </p:val>
                                            </p:tav>
                                            <p:tav tm="100000">
                                              <p:val>
                                                <p:strVal val="#ppt_x"/>
                                              </p:val>
                                            </p:tav>
                                          </p:tavLst>
                                        </p:anim>
                                        <p:anim calcmode="lin" valueType="num" p14:bounceEnd="13333">
                                          <p:cBhvr additive="base">
                                            <p:cTn id="12" dur="75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13333">
                                      <p:stCondLst>
                                        <p:cond delay="300"/>
                                      </p:stCondLst>
                                      <p:childTnLst>
                                        <p:set>
                                          <p:cBhvr>
                                            <p:cTn id="14" dur="1" fill="hold">
                                              <p:stCondLst>
                                                <p:cond delay="0"/>
                                              </p:stCondLst>
                                            </p:cTn>
                                            <p:tgtEl>
                                              <p:spTgt spid="12"/>
                                            </p:tgtEl>
                                            <p:attrNameLst>
                                              <p:attrName>style.visibility</p:attrName>
                                            </p:attrNameLst>
                                          </p:cBhvr>
                                          <p:to>
                                            <p:strVal val="visible"/>
                                          </p:to>
                                        </p:set>
                                        <p:anim calcmode="lin" valueType="num" p14:bounceEnd="13333">
                                          <p:cBhvr additive="base">
                                            <p:cTn id="15" dur="750" fill="hold"/>
                                            <p:tgtEl>
                                              <p:spTgt spid="12"/>
                                            </p:tgtEl>
                                            <p:attrNameLst>
                                              <p:attrName>ppt_x</p:attrName>
                                            </p:attrNameLst>
                                          </p:cBhvr>
                                          <p:tavLst>
                                            <p:tav tm="0">
                                              <p:val>
                                                <p:strVal val="#ppt_x"/>
                                              </p:val>
                                            </p:tav>
                                            <p:tav tm="100000">
                                              <p:val>
                                                <p:strVal val="#ppt_x"/>
                                              </p:val>
                                            </p:tav>
                                          </p:tavLst>
                                        </p:anim>
                                        <p:anim calcmode="lin" valueType="num" p14:bounceEnd="13333">
                                          <p:cBhvr additive="base">
                                            <p:cTn id="16" dur="75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1050"/>
                                </p:stCondLst>
                                <p:childTnLst>
                                  <p:par>
                                    <p:cTn id="18" presetID="42"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750"/>
                                            <p:tgtEl>
                                              <p:spTgt spid="4"/>
                                            </p:tgtEl>
                                          </p:cBhvr>
                                        </p:animEffect>
                                        <p:anim calcmode="lin" valueType="num">
                                          <p:cBhvr>
                                            <p:cTn id="21" dur="750" fill="hold"/>
                                            <p:tgtEl>
                                              <p:spTgt spid="4"/>
                                            </p:tgtEl>
                                            <p:attrNameLst>
                                              <p:attrName>ppt_x</p:attrName>
                                            </p:attrNameLst>
                                          </p:cBhvr>
                                          <p:tavLst>
                                            <p:tav tm="0">
                                              <p:val>
                                                <p:strVal val="#ppt_x"/>
                                              </p:val>
                                            </p:tav>
                                            <p:tav tm="100000">
                                              <p:val>
                                                <p:strVal val="#ppt_x"/>
                                              </p:val>
                                            </p:tav>
                                          </p:tavLst>
                                        </p:anim>
                                        <p:anim calcmode="lin" valueType="num">
                                          <p:cBhvr>
                                            <p:cTn id="22" dur="750" fill="hold"/>
                                            <p:tgtEl>
                                              <p:spTgt spid="4"/>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15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750"/>
                                            <p:tgtEl>
                                              <p:spTgt spid="9"/>
                                            </p:tgtEl>
                                          </p:cBhvr>
                                        </p:animEffect>
                                        <p:anim calcmode="lin" valueType="num">
                                          <p:cBhvr>
                                            <p:cTn id="26" dur="750" fill="hold"/>
                                            <p:tgtEl>
                                              <p:spTgt spid="9"/>
                                            </p:tgtEl>
                                            <p:attrNameLst>
                                              <p:attrName>ppt_x</p:attrName>
                                            </p:attrNameLst>
                                          </p:cBhvr>
                                          <p:tavLst>
                                            <p:tav tm="0">
                                              <p:val>
                                                <p:strVal val="#ppt_x"/>
                                              </p:val>
                                            </p:tav>
                                            <p:tav tm="100000">
                                              <p:val>
                                                <p:strVal val="#ppt_x"/>
                                              </p:val>
                                            </p:tav>
                                          </p:tavLst>
                                        </p:anim>
                                        <p:anim calcmode="lin" valueType="num">
                                          <p:cBhvr>
                                            <p:cTn id="27" dur="750" fill="hold"/>
                                            <p:tgtEl>
                                              <p:spTgt spid="9"/>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30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750"/>
                                            <p:tgtEl>
                                              <p:spTgt spid="14"/>
                                            </p:tgtEl>
                                          </p:cBhvr>
                                        </p:animEffect>
                                        <p:anim calcmode="lin" valueType="num">
                                          <p:cBhvr>
                                            <p:cTn id="31" dur="750" fill="hold"/>
                                            <p:tgtEl>
                                              <p:spTgt spid="14"/>
                                            </p:tgtEl>
                                            <p:attrNameLst>
                                              <p:attrName>ppt_x</p:attrName>
                                            </p:attrNameLst>
                                          </p:cBhvr>
                                          <p:tavLst>
                                            <p:tav tm="0">
                                              <p:val>
                                                <p:strVal val="#ppt_x"/>
                                              </p:val>
                                            </p:tav>
                                            <p:tav tm="100000">
                                              <p:val>
                                                <p:strVal val="#ppt_x"/>
                                              </p:val>
                                            </p:tav>
                                          </p:tavLst>
                                        </p:anim>
                                        <p:anim calcmode="lin" valueType="num">
                                          <p:cBhvr>
                                            <p:cTn id="32" dur="750" fill="hold"/>
                                            <p:tgtEl>
                                              <p:spTgt spid="14"/>
                                            </p:tgtEl>
                                            <p:attrNameLst>
                                              <p:attrName>ppt_y</p:attrName>
                                            </p:attrNameLst>
                                          </p:cBhvr>
                                          <p:tavLst>
                                            <p:tav tm="0">
                                              <p:val>
                                                <p:strVal val="#ppt_y+.1"/>
                                              </p:val>
                                            </p:tav>
                                            <p:tav tm="100000">
                                              <p:val>
                                                <p:strVal val="#ppt_y"/>
                                              </p:val>
                                            </p:tav>
                                          </p:tavLst>
                                        </p:anim>
                                      </p:childTnLst>
                                    </p:cTn>
                                  </p:par>
                                </p:childTnLst>
                              </p:cTn>
                            </p:par>
                            <p:par>
                              <p:cTn id="33" fill="hold">
                                <p:stCondLst>
                                  <p:cond delay="2100"/>
                                </p:stCondLst>
                                <p:childTnLst>
                                  <p:par>
                                    <p:cTn id="34" presetID="22" presetClass="entr" presetSubtype="1" fill="hold" grpId="0" nodeType="after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wipe(up)">
                                          <p:cBhvr>
                                            <p:cTn id="36" dur="500"/>
                                            <p:tgtEl>
                                              <p:spTgt spid="3"/>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up)">
                                          <p:cBhvr>
                                            <p:cTn id="39" dur="500"/>
                                            <p:tgtEl>
                                              <p:spTgt spid="8"/>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up)">
                                          <p:cBhvr>
                                            <p:cTn id="42" dur="500"/>
                                            <p:tgtEl>
                                              <p:spTgt spid="13"/>
                                            </p:tgtEl>
                                          </p:cBhvr>
                                        </p:animEffect>
                                      </p:childTnLst>
                                    </p:cTn>
                                  </p:par>
                                </p:childTnLst>
                              </p:cTn>
                            </p:par>
                            <p:par>
                              <p:cTn id="43" fill="hold">
                                <p:stCondLst>
                                  <p:cond delay="2600"/>
                                </p:stCondLst>
                                <p:childTnLst>
                                  <p:par>
                                    <p:cTn id="44" presetID="31" presetClass="entr" presetSubtype="0"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p:cTn id="46" dur="1000" fill="hold"/>
                                            <p:tgtEl>
                                              <p:spTgt spid="5"/>
                                            </p:tgtEl>
                                            <p:attrNameLst>
                                              <p:attrName>ppt_w</p:attrName>
                                            </p:attrNameLst>
                                          </p:cBhvr>
                                          <p:tavLst>
                                            <p:tav tm="0">
                                              <p:val>
                                                <p:fltVal val="0"/>
                                              </p:val>
                                            </p:tav>
                                            <p:tav tm="100000">
                                              <p:val>
                                                <p:strVal val="#ppt_w"/>
                                              </p:val>
                                            </p:tav>
                                          </p:tavLst>
                                        </p:anim>
                                        <p:anim calcmode="lin" valueType="num">
                                          <p:cBhvr>
                                            <p:cTn id="47" dur="1000" fill="hold"/>
                                            <p:tgtEl>
                                              <p:spTgt spid="5"/>
                                            </p:tgtEl>
                                            <p:attrNameLst>
                                              <p:attrName>ppt_h</p:attrName>
                                            </p:attrNameLst>
                                          </p:cBhvr>
                                          <p:tavLst>
                                            <p:tav tm="0">
                                              <p:val>
                                                <p:fltVal val="0"/>
                                              </p:val>
                                            </p:tav>
                                            <p:tav tm="100000">
                                              <p:val>
                                                <p:strVal val="#ppt_h"/>
                                              </p:val>
                                            </p:tav>
                                          </p:tavLst>
                                        </p:anim>
                                        <p:anim calcmode="lin" valueType="num">
                                          <p:cBhvr>
                                            <p:cTn id="48" dur="1000" fill="hold"/>
                                            <p:tgtEl>
                                              <p:spTgt spid="5"/>
                                            </p:tgtEl>
                                            <p:attrNameLst>
                                              <p:attrName>style.rotation</p:attrName>
                                            </p:attrNameLst>
                                          </p:cBhvr>
                                          <p:tavLst>
                                            <p:tav tm="0">
                                              <p:val>
                                                <p:fltVal val="90"/>
                                              </p:val>
                                            </p:tav>
                                            <p:tav tm="100000">
                                              <p:val>
                                                <p:fltVal val="0"/>
                                              </p:val>
                                            </p:tav>
                                          </p:tavLst>
                                        </p:anim>
                                        <p:animEffect transition="in" filter="fade">
                                          <p:cBhvr>
                                            <p:cTn id="49" dur="1000"/>
                                            <p:tgtEl>
                                              <p:spTgt spid="5"/>
                                            </p:tgtEl>
                                          </p:cBhvr>
                                        </p:animEffect>
                                      </p:childTnLst>
                                    </p:cTn>
                                  </p:par>
                                  <p:par>
                                    <p:cTn id="50" presetID="31" presetClass="entr" presetSubtype="0"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p:cTn id="52" dur="1000" fill="hold"/>
                                            <p:tgtEl>
                                              <p:spTgt spid="10"/>
                                            </p:tgtEl>
                                            <p:attrNameLst>
                                              <p:attrName>ppt_w</p:attrName>
                                            </p:attrNameLst>
                                          </p:cBhvr>
                                          <p:tavLst>
                                            <p:tav tm="0">
                                              <p:val>
                                                <p:fltVal val="0"/>
                                              </p:val>
                                            </p:tav>
                                            <p:tav tm="100000">
                                              <p:val>
                                                <p:strVal val="#ppt_w"/>
                                              </p:val>
                                            </p:tav>
                                          </p:tavLst>
                                        </p:anim>
                                        <p:anim calcmode="lin" valueType="num">
                                          <p:cBhvr>
                                            <p:cTn id="53" dur="1000" fill="hold"/>
                                            <p:tgtEl>
                                              <p:spTgt spid="10"/>
                                            </p:tgtEl>
                                            <p:attrNameLst>
                                              <p:attrName>ppt_h</p:attrName>
                                            </p:attrNameLst>
                                          </p:cBhvr>
                                          <p:tavLst>
                                            <p:tav tm="0">
                                              <p:val>
                                                <p:fltVal val="0"/>
                                              </p:val>
                                            </p:tav>
                                            <p:tav tm="100000">
                                              <p:val>
                                                <p:strVal val="#ppt_h"/>
                                              </p:val>
                                            </p:tav>
                                          </p:tavLst>
                                        </p:anim>
                                        <p:anim calcmode="lin" valueType="num">
                                          <p:cBhvr>
                                            <p:cTn id="54" dur="1000" fill="hold"/>
                                            <p:tgtEl>
                                              <p:spTgt spid="10"/>
                                            </p:tgtEl>
                                            <p:attrNameLst>
                                              <p:attrName>style.rotation</p:attrName>
                                            </p:attrNameLst>
                                          </p:cBhvr>
                                          <p:tavLst>
                                            <p:tav tm="0">
                                              <p:val>
                                                <p:fltVal val="90"/>
                                              </p:val>
                                            </p:tav>
                                            <p:tav tm="100000">
                                              <p:val>
                                                <p:fltVal val="0"/>
                                              </p:val>
                                            </p:tav>
                                          </p:tavLst>
                                        </p:anim>
                                        <p:animEffect transition="in" filter="fade">
                                          <p:cBhvr>
                                            <p:cTn id="55" dur="1000"/>
                                            <p:tgtEl>
                                              <p:spTgt spid="10"/>
                                            </p:tgtEl>
                                          </p:cBhvr>
                                        </p:animEffect>
                                      </p:childTnLst>
                                    </p:cTn>
                                  </p:par>
                                  <p:par>
                                    <p:cTn id="56" presetID="31" presetClass="entr" presetSubtype="0"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p:cTn id="58" dur="1000" fill="hold"/>
                                            <p:tgtEl>
                                              <p:spTgt spid="15"/>
                                            </p:tgtEl>
                                            <p:attrNameLst>
                                              <p:attrName>ppt_w</p:attrName>
                                            </p:attrNameLst>
                                          </p:cBhvr>
                                          <p:tavLst>
                                            <p:tav tm="0">
                                              <p:val>
                                                <p:fltVal val="0"/>
                                              </p:val>
                                            </p:tav>
                                            <p:tav tm="100000">
                                              <p:val>
                                                <p:strVal val="#ppt_w"/>
                                              </p:val>
                                            </p:tav>
                                          </p:tavLst>
                                        </p:anim>
                                        <p:anim calcmode="lin" valueType="num">
                                          <p:cBhvr>
                                            <p:cTn id="59" dur="1000" fill="hold"/>
                                            <p:tgtEl>
                                              <p:spTgt spid="15"/>
                                            </p:tgtEl>
                                            <p:attrNameLst>
                                              <p:attrName>ppt_h</p:attrName>
                                            </p:attrNameLst>
                                          </p:cBhvr>
                                          <p:tavLst>
                                            <p:tav tm="0">
                                              <p:val>
                                                <p:fltVal val="0"/>
                                              </p:val>
                                            </p:tav>
                                            <p:tav tm="100000">
                                              <p:val>
                                                <p:strVal val="#ppt_h"/>
                                              </p:val>
                                            </p:tav>
                                          </p:tavLst>
                                        </p:anim>
                                        <p:anim calcmode="lin" valueType="num">
                                          <p:cBhvr>
                                            <p:cTn id="60" dur="1000" fill="hold"/>
                                            <p:tgtEl>
                                              <p:spTgt spid="15"/>
                                            </p:tgtEl>
                                            <p:attrNameLst>
                                              <p:attrName>style.rotation</p:attrName>
                                            </p:attrNameLst>
                                          </p:cBhvr>
                                          <p:tavLst>
                                            <p:tav tm="0">
                                              <p:val>
                                                <p:fltVal val="90"/>
                                              </p:val>
                                            </p:tav>
                                            <p:tav tm="100000">
                                              <p:val>
                                                <p:fltVal val="0"/>
                                              </p:val>
                                            </p:tav>
                                          </p:tavLst>
                                        </p:anim>
                                        <p:animEffect transition="in" filter="fade">
                                          <p:cBhvr>
                                            <p:cTn id="61" dur="1000"/>
                                            <p:tgtEl>
                                              <p:spTgt spid="15"/>
                                            </p:tgtEl>
                                          </p:cBhvr>
                                        </p:animEffect>
                                      </p:childTnLst>
                                    </p:cTn>
                                  </p:par>
                                </p:childTnLst>
                              </p:cTn>
                            </p:par>
                            <p:par>
                              <p:cTn id="62" fill="hold">
                                <p:stCondLst>
                                  <p:cond delay="3600"/>
                                </p:stCondLst>
                                <p:childTnLst>
                                  <p:par>
                                    <p:cTn id="63" presetID="47" presetClass="entr" presetSubtype="0" fill="hold" grpId="0" nodeType="afterEffect">
                                      <p:stCondLst>
                                        <p:cond delay="0"/>
                                      </p:stCondLst>
                                      <p:childTnLst>
                                        <p:set>
                                          <p:cBhvr>
                                            <p:cTn id="64" dur="1" fill="hold">
                                              <p:stCondLst>
                                                <p:cond delay="0"/>
                                              </p:stCondLst>
                                            </p:cTn>
                                            <p:tgtEl>
                                              <p:spTgt spid="6"/>
                                            </p:tgtEl>
                                            <p:attrNameLst>
                                              <p:attrName>style.visibility</p:attrName>
                                            </p:attrNameLst>
                                          </p:cBhvr>
                                          <p:to>
                                            <p:strVal val="visible"/>
                                          </p:to>
                                        </p:set>
                                        <p:animEffect transition="in" filter="fade">
                                          <p:cBhvr>
                                            <p:cTn id="65" dur="500"/>
                                            <p:tgtEl>
                                              <p:spTgt spid="6"/>
                                            </p:tgtEl>
                                          </p:cBhvr>
                                        </p:animEffect>
                                        <p:anim calcmode="lin" valueType="num">
                                          <p:cBhvr>
                                            <p:cTn id="66" dur="500" fill="hold"/>
                                            <p:tgtEl>
                                              <p:spTgt spid="6"/>
                                            </p:tgtEl>
                                            <p:attrNameLst>
                                              <p:attrName>ppt_x</p:attrName>
                                            </p:attrNameLst>
                                          </p:cBhvr>
                                          <p:tavLst>
                                            <p:tav tm="0">
                                              <p:val>
                                                <p:strVal val="#ppt_x"/>
                                              </p:val>
                                            </p:tav>
                                            <p:tav tm="100000">
                                              <p:val>
                                                <p:strVal val="#ppt_x"/>
                                              </p:val>
                                            </p:tav>
                                          </p:tavLst>
                                        </p:anim>
                                        <p:anim calcmode="lin" valueType="num">
                                          <p:cBhvr>
                                            <p:cTn id="67" dur="500" fill="hold"/>
                                            <p:tgtEl>
                                              <p:spTgt spid="6"/>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11"/>
                                            </p:tgtEl>
                                            <p:attrNameLst>
                                              <p:attrName>style.visibility</p:attrName>
                                            </p:attrNameLst>
                                          </p:cBhvr>
                                          <p:to>
                                            <p:strVal val="visible"/>
                                          </p:to>
                                        </p:set>
                                        <p:animEffect transition="in" filter="fade">
                                          <p:cBhvr>
                                            <p:cTn id="70" dur="500"/>
                                            <p:tgtEl>
                                              <p:spTgt spid="11"/>
                                            </p:tgtEl>
                                          </p:cBhvr>
                                        </p:animEffect>
                                        <p:anim calcmode="lin" valueType="num">
                                          <p:cBhvr>
                                            <p:cTn id="71" dur="500" fill="hold"/>
                                            <p:tgtEl>
                                              <p:spTgt spid="11"/>
                                            </p:tgtEl>
                                            <p:attrNameLst>
                                              <p:attrName>ppt_x</p:attrName>
                                            </p:attrNameLst>
                                          </p:cBhvr>
                                          <p:tavLst>
                                            <p:tav tm="0">
                                              <p:val>
                                                <p:strVal val="#ppt_x"/>
                                              </p:val>
                                            </p:tav>
                                            <p:tav tm="100000">
                                              <p:val>
                                                <p:strVal val="#ppt_x"/>
                                              </p:val>
                                            </p:tav>
                                          </p:tavLst>
                                        </p:anim>
                                        <p:anim calcmode="lin" valueType="num">
                                          <p:cBhvr>
                                            <p:cTn id="72" dur="500" fill="hold"/>
                                            <p:tgtEl>
                                              <p:spTgt spid="11"/>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fade">
                                          <p:cBhvr>
                                            <p:cTn id="75" dur="500"/>
                                            <p:tgtEl>
                                              <p:spTgt spid="16"/>
                                            </p:tgtEl>
                                          </p:cBhvr>
                                        </p:animEffect>
                                        <p:anim calcmode="lin" valueType="num">
                                          <p:cBhvr>
                                            <p:cTn id="76" dur="500" fill="hold"/>
                                            <p:tgtEl>
                                              <p:spTgt spid="16"/>
                                            </p:tgtEl>
                                            <p:attrNameLst>
                                              <p:attrName>ppt_x</p:attrName>
                                            </p:attrNameLst>
                                          </p:cBhvr>
                                          <p:tavLst>
                                            <p:tav tm="0">
                                              <p:val>
                                                <p:strVal val="#ppt_x"/>
                                              </p:val>
                                            </p:tav>
                                            <p:tav tm="100000">
                                              <p:val>
                                                <p:strVal val="#ppt_x"/>
                                              </p:val>
                                            </p:tav>
                                          </p:tavLst>
                                        </p:anim>
                                        <p:anim calcmode="lin" valueType="num">
                                          <p:cBhvr>
                                            <p:cTn id="77" dur="500" fill="hold"/>
                                            <p:tgtEl>
                                              <p:spTgt spid="16"/>
                                            </p:tgtEl>
                                            <p:attrNameLst>
                                              <p:attrName>ppt_y</p:attrName>
                                            </p:attrNameLst>
                                          </p:cBhvr>
                                          <p:tavLst>
                                            <p:tav tm="0">
                                              <p:val>
                                                <p:strVal val="#ppt_y-.1"/>
                                              </p:val>
                                            </p:tav>
                                            <p:tav tm="100000">
                                              <p:val>
                                                <p:strVal val="#ppt_y"/>
                                              </p:val>
                                            </p:tav>
                                          </p:tavLst>
                                        </p:anim>
                                      </p:childTnLst>
                                    </p:cTn>
                                  </p:par>
                                </p:childTnLst>
                              </p:cTn>
                            </p:par>
                            <p:par>
                              <p:cTn id="78" fill="hold">
                                <p:stCondLst>
                                  <p:cond delay="4100"/>
                                </p:stCondLst>
                                <p:childTnLst>
                                  <p:par>
                                    <p:cTn id="79" presetID="53" presetClass="entr" presetSubtype="16" fill="hold" nodeType="afterEffect">
                                      <p:stCondLst>
                                        <p:cond delay="0"/>
                                      </p:stCondLst>
                                      <p:childTnLst>
                                        <p:set>
                                          <p:cBhvr>
                                            <p:cTn id="80" dur="1" fill="hold">
                                              <p:stCondLst>
                                                <p:cond delay="0"/>
                                              </p:stCondLst>
                                            </p:cTn>
                                            <p:tgtEl>
                                              <p:spTgt spid="17"/>
                                            </p:tgtEl>
                                            <p:attrNameLst>
                                              <p:attrName>style.visibility</p:attrName>
                                            </p:attrNameLst>
                                          </p:cBhvr>
                                          <p:to>
                                            <p:strVal val="visible"/>
                                          </p:to>
                                        </p:set>
                                        <p:anim calcmode="lin" valueType="num">
                                          <p:cBhvr>
                                            <p:cTn id="81" dur="500" fill="hold"/>
                                            <p:tgtEl>
                                              <p:spTgt spid="17"/>
                                            </p:tgtEl>
                                            <p:attrNameLst>
                                              <p:attrName>ppt_w</p:attrName>
                                            </p:attrNameLst>
                                          </p:cBhvr>
                                          <p:tavLst>
                                            <p:tav tm="0">
                                              <p:val>
                                                <p:fltVal val="0"/>
                                              </p:val>
                                            </p:tav>
                                            <p:tav tm="100000">
                                              <p:val>
                                                <p:strVal val="#ppt_w"/>
                                              </p:val>
                                            </p:tav>
                                          </p:tavLst>
                                        </p:anim>
                                        <p:anim calcmode="lin" valueType="num">
                                          <p:cBhvr>
                                            <p:cTn id="82" dur="500" fill="hold"/>
                                            <p:tgtEl>
                                              <p:spTgt spid="17"/>
                                            </p:tgtEl>
                                            <p:attrNameLst>
                                              <p:attrName>ppt_h</p:attrName>
                                            </p:attrNameLst>
                                          </p:cBhvr>
                                          <p:tavLst>
                                            <p:tav tm="0">
                                              <p:val>
                                                <p:fltVal val="0"/>
                                              </p:val>
                                            </p:tav>
                                            <p:tav tm="100000">
                                              <p:val>
                                                <p:strVal val="#ppt_h"/>
                                              </p:val>
                                            </p:tav>
                                          </p:tavLst>
                                        </p:anim>
                                        <p:animEffect transition="in" filter="fade">
                                          <p:cBhvr>
                                            <p:cTn id="8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animBg="1"/>
          <p:bldP spid="7" grpId="0" animBg="1"/>
          <p:bldP spid="8" grpId="0" animBg="1"/>
          <p:bldP spid="9" grpId="0"/>
          <p:bldP spid="10" grpId="0"/>
          <p:bldP spid="11" grpId="0" animBg="1"/>
          <p:bldP spid="12" grpId="0" animBg="1"/>
          <p:bldP spid="13" grpId="0" animBg="1"/>
          <p:bldP spid="14" grpId="0"/>
          <p:bldP spid="15" grpId="0"/>
          <p:bldP spid="1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ppt_x"/>
                                              </p:val>
                                            </p:tav>
                                            <p:tav tm="100000">
                                              <p:val>
                                                <p:strVal val="#ppt_x"/>
                                              </p:val>
                                            </p:tav>
                                          </p:tavLst>
                                        </p:anim>
                                        <p:anim calcmode="lin" valueType="num">
                                          <p:cBhvr additive="base">
                                            <p:cTn id="8" dur="75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1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750" fill="hold"/>
                                            <p:tgtEl>
                                              <p:spTgt spid="7"/>
                                            </p:tgtEl>
                                            <p:attrNameLst>
                                              <p:attrName>ppt_x</p:attrName>
                                            </p:attrNameLst>
                                          </p:cBhvr>
                                          <p:tavLst>
                                            <p:tav tm="0">
                                              <p:val>
                                                <p:strVal val="#ppt_x"/>
                                              </p:val>
                                            </p:tav>
                                            <p:tav tm="100000">
                                              <p:val>
                                                <p:strVal val="#ppt_x"/>
                                              </p:val>
                                            </p:tav>
                                          </p:tavLst>
                                        </p:anim>
                                        <p:anim calcmode="lin" valueType="num">
                                          <p:cBhvr additive="base">
                                            <p:cTn id="12" dur="75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3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ppt_x"/>
                                              </p:val>
                                            </p:tav>
                                            <p:tav tm="100000">
                                              <p:val>
                                                <p:strVal val="#ppt_x"/>
                                              </p:val>
                                            </p:tav>
                                          </p:tavLst>
                                        </p:anim>
                                        <p:anim calcmode="lin" valueType="num">
                                          <p:cBhvr additive="base">
                                            <p:cTn id="16" dur="75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1050"/>
                                </p:stCondLst>
                                <p:childTnLst>
                                  <p:par>
                                    <p:cTn id="18" presetID="42"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750"/>
                                            <p:tgtEl>
                                              <p:spTgt spid="4"/>
                                            </p:tgtEl>
                                          </p:cBhvr>
                                        </p:animEffect>
                                        <p:anim calcmode="lin" valueType="num">
                                          <p:cBhvr>
                                            <p:cTn id="21" dur="750" fill="hold"/>
                                            <p:tgtEl>
                                              <p:spTgt spid="4"/>
                                            </p:tgtEl>
                                            <p:attrNameLst>
                                              <p:attrName>ppt_x</p:attrName>
                                            </p:attrNameLst>
                                          </p:cBhvr>
                                          <p:tavLst>
                                            <p:tav tm="0">
                                              <p:val>
                                                <p:strVal val="#ppt_x"/>
                                              </p:val>
                                            </p:tav>
                                            <p:tav tm="100000">
                                              <p:val>
                                                <p:strVal val="#ppt_x"/>
                                              </p:val>
                                            </p:tav>
                                          </p:tavLst>
                                        </p:anim>
                                        <p:anim calcmode="lin" valueType="num">
                                          <p:cBhvr>
                                            <p:cTn id="22" dur="750" fill="hold"/>
                                            <p:tgtEl>
                                              <p:spTgt spid="4"/>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15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750"/>
                                            <p:tgtEl>
                                              <p:spTgt spid="9"/>
                                            </p:tgtEl>
                                          </p:cBhvr>
                                        </p:animEffect>
                                        <p:anim calcmode="lin" valueType="num">
                                          <p:cBhvr>
                                            <p:cTn id="26" dur="750" fill="hold"/>
                                            <p:tgtEl>
                                              <p:spTgt spid="9"/>
                                            </p:tgtEl>
                                            <p:attrNameLst>
                                              <p:attrName>ppt_x</p:attrName>
                                            </p:attrNameLst>
                                          </p:cBhvr>
                                          <p:tavLst>
                                            <p:tav tm="0">
                                              <p:val>
                                                <p:strVal val="#ppt_x"/>
                                              </p:val>
                                            </p:tav>
                                            <p:tav tm="100000">
                                              <p:val>
                                                <p:strVal val="#ppt_x"/>
                                              </p:val>
                                            </p:tav>
                                          </p:tavLst>
                                        </p:anim>
                                        <p:anim calcmode="lin" valueType="num">
                                          <p:cBhvr>
                                            <p:cTn id="27" dur="750" fill="hold"/>
                                            <p:tgtEl>
                                              <p:spTgt spid="9"/>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30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750"/>
                                            <p:tgtEl>
                                              <p:spTgt spid="14"/>
                                            </p:tgtEl>
                                          </p:cBhvr>
                                        </p:animEffect>
                                        <p:anim calcmode="lin" valueType="num">
                                          <p:cBhvr>
                                            <p:cTn id="31" dur="750" fill="hold"/>
                                            <p:tgtEl>
                                              <p:spTgt spid="14"/>
                                            </p:tgtEl>
                                            <p:attrNameLst>
                                              <p:attrName>ppt_x</p:attrName>
                                            </p:attrNameLst>
                                          </p:cBhvr>
                                          <p:tavLst>
                                            <p:tav tm="0">
                                              <p:val>
                                                <p:strVal val="#ppt_x"/>
                                              </p:val>
                                            </p:tav>
                                            <p:tav tm="100000">
                                              <p:val>
                                                <p:strVal val="#ppt_x"/>
                                              </p:val>
                                            </p:tav>
                                          </p:tavLst>
                                        </p:anim>
                                        <p:anim calcmode="lin" valueType="num">
                                          <p:cBhvr>
                                            <p:cTn id="32" dur="750" fill="hold"/>
                                            <p:tgtEl>
                                              <p:spTgt spid="14"/>
                                            </p:tgtEl>
                                            <p:attrNameLst>
                                              <p:attrName>ppt_y</p:attrName>
                                            </p:attrNameLst>
                                          </p:cBhvr>
                                          <p:tavLst>
                                            <p:tav tm="0">
                                              <p:val>
                                                <p:strVal val="#ppt_y+.1"/>
                                              </p:val>
                                            </p:tav>
                                            <p:tav tm="100000">
                                              <p:val>
                                                <p:strVal val="#ppt_y"/>
                                              </p:val>
                                            </p:tav>
                                          </p:tavLst>
                                        </p:anim>
                                      </p:childTnLst>
                                    </p:cTn>
                                  </p:par>
                                </p:childTnLst>
                              </p:cTn>
                            </p:par>
                            <p:par>
                              <p:cTn id="33" fill="hold">
                                <p:stCondLst>
                                  <p:cond delay="2100"/>
                                </p:stCondLst>
                                <p:childTnLst>
                                  <p:par>
                                    <p:cTn id="34" presetID="22" presetClass="entr" presetSubtype="1" fill="hold" grpId="0" nodeType="after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wipe(up)">
                                          <p:cBhvr>
                                            <p:cTn id="36" dur="500"/>
                                            <p:tgtEl>
                                              <p:spTgt spid="3"/>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up)">
                                          <p:cBhvr>
                                            <p:cTn id="39" dur="500"/>
                                            <p:tgtEl>
                                              <p:spTgt spid="8"/>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up)">
                                          <p:cBhvr>
                                            <p:cTn id="42" dur="500"/>
                                            <p:tgtEl>
                                              <p:spTgt spid="13"/>
                                            </p:tgtEl>
                                          </p:cBhvr>
                                        </p:animEffect>
                                      </p:childTnLst>
                                    </p:cTn>
                                  </p:par>
                                </p:childTnLst>
                              </p:cTn>
                            </p:par>
                            <p:par>
                              <p:cTn id="43" fill="hold">
                                <p:stCondLst>
                                  <p:cond delay="2600"/>
                                </p:stCondLst>
                                <p:childTnLst>
                                  <p:par>
                                    <p:cTn id="44" presetID="31" presetClass="entr" presetSubtype="0"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p:cTn id="46" dur="1000" fill="hold"/>
                                            <p:tgtEl>
                                              <p:spTgt spid="5"/>
                                            </p:tgtEl>
                                            <p:attrNameLst>
                                              <p:attrName>ppt_w</p:attrName>
                                            </p:attrNameLst>
                                          </p:cBhvr>
                                          <p:tavLst>
                                            <p:tav tm="0">
                                              <p:val>
                                                <p:fltVal val="0"/>
                                              </p:val>
                                            </p:tav>
                                            <p:tav tm="100000">
                                              <p:val>
                                                <p:strVal val="#ppt_w"/>
                                              </p:val>
                                            </p:tav>
                                          </p:tavLst>
                                        </p:anim>
                                        <p:anim calcmode="lin" valueType="num">
                                          <p:cBhvr>
                                            <p:cTn id="47" dur="1000" fill="hold"/>
                                            <p:tgtEl>
                                              <p:spTgt spid="5"/>
                                            </p:tgtEl>
                                            <p:attrNameLst>
                                              <p:attrName>ppt_h</p:attrName>
                                            </p:attrNameLst>
                                          </p:cBhvr>
                                          <p:tavLst>
                                            <p:tav tm="0">
                                              <p:val>
                                                <p:fltVal val="0"/>
                                              </p:val>
                                            </p:tav>
                                            <p:tav tm="100000">
                                              <p:val>
                                                <p:strVal val="#ppt_h"/>
                                              </p:val>
                                            </p:tav>
                                          </p:tavLst>
                                        </p:anim>
                                        <p:anim calcmode="lin" valueType="num">
                                          <p:cBhvr>
                                            <p:cTn id="48" dur="1000" fill="hold"/>
                                            <p:tgtEl>
                                              <p:spTgt spid="5"/>
                                            </p:tgtEl>
                                            <p:attrNameLst>
                                              <p:attrName>style.rotation</p:attrName>
                                            </p:attrNameLst>
                                          </p:cBhvr>
                                          <p:tavLst>
                                            <p:tav tm="0">
                                              <p:val>
                                                <p:fltVal val="90"/>
                                              </p:val>
                                            </p:tav>
                                            <p:tav tm="100000">
                                              <p:val>
                                                <p:fltVal val="0"/>
                                              </p:val>
                                            </p:tav>
                                          </p:tavLst>
                                        </p:anim>
                                        <p:animEffect transition="in" filter="fade">
                                          <p:cBhvr>
                                            <p:cTn id="49" dur="1000"/>
                                            <p:tgtEl>
                                              <p:spTgt spid="5"/>
                                            </p:tgtEl>
                                          </p:cBhvr>
                                        </p:animEffect>
                                      </p:childTnLst>
                                    </p:cTn>
                                  </p:par>
                                  <p:par>
                                    <p:cTn id="50" presetID="31" presetClass="entr" presetSubtype="0"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p:cTn id="52" dur="1000" fill="hold"/>
                                            <p:tgtEl>
                                              <p:spTgt spid="10"/>
                                            </p:tgtEl>
                                            <p:attrNameLst>
                                              <p:attrName>ppt_w</p:attrName>
                                            </p:attrNameLst>
                                          </p:cBhvr>
                                          <p:tavLst>
                                            <p:tav tm="0">
                                              <p:val>
                                                <p:fltVal val="0"/>
                                              </p:val>
                                            </p:tav>
                                            <p:tav tm="100000">
                                              <p:val>
                                                <p:strVal val="#ppt_w"/>
                                              </p:val>
                                            </p:tav>
                                          </p:tavLst>
                                        </p:anim>
                                        <p:anim calcmode="lin" valueType="num">
                                          <p:cBhvr>
                                            <p:cTn id="53" dur="1000" fill="hold"/>
                                            <p:tgtEl>
                                              <p:spTgt spid="10"/>
                                            </p:tgtEl>
                                            <p:attrNameLst>
                                              <p:attrName>ppt_h</p:attrName>
                                            </p:attrNameLst>
                                          </p:cBhvr>
                                          <p:tavLst>
                                            <p:tav tm="0">
                                              <p:val>
                                                <p:fltVal val="0"/>
                                              </p:val>
                                            </p:tav>
                                            <p:tav tm="100000">
                                              <p:val>
                                                <p:strVal val="#ppt_h"/>
                                              </p:val>
                                            </p:tav>
                                          </p:tavLst>
                                        </p:anim>
                                        <p:anim calcmode="lin" valueType="num">
                                          <p:cBhvr>
                                            <p:cTn id="54" dur="1000" fill="hold"/>
                                            <p:tgtEl>
                                              <p:spTgt spid="10"/>
                                            </p:tgtEl>
                                            <p:attrNameLst>
                                              <p:attrName>style.rotation</p:attrName>
                                            </p:attrNameLst>
                                          </p:cBhvr>
                                          <p:tavLst>
                                            <p:tav tm="0">
                                              <p:val>
                                                <p:fltVal val="90"/>
                                              </p:val>
                                            </p:tav>
                                            <p:tav tm="100000">
                                              <p:val>
                                                <p:fltVal val="0"/>
                                              </p:val>
                                            </p:tav>
                                          </p:tavLst>
                                        </p:anim>
                                        <p:animEffect transition="in" filter="fade">
                                          <p:cBhvr>
                                            <p:cTn id="55" dur="1000"/>
                                            <p:tgtEl>
                                              <p:spTgt spid="10"/>
                                            </p:tgtEl>
                                          </p:cBhvr>
                                        </p:animEffect>
                                      </p:childTnLst>
                                    </p:cTn>
                                  </p:par>
                                  <p:par>
                                    <p:cTn id="56" presetID="31" presetClass="entr" presetSubtype="0"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p:cTn id="58" dur="1000" fill="hold"/>
                                            <p:tgtEl>
                                              <p:spTgt spid="15"/>
                                            </p:tgtEl>
                                            <p:attrNameLst>
                                              <p:attrName>ppt_w</p:attrName>
                                            </p:attrNameLst>
                                          </p:cBhvr>
                                          <p:tavLst>
                                            <p:tav tm="0">
                                              <p:val>
                                                <p:fltVal val="0"/>
                                              </p:val>
                                            </p:tav>
                                            <p:tav tm="100000">
                                              <p:val>
                                                <p:strVal val="#ppt_w"/>
                                              </p:val>
                                            </p:tav>
                                          </p:tavLst>
                                        </p:anim>
                                        <p:anim calcmode="lin" valueType="num">
                                          <p:cBhvr>
                                            <p:cTn id="59" dur="1000" fill="hold"/>
                                            <p:tgtEl>
                                              <p:spTgt spid="15"/>
                                            </p:tgtEl>
                                            <p:attrNameLst>
                                              <p:attrName>ppt_h</p:attrName>
                                            </p:attrNameLst>
                                          </p:cBhvr>
                                          <p:tavLst>
                                            <p:tav tm="0">
                                              <p:val>
                                                <p:fltVal val="0"/>
                                              </p:val>
                                            </p:tav>
                                            <p:tav tm="100000">
                                              <p:val>
                                                <p:strVal val="#ppt_h"/>
                                              </p:val>
                                            </p:tav>
                                          </p:tavLst>
                                        </p:anim>
                                        <p:anim calcmode="lin" valueType="num">
                                          <p:cBhvr>
                                            <p:cTn id="60" dur="1000" fill="hold"/>
                                            <p:tgtEl>
                                              <p:spTgt spid="15"/>
                                            </p:tgtEl>
                                            <p:attrNameLst>
                                              <p:attrName>style.rotation</p:attrName>
                                            </p:attrNameLst>
                                          </p:cBhvr>
                                          <p:tavLst>
                                            <p:tav tm="0">
                                              <p:val>
                                                <p:fltVal val="90"/>
                                              </p:val>
                                            </p:tav>
                                            <p:tav tm="100000">
                                              <p:val>
                                                <p:fltVal val="0"/>
                                              </p:val>
                                            </p:tav>
                                          </p:tavLst>
                                        </p:anim>
                                        <p:animEffect transition="in" filter="fade">
                                          <p:cBhvr>
                                            <p:cTn id="61" dur="1000"/>
                                            <p:tgtEl>
                                              <p:spTgt spid="15"/>
                                            </p:tgtEl>
                                          </p:cBhvr>
                                        </p:animEffect>
                                      </p:childTnLst>
                                    </p:cTn>
                                  </p:par>
                                </p:childTnLst>
                              </p:cTn>
                            </p:par>
                            <p:par>
                              <p:cTn id="62" fill="hold">
                                <p:stCondLst>
                                  <p:cond delay="3600"/>
                                </p:stCondLst>
                                <p:childTnLst>
                                  <p:par>
                                    <p:cTn id="63" presetID="47" presetClass="entr" presetSubtype="0" fill="hold" grpId="0" nodeType="afterEffect">
                                      <p:stCondLst>
                                        <p:cond delay="0"/>
                                      </p:stCondLst>
                                      <p:childTnLst>
                                        <p:set>
                                          <p:cBhvr>
                                            <p:cTn id="64" dur="1" fill="hold">
                                              <p:stCondLst>
                                                <p:cond delay="0"/>
                                              </p:stCondLst>
                                            </p:cTn>
                                            <p:tgtEl>
                                              <p:spTgt spid="6"/>
                                            </p:tgtEl>
                                            <p:attrNameLst>
                                              <p:attrName>style.visibility</p:attrName>
                                            </p:attrNameLst>
                                          </p:cBhvr>
                                          <p:to>
                                            <p:strVal val="visible"/>
                                          </p:to>
                                        </p:set>
                                        <p:animEffect transition="in" filter="fade">
                                          <p:cBhvr>
                                            <p:cTn id="65" dur="500"/>
                                            <p:tgtEl>
                                              <p:spTgt spid="6"/>
                                            </p:tgtEl>
                                          </p:cBhvr>
                                        </p:animEffect>
                                        <p:anim calcmode="lin" valueType="num">
                                          <p:cBhvr>
                                            <p:cTn id="66" dur="500" fill="hold"/>
                                            <p:tgtEl>
                                              <p:spTgt spid="6"/>
                                            </p:tgtEl>
                                            <p:attrNameLst>
                                              <p:attrName>ppt_x</p:attrName>
                                            </p:attrNameLst>
                                          </p:cBhvr>
                                          <p:tavLst>
                                            <p:tav tm="0">
                                              <p:val>
                                                <p:strVal val="#ppt_x"/>
                                              </p:val>
                                            </p:tav>
                                            <p:tav tm="100000">
                                              <p:val>
                                                <p:strVal val="#ppt_x"/>
                                              </p:val>
                                            </p:tav>
                                          </p:tavLst>
                                        </p:anim>
                                        <p:anim calcmode="lin" valueType="num">
                                          <p:cBhvr>
                                            <p:cTn id="67" dur="500" fill="hold"/>
                                            <p:tgtEl>
                                              <p:spTgt spid="6"/>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11"/>
                                            </p:tgtEl>
                                            <p:attrNameLst>
                                              <p:attrName>style.visibility</p:attrName>
                                            </p:attrNameLst>
                                          </p:cBhvr>
                                          <p:to>
                                            <p:strVal val="visible"/>
                                          </p:to>
                                        </p:set>
                                        <p:animEffect transition="in" filter="fade">
                                          <p:cBhvr>
                                            <p:cTn id="70" dur="500"/>
                                            <p:tgtEl>
                                              <p:spTgt spid="11"/>
                                            </p:tgtEl>
                                          </p:cBhvr>
                                        </p:animEffect>
                                        <p:anim calcmode="lin" valueType="num">
                                          <p:cBhvr>
                                            <p:cTn id="71" dur="500" fill="hold"/>
                                            <p:tgtEl>
                                              <p:spTgt spid="11"/>
                                            </p:tgtEl>
                                            <p:attrNameLst>
                                              <p:attrName>ppt_x</p:attrName>
                                            </p:attrNameLst>
                                          </p:cBhvr>
                                          <p:tavLst>
                                            <p:tav tm="0">
                                              <p:val>
                                                <p:strVal val="#ppt_x"/>
                                              </p:val>
                                            </p:tav>
                                            <p:tav tm="100000">
                                              <p:val>
                                                <p:strVal val="#ppt_x"/>
                                              </p:val>
                                            </p:tav>
                                          </p:tavLst>
                                        </p:anim>
                                        <p:anim calcmode="lin" valueType="num">
                                          <p:cBhvr>
                                            <p:cTn id="72" dur="500" fill="hold"/>
                                            <p:tgtEl>
                                              <p:spTgt spid="11"/>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fade">
                                          <p:cBhvr>
                                            <p:cTn id="75" dur="500"/>
                                            <p:tgtEl>
                                              <p:spTgt spid="16"/>
                                            </p:tgtEl>
                                          </p:cBhvr>
                                        </p:animEffect>
                                        <p:anim calcmode="lin" valueType="num">
                                          <p:cBhvr>
                                            <p:cTn id="76" dur="500" fill="hold"/>
                                            <p:tgtEl>
                                              <p:spTgt spid="16"/>
                                            </p:tgtEl>
                                            <p:attrNameLst>
                                              <p:attrName>ppt_x</p:attrName>
                                            </p:attrNameLst>
                                          </p:cBhvr>
                                          <p:tavLst>
                                            <p:tav tm="0">
                                              <p:val>
                                                <p:strVal val="#ppt_x"/>
                                              </p:val>
                                            </p:tav>
                                            <p:tav tm="100000">
                                              <p:val>
                                                <p:strVal val="#ppt_x"/>
                                              </p:val>
                                            </p:tav>
                                          </p:tavLst>
                                        </p:anim>
                                        <p:anim calcmode="lin" valueType="num">
                                          <p:cBhvr>
                                            <p:cTn id="77" dur="500" fill="hold"/>
                                            <p:tgtEl>
                                              <p:spTgt spid="16"/>
                                            </p:tgtEl>
                                            <p:attrNameLst>
                                              <p:attrName>ppt_y</p:attrName>
                                            </p:attrNameLst>
                                          </p:cBhvr>
                                          <p:tavLst>
                                            <p:tav tm="0">
                                              <p:val>
                                                <p:strVal val="#ppt_y-.1"/>
                                              </p:val>
                                            </p:tav>
                                            <p:tav tm="100000">
                                              <p:val>
                                                <p:strVal val="#ppt_y"/>
                                              </p:val>
                                            </p:tav>
                                          </p:tavLst>
                                        </p:anim>
                                      </p:childTnLst>
                                    </p:cTn>
                                  </p:par>
                                </p:childTnLst>
                              </p:cTn>
                            </p:par>
                            <p:par>
                              <p:cTn id="78" fill="hold">
                                <p:stCondLst>
                                  <p:cond delay="4100"/>
                                </p:stCondLst>
                                <p:childTnLst>
                                  <p:par>
                                    <p:cTn id="79" presetID="53" presetClass="entr" presetSubtype="16" fill="hold" nodeType="afterEffect">
                                      <p:stCondLst>
                                        <p:cond delay="0"/>
                                      </p:stCondLst>
                                      <p:childTnLst>
                                        <p:set>
                                          <p:cBhvr>
                                            <p:cTn id="80" dur="1" fill="hold">
                                              <p:stCondLst>
                                                <p:cond delay="0"/>
                                              </p:stCondLst>
                                            </p:cTn>
                                            <p:tgtEl>
                                              <p:spTgt spid="17"/>
                                            </p:tgtEl>
                                            <p:attrNameLst>
                                              <p:attrName>style.visibility</p:attrName>
                                            </p:attrNameLst>
                                          </p:cBhvr>
                                          <p:to>
                                            <p:strVal val="visible"/>
                                          </p:to>
                                        </p:set>
                                        <p:anim calcmode="lin" valueType="num">
                                          <p:cBhvr>
                                            <p:cTn id="81" dur="500" fill="hold"/>
                                            <p:tgtEl>
                                              <p:spTgt spid="17"/>
                                            </p:tgtEl>
                                            <p:attrNameLst>
                                              <p:attrName>ppt_w</p:attrName>
                                            </p:attrNameLst>
                                          </p:cBhvr>
                                          <p:tavLst>
                                            <p:tav tm="0">
                                              <p:val>
                                                <p:fltVal val="0"/>
                                              </p:val>
                                            </p:tav>
                                            <p:tav tm="100000">
                                              <p:val>
                                                <p:strVal val="#ppt_w"/>
                                              </p:val>
                                            </p:tav>
                                          </p:tavLst>
                                        </p:anim>
                                        <p:anim calcmode="lin" valueType="num">
                                          <p:cBhvr>
                                            <p:cTn id="82" dur="500" fill="hold"/>
                                            <p:tgtEl>
                                              <p:spTgt spid="17"/>
                                            </p:tgtEl>
                                            <p:attrNameLst>
                                              <p:attrName>ppt_h</p:attrName>
                                            </p:attrNameLst>
                                          </p:cBhvr>
                                          <p:tavLst>
                                            <p:tav tm="0">
                                              <p:val>
                                                <p:fltVal val="0"/>
                                              </p:val>
                                            </p:tav>
                                            <p:tav tm="100000">
                                              <p:val>
                                                <p:strVal val="#ppt_h"/>
                                              </p:val>
                                            </p:tav>
                                          </p:tavLst>
                                        </p:anim>
                                        <p:animEffect transition="in" filter="fade">
                                          <p:cBhvr>
                                            <p:cTn id="8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animBg="1"/>
          <p:bldP spid="7" grpId="0" animBg="1"/>
          <p:bldP spid="8" grpId="0" animBg="1"/>
          <p:bldP spid="9" grpId="0"/>
          <p:bldP spid="10" grpId="0"/>
          <p:bldP spid="11" grpId="0" animBg="1"/>
          <p:bldP spid="12" grpId="0" animBg="1"/>
          <p:bldP spid="13" grpId="0" animBg="1"/>
          <p:bldP spid="14" grpId="0"/>
          <p:bldP spid="15" grpId="0"/>
          <p:bldP spid="16"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Thinkpad\Desktop\vsvs.png"/>
          <p:cNvPicPr>
            <a:picLocks noChangeAspect="1" noChangeArrowheads="1"/>
          </p:cNvPicPr>
          <p:nvPr/>
        </p:nvPicPr>
        <p:blipFill rotWithShape="1">
          <a:blip r:embed="rId3" cstate="print">
            <a:duotone>
              <a:schemeClr val="accent5">
                <a:shade val="45000"/>
                <a:satMod val="135000"/>
              </a:schemeClr>
              <a:prstClr val="white"/>
            </a:duotone>
            <a:extLst>
              <a:ext uri="{28A0092B-C50C-407E-A947-70E740481C1C}">
                <a14:useLocalDpi xmlns:a14="http://schemas.microsoft.com/office/drawing/2010/main" val="0"/>
              </a:ext>
            </a:extLst>
          </a:blip>
          <a:srcRect l="10967" t="14135" r="18132" b="17115"/>
          <a:stretch/>
        </p:blipFill>
        <p:spPr bwMode="auto">
          <a:xfrm rot="20812039" flipH="1">
            <a:off x="5831932" y="2756951"/>
            <a:ext cx="2773420" cy="190204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7"/>
          <p:cNvSpPr>
            <a:spLocks noChangeArrowheads="1"/>
          </p:cNvSpPr>
          <p:nvPr/>
        </p:nvSpPr>
        <p:spPr bwMode="auto">
          <a:xfrm>
            <a:off x="1194535" y="1080259"/>
            <a:ext cx="2277110" cy="368143"/>
          </a:xfrm>
          <a:prstGeom prst="rect">
            <a:avLst/>
          </a:prstGeom>
          <a:solidFill>
            <a:srgbClr val="79A7AD"/>
          </a:solidFill>
          <a:ln>
            <a:noFill/>
          </a:ln>
          <a:extLst/>
        </p:spPr>
        <p:txBody>
          <a:bodyPr lIns="82808" tIns="41403" rIns="82808" bIns="41403"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400" b="1" dirty="0">
                <a:solidFill>
                  <a:srgbClr val="FFFFFF"/>
                </a:solidFill>
                <a:latin typeface="微软雅黑" panose="020B0503020204020204" pitchFamily="34" charset="-122"/>
                <a:ea typeface="微软雅黑" panose="020B0503020204020204" pitchFamily="34" charset="-122"/>
                <a:sym typeface="Bebas Neue" pitchFamily="2" charset="-122"/>
              </a:rPr>
              <a:t>  文本</a:t>
            </a:r>
            <a:endParaRPr lang="zh-CN" altLang="zh-CN" sz="1400" b="1" dirty="0">
              <a:solidFill>
                <a:srgbClr val="FFFFFF"/>
              </a:solidFill>
              <a:latin typeface="微软雅黑" panose="020B0503020204020204" pitchFamily="34" charset="-122"/>
              <a:ea typeface="微软雅黑" panose="020B0503020204020204" pitchFamily="34" charset="-122"/>
              <a:sym typeface="Bebas Neue" pitchFamily="2" charset="-122"/>
            </a:endParaRPr>
          </a:p>
        </p:txBody>
      </p:sp>
      <p:sp>
        <p:nvSpPr>
          <p:cNvPr id="4" name="TextBox 8"/>
          <p:cNvSpPr>
            <a:spLocks noChangeArrowheads="1"/>
          </p:cNvSpPr>
          <p:nvPr/>
        </p:nvSpPr>
        <p:spPr bwMode="auto">
          <a:xfrm>
            <a:off x="3548322" y="1118593"/>
            <a:ext cx="642904" cy="320624"/>
          </a:xfrm>
          <a:prstGeom prst="rect">
            <a:avLst/>
          </a:prstGeom>
          <a:noFill/>
          <a:ln w="9525" cmpd="sng">
            <a:solidFill>
              <a:srgbClr val="79A7AD"/>
            </a:solidFill>
            <a:bevel/>
            <a:headEnd/>
            <a:tailEnd/>
          </a:ln>
          <a:extLst>
            <a:ext uri="{909E8E84-426E-40DD-AFC4-6F175D3DCCD1}">
              <a14:hiddenFill xmlns:a14="http://schemas.microsoft.com/office/drawing/2010/main">
                <a:solidFill>
                  <a:srgbClr val="FFFFFF"/>
                </a:solidFill>
              </a14:hiddenFill>
            </a:ext>
          </a:extLst>
        </p:spPr>
        <p:txBody>
          <a:bodyPr lIns="82808" tIns="41403" rIns="82808" bIns="41403">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en-US" altLang="zh-CN" sz="1500" dirty="0">
                <a:solidFill>
                  <a:srgbClr val="79A7AD"/>
                </a:solidFill>
                <a:latin typeface="Arial Black" panose="020B0A04020102020204" pitchFamily="34" charset="0"/>
                <a:ea typeface="微软雅黑" panose="020B0503020204020204" pitchFamily="34" charset="-122"/>
                <a:sym typeface="Bebas Neue" pitchFamily="2" charset="-122"/>
              </a:rPr>
              <a:t>6</a:t>
            </a:r>
            <a:r>
              <a:rPr lang="zh-CN" altLang="zh-CN" sz="1500" dirty="0">
                <a:solidFill>
                  <a:srgbClr val="79A7AD"/>
                </a:solidFill>
                <a:latin typeface="Arial Black" panose="020B0A04020102020204" pitchFamily="34" charset="0"/>
                <a:ea typeface="微软雅黑" panose="020B0503020204020204" pitchFamily="34" charset="-122"/>
                <a:sym typeface="Bebas Neue" pitchFamily="2" charset="-122"/>
              </a:rPr>
              <a:t>0%</a:t>
            </a:r>
          </a:p>
        </p:txBody>
      </p:sp>
      <p:sp>
        <p:nvSpPr>
          <p:cNvPr id="5" name="Rectangle 9"/>
          <p:cNvSpPr>
            <a:spLocks noChangeArrowheads="1"/>
          </p:cNvSpPr>
          <p:nvPr/>
        </p:nvSpPr>
        <p:spPr bwMode="auto">
          <a:xfrm>
            <a:off x="1194536" y="1607417"/>
            <a:ext cx="1138555" cy="368143"/>
          </a:xfrm>
          <a:prstGeom prst="rect">
            <a:avLst/>
          </a:prstGeom>
          <a:solidFill>
            <a:srgbClr val="FABE00"/>
          </a:solidFill>
          <a:ln>
            <a:noFill/>
          </a:ln>
          <a:extLst/>
        </p:spPr>
        <p:txBody>
          <a:bodyPr lIns="82808" tIns="41403" rIns="82808" bIns="41403"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400" b="1" dirty="0">
                <a:solidFill>
                  <a:schemeClr val="tx1">
                    <a:lumMod val="95000"/>
                    <a:lumOff val="5000"/>
                  </a:schemeClr>
                </a:solidFill>
                <a:latin typeface="微软雅黑" panose="020B0503020204020204" pitchFamily="34" charset="-122"/>
                <a:ea typeface="微软雅黑" panose="020B0503020204020204" pitchFamily="34" charset="-122"/>
                <a:sym typeface="Bebas Neue" pitchFamily="2" charset="-122"/>
              </a:rPr>
              <a:t>  文本</a:t>
            </a:r>
          </a:p>
        </p:txBody>
      </p:sp>
      <p:sp>
        <p:nvSpPr>
          <p:cNvPr id="6" name="Rectangle 10"/>
          <p:cNvSpPr>
            <a:spLocks noChangeArrowheads="1"/>
          </p:cNvSpPr>
          <p:nvPr/>
        </p:nvSpPr>
        <p:spPr bwMode="auto">
          <a:xfrm>
            <a:off x="1194534" y="2134577"/>
            <a:ext cx="897044" cy="368143"/>
          </a:xfrm>
          <a:prstGeom prst="rect">
            <a:avLst/>
          </a:prstGeom>
          <a:solidFill>
            <a:srgbClr val="79A7AD"/>
          </a:solidFill>
          <a:ln>
            <a:noFill/>
          </a:ln>
          <a:extLst/>
        </p:spPr>
        <p:txBody>
          <a:bodyPr lIns="82808" tIns="41403" rIns="82808" bIns="41403" anchor="ctr"/>
          <a:lstStyle/>
          <a:p>
            <a:pPr fontAlgn="base">
              <a:spcBef>
                <a:spcPct val="0"/>
              </a:spcBef>
              <a:spcAft>
                <a:spcPct val="0"/>
              </a:spcAft>
              <a:buFont typeface="Arial" pitchFamily="34" charset="0"/>
            </a:pPr>
            <a:r>
              <a:rPr lang="zh-CN" altLang="en-US" sz="1400" b="1" dirty="0">
                <a:solidFill>
                  <a:srgbClr val="FFFFFF"/>
                </a:solidFill>
                <a:latin typeface="微软雅黑" panose="020B0503020204020204" pitchFamily="34" charset="-122"/>
                <a:ea typeface="微软雅黑" panose="020B0503020204020204" pitchFamily="34" charset="-122"/>
                <a:sym typeface="Bebas Neue" pitchFamily="2" charset="-122"/>
              </a:rPr>
              <a:t>  文本</a:t>
            </a:r>
          </a:p>
        </p:txBody>
      </p:sp>
      <p:sp>
        <p:nvSpPr>
          <p:cNvPr id="7" name="Rectangle 11"/>
          <p:cNvSpPr>
            <a:spLocks noChangeArrowheads="1"/>
          </p:cNvSpPr>
          <p:nvPr/>
        </p:nvSpPr>
        <p:spPr bwMode="auto">
          <a:xfrm>
            <a:off x="1194535" y="2661735"/>
            <a:ext cx="2277110" cy="368143"/>
          </a:xfrm>
          <a:prstGeom prst="rect">
            <a:avLst/>
          </a:prstGeom>
          <a:solidFill>
            <a:srgbClr val="FABE00"/>
          </a:solidFill>
          <a:ln>
            <a:noFill/>
          </a:ln>
          <a:extLst/>
        </p:spPr>
        <p:txBody>
          <a:bodyPr lIns="82808" tIns="41403" rIns="82808" bIns="41403" anchor="ctr"/>
          <a:lstStyle/>
          <a:p>
            <a:pPr fontAlgn="base">
              <a:spcBef>
                <a:spcPct val="0"/>
              </a:spcBef>
              <a:spcAft>
                <a:spcPct val="0"/>
              </a:spcAft>
              <a:buFont typeface="Arial" pitchFamily="34" charset="0"/>
            </a:pPr>
            <a:r>
              <a:rPr lang="zh-CN" altLang="en-US" sz="1400" b="1" dirty="0">
                <a:solidFill>
                  <a:schemeClr val="tx1">
                    <a:lumMod val="95000"/>
                    <a:lumOff val="5000"/>
                  </a:schemeClr>
                </a:solidFill>
                <a:latin typeface="微软雅黑" panose="020B0503020204020204" pitchFamily="34" charset="-122"/>
                <a:ea typeface="微软雅黑" panose="020B0503020204020204" pitchFamily="34" charset="-122"/>
                <a:sym typeface="Bebas Neue" pitchFamily="2" charset="-122"/>
              </a:rPr>
              <a:t>  文本</a:t>
            </a:r>
          </a:p>
        </p:txBody>
      </p:sp>
      <p:sp>
        <p:nvSpPr>
          <p:cNvPr id="8" name="Rectangle 12"/>
          <p:cNvSpPr>
            <a:spLocks noChangeArrowheads="1"/>
          </p:cNvSpPr>
          <p:nvPr/>
        </p:nvSpPr>
        <p:spPr bwMode="auto">
          <a:xfrm>
            <a:off x="1194534" y="3188893"/>
            <a:ext cx="3036147" cy="368143"/>
          </a:xfrm>
          <a:prstGeom prst="rect">
            <a:avLst/>
          </a:prstGeom>
          <a:solidFill>
            <a:srgbClr val="79A7AD"/>
          </a:solidFill>
          <a:ln>
            <a:noFill/>
          </a:ln>
          <a:extLst/>
        </p:spPr>
        <p:txBody>
          <a:bodyPr lIns="82808" tIns="41403" rIns="82808" bIns="41403" anchor="ctr"/>
          <a:lstStyle/>
          <a:p>
            <a:pPr fontAlgn="base">
              <a:spcBef>
                <a:spcPct val="0"/>
              </a:spcBef>
              <a:spcAft>
                <a:spcPct val="0"/>
              </a:spcAft>
              <a:buFont typeface="Arial" pitchFamily="34" charset="0"/>
            </a:pPr>
            <a:r>
              <a:rPr lang="zh-CN" altLang="en-US" sz="1400" b="1" dirty="0">
                <a:solidFill>
                  <a:srgbClr val="FFFFFF"/>
                </a:solidFill>
                <a:latin typeface="微软雅黑" panose="020B0503020204020204" pitchFamily="34" charset="-122"/>
                <a:ea typeface="微软雅黑" panose="020B0503020204020204" pitchFamily="34" charset="-122"/>
                <a:sym typeface="Bebas Neue" pitchFamily="2" charset="-122"/>
              </a:rPr>
              <a:t>  文本</a:t>
            </a:r>
          </a:p>
        </p:txBody>
      </p:sp>
      <p:sp>
        <p:nvSpPr>
          <p:cNvPr id="9" name="Rectangle 13"/>
          <p:cNvSpPr>
            <a:spLocks noChangeArrowheads="1"/>
          </p:cNvSpPr>
          <p:nvPr/>
        </p:nvSpPr>
        <p:spPr bwMode="auto">
          <a:xfrm>
            <a:off x="1194535" y="3716051"/>
            <a:ext cx="1932093" cy="368143"/>
          </a:xfrm>
          <a:prstGeom prst="rect">
            <a:avLst/>
          </a:prstGeom>
          <a:solidFill>
            <a:srgbClr val="FABE00"/>
          </a:solidFill>
          <a:ln>
            <a:noFill/>
          </a:ln>
          <a:extLst/>
        </p:spPr>
        <p:txBody>
          <a:bodyPr lIns="82808" tIns="41403" rIns="82808" bIns="41403" anchor="ctr"/>
          <a:lstStyle/>
          <a:p>
            <a:pPr fontAlgn="base">
              <a:spcBef>
                <a:spcPct val="0"/>
              </a:spcBef>
              <a:spcAft>
                <a:spcPct val="0"/>
              </a:spcAft>
              <a:buFont typeface="Arial" pitchFamily="34" charset="0"/>
            </a:pPr>
            <a:r>
              <a:rPr lang="zh-CN" altLang="en-US" sz="1400" b="1" dirty="0">
                <a:solidFill>
                  <a:schemeClr val="tx1">
                    <a:lumMod val="95000"/>
                    <a:lumOff val="5000"/>
                  </a:schemeClr>
                </a:solidFill>
                <a:latin typeface="微软雅黑" panose="020B0503020204020204" pitchFamily="34" charset="-122"/>
                <a:ea typeface="微软雅黑" panose="020B0503020204020204" pitchFamily="34" charset="-122"/>
                <a:sym typeface="Bebas Neue" pitchFamily="2" charset="-122"/>
              </a:rPr>
              <a:t>  文本</a:t>
            </a:r>
          </a:p>
        </p:txBody>
      </p:sp>
      <p:sp>
        <p:nvSpPr>
          <p:cNvPr id="10" name="TextBox 14"/>
          <p:cNvSpPr>
            <a:spLocks noChangeArrowheads="1"/>
          </p:cNvSpPr>
          <p:nvPr/>
        </p:nvSpPr>
        <p:spPr bwMode="auto">
          <a:xfrm>
            <a:off x="2407987" y="1645751"/>
            <a:ext cx="642904" cy="320624"/>
          </a:xfrm>
          <a:prstGeom prst="rect">
            <a:avLst/>
          </a:prstGeom>
          <a:noFill/>
          <a:ln w="9525" cmpd="sng">
            <a:solidFill>
              <a:srgbClr val="79A7AD"/>
            </a:solidFill>
            <a:bevel/>
            <a:headEnd/>
            <a:tailEnd/>
          </a:ln>
          <a:extLst>
            <a:ext uri="{909E8E84-426E-40DD-AFC4-6F175D3DCCD1}">
              <a14:hiddenFill xmlns:a14="http://schemas.microsoft.com/office/drawing/2010/main">
                <a:solidFill>
                  <a:srgbClr val="FFFFFF"/>
                </a:solidFill>
              </a14:hiddenFill>
            </a:ext>
          </a:extLst>
        </p:spPr>
        <p:txBody>
          <a:bodyPr lIns="82808" tIns="41403" rIns="82808" bIns="41403">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en-US" altLang="zh-CN" sz="1500" dirty="0">
                <a:solidFill>
                  <a:srgbClr val="79A7AD"/>
                </a:solidFill>
                <a:latin typeface="Arial Black" panose="020B0A04020102020204" pitchFamily="34" charset="0"/>
                <a:ea typeface="微软雅黑" panose="020B0503020204020204" pitchFamily="34" charset="-122"/>
                <a:sym typeface="Bebas Neue" pitchFamily="2" charset="-122"/>
              </a:rPr>
              <a:t>30</a:t>
            </a:r>
            <a:r>
              <a:rPr lang="zh-CN" altLang="zh-CN" sz="1500" dirty="0">
                <a:solidFill>
                  <a:srgbClr val="79A7AD"/>
                </a:solidFill>
                <a:latin typeface="Arial Black" panose="020B0A04020102020204" pitchFamily="34" charset="0"/>
                <a:ea typeface="微软雅黑" panose="020B0503020204020204" pitchFamily="34" charset="-122"/>
                <a:sym typeface="Bebas Neue" pitchFamily="2" charset="-122"/>
              </a:rPr>
              <a:t>%</a:t>
            </a:r>
          </a:p>
        </p:txBody>
      </p:sp>
      <p:sp>
        <p:nvSpPr>
          <p:cNvPr id="11" name="TextBox 15"/>
          <p:cNvSpPr>
            <a:spLocks noChangeArrowheads="1"/>
          </p:cNvSpPr>
          <p:nvPr/>
        </p:nvSpPr>
        <p:spPr bwMode="auto">
          <a:xfrm>
            <a:off x="2168255" y="2172909"/>
            <a:ext cx="642904" cy="320624"/>
          </a:xfrm>
          <a:prstGeom prst="rect">
            <a:avLst/>
          </a:prstGeom>
          <a:noFill/>
          <a:ln w="9525" cmpd="sng">
            <a:solidFill>
              <a:srgbClr val="79A7AD"/>
            </a:solidFill>
            <a:bevel/>
            <a:headEnd/>
            <a:tailEnd/>
          </a:ln>
          <a:extLst>
            <a:ext uri="{909E8E84-426E-40DD-AFC4-6F175D3DCCD1}">
              <a14:hiddenFill xmlns:a14="http://schemas.microsoft.com/office/drawing/2010/main">
                <a:solidFill>
                  <a:srgbClr val="FFFFFF"/>
                </a:solidFill>
              </a14:hiddenFill>
            </a:ext>
          </a:extLst>
        </p:spPr>
        <p:txBody>
          <a:bodyPr lIns="82808" tIns="41403" rIns="82808" bIns="41403">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en-US" altLang="zh-CN" sz="1500" dirty="0">
                <a:solidFill>
                  <a:srgbClr val="79A7AD"/>
                </a:solidFill>
                <a:latin typeface="Arial Black" panose="020B0A04020102020204" pitchFamily="34" charset="0"/>
                <a:ea typeface="微软雅黑" panose="020B0503020204020204" pitchFamily="34" charset="-122"/>
                <a:sym typeface="Bebas Neue" pitchFamily="2" charset="-122"/>
              </a:rPr>
              <a:t>20</a:t>
            </a:r>
            <a:r>
              <a:rPr lang="zh-CN" altLang="zh-CN" sz="1500" dirty="0">
                <a:solidFill>
                  <a:srgbClr val="79A7AD"/>
                </a:solidFill>
                <a:latin typeface="Arial Black" panose="020B0A04020102020204" pitchFamily="34" charset="0"/>
                <a:ea typeface="微软雅黑" panose="020B0503020204020204" pitchFamily="34" charset="-122"/>
                <a:sym typeface="Bebas Neue" pitchFamily="2" charset="-122"/>
              </a:rPr>
              <a:t>%</a:t>
            </a:r>
          </a:p>
        </p:txBody>
      </p:sp>
      <p:sp>
        <p:nvSpPr>
          <p:cNvPr id="12" name="TextBox 16"/>
          <p:cNvSpPr>
            <a:spLocks noChangeArrowheads="1"/>
          </p:cNvSpPr>
          <p:nvPr/>
        </p:nvSpPr>
        <p:spPr bwMode="auto">
          <a:xfrm>
            <a:off x="3576390" y="2700068"/>
            <a:ext cx="642904" cy="320624"/>
          </a:xfrm>
          <a:prstGeom prst="rect">
            <a:avLst/>
          </a:prstGeom>
          <a:noFill/>
          <a:ln w="9525" cmpd="sng">
            <a:solidFill>
              <a:srgbClr val="79A7AD"/>
            </a:solidFill>
            <a:bevel/>
            <a:headEnd/>
            <a:tailEnd/>
          </a:ln>
          <a:extLst>
            <a:ext uri="{909E8E84-426E-40DD-AFC4-6F175D3DCCD1}">
              <a14:hiddenFill xmlns:a14="http://schemas.microsoft.com/office/drawing/2010/main">
                <a:solidFill>
                  <a:srgbClr val="FFFFFF"/>
                </a:solidFill>
              </a14:hiddenFill>
            </a:ext>
          </a:extLst>
        </p:spPr>
        <p:txBody>
          <a:bodyPr lIns="82808" tIns="41403" rIns="82808" bIns="41403">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en-US" altLang="zh-CN" sz="1500" dirty="0">
                <a:solidFill>
                  <a:srgbClr val="79A7AD"/>
                </a:solidFill>
                <a:latin typeface="Arial Black" panose="020B0A04020102020204" pitchFamily="34" charset="0"/>
                <a:ea typeface="微软雅黑" panose="020B0503020204020204" pitchFamily="34" charset="-122"/>
                <a:sym typeface="Bebas Neue" pitchFamily="2" charset="-122"/>
              </a:rPr>
              <a:t>6</a:t>
            </a:r>
            <a:r>
              <a:rPr lang="zh-CN" altLang="zh-CN" sz="1500" dirty="0">
                <a:solidFill>
                  <a:srgbClr val="79A7AD"/>
                </a:solidFill>
                <a:latin typeface="Arial Black" panose="020B0A04020102020204" pitchFamily="34" charset="0"/>
                <a:ea typeface="微软雅黑" panose="020B0503020204020204" pitchFamily="34" charset="-122"/>
                <a:sym typeface="Bebas Neue" pitchFamily="2" charset="-122"/>
              </a:rPr>
              <a:t>0%</a:t>
            </a:r>
          </a:p>
        </p:txBody>
      </p:sp>
      <p:sp>
        <p:nvSpPr>
          <p:cNvPr id="13" name="TextBox 17"/>
          <p:cNvSpPr>
            <a:spLocks noChangeArrowheads="1"/>
          </p:cNvSpPr>
          <p:nvPr/>
        </p:nvSpPr>
        <p:spPr bwMode="auto">
          <a:xfrm>
            <a:off x="4319411" y="3227227"/>
            <a:ext cx="642904" cy="320624"/>
          </a:xfrm>
          <a:prstGeom prst="rect">
            <a:avLst/>
          </a:prstGeom>
          <a:noFill/>
          <a:ln w="9525" cmpd="sng">
            <a:solidFill>
              <a:srgbClr val="79A7AD"/>
            </a:solidFill>
            <a:bevel/>
            <a:headEnd/>
            <a:tailEnd/>
          </a:ln>
          <a:extLst>
            <a:ext uri="{909E8E84-426E-40DD-AFC4-6F175D3DCCD1}">
              <a14:hiddenFill xmlns:a14="http://schemas.microsoft.com/office/drawing/2010/main">
                <a:solidFill>
                  <a:srgbClr val="FFFFFF"/>
                </a:solidFill>
              </a14:hiddenFill>
            </a:ext>
          </a:extLst>
        </p:spPr>
        <p:txBody>
          <a:bodyPr lIns="82808" tIns="41403" rIns="82808" bIns="41403">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en-US" altLang="zh-CN" sz="1500" dirty="0">
                <a:solidFill>
                  <a:srgbClr val="79A7AD"/>
                </a:solidFill>
                <a:latin typeface="Arial Black" panose="020B0A04020102020204" pitchFamily="34" charset="0"/>
                <a:ea typeface="微软雅黑" panose="020B0503020204020204" pitchFamily="34" charset="-122"/>
                <a:sym typeface="Bebas Neue" pitchFamily="2" charset="-122"/>
              </a:rPr>
              <a:t>8</a:t>
            </a:r>
            <a:r>
              <a:rPr lang="zh-CN" altLang="zh-CN" sz="1500" dirty="0">
                <a:solidFill>
                  <a:srgbClr val="79A7AD"/>
                </a:solidFill>
                <a:latin typeface="Arial Black" panose="020B0A04020102020204" pitchFamily="34" charset="0"/>
                <a:ea typeface="微软雅黑" panose="020B0503020204020204" pitchFamily="34" charset="-122"/>
                <a:sym typeface="Bebas Neue" pitchFamily="2" charset="-122"/>
              </a:rPr>
              <a:t>0%</a:t>
            </a:r>
          </a:p>
        </p:txBody>
      </p:sp>
      <p:sp>
        <p:nvSpPr>
          <p:cNvPr id="14" name="TextBox 18"/>
          <p:cNvSpPr>
            <a:spLocks noChangeArrowheads="1"/>
          </p:cNvSpPr>
          <p:nvPr/>
        </p:nvSpPr>
        <p:spPr bwMode="auto">
          <a:xfrm>
            <a:off x="3244824" y="3754385"/>
            <a:ext cx="642904" cy="320624"/>
          </a:xfrm>
          <a:prstGeom prst="rect">
            <a:avLst/>
          </a:prstGeom>
          <a:noFill/>
          <a:ln w="9525" cmpd="sng">
            <a:solidFill>
              <a:srgbClr val="79A7AD"/>
            </a:solidFill>
            <a:bevel/>
            <a:headEnd/>
            <a:tailEnd/>
          </a:ln>
          <a:extLst>
            <a:ext uri="{909E8E84-426E-40DD-AFC4-6F175D3DCCD1}">
              <a14:hiddenFill xmlns:a14="http://schemas.microsoft.com/office/drawing/2010/main">
                <a:solidFill>
                  <a:srgbClr val="FFFFFF"/>
                </a:solidFill>
              </a14:hiddenFill>
            </a:ext>
          </a:extLst>
        </p:spPr>
        <p:txBody>
          <a:bodyPr lIns="82808" tIns="41403" rIns="82808" bIns="41403">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en-US" altLang="zh-CN" sz="1500" dirty="0">
                <a:solidFill>
                  <a:srgbClr val="79A7AD"/>
                </a:solidFill>
                <a:latin typeface="Arial Black" panose="020B0A04020102020204" pitchFamily="34" charset="0"/>
                <a:ea typeface="微软雅黑" panose="020B0503020204020204" pitchFamily="34" charset="-122"/>
                <a:sym typeface="Bebas Neue" pitchFamily="2" charset="-122"/>
              </a:rPr>
              <a:t>5</a:t>
            </a:r>
            <a:r>
              <a:rPr lang="zh-CN" altLang="zh-CN" sz="1500" dirty="0">
                <a:solidFill>
                  <a:srgbClr val="79A7AD"/>
                </a:solidFill>
                <a:latin typeface="Arial Black" panose="020B0A04020102020204" pitchFamily="34" charset="0"/>
                <a:ea typeface="微软雅黑" panose="020B0503020204020204" pitchFamily="34" charset="-122"/>
                <a:sym typeface="Bebas Neue" pitchFamily="2" charset="-122"/>
              </a:rPr>
              <a:t>0%</a:t>
            </a:r>
          </a:p>
        </p:txBody>
      </p:sp>
      <p:sp>
        <p:nvSpPr>
          <p:cNvPr id="15" name="TextBox 14"/>
          <p:cNvSpPr txBox="1"/>
          <p:nvPr/>
        </p:nvSpPr>
        <p:spPr bwMode="auto">
          <a:xfrm>
            <a:off x="5281410" y="1709800"/>
            <a:ext cx="2635903" cy="1191610"/>
          </a:xfrm>
          <a:prstGeom prst="rect">
            <a:avLst/>
          </a:prstGeom>
          <a:noFill/>
        </p:spPr>
        <p:txBody>
          <a:bodyPr wrap="square" lIns="82808" tIns="41403" rIns="82808" bIns="41403">
            <a:spAutoFit/>
          </a:bodyPr>
          <a:lstStyle/>
          <a:p>
            <a:pPr>
              <a:lnSpc>
                <a:spcPct val="120000"/>
              </a:lnSpc>
              <a:defRPr/>
            </a:pPr>
            <a:r>
              <a:rPr lang="zh-CN" altLang="en-US" sz="1000" kern="0" dirty="0">
                <a:solidFill>
                  <a:schemeClr val="tx1">
                    <a:lumMod val="95000"/>
                    <a:lumOff val="5000"/>
                  </a:schemeClr>
                </a:solidFill>
                <a:latin typeface="微软雅黑" pitchFamily="34" charset="-122"/>
                <a:ea typeface="微软雅黑" pitchFamily="34" charset="-122"/>
              </a:rPr>
              <a:t>单击此处添加段落文本单击此处添加段落文本单击此处添加段落文本单击此处添加段落文本单击此处添加段落文本单击此处添加段落文本单击此处添加段落文本单击此处添加段落文本</a:t>
            </a:r>
          </a:p>
          <a:p>
            <a:pPr>
              <a:lnSpc>
                <a:spcPct val="120000"/>
              </a:lnSpc>
              <a:defRPr/>
            </a:pPr>
            <a:endParaRPr lang="zh-CN" altLang="en-US" sz="1000" kern="0" dirty="0">
              <a:solidFill>
                <a:schemeClr val="tx1">
                  <a:lumMod val="95000"/>
                  <a:lumOff val="5000"/>
                </a:schemeClr>
              </a:solidFill>
              <a:latin typeface="微软雅黑" pitchFamily="34" charset="-122"/>
              <a:ea typeface="微软雅黑" pitchFamily="34" charset="-122"/>
            </a:endParaRPr>
          </a:p>
        </p:txBody>
      </p:sp>
      <p:sp>
        <p:nvSpPr>
          <p:cNvPr id="16" name="剪去对角的矩形 15"/>
          <p:cNvSpPr/>
          <p:nvPr/>
        </p:nvSpPr>
        <p:spPr>
          <a:xfrm>
            <a:off x="5389358" y="1174919"/>
            <a:ext cx="2337969" cy="459986"/>
          </a:xfrm>
          <a:prstGeom prst="snip2DiagRect">
            <a:avLst>
              <a:gd name="adj1" fmla="val 0"/>
              <a:gd name="adj2" fmla="val 0"/>
            </a:avLst>
          </a:prstGeom>
          <a:solidFill>
            <a:schemeClr val="tx1">
              <a:lumMod val="75000"/>
              <a:lumOff val="2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rPr>
              <a:t>请输入您需要的</a:t>
            </a:r>
            <a:r>
              <a:rPr lang="zh-CN" altLang="en-US" b="1" dirty="0" smtClean="0">
                <a:solidFill>
                  <a:schemeClr val="bg1"/>
                </a:solidFill>
                <a:latin typeface="微软雅黑" panose="020B0503020204020204" pitchFamily="34" charset="-122"/>
                <a:ea typeface="微软雅黑" panose="020B0503020204020204" pitchFamily="34" charset="-122"/>
              </a:rPr>
              <a:t>文字</a:t>
            </a:r>
            <a:endParaRPr lang="zh-CN" altLang="en-US" b="1" dirty="0"/>
          </a:p>
        </p:txBody>
      </p:sp>
    </p:spTree>
    <p:extLst>
      <p:ext uri="{BB962C8B-B14F-4D97-AF65-F5344CB8AC3E}">
        <p14:creationId xmlns:p14="http://schemas.microsoft.com/office/powerpoint/2010/main" val="1185553552"/>
      </p:ext>
    </p:extLst>
  </p:cSld>
  <p:clrMapOvr>
    <a:masterClrMapping/>
  </p:clrMapOvr>
  <mc:AlternateContent xmlns:mc="http://schemas.openxmlformats.org/markup-compatibility/2006" xmlns:p14="http://schemas.microsoft.com/office/powerpoint/2010/main">
    <mc:Choice Requires="p14">
      <p:transition spd="med" p14:dur="700" advClick="0" advTm="4000">
        <p:fade/>
      </p:transition>
    </mc:Choice>
    <mc:Fallback xmlns="">
      <p:transition spd="med" advClick="0" advTm="4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0"/>
                                      </p:iterate>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8" fill="hold" grpId="0" nodeType="withEffect">
                                      <p:stCondLst>
                                        <p:cond delay="0"/>
                                      </p:stCondLst>
                                      <p:iterate type="lt">
                                        <p:tmPct val="0"/>
                                      </p:iterate>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par>
                                    <p:cTn id="15" presetID="22" presetClass="entr" presetSubtype="8" fill="hold" grpId="0" nodeType="withEffect">
                                      <p:stCondLst>
                                        <p:cond delay="0"/>
                                      </p:stCondLst>
                                      <p:iterate type="lt">
                                        <p:tmPct val="0"/>
                                      </p:iterate>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par>
                                    <p:cTn id="18" presetID="22" presetClass="entr" presetSubtype="8" fill="hold" grpId="0" nodeType="withEffect">
                                      <p:stCondLst>
                                        <p:cond delay="0"/>
                                      </p:stCondLst>
                                      <p:iterate type="lt">
                                        <p:tmPct val="0"/>
                                      </p:iterate>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par>
                                    <p:cTn id="24" presetID="22" presetClass="entr" presetSubtype="8" fill="hold" grpId="0" nodeType="withEffect">
                                      <p:stCondLst>
                                        <p:cond delay="0"/>
                                      </p:stCondLst>
                                      <p:iterate type="lt">
                                        <p:tmPct val="0"/>
                                      </p:iterate>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par>
                              <p:cTn id="27" fill="hold">
                                <p:stCondLst>
                                  <p:cond delay="1000"/>
                                </p:stCondLst>
                                <p:childTnLst>
                                  <p:par>
                                    <p:cTn id="28" presetID="2" presetClass="entr" presetSubtype="2" fill="hold" grpId="0" nodeType="afterEffect" p14:presetBounceEnd="30000">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14:bounceEnd="30000">
                                          <p:cBhvr additive="base">
                                            <p:cTn id="30" dur="500" fill="hold"/>
                                            <p:tgtEl>
                                              <p:spTgt spid="4"/>
                                            </p:tgtEl>
                                            <p:attrNameLst>
                                              <p:attrName>ppt_x</p:attrName>
                                            </p:attrNameLst>
                                          </p:cBhvr>
                                          <p:tavLst>
                                            <p:tav tm="0">
                                              <p:val>
                                                <p:strVal val="1+#ppt_w/2"/>
                                              </p:val>
                                            </p:tav>
                                            <p:tav tm="100000">
                                              <p:val>
                                                <p:strVal val="#ppt_x"/>
                                              </p:val>
                                            </p:tav>
                                          </p:tavLst>
                                        </p:anim>
                                        <p:anim calcmode="lin" valueType="num" p14:bounceEnd="30000">
                                          <p:cBhvr additive="base">
                                            <p:cTn id="31" dur="500" fill="hold"/>
                                            <p:tgtEl>
                                              <p:spTgt spid="4"/>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14:presetBounceEnd="30000">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14:bounceEnd="30000">
                                          <p:cBhvr additive="base">
                                            <p:cTn id="34" dur="500" fill="hold"/>
                                            <p:tgtEl>
                                              <p:spTgt spid="10"/>
                                            </p:tgtEl>
                                            <p:attrNameLst>
                                              <p:attrName>ppt_x</p:attrName>
                                            </p:attrNameLst>
                                          </p:cBhvr>
                                          <p:tavLst>
                                            <p:tav tm="0">
                                              <p:val>
                                                <p:strVal val="1+#ppt_w/2"/>
                                              </p:val>
                                            </p:tav>
                                            <p:tav tm="100000">
                                              <p:val>
                                                <p:strVal val="#ppt_x"/>
                                              </p:val>
                                            </p:tav>
                                          </p:tavLst>
                                        </p:anim>
                                        <p:anim calcmode="lin" valueType="num" p14:bounceEnd="30000">
                                          <p:cBhvr additive="base">
                                            <p:cTn id="35" dur="500" fill="hold"/>
                                            <p:tgtEl>
                                              <p:spTgt spid="10"/>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14:presetBounceEnd="30000">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14:bounceEnd="30000">
                                          <p:cBhvr additive="base">
                                            <p:cTn id="38" dur="500" fill="hold"/>
                                            <p:tgtEl>
                                              <p:spTgt spid="11"/>
                                            </p:tgtEl>
                                            <p:attrNameLst>
                                              <p:attrName>ppt_x</p:attrName>
                                            </p:attrNameLst>
                                          </p:cBhvr>
                                          <p:tavLst>
                                            <p:tav tm="0">
                                              <p:val>
                                                <p:strVal val="1+#ppt_w/2"/>
                                              </p:val>
                                            </p:tav>
                                            <p:tav tm="100000">
                                              <p:val>
                                                <p:strVal val="#ppt_x"/>
                                              </p:val>
                                            </p:tav>
                                          </p:tavLst>
                                        </p:anim>
                                        <p:anim calcmode="lin" valueType="num" p14:bounceEnd="30000">
                                          <p:cBhvr additive="base">
                                            <p:cTn id="39" dur="500" fill="hold"/>
                                            <p:tgtEl>
                                              <p:spTgt spid="11"/>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14:presetBounceEnd="30000">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14:bounceEnd="30000">
                                          <p:cBhvr additive="base">
                                            <p:cTn id="42" dur="500" fill="hold"/>
                                            <p:tgtEl>
                                              <p:spTgt spid="12"/>
                                            </p:tgtEl>
                                            <p:attrNameLst>
                                              <p:attrName>ppt_x</p:attrName>
                                            </p:attrNameLst>
                                          </p:cBhvr>
                                          <p:tavLst>
                                            <p:tav tm="0">
                                              <p:val>
                                                <p:strVal val="1+#ppt_w/2"/>
                                              </p:val>
                                            </p:tav>
                                            <p:tav tm="100000">
                                              <p:val>
                                                <p:strVal val="#ppt_x"/>
                                              </p:val>
                                            </p:tav>
                                          </p:tavLst>
                                        </p:anim>
                                        <p:anim calcmode="lin" valueType="num" p14:bounceEnd="30000">
                                          <p:cBhvr additive="base">
                                            <p:cTn id="43" dur="500" fill="hold"/>
                                            <p:tgtEl>
                                              <p:spTgt spid="12"/>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14:presetBounceEnd="30000">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14:bounceEnd="30000">
                                          <p:cBhvr additive="base">
                                            <p:cTn id="46" dur="500" fill="hold"/>
                                            <p:tgtEl>
                                              <p:spTgt spid="13"/>
                                            </p:tgtEl>
                                            <p:attrNameLst>
                                              <p:attrName>ppt_x</p:attrName>
                                            </p:attrNameLst>
                                          </p:cBhvr>
                                          <p:tavLst>
                                            <p:tav tm="0">
                                              <p:val>
                                                <p:strVal val="1+#ppt_w/2"/>
                                              </p:val>
                                            </p:tav>
                                            <p:tav tm="100000">
                                              <p:val>
                                                <p:strVal val="#ppt_x"/>
                                              </p:val>
                                            </p:tav>
                                          </p:tavLst>
                                        </p:anim>
                                        <p:anim calcmode="lin" valueType="num" p14:bounceEnd="30000">
                                          <p:cBhvr additive="base">
                                            <p:cTn id="47" dur="500" fill="hold"/>
                                            <p:tgtEl>
                                              <p:spTgt spid="13"/>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14:presetBounceEnd="30000">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14:bounceEnd="30000">
                                          <p:cBhvr additive="base">
                                            <p:cTn id="50" dur="500" fill="hold"/>
                                            <p:tgtEl>
                                              <p:spTgt spid="14"/>
                                            </p:tgtEl>
                                            <p:attrNameLst>
                                              <p:attrName>ppt_x</p:attrName>
                                            </p:attrNameLst>
                                          </p:cBhvr>
                                          <p:tavLst>
                                            <p:tav tm="0">
                                              <p:val>
                                                <p:strVal val="1+#ppt_w/2"/>
                                              </p:val>
                                            </p:tav>
                                            <p:tav tm="100000">
                                              <p:val>
                                                <p:strVal val="#ppt_x"/>
                                              </p:val>
                                            </p:tav>
                                          </p:tavLst>
                                        </p:anim>
                                        <p:anim calcmode="lin" valueType="num" p14:bounceEnd="30000">
                                          <p:cBhvr additive="base">
                                            <p:cTn id="51" dur="500" fill="hold"/>
                                            <p:tgtEl>
                                              <p:spTgt spid="14"/>
                                            </p:tgtEl>
                                            <p:attrNameLst>
                                              <p:attrName>ppt_y</p:attrName>
                                            </p:attrNameLst>
                                          </p:cBhvr>
                                          <p:tavLst>
                                            <p:tav tm="0">
                                              <p:val>
                                                <p:strVal val="#ppt_y"/>
                                              </p:val>
                                            </p:tav>
                                            <p:tav tm="100000">
                                              <p:val>
                                                <p:strVal val="#ppt_y"/>
                                              </p:val>
                                            </p:tav>
                                          </p:tavLst>
                                        </p:anim>
                                      </p:childTnLst>
                                    </p:cTn>
                                  </p:par>
                                </p:childTnLst>
                              </p:cTn>
                            </p:par>
                            <p:par>
                              <p:cTn id="52" fill="hold">
                                <p:stCondLst>
                                  <p:cond delay="1500"/>
                                </p:stCondLst>
                                <p:childTnLst>
                                  <p:par>
                                    <p:cTn id="53" presetID="16" presetClass="entr" presetSubtype="21"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barn(inVertical)">
                                          <p:cBhvr>
                                            <p:cTn id="55" dur="500"/>
                                            <p:tgtEl>
                                              <p:spTgt spid="16"/>
                                            </p:tgtEl>
                                          </p:cBhvr>
                                        </p:animEffect>
                                      </p:childTnLst>
                                    </p:cTn>
                                  </p:par>
                                  <p:par>
                                    <p:cTn id="56" presetID="16" presetClass="entr" presetSubtype="21"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barn(inVertical)">
                                          <p:cBhvr>
                                            <p:cTn id="5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0"/>
                                      </p:iterate>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8" fill="hold" grpId="0" nodeType="withEffect">
                                      <p:stCondLst>
                                        <p:cond delay="0"/>
                                      </p:stCondLst>
                                      <p:iterate type="lt">
                                        <p:tmPct val="0"/>
                                      </p:iterate>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par>
                                    <p:cTn id="15" presetID="22" presetClass="entr" presetSubtype="8" fill="hold" grpId="0" nodeType="withEffect">
                                      <p:stCondLst>
                                        <p:cond delay="0"/>
                                      </p:stCondLst>
                                      <p:iterate type="lt">
                                        <p:tmPct val="0"/>
                                      </p:iterate>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par>
                                    <p:cTn id="18" presetID="22" presetClass="entr" presetSubtype="8" fill="hold" grpId="0" nodeType="withEffect">
                                      <p:stCondLst>
                                        <p:cond delay="0"/>
                                      </p:stCondLst>
                                      <p:iterate type="lt">
                                        <p:tmPct val="0"/>
                                      </p:iterate>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par>
                                    <p:cTn id="24" presetID="22" presetClass="entr" presetSubtype="8" fill="hold" grpId="0" nodeType="withEffect">
                                      <p:stCondLst>
                                        <p:cond delay="0"/>
                                      </p:stCondLst>
                                      <p:iterate type="lt">
                                        <p:tmPct val="0"/>
                                      </p:iterate>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par>
                              <p:cTn id="27" fill="hold">
                                <p:stCondLst>
                                  <p:cond delay="1000"/>
                                </p:stCondLst>
                                <p:childTnLst>
                                  <p:par>
                                    <p:cTn id="28" presetID="2" presetClass="entr" presetSubtype="2"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1+#ppt_w/2"/>
                                              </p:val>
                                            </p:tav>
                                            <p:tav tm="100000">
                                              <p:val>
                                                <p:strVal val="#ppt_x"/>
                                              </p:val>
                                            </p:tav>
                                          </p:tavLst>
                                        </p:anim>
                                        <p:anim calcmode="lin" valueType="num">
                                          <p:cBhvr additive="base">
                                            <p:cTn id="31" dur="500" fill="hold"/>
                                            <p:tgtEl>
                                              <p:spTgt spid="4"/>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1+#ppt_w/2"/>
                                              </p:val>
                                            </p:tav>
                                            <p:tav tm="100000">
                                              <p:val>
                                                <p:strVal val="#ppt_x"/>
                                              </p:val>
                                            </p:tav>
                                          </p:tavLst>
                                        </p:anim>
                                        <p:anim calcmode="lin" valueType="num">
                                          <p:cBhvr additive="base">
                                            <p:cTn id="35" dur="500" fill="hold"/>
                                            <p:tgtEl>
                                              <p:spTgt spid="10"/>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1+#ppt_w/2"/>
                                              </p:val>
                                            </p:tav>
                                            <p:tav tm="100000">
                                              <p:val>
                                                <p:strVal val="#ppt_x"/>
                                              </p:val>
                                            </p:tav>
                                          </p:tavLst>
                                        </p:anim>
                                        <p:anim calcmode="lin" valueType="num">
                                          <p:cBhvr additive="base">
                                            <p:cTn id="39" dur="500" fill="hold"/>
                                            <p:tgtEl>
                                              <p:spTgt spid="11"/>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1+#ppt_w/2"/>
                                              </p:val>
                                            </p:tav>
                                            <p:tav tm="100000">
                                              <p:val>
                                                <p:strVal val="#ppt_x"/>
                                              </p:val>
                                            </p:tav>
                                          </p:tavLst>
                                        </p:anim>
                                        <p:anim calcmode="lin" valueType="num">
                                          <p:cBhvr additive="base">
                                            <p:cTn id="43" dur="500" fill="hold"/>
                                            <p:tgtEl>
                                              <p:spTgt spid="12"/>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1+#ppt_w/2"/>
                                              </p:val>
                                            </p:tav>
                                            <p:tav tm="100000">
                                              <p:val>
                                                <p:strVal val="#ppt_x"/>
                                              </p:val>
                                            </p:tav>
                                          </p:tavLst>
                                        </p:anim>
                                        <p:anim calcmode="lin" valueType="num">
                                          <p:cBhvr additive="base">
                                            <p:cTn id="47" dur="500" fill="hold"/>
                                            <p:tgtEl>
                                              <p:spTgt spid="13"/>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fill="hold"/>
                                            <p:tgtEl>
                                              <p:spTgt spid="14"/>
                                            </p:tgtEl>
                                            <p:attrNameLst>
                                              <p:attrName>ppt_x</p:attrName>
                                            </p:attrNameLst>
                                          </p:cBhvr>
                                          <p:tavLst>
                                            <p:tav tm="0">
                                              <p:val>
                                                <p:strVal val="1+#ppt_w/2"/>
                                              </p:val>
                                            </p:tav>
                                            <p:tav tm="100000">
                                              <p:val>
                                                <p:strVal val="#ppt_x"/>
                                              </p:val>
                                            </p:tav>
                                          </p:tavLst>
                                        </p:anim>
                                        <p:anim calcmode="lin" valueType="num">
                                          <p:cBhvr additive="base">
                                            <p:cTn id="51" dur="500" fill="hold"/>
                                            <p:tgtEl>
                                              <p:spTgt spid="14"/>
                                            </p:tgtEl>
                                            <p:attrNameLst>
                                              <p:attrName>ppt_y</p:attrName>
                                            </p:attrNameLst>
                                          </p:cBhvr>
                                          <p:tavLst>
                                            <p:tav tm="0">
                                              <p:val>
                                                <p:strVal val="#ppt_y"/>
                                              </p:val>
                                            </p:tav>
                                            <p:tav tm="100000">
                                              <p:val>
                                                <p:strVal val="#ppt_y"/>
                                              </p:val>
                                            </p:tav>
                                          </p:tavLst>
                                        </p:anim>
                                      </p:childTnLst>
                                    </p:cTn>
                                  </p:par>
                                </p:childTnLst>
                              </p:cTn>
                            </p:par>
                            <p:par>
                              <p:cTn id="52" fill="hold">
                                <p:stCondLst>
                                  <p:cond delay="1500"/>
                                </p:stCondLst>
                                <p:childTnLst>
                                  <p:par>
                                    <p:cTn id="53" presetID="16" presetClass="entr" presetSubtype="21"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barn(inVertical)">
                                          <p:cBhvr>
                                            <p:cTn id="55" dur="500"/>
                                            <p:tgtEl>
                                              <p:spTgt spid="16"/>
                                            </p:tgtEl>
                                          </p:cBhvr>
                                        </p:animEffect>
                                      </p:childTnLst>
                                    </p:cTn>
                                  </p:par>
                                  <p:par>
                                    <p:cTn id="56" presetID="16" presetClass="entr" presetSubtype="21"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barn(inVertical)">
                                          <p:cBhvr>
                                            <p:cTn id="5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6" grpId="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12511" y="2849588"/>
            <a:ext cx="1968033" cy="529206"/>
          </a:xfrm>
          <a:prstGeom prst="rect">
            <a:avLst/>
          </a:prstGeom>
          <a:noFill/>
        </p:spPr>
        <p:txBody>
          <a:bodyPr wrap="none" lIns="82808" tIns="41403" rIns="82808" bIns="41403">
            <a:spAutoFit/>
          </a:bodyPr>
          <a:lstStyle/>
          <a:p>
            <a:pPr marL="310528" indent="-310528" fontAlgn="base">
              <a:spcBef>
                <a:spcPct val="0"/>
              </a:spcBef>
              <a:spcAft>
                <a:spcPct val="0"/>
              </a:spcAft>
              <a:buFont typeface="Arial" pitchFamily="34" charset="0"/>
              <a:buChar char="•"/>
              <a:defRPr/>
            </a:pPr>
            <a:r>
              <a:rPr lang="zh-CN" altLang="en-US" sz="1400" dirty="0">
                <a:solidFill>
                  <a:prstClr val="black">
                    <a:lumMod val="75000"/>
                    <a:lumOff val="25000"/>
                  </a:prstClr>
                </a:solidFill>
                <a:latin typeface="微软雅黑" pitchFamily="34" charset="-122"/>
                <a:ea typeface="微软雅黑" pitchFamily="34" charset="-122"/>
              </a:rPr>
              <a:t>点击此处输入文字</a:t>
            </a:r>
            <a:endParaRPr lang="en-US" altLang="zh-CN" sz="1400" dirty="0">
              <a:solidFill>
                <a:prstClr val="black">
                  <a:lumMod val="75000"/>
                  <a:lumOff val="25000"/>
                </a:prstClr>
              </a:solidFill>
              <a:latin typeface="微软雅黑" pitchFamily="34" charset="-122"/>
              <a:ea typeface="微软雅黑" pitchFamily="34" charset="-122"/>
            </a:endParaRPr>
          </a:p>
          <a:p>
            <a:pPr marL="310528" indent="-310528" fontAlgn="base">
              <a:spcBef>
                <a:spcPct val="0"/>
              </a:spcBef>
              <a:spcAft>
                <a:spcPct val="0"/>
              </a:spcAft>
              <a:buFont typeface="Arial" pitchFamily="34" charset="0"/>
              <a:buChar char="•"/>
              <a:defRPr/>
            </a:pPr>
            <a:r>
              <a:rPr lang="zh-CN" altLang="en-US" sz="1400" dirty="0">
                <a:solidFill>
                  <a:prstClr val="black">
                    <a:lumMod val="75000"/>
                    <a:lumOff val="25000"/>
                  </a:prstClr>
                </a:solidFill>
                <a:latin typeface="微软雅黑" pitchFamily="34" charset="-122"/>
                <a:ea typeface="微软雅黑" pitchFamily="34" charset="-122"/>
              </a:rPr>
              <a:t>点击此处输入文字</a:t>
            </a:r>
            <a:endParaRPr lang="en-US" altLang="zh-CN" sz="1400" dirty="0">
              <a:solidFill>
                <a:prstClr val="black">
                  <a:lumMod val="75000"/>
                  <a:lumOff val="25000"/>
                </a:prstClr>
              </a:solidFill>
              <a:latin typeface="微软雅黑" pitchFamily="34" charset="-122"/>
              <a:ea typeface="微软雅黑" pitchFamily="34" charset="-122"/>
            </a:endParaRPr>
          </a:p>
        </p:txBody>
      </p:sp>
      <p:sp>
        <p:nvSpPr>
          <p:cNvPr id="3" name="TextBox 2"/>
          <p:cNvSpPr txBox="1"/>
          <p:nvPr/>
        </p:nvSpPr>
        <p:spPr>
          <a:xfrm>
            <a:off x="3017617" y="3532667"/>
            <a:ext cx="2327440" cy="637612"/>
          </a:xfrm>
          <a:prstGeom prst="rect">
            <a:avLst/>
          </a:prstGeom>
          <a:noFill/>
        </p:spPr>
        <p:txBody>
          <a:bodyPr wrap="none" lIns="82808" tIns="41403" rIns="82808" bIns="41403">
            <a:spAutoFit/>
          </a:bodyPr>
          <a:lstStyle/>
          <a:p>
            <a:pPr marL="310528" indent="-310528" fontAlgn="base">
              <a:spcBef>
                <a:spcPct val="0"/>
              </a:spcBef>
              <a:spcAft>
                <a:spcPct val="0"/>
              </a:spcAft>
              <a:buFont typeface="Arial" pitchFamily="34" charset="0"/>
              <a:buChar char="•"/>
              <a:defRPr/>
            </a:pPr>
            <a:r>
              <a:rPr lang="zh-CN" altLang="en-US" b="1" dirty="0">
                <a:solidFill>
                  <a:srgbClr val="79A7AD"/>
                </a:solidFill>
                <a:latin typeface="微软雅黑" pitchFamily="34" charset="-122"/>
                <a:ea typeface="微软雅黑" pitchFamily="34" charset="-122"/>
              </a:rPr>
              <a:t>点击此处输入文字</a:t>
            </a:r>
            <a:endParaRPr lang="en-US" altLang="zh-CN" b="1" dirty="0">
              <a:solidFill>
                <a:srgbClr val="79A7AD"/>
              </a:solidFill>
              <a:latin typeface="微软雅黑" pitchFamily="34" charset="-122"/>
              <a:ea typeface="微软雅黑" pitchFamily="34" charset="-122"/>
            </a:endParaRPr>
          </a:p>
          <a:p>
            <a:pPr marL="310528" indent="-310528" fontAlgn="base">
              <a:spcBef>
                <a:spcPct val="0"/>
              </a:spcBef>
              <a:spcAft>
                <a:spcPct val="0"/>
              </a:spcAft>
              <a:buFont typeface="Arial" pitchFamily="34" charset="0"/>
              <a:buChar char="•"/>
              <a:defRPr/>
            </a:pPr>
            <a:r>
              <a:rPr lang="zh-CN" altLang="en-US" b="1" dirty="0">
                <a:solidFill>
                  <a:srgbClr val="79A7AD"/>
                </a:solidFill>
                <a:latin typeface="微软雅黑" pitchFamily="34" charset="-122"/>
                <a:ea typeface="微软雅黑" pitchFamily="34" charset="-122"/>
              </a:rPr>
              <a:t>点击此处输入文字</a:t>
            </a:r>
            <a:endParaRPr lang="en-US" altLang="zh-CN" b="1" dirty="0">
              <a:solidFill>
                <a:srgbClr val="79A7AD"/>
              </a:solidFill>
              <a:latin typeface="微软雅黑" pitchFamily="34" charset="-122"/>
              <a:ea typeface="微软雅黑" pitchFamily="34" charset="-122"/>
            </a:endParaRPr>
          </a:p>
        </p:txBody>
      </p:sp>
      <p:sp>
        <p:nvSpPr>
          <p:cNvPr id="4" name="TextBox 3"/>
          <p:cNvSpPr txBox="1"/>
          <p:nvPr/>
        </p:nvSpPr>
        <p:spPr>
          <a:xfrm>
            <a:off x="6331216" y="1979562"/>
            <a:ext cx="1711887" cy="452947"/>
          </a:xfrm>
          <a:prstGeom prst="rect">
            <a:avLst/>
          </a:prstGeom>
          <a:noFill/>
        </p:spPr>
        <p:txBody>
          <a:bodyPr wrap="none" lIns="82808" tIns="41403" rIns="82808" bIns="41403">
            <a:spAutoFit/>
          </a:bodyPr>
          <a:lstStyle/>
          <a:p>
            <a:pPr marL="310528" indent="-310528" fontAlgn="base">
              <a:spcBef>
                <a:spcPct val="0"/>
              </a:spcBef>
              <a:spcAft>
                <a:spcPct val="0"/>
              </a:spcAft>
              <a:buFont typeface="Arial" pitchFamily="34" charset="0"/>
              <a:buChar char="•"/>
              <a:defRPr/>
            </a:pPr>
            <a:r>
              <a:rPr lang="zh-CN" altLang="en-US" sz="1200" dirty="0">
                <a:solidFill>
                  <a:prstClr val="black">
                    <a:lumMod val="75000"/>
                    <a:lumOff val="25000"/>
                  </a:prstClr>
                </a:solidFill>
                <a:latin typeface="微软雅黑" pitchFamily="34" charset="-122"/>
                <a:ea typeface="微软雅黑" pitchFamily="34" charset="-122"/>
              </a:rPr>
              <a:t>点击此处输入文字</a:t>
            </a:r>
            <a:endParaRPr lang="en-US" altLang="zh-CN" sz="1200" dirty="0">
              <a:solidFill>
                <a:prstClr val="black">
                  <a:lumMod val="75000"/>
                  <a:lumOff val="25000"/>
                </a:prstClr>
              </a:solidFill>
              <a:latin typeface="微软雅黑" pitchFamily="34" charset="-122"/>
              <a:ea typeface="微软雅黑" pitchFamily="34" charset="-122"/>
            </a:endParaRPr>
          </a:p>
          <a:p>
            <a:pPr marL="310528" indent="-310528" fontAlgn="base">
              <a:spcBef>
                <a:spcPct val="0"/>
              </a:spcBef>
              <a:spcAft>
                <a:spcPct val="0"/>
              </a:spcAft>
              <a:buFont typeface="Arial" pitchFamily="34" charset="0"/>
              <a:buChar char="•"/>
              <a:defRPr/>
            </a:pPr>
            <a:r>
              <a:rPr lang="zh-CN" altLang="en-US" sz="1200" dirty="0">
                <a:solidFill>
                  <a:prstClr val="black">
                    <a:lumMod val="75000"/>
                    <a:lumOff val="25000"/>
                  </a:prstClr>
                </a:solidFill>
                <a:latin typeface="微软雅黑" pitchFamily="34" charset="-122"/>
                <a:ea typeface="微软雅黑" pitchFamily="34" charset="-122"/>
              </a:rPr>
              <a:t>点击此处输入文字</a:t>
            </a:r>
            <a:endParaRPr lang="en-US" altLang="zh-CN" sz="1200" dirty="0">
              <a:solidFill>
                <a:prstClr val="black">
                  <a:lumMod val="75000"/>
                  <a:lumOff val="25000"/>
                </a:prstClr>
              </a:solidFill>
              <a:latin typeface="微软雅黑" pitchFamily="34" charset="-122"/>
              <a:ea typeface="微软雅黑" pitchFamily="34" charset="-122"/>
            </a:endParaRPr>
          </a:p>
        </p:txBody>
      </p:sp>
      <p:grpSp>
        <p:nvGrpSpPr>
          <p:cNvPr id="5" name="组合 4"/>
          <p:cNvGrpSpPr/>
          <p:nvPr/>
        </p:nvGrpSpPr>
        <p:grpSpPr>
          <a:xfrm>
            <a:off x="1558484" y="1683322"/>
            <a:ext cx="1761023" cy="2428877"/>
            <a:chOff x="681032" y="1902140"/>
            <a:chExt cx="1944688" cy="2681281"/>
          </a:xfrm>
        </p:grpSpPr>
        <p:sp>
          <p:nvSpPr>
            <p:cNvPr id="6" name="椭圆​​ 2"/>
            <p:cNvSpPr/>
            <p:nvPr/>
          </p:nvSpPr>
          <p:spPr>
            <a:xfrm>
              <a:off x="681032" y="1902140"/>
              <a:ext cx="1944688" cy="2447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79A7AD"/>
            </a:solidFill>
            <a:ln>
              <a:noFill/>
            </a:ln>
          </p:spPr>
          <p:txBody>
            <a:bodyPr wrap="none" anchor="ctr"/>
            <a:lstStyle/>
            <a:p>
              <a:pPr fontAlgn="base">
                <a:spcBef>
                  <a:spcPct val="0"/>
                </a:spcBef>
                <a:spcAft>
                  <a:spcPct val="0"/>
                </a:spcAft>
              </a:pPr>
              <a:endParaRPr lang="zh-CN" altLang="en-US" kern="0" dirty="0">
                <a:solidFill>
                  <a:srgbClr val="000000"/>
                </a:solidFill>
                <a:latin typeface="Arial" pitchFamily="34" charset="0"/>
                <a:ea typeface="华文细黑" pitchFamily="2" charset="-122"/>
              </a:endParaRPr>
            </a:p>
          </p:txBody>
        </p:sp>
        <p:sp>
          <p:nvSpPr>
            <p:cNvPr id="7" name="椭圆​​ 6"/>
            <p:cNvSpPr/>
            <p:nvPr/>
          </p:nvSpPr>
          <p:spPr>
            <a:xfrm>
              <a:off x="897230" y="4432300"/>
              <a:ext cx="1512168" cy="151121"/>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8" name="矩形​​ 16"/>
            <p:cNvSpPr>
              <a:spLocks noChangeArrowheads="1"/>
            </p:cNvSpPr>
            <p:nvPr/>
          </p:nvSpPr>
          <p:spPr bwMode="auto">
            <a:xfrm>
              <a:off x="1075854" y="2412848"/>
              <a:ext cx="1131813" cy="84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defRPr/>
              </a:pPr>
              <a:r>
                <a:rPr lang="zh-CN" altLang="en-US" sz="2200" b="1" kern="0" dirty="0">
                  <a:solidFill>
                    <a:schemeClr val="bg1"/>
                  </a:solidFill>
                  <a:latin typeface="微软雅黑" pitchFamily="34" charset="-122"/>
                  <a:ea typeface="微软雅黑" pitchFamily="34" charset="-122"/>
                  <a:cs typeface="Arial Unicode MS" pitchFamily="34" charset="-122"/>
                </a:rPr>
                <a:t>点击录</a:t>
              </a:r>
              <a:endParaRPr lang="en-US" altLang="zh-CN" sz="2200" b="1"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defRPr/>
              </a:pPr>
              <a:r>
                <a:rPr lang="zh-CN" altLang="en-US" sz="2200" b="1" kern="0" dirty="0">
                  <a:solidFill>
                    <a:schemeClr val="bg1"/>
                  </a:solidFill>
                  <a:latin typeface="微软雅黑" pitchFamily="34" charset="-122"/>
                  <a:ea typeface="微软雅黑" pitchFamily="34" charset="-122"/>
                  <a:cs typeface="Arial Unicode MS" pitchFamily="34" charset="-122"/>
                </a:rPr>
                <a:t>入内容</a:t>
              </a:r>
            </a:p>
          </p:txBody>
        </p:sp>
      </p:grpSp>
      <p:grpSp>
        <p:nvGrpSpPr>
          <p:cNvPr id="9" name="组合 8"/>
          <p:cNvGrpSpPr/>
          <p:nvPr/>
        </p:nvGrpSpPr>
        <p:grpSpPr>
          <a:xfrm>
            <a:off x="3791030" y="1345377"/>
            <a:ext cx="1303875" cy="1763048"/>
            <a:chOff x="3146420" y="1529078"/>
            <a:chExt cx="1439862" cy="1946260"/>
          </a:xfrm>
        </p:grpSpPr>
        <p:sp>
          <p:nvSpPr>
            <p:cNvPr id="10" name="椭圆​​ 2"/>
            <p:cNvSpPr/>
            <p:nvPr/>
          </p:nvSpPr>
          <p:spPr>
            <a:xfrm>
              <a:off x="3146420" y="1529078"/>
              <a:ext cx="1439862" cy="1812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FABE00"/>
            </a:solidFill>
            <a:ln>
              <a:noFill/>
            </a:ln>
          </p:spPr>
          <p:txBody>
            <a:bodyPr wrap="none" anchor="ctr"/>
            <a:lstStyle/>
            <a:p>
              <a:pPr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11" name="椭圆​​ 9"/>
            <p:cNvSpPr/>
            <p:nvPr/>
          </p:nvSpPr>
          <p:spPr>
            <a:xfrm>
              <a:off x="3273494" y="3380494"/>
              <a:ext cx="1116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12" name="矩形​​ 17"/>
            <p:cNvSpPr>
              <a:spLocks noChangeArrowheads="1"/>
            </p:cNvSpPr>
            <p:nvPr/>
          </p:nvSpPr>
          <p:spPr bwMode="auto">
            <a:xfrm>
              <a:off x="3352886" y="1855757"/>
              <a:ext cx="968961" cy="716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800" b="1" kern="0" dirty="0">
                  <a:solidFill>
                    <a:schemeClr val="bg1"/>
                  </a:solidFill>
                  <a:latin typeface="微软雅黑" pitchFamily="34" charset="-122"/>
                  <a:ea typeface="微软雅黑" pitchFamily="34" charset="-122"/>
                  <a:cs typeface="Arial Unicode MS" pitchFamily="34" charset="-122"/>
                </a:rPr>
                <a:t>点击录</a:t>
              </a:r>
              <a:endParaRPr lang="en-US" altLang="zh-CN" sz="1800" b="1"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1800" b="1" kern="0" dirty="0">
                  <a:solidFill>
                    <a:schemeClr val="bg1"/>
                  </a:solidFill>
                  <a:latin typeface="微软雅黑" pitchFamily="34" charset="-122"/>
                  <a:ea typeface="微软雅黑" pitchFamily="34" charset="-122"/>
                  <a:cs typeface="Arial Unicode MS" pitchFamily="34" charset="-122"/>
                </a:rPr>
                <a:t>入内容</a:t>
              </a:r>
            </a:p>
          </p:txBody>
        </p:sp>
      </p:grpSp>
      <p:grpSp>
        <p:nvGrpSpPr>
          <p:cNvPr id="13" name="组合 12"/>
          <p:cNvGrpSpPr/>
          <p:nvPr/>
        </p:nvGrpSpPr>
        <p:grpSpPr>
          <a:xfrm>
            <a:off x="5536240" y="1095155"/>
            <a:ext cx="917170" cy="1229871"/>
            <a:chOff x="5073645" y="1252853"/>
            <a:chExt cx="1012825" cy="1357676"/>
          </a:xfrm>
        </p:grpSpPr>
        <p:sp>
          <p:nvSpPr>
            <p:cNvPr id="14"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tx1">
                <a:lumMod val="75000"/>
                <a:lumOff val="25000"/>
              </a:schemeClr>
            </a:solidFill>
            <a:ln>
              <a:noFill/>
            </a:ln>
          </p:spPr>
          <p:txBody>
            <a:bodyPr wrap="none" anchor="ctr"/>
            <a:lstStyle/>
            <a:p>
              <a:pPr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15"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16" name="矩形​​ 18"/>
            <p:cNvSpPr>
              <a:spLocks noChangeArrowheads="1"/>
            </p:cNvSpPr>
            <p:nvPr/>
          </p:nvSpPr>
          <p:spPr bwMode="auto">
            <a:xfrm>
              <a:off x="5179154" y="1463486"/>
              <a:ext cx="8002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400" b="1" kern="0" dirty="0">
                  <a:solidFill>
                    <a:schemeClr val="bg1"/>
                  </a:solidFill>
                  <a:latin typeface="微软雅黑" pitchFamily="34" charset="-122"/>
                  <a:ea typeface="微软雅黑" pitchFamily="34" charset="-122"/>
                  <a:cs typeface="Arial Unicode MS" pitchFamily="34" charset="-122"/>
                </a:rPr>
                <a:t>点击录</a:t>
              </a:r>
              <a:endParaRPr lang="en-US" altLang="zh-CN" sz="1400" b="1"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1400" b="1" kern="0" dirty="0">
                  <a:solidFill>
                    <a:schemeClr val="bg1"/>
                  </a:solidFill>
                  <a:latin typeface="微软雅黑" pitchFamily="34" charset="-122"/>
                  <a:ea typeface="微软雅黑" pitchFamily="34" charset="-122"/>
                  <a:cs typeface="Arial Unicode MS" pitchFamily="34" charset="-122"/>
                </a:rPr>
                <a:t>入内容</a:t>
              </a:r>
            </a:p>
          </p:txBody>
        </p:sp>
      </p:grpSp>
    </p:spTree>
    <p:extLst>
      <p:ext uri="{BB962C8B-B14F-4D97-AF65-F5344CB8AC3E}">
        <p14:creationId xmlns:p14="http://schemas.microsoft.com/office/powerpoint/2010/main" val="1185553552"/>
      </p:ext>
    </p:extLst>
  </p:cSld>
  <p:clrMapOvr>
    <a:masterClrMapping/>
  </p:clrMapOvr>
  <mc:AlternateContent xmlns:mc="http://schemas.openxmlformats.org/markup-compatibility/2006" xmlns:p14="http://schemas.microsoft.com/office/powerpoint/2010/main">
    <mc:Choice Requires="p14">
      <p:transition spd="slow" p14:dur="1600" advClick="0" advTm="4000">
        <p14:prism isInverted="1"/>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217">
                                          <p:stCondLst>
                                            <p:cond delay="0"/>
                                          </p:stCondLst>
                                        </p:cTn>
                                        <p:tgtEl>
                                          <p:spTgt spid="5"/>
                                        </p:tgtEl>
                                      </p:cBhvr>
                                    </p:animEffect>
                                    <p:anim calcmode="lin" valueType="num">
                                      <p:cBhvr>
                                        <p:cTn id="8" dur="683"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249"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249" tmFilter="0, 0; 0.125,0.2665; 0.25,0.4; 0.375,0.465; 0.5,0.5;  0.625,0.535; 0.75,0.6; 0.875,0.7335; 1,1">
                                          <p:stCondLst>
                                            <p:cond delay="249"/>
                                          </p:stCondLst>
                                        </p:cTn>
                                        <p:tgtEl>
                                          <p:spTgt spid="5"/>
                                        </p:tgtEl>
                                        <p:attrNameLst>
                                          <p:attrName>ppt_y</p:attrName>
                                        </p:attrNameLst>
                                      </p:cBhvr>
                                      <p:tavLst>
                                        <p:tav tm="0" fmla="#ppt_y-sin(pi*$)/9">
                                          <p:val>
                                            <p:fltVal val="0"/>
                                          </p:val>
                                        </p:tav>
                                        <p:tav tm="100000">
                                          <p:val>
                                            <p:fltVal val="1"/>
                                          </p:val>
                                        </p:tav>
                                      </p:tavLst>
                                    </p:anim>
                                    <p:anim calcmode="lin" valueType="num">
                                      <p:cBhvr>
                                        <p:cTn id="11" dur="124" tmFilter="0, 0; 0.125,0.2665; 0.25,0.4; 0.375,0.465; 0.5,0.5;  0.625,0.535; 0.75,0.6; 0.875,0.7335; 1,1">
                                          <p:stCondLst>
                                            <p:cond delay="497"/>
                                          </p:stCondLst>
                                        </p:cTn>
                                        <p:tgtEl>
                                          <p:spTgt spid="5"/>
                                        </p:tgtEl>
                                        <p:attrNameLst>
                                          <p:attrName>ppt_y</p:attrName>
                                        </p:attrNameLst>
                                      </p:cBhvr>
                                      <p:tavLst>
                                        <p:tav tm="0" fmla="#ppt_y-sin(pi*$)/27">
                                          <p:val>
                                            <p:fltVal val="0"/>
                                          </p:val>
                                        </p:tav>
                                        <p:tav tm="100000">
                                          <p:val>
                                            <p:fltVal val="1"/>
                                          </p:val>
                                        </p:tav>
                                      </p:tavLst>
                                    </p:anim>
                                    <p:anim calcmode="lin" valueType="num">
                                      <p:cBhvr>
                                        <p:cTn id="12" dur="62" tmFilter="0, 0; 0.125,0.2665; 0.25,0.4; 0.375,0.465; 0.5,0.5;  0.625,0.535; 0.75,0.6; 0.875,0.7335; 1,1">
                                          <p:stCondLst>
                                            <p:cond delay="621"/>
                                          </p:stCondLst>
                                        </p:cTn>
                                        <p:tgtEl>
                                          <p:spTgt spid="5"/>
                                        </p:tgtEl>
                                        <p:attrNameLst>
                                          <p:attrName>ppt_y</p:attrName>
                                        </p:attrNameLst>
                                      </p:cBhvr>
                                      <p:tavLst>
                                        <p:tav tm="0" fmla="#ppt_y-sin(pi*$)/81">
                                          <p:val>
                                            <p:fltVal val="0"/>
                                          </p:val>
                                        </p:tav>
                                        <p:tav tm="100000">
                                          <p:val>
                                            <p:fltVal val="1"/>
                                          </p:val>
                                        </p:tav>
                                      </p:tavLst>
                                    </p:anim>
                                    <p:animScale>
                                      <p:cBhvr>
                                        <p:cTn id="13" dur="10">
                                          <p:stCondLst>
                                            <p:cond delay="244"/>
                                          </p:stCondLst>
                                        </p:cTn>
                                        <p:tgtEl>
                                          <p:spTgt spid="5"/>
                                        </p:tgtEl>
                                      </p:cBhvr>
                                      <p:to x="100000" y="60000"/>
                                    </p:animScale>
                                    <p:animScale>
                                      <p:cBhvr>
                                        <p:cTn id="14" dur="62" decel="50000">
                                          <p:stCondLst>
                                            <p:cond delay="254"/>
                                          </p:stCondLst>
                                        </p:cTn>
                                        <p:tgtEl>
                                          <p:spTgt spid="5"/>
                                        </p:tgtEl>
                                      </p:cBhvr>
                                      <p:to x="100000" y="100000"/>
                                    </p:animScale>
                                    <p:animScale>
                                      <p:cBhvr>
                                        <p:cTn id="15" dur="10">
                                          <p:stCondLst>
                                            <p:cond delay="492"/>
                                          </p:stCondLst>
                                        </p:cTn>
                                        <p:tgtEl>
                                          <p:spTgt spid="5"/>
                                        </p:tgtEl>
                                      </p:cBhvr>
                                      <p:to x="100000" y="80000"/>
                                    </p:animScale>
                                    <p:animScale>
                                      <p:cBhvr>
                                        <p:cTn id="16" dur="62" decel="50000">
                                          <p:stCondLst>
                                            <p:cond delay="502"/>
                                          </p:stCondLst>
                                        </p:cTn>
                                        <p:tgtEl>
                                          <p:spTgt spid="5"/>
                                        </p:tgtEl>
                                      </p:cBhvr>
                                      <p:to x="100000" y="100000"/>
                                    </p:animScale>
                                    <p:animScale>
                                      <p:cBhvr>
                                        <p:cTn id="17" dur="10">
                                          <p:stCondLst>
                                            <p:cond delay="616"/>
                                          </p:stCondLst>
                                        </p:cTn>
                                        <p:tgtEl>
                                          <p:spTgt spid="5"/>
                                        </p:tgtEl>
                                      </p:cBhvr>
                                      <p:to x="100000" y="90000"/>
                                    </p:animScale>
                                    <p:animScale>
                                      <p:cBhvr>
                                        <p:cTn id="18" dur="62" decel="50000">
                                          <p:stCondLst>
                                            <p:cond delay="625"/>
                                          </p:stCondLst>
                                        </p:cTn>
                                        <p:tgtEl>
                                          <p:spTgt spid="5"/>
                                        </p:tgtEl>
                                      </p:cBhvr>
                                      <p:to x="100000" y="100000"/>
                                    </p:animScale>
                                    <p:animScale>
                                      <p:cBhvr>
                                        <p:cTn id="19" dur="10">
                                          <p:stCondLst>
                                            <p:cond delay="678"/>
                                          </p:stCondLst>
                                        </p:cTn>
                                        <p:tgtEl>
                                          <p:spTgt spid="5"/>
                                        </p:tgtEl>
                                      </p:cBhvr>
                                      <p:to x="100000" y="95000"/>
                                    </p:animScale>
                                    <p:animScale>
                                      <p:cBhvr>
                                        <p:cTn id="20" dur="62" decel="50000">
                                          <p:stCondLst>
                                            <p:cond delay="688"/>
                                          </p:stCondLst>
                                        </p:cTn>
                                        <p:tgtEl>
                                          <p:spTgt spid="5"/>
                                        </p:tgtEl>
                                      </p:cBhvr>
                                      <p:to x="100000" y="100000"/>
                                    </p:animScale>
                                  </p:childTnLst>
                                </p:cTn>
                              </p:par>
                              <p:par>
                                <p:cTn id="21" presetID="26" presetClass="entr" presetSubtype="0" fill="hold" nodeType="withEffect">
                                  <p:stCondLst>
                                    <p:cond delay="25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217">
                                          <p:stCondLst>
                                            <p:cond delay="0"/>
                                          </p:stCondLst>
                                        </p:cTn>
                                        <p:tgtEl>
                                          <p:spTgt spid="9"/>
                                        </p:tgtEl>
                                      </p:cBhvr>
                                    </p:animEffect>
                                    <p:anim calcmode="lin" valueType="num">
                                      <p:cBhvr>
                                        <p:cTn id="24" dur="683"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25" dur="249"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26" dur="249" tmFilter="0, 0; 0.125,0.2665; 0.25,0.4; 0.375,0.465; 0.5,0.5;  0.625,0.535; 0.75,0.6; 0.875,0.7335; 1,1">
                                          <p:stCondLst>
                                            <p:cond delay="249"/>
                                          </p:stCondLst>
                                        </p:cTn>
                                        <p:tgtEl>
                                          <p:spTgt spid="9"/>
                                        </p:tgtEl>
                                        <p:attrNameLst>
                                          <p:attrName>ppt_y</p:attrName>
                                        </p:attrNameLst>
                                      </p:cBhvr>
                                      <p:tavLst>
                                        <p:tav tm="0" fmla="#ppt_y-sin(pi*$)/9">
                                          <p:val>
                                            <p:fltVal val="0"/>
                                          </p:val>
                                        </p:tav>
                                        <p:tav tm="100000">
                                          <p:val>
                                            <p:fltVal val="1"/>
                                          </p:val>
                                        </p:tav>
                                      </p:tavLst>
                                    </p:anim>
                                    <p:anim calcmode="lin" valueType="num">
                                      <p:cBhvr>
                                        <p:cTn id="27" dur="124" tmFilter="0, 0; 0.125,0.2665; 0.25,0.4; 0.375,0.465; 0.5,0.5;  0.625,0.535; 0.75,0.6; 0.875,0.7335; 1,1">
                                          <p:stCondLst>
                                            <p:cond delay="497"/>
                                          </p:stCondLst>
                                        </p:cTn>
                                        <p:tgtEl>
                                          <p:spTgt spid="9"/>
                                        </p:tgtEl>
                                        <p:attrNameLst>
                                          <p:attrName>ppt_y</p:attrName>
                                        </p:attrNameLst>
                                      </p:cBhvr>
                                      <p:tavLst>
                                        <p:tav tm="0" fmla="#ppt_y-sin(pi*$)/27">
                                          <p:val>
                                            <p:fltVal val="0"/>
                                          </p:val>
                                        </p:tav>
                                        <p:tav tm="100000">
                                          <p:val>
                                            <p:fltVal val="1"/>
                                          </p:val>
                                        </p:tav>
                                      </p:tavLst>
                                    </p:anim>
                                    <p:anim calcmode="lin" valueType="num">
                                      <p:cBhvr>
                                        <p:cTn id="28" dur="62" tmFilter="0, 0; 0.125,0.2665; 0.25,0.4; 0.375,0.465; 0.5,0.5;  0.625,0.535; 0.75,0.6; 0.875,0.7335; 1,1">
                                          <p:stCondLst>
                                            <p:cond delay="621"/>
                                          </p:stCondLst>
                                        </p:cTn>
                                        <p:tgtEl>
                                          <p:spTgt spid="9"/>
                                        </p:tgtEl>
                                        <p:attrNameLst>
                                          <p:attrName>ppt_y</p:attrName>
                                        </p:attrNameLst>
                                      </p:cBhvr>
                                      <p:tavLst>
                                        <p:tav tm="0" fmla="#ppt_y-sin(pi*$)/81">
                                          <p:val>
                                            <p:fltVal val="0"/>
                                          </p:val>
                                        </p:tav>
                                        <p:tav tm="100000">
                                          <p:val>
                                            <p:fltVal val="1"/>
                                          </p:val>
                                        </p:tav>
                                      </p:tavLst>
                                    </p:anim>
                                    <p:animScale>
                                      <p:cBhvr>
                                        <p:cTn id="29" dur="10">
                                          <p:stCondLst>
                                            <p:cond delay="244"/>
                                          </p:stCondLst>
                                        </p:cTn>
                                        <p:tgtEl>
                                          <p:spTgt spid="9"/>
                                        </p:tgtEl>
                                      </p:cBhvr>
                                      <p:to x="100000" y="60000"/>
                                    </p:animScale>
                                    <p:animScale>
                                      <p:cBhvr>
                                        <p:cTn id="30" dur="62" decel="50000">
                                          <p:stCondLst>
                                            <p:cond delay="254"/>
                                          </p:stCondLst>
                                        </p:cTn>
                                        <p:tgtEl>
                                          <p:spTgt spid="9"/>
                                        </p:tgtEl>
                                      </p:cBhvr>
                                      <p:to x="100000" y="100000"/>
                                    </p:animScale>
                                    <p:animScale>
                                      <p:cBhvr>
                                        <p:cTn id="31" dur="10">
                                          <p:stCondLst>
                                            <p:cond delay="492"/>
                                          </p:stCondLst>
                                        </p:cTn>
                                        <p:tgtEl>
                                          <p:spTgt spid="9"/>
                                        </p:tgtEl>
                                      </p:cBhvr>
                                      <p:to x="100000" y="80000"/>
                                    </p:animScale>
                                    <p:animScale>
                                      <p:cBhvr>
                                        <p:cTn id="32" dur="62" decel="50000">
                                          <p:stCondLst>
                                            <p:cond delay="502"/>
                                          </p:stCondLst>
                                        </p:cTn>
                                        <p:tgtEl>
                                          <p:spTgt spid="9"/>
                                        </p:tgtEl>
                                      </p:cBhvr>
                                      <p:to x="100000" y="100000"/>
                                    </p:animScale>
                                    <p:animScale>
                                      <p:cBhvr>
                                        <p:cTn id="33" dur="10">
                                          <p:stCondLst>
                                            <p:cond delay="616"/>
                                          </p:stCondLst>
                                        </p:cTn>
                                        <p:tgtEl>
                                          <p:spTgt spid="9"/>
                                        </p:tgtEl>
                                      </p:cBhvr>
                                      <p:to x="100000" y="90000"/>
                                    </p:animScale>
                                    <p:animScale>
                                      <p:cBhvr>
                                        <p:cTn id="34" dur="62" decel="50000">
                                          <p:stCondLst>
                                            <p:cond delay="625"/>
                                          </p:stCondLst>
                                        </p:cTn>
                                        <p:tgtEl>
                                          <p:spTgt spid="9"/>
                                        </p:tgtEl>
                                      </p:cBhvr>
                                      <p:to x="100000" y="100000"/>
                                    </p:animScale>
                                    <p:animScale>
                                      <p:cBhvr>
                                        <p:cTn id="35" dur="10">
                                          <p:stCondLst>
                                            <p:cond delay="678"/>
                                          </p:stCondLst>
                                        </p:cTn>
                                        <p:tgtEl>
                                          <p:spTgt spid="9"/>
                                        </p:tgtEl>
                                      </p:cBhvr>
                                      <p:to x="100000" y="95000"/>
                                    </p:animScale>
                                    <p:animScale>
                                      <p:cBhvr>
                                        <p:cTn id="36" dur="62" decel="50000">
                                          <p:stCondLst>
                                            <p:cond delay="688"/>
                                          </p:stCondLst>
                                        </p:cTn>
                                        <p:tgtEl>
                                          <p:spTgt spid="9"/>
                                        </p:tgtEl>
                                      </p:cBhvr>
                                      <p:to x="100000" y="100000"/>
                                    </p:animScale>
                                  </p:childTnLst>
                                </p:cTn>
                              </p:par>
                              <p:par>
                                <p:cTn id="37" presetID="26" presetClass="entr" presetSubtype="0" fill="hold" nodeType="withEffect">
                                  <p:stCondLst>
                                    <p:cond delay="500"/>
                                  </p:stCondLst>
                                  <p:childTnLst>
                                    <p:set>
                                      <p:cBhvr>
                                        <p:cTn id="38" dur="1" fill="hold">
                                          <p:stCondLst>
                                            <p:cond delay="0"/>
                                          </p:stCondLst>
                                        </p:cTn>
                                        <p:tgtEl>
                                          <p:spTgt spid="13"/>
                                        </p:tgtEl>
                                        <p:attrNameLst>
                                          <p:attrName>style.visibility</p:attrName>
                                        </p:attrNameLst>
                                      </p:cBhvr>
                                      <p:to>
                                        <p:strVal val="visible"/>
                                      </p:to>
                                    </p:set>
                                    <p:animEffect transition="in" filter="wipe(down)">
                                      <p:cBhvr>
                                        <p:cTn id="39" dur="217">
                                          <p:stCondLst>
                                            <p:cond delay="0"/>
                                          </p:stCondLst>
                                        </p:cTn>
                                        <p:tgtEl>
                                          <p:spTgt spid="13"/>
                                        </p:tgtEl>
                                      </p:cBhvr>
                                    </p:animEffect>
                                    <p:anim calcmode="lin" valueType="num">
                                      <p:cBhvr>
                                        <p:cTn id="40" dur="683"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41" dur="249"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42" dur="249" tmFilter="0, 0; 0.125,0.2665; 0.25,0.4; 0.375,0.465; 0.5,0.5;  0.625,0.535; 0.75,0.6; 0.875,0.7335; 1,1">
                                          <p:stCondLst>
                                            <p:cond delay="249"/>
                                          </p:stCondLst>
                                        </p:cTn>
                                        <p:tgtEl>
                                          <p:spTgt spid="13"/>
                                        </p:tgtEl>
                                        <p:attrNameLst>
                                          <p:attrName>ppt_y</p:attrName>
                                        </p:attrNameLst>
                                      </p:cBhvr>
                                      <p:tavLst>
                                        <p:tav tm="0" fmla="#ppt_y-sin(pi*$)/9">
                                          <p:val>
                                            <p:fltVal val="0"/>
                                          </p:val>
                                        </p:tav>
                                        <p:tav tm="100000">
                                          <p:val>
                                            <p:fltVal val="1"/>
                                          </p:val>
                                        </p:tav>
                                      </p:tavLst>
                                    </p:anim>
                                    <p:anim calcmode="lin" valueType="num">
                                      <p:cBhvr>
                                        <p:cTn id="43" dur="124" tmFilter="0, 0; 0.125,0.2665; 0.25,0.4; 0.375,0.465; 0.5,0.5;  0.625,0.535; 0.75,0.6; 0.875,0.7335; 1,1">
                                          <p:stCondLst>
                                            <p:cond delay="497"/>
                                          </p:stCondLst>
                                        </p:cTn>
                                        <p:tgtEl>
                                          <p:spTgt spid="13"/>
                                        </p:tgtEl>
                                        <p:attrNameLst>
                                          <p:attrName>ppt_y</p:attrName>
                                        </p:attrNameLst>
                                      </p:cBhvr>
                                      <p:tavLst>
                                        <p:tav tm="0" fmla="#ppt_y-sin(pi*$)/27">
                                          <p:val>
                                            <p:fltVal val="0"/>
                                          </p:val>
                                        </p:tav>
                                        <p:tav tm="100000">
                                          <p:val>
                                            <p:fltVal val="1"/>
                                          </p:val>
                                        </p:tav>
                                      </p:tavLst>
                                    </p:anim>
                                    <p:anim calcmode="lin" valueType="num">
                                      <p:cBhvr>
                                        <p:cTn id="44" dur="62" tmFilter="0, 0; 0.125,0.2665; 0.25,0.4; 0.375,0.465; 0.5,0.5;  0.625,0.535; 0.75,0.6; 0.875,0.7335; 1,1">
                                          <p:stCondLst>
                                            <p:cond delay="621"/>
                                          </p:stCondLst>
                                        </p:cTn>
                                        <p:tgtEl>
                                          <p:spTgt spid="13"/>
                                        </p:tgtEl>
                                        <p:attrNameLst>
                                          <p:attrName>ppt_y</p:attrName>
                                        </p:attrNameLst>
                                      </p:cBhvr>
                                      <p:tavLst>
                                        <p:tav tm="0" fmla="#ppt_y-sin(pi*$)/81">
                                          <p:val>
                                            <p:fltVal val="0"/>
                                          </p:val>
                                        </p:tav>
                                        <p:tav tm="100000">
                                          <p:val>
                                            <p:fltVal val="1"/>
                                          </p:val>
                                        </p:tav>
                                      </p:tavLst>
                                    </p:anim>
                                    <p:animScale>
                                      <p:cBhvr>
                                        <p:cTn id="45" dur="10">
                                          <p:stCondLst>
                                            <p:cond delay="244"/>
                                          </p:stCondLst>
                                        </p:cTn>
                                        <p:tgtEl>
                                          <p:spTgt spid="13"/>
                                        </p:tgtEl>
                                      </p:cBhvr>
                                      <p:to x="100000" y="60000"/>
                                    </p:animScale>
                                    <p:animScale>
                                      <p:cBhvr>
                                        <p:cTn id="46" dur="62" decel="50000">
                                          <p:stCondLst>
                                            <p:cond delay="254"/>
                                          </p:stCondLst>
                                        </p:cTn>
                                        <p:tgtEl>
                                          <p:spTgt spid="13"/>
                                        </p:tgtEl>
                                      </p:cBhvr>
                                      <p:to x="100000" y="100000"/>
                                    </p:animScale>
                                    <p:animScale>
                                      <p:cBhvr>
                                        <p:cTn id="47" dur="10">
                                          <p:stCondLst>
                                            <p:cond delay="492"/>
                                          </p:stCondLst>
                                        </p:cTn>
                                        <p:tgtEl>
                                          <p:spTgt spid="13"/>
                                        </p:tgtEl>
                                      </p:cBhvr>
                                      <p:to x="100000" y="80000"/>
                                    </p:animScale>
                                    <p:animScale>
                                      <p:cBhvr>
                                        <p:cTn id="48" dur="62" decel="50000">
                                          <p:stCondLst>
                                            <p:cond delay="502"/>
                                          </p:stCondLst>
                                        </p:cTn>
                                        <p:tgtEl>
                                          <p:spTgt spid="13"/>
                                        </p:tgtEl>
                                      </p:cBhvr>
                                      <p:to x="100000" y="100000"/>
                                    </p:animScale>
                                    <p:animScale>
                                      <p:cBhvr>
                                        <p:cTn id="49" dur="10">
                                          <p:stCondLst>
                                            <p:cond delay="616"/>
                                          </p:stCondLst>
                                        </p:cTn>
                                        <p:tgtEl>
                                          <p:spTgt spid="13"/>
                                        </p:tgtEl>
                                      </p:cBhvr>
                                      <p:to x="100000" y="90000"/>
                                    </p:animScale>
                                    <p:animScale>
                                      <p:cBhvr>
                                        <p:cTn id="50" dur="62" decel="50000">
                                          <p:stCondLst>
                                            <p:cond delay="625"/>
                                          </p:stCondLst>
                                        </p:cTn>
                                        <p:tgtEl>
                                          <p:spTgt spid="13"/>
                                        </p:tgtEl>
                                      </p:cBhvr>
                                      <p:to x="100000" y="100000"/>
                                    </p:animScale>
                                    <p:animScale>
                                      <p:cBhvr>
                                        <p:cTn id="51" dur="10">
                                          <p:stCondLst>
                                            <p:cond delay="678"/>
                                          </p:stCondLst>
                                        </p:cTn>
                                        <p:tgtEl>
                                          <p:spTgt spid="13"/>
                                        </p:tgtEl>
                                      </p:cBhvr>
                                      <p:to x="100000" y="95000"/>
                                    </p:animScale>
                                    <p:animScale>
                                      <p:cBhvr>
                                        <p:cTn id="52" dur="62" decel="50000">
                                          <p:stCondLst>
                                            <p:cond delay="688"/>
                                          </p:stCondLst>
                                        </p:cTn>
                                        <p:tgtEl>
                                          <p:spTgt spid="13"/>
                                        </p:tgtEl>
                                      </p:cBhvr>
                                      <p:to x="100000" y="100000"/>
                                    </p:animScale>
                                  </p:childTnLst>
                                </p:cTn>
                              </p:par>
                            </p:childTnLst>
                          </p:cTn>
                        </p:par>
                        <p:par>
                          <p:cTn id="53" fill="hold">
                            <p:stCondLst>
                              <p:cond delay="1250"/>
                            </p:stCondLst>
                            <p:childTnLst>
                              <p:par>
                                <p:cTn id="54" presetID="22" presetClass="entr" presetSubtype="2" fill="hold" grpId="0" nodeType="after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wipe(right)">
                                      <p:cBhvr>
                                        <p:cTn id="56" dur="250"/>
                                        <p:tgtEl>
                                          <p:spTgt spid="4"/>
                                        </p:tgtEl>
                                      </p:cBhvr>
                                    </p:animEffect>
                                  </p:childTnLst>
                                </p:cTn>
                              </p:par>
                              <p:par>
                                <p:cTn id="57" presetID="22" presetClass="entr" presetSubtype="2" fill="hold" grpId="0" nodeType="withEffect">
                                  <p:stCondLst>
                                    <p:cond delay="250"/>
                                  </p:stCondLst>
                                  <p:childTnLst>
                                    <p:set>
                                      <p:cBhvr>
                                        <p:cTn id="58" dur="1" fill="hold">
                                          <p:stCondLst>
                                            <p:cond delay="0"/>
                                          </p:stCondLst>
                                        </p:cTn>
                                        <p:tgtEl>
                                          <p:spTgt spid="2"/>
                                        </p:tgtEl>
                                        <p:attrNameLst>
                                          <p:attrName>style.visibility</p:attrName>
                                        </p:attrNameLst>
                                      </p:cBhvr>
                                      <p:to>
                                        <p:strVal val="visible"/>
                                      </p:to>
                                    </p:set>
                                    <p:animEffect transition="in" filter="wipe(right)">
                                      <p:cBhvr>
                                        <p:cTn id="59" dur="250"/>
                                        <p:tgtEl>
                                          <p:spTgt spid="2"/>
                                        </p:tgtEl>
                                      </p:cBhvr>
                                    </p:animEffect>
                                  </p:childTnLst>
                                </p:cTn>
                              </p:par>
                              <p:par>
                                <p:cTn id="60" presetID="22" presetClass="entr" presetSubtype="2" fill="hold" grpId="0" nodeType="withEffect">
                                  <p:stCondLst>
                                    <p:cond delay="500"/>
                                  </p:stCondLst>
                                  <p:childTnLst>
                                    <p:set>
                                      <p:cBhvr>
                                        <p:cTn id="61" dur="1" fill="hold">
                                          <p:stCondLst>
                                            <p:cond delay="0"/>
                                          </p:stCondLst>
                                        </p:cTn>
                                        <p:tgtEl>
                                          <p:spTgt spid="3"/>
                                        </p:tgtEl>
                                        <p:attrNameLst>
                                          <p:attrName>style.visibility</p:attrName>
                                        </p:attrNameLst>
                                      </p:cBhvr>
                                      <p:to>
                                        <p:strVal val="visible"/>
                                      </p:to>
                                    </p:set>
                                    <p:animEffect transition="in" filter="wipe(right)">
                                      <p:cBhvr>
                                        <p:cTn id="62" dur="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 name="Picture 3" descr="C:\Users\Thinkpad\Desktop\frfrfr.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5145088"/>
          </a:xfrm>
          <a:prstGeom prst="rect">
            <a:avLst/>
          </a:prstGeom>
          <a:noFill/>
          <a:extLst>
            <a:ext uri="{909E8E84-426E-40DD-AFC4-6F175D3DCCD1}">
              <a14:hiddenFill xmlns:a14="http://schemas.microsoft.com/office/drawing/2010/main">
                <a:solidFill>
                  <a:srgbClr val="FFFFFF"/>
                </a:solidFill>
              </a14:hiddenFill>
            </a:ext>
          </a:extLst>
        </p:spPr>
      </p:pic>
      <p:pic>
        <p:nvPicPr>
          <p:cNvPr id="91" name="Picture 8" descr="C:\Users\Thinkpad\Desktop\76.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5139" t="6912" r="15138" b="10020"/>
          <a:stretch/>
        </p:blipFill>
        <p:spPr bwMode="auto">
          <a:xfrm>
            <a:off x="3481600" y="831199"/>
            <a:ext cx="2180800" cy="1461967"/>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2" name="TextBox 91"/>
          <p:cNvSpPr txBox="1"/>
          <p:nvPr/>
        </p:nvSpPr>
        <p:spPr>
          <a:xfrm>
            <a:off x="3710227" y="1081626"/>
            <a:ext cx="1723549" cy="553998"/>
          </a:xfrm>
          <a:prstGeom prst="rect">
            <a:avLst/>
          </a:prstGeom>
          <a:noFill/>
        </p:spPr>
        <p:txBody>
          <a:bodyPr wrap="none" rtlCol="0">
            <a:spAutoFit/>
          </a:bodyPr>
          <a:lstStyle/>
          <a:p>
            <a:pPr algn="ctr"/>
            <a:r>
              <a:rPr lang="zh-CN" altLang="en-US" sz="3000" dirty="0" smtClean="0">
                <a:solidFill>
                  <a:schemeClr val="bg1"/>
                </a:solidFill>
                <a:latin typeface="微软雅黑" panose="020B0503020204020204" pitchFamily="34" charset="-122"/>
                <a:ea typeface="微软雅黑" panose="020B0503020204020204" pitchFamily="34" charset="-122"/>
              </a:rPr>
              <a:t>第三部分</a:t>
            </a:r>
            <a:endParaRPr lang="zh-CN" altLang="en-US" sz="3000" dirty="0">
              <a:solidFill>
                <a:schemeClr val="bg1"/>
              </a:solidFill>
              <a:latin typeface="微软雅黑" panose="020B0503020204020204" pitchFamily="34" charset="-122"/>
              <a:ea typeface="微软雅黑" panose="020B0503020204020204" pitchFamily="34" charset="-122"/>
            </a:endParaRPr>
          </a:p>
        </p:txBody>
      </p:sp>
      <p:cxnSp>
        <p:nvCxnSpPr>
          <p:cNvPr id="48" name="直接连接符 47"/>
          <p:cNvCxnSpPr/>
          <p:nvPr/>
        </p:nvCxnSpPr>
        <p:spPr>
          <a:xfrm>
            <a:off x="2843808" y="2679817"/>
            <a:ext cx="0" cy="165618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3009596" y="2751883"/>
            <a:ext cx="4216451" cy="503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4" rIns="91431" bIns="45714" rtlCol="0" anchor="ctr"/>
          <a:lstStyle/>
          <a:p>
            <a:pPr algn="ctr"/>
            <a:endParaRPr lang="zh-CN" altLang="en-US"/>
          </a:p>
        </p:txBody>
      </p:sp>
      <p:sp>
        <p:nvSpPr>
          <p:cNvPr id="50" name="TextBox 49"/>
          <p:cNvSpPr txBox="1"/>
          <p:nvPr/>
        </p:nvSpPr>
        <p:spPr>
          <a:xfrm>
            <a:off x="3038061" y="2740942"/>
            <a:ext cx="4134465" cy="523220"/>
          </a:xfrm>
          <a:prstGeom prst="rect">
            <a:avLst/>
          </a:prstGeom>
          <a:noFill/>
        </p:spPr>
        <p:txBody>
          <a:bodyPr wrap="none" lIns="91431" tIns="45714" rIns="91431" bIns="45714" rtlCol="0">
            <a:spAutoFit/>
          </a:bodyPr>
          <a:lstStyle/>
          <a:p>
            <a:r>
              <a:rPr lang="zh-CN" altLang="en-US" sz="2800" b="1" dirty="0">
                <a:solidFill>
                  <a:srgbClr val="79A7AD"/>
                </a:solidFill>
                <a:latin typeface="微软雅黑" panose="020B0503020204020204" pitchFamily="34" charset="-122"/>
                <a:ea typeface="微软雅黑" panose="020B0503020204020204" pitchFamily="34" charset="-122"/>
              </a:rPr>
              <a:t>三、不足之处及自我分析</a:t>
            </a:r>
          </a:p>
        </p:txBody>
      </p:sp>
      <p:grpSp>
        <p:nvGrpSpPr>
          <p:cNvPr id="51" name="组合 50"/>
          <p:cNvGrpSpPr/>
          <p:nvPr/>
        </p:nvGrpSpPr>
        <p:grpSpPr>
          <a:xfrm>
            <a:off x="3029814" y="3334240"/>
            <a:ext cx="1727054" cy="341951"/>
            <a:chOff x="3009596" y="349591"/>
            <a:chExt cx="1727054" cy="341952"/>
          </a:xfrm>
        </p:grpSpPr>
        <p:grpSp>
          <p:nvGrpSpPr>
            <p:cNvPr id="52" name="组合 51"/>
            <p:cNvGrpSpPr/>
            <p:nvPr/>
          </p:nvGrpSpPr>
          <p:grpSpPr>
            <a:xfrm>
              <a:off x="3009596" y="385319"/>
              <a:ext cx="266260" cy="266260"/>
              <a:chOff x="3009596" y="385319"/>
              <a:chExt cx="266260" cy="266260"/>
            </a:xfrm>
          </p:grpSpPr>
          <p:sp>
            <p:nvSpPr>
              <p:cNvPr id="54" name="椭圆 53"/>
              <p:cNvSpPr/>
              <p:nvPr/>
            </p:nvSpPr>
            <p:spPr>
              <a:xfrm>
                <a:off x="3009596" y="385319"/>
                <a:ext cx="266260" cy="26626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等腰三角形 54"/>
              <p:cNvSpPr/>
              <p:nvPr/>
            </p:nvSpPr>
            <p:spPr>
              <a:xfrm rot="5400000">
                <a:off x="3080055" y="450996"/>
                <a:ext cx="169200" cy="1224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TextBox 52"/>
            <p:cNvSpPr txBox="1"/>
            <p:nvPr/>
          </p:nvSpPr>
          <p:spPr>
            <a:xfrm>
              <a:off x="3319849" y="349591"/>
              <a:ext cx="1416801" cy="341952"/>
            </a:xfrm>
            <a:prstGeom prst="rect">
              <a:avLst/>
            </a:prstGeom>
            <a:noFill/>
          </p:spPr>
          <p:txBody>
            <a:bodyPr wrap="non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点击添加文字</a:t>
              </a:r>
            </a:p>
          </p:txBody>
        </p:sp>
      </p:grpSp>
      <p:grpSp>
        <p:nvGrpSpPr>
          <p:cNvPr id="56" name="组合 55"/>
          <p:cNvGrpSpPr/>
          <p:nvPr/>
        </p:nvGrpSpPr>
        <p:grpSpPr>
          <a:xfrm>
            <a:off x="3029814" y="3653677"/>
            <a:ext cx="1726025" cy="338554"/>
            <a:chOff x="3009596" y="349591"/>
            <a:chExt cx="1726026" cy="338554"/>
          </a:xfrm>
        </p:grpSpPr>
        <p:grpSp>
          <p:nvGrpSpPr>
            <p:cNvPr id="57" name="组合 56"/>
            <p:cNvGrpSpPr/>
            <p:nvPr/>
          </p:nvGrpSpPr>
          <p:grpSpPr>
            <a:xfrm>
              <a:off x="3009596" y="385319"/>
              <a:ext cx="266260" cy="266260"/>
              <a:chOff x="3009596" y="385319"/>
              <a:chExt cx="266260" cy="266260"/>
            </a:xfrm>
          </p:grpSpPr>
          <p:sp>
            <p:nvSpPr>
              <p:cNvPr id="59" name="椭圆 58"/>
              <p:cNvSpPr/>
              <p:nvPr/>
            </p:nvSpPr>
            <p:spPr>
              <a:xfrm>
                <a:off x="3009596" y="385319"/>
                <a:ext cx="266260" cy="26626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等腰三角形 59"/>
              <p:cNvSpPr/>
              <p:nvPr/>
            </p:nvSpPr>
            <p:spPr>
              <a:xfrm rot="5400000">
                <a:off x="3080055" y="450996"/>
                <a:ext cx="169200" cy="1224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TextBox 57"/>
            <p:cNvSpPr txBox="1"/>
            <p:nvPr/>
          </p:nvSpPr>
          <p:spPr>
            <a:xfrm>
              <a:off x="3319849" y="349591"/>
              <a:ext cx="1415773" cy="338554"/>
            </a:xfrm>
            <a:prstGeom prst="rect">
              <a:avLst/>
            </a:prstGeom>
            <a:noFill/>
          </p:spPr>
          <p:txBody>
            <a:bodyPr wrap="none" rtlCol="0">
              <a:spAutoFit/>
            </a:bodyPr>
            <a:lstStyle>
              <a:defPPr>
                <a:defRPr lang="zh-CN"/>
              </a:defPPr>
              <a:lvl1pPr>
                <a:defRPr sz="1600" b="1">
                  <a:solidFill>
                    <a:schemeClr val="bg1"/>
                  </a:solidFill>
                  <a:latin typeface="微软雅黑" panose="020B0503020204020204" pitchFamily="34" charset="-122"/>
                  <a:ea typeface="微软雅黑" panose="020B0503020204020204" pitchFamily="34" charset="-122"/>
                </a:defRPr>
              </a:lvl1pPr>
            </a:lstStyle>
            <a:p>
              <a:r>
                <a:rPr lang="zh-CN" altLang="en-US" dirty="0"/>
                <a:t>点击添加文字</a:t>
              </a:r>
            </a:p>
          </p:txBody>
        </p:sp>
      </p:grpSp>
      <p:grpSp>
        <p:nvGrpSpPr>
          <p:cNvPr id="61" name="组合 60"/>
          <p:cNvGrpSpPr/>
          <p:nvPr/>
        </p:nvGrpSpPr>
        <p:grpSpPr>
          <a:xfrm>
            <a:off x="3029814" y="3973113"/>
            <a:ext cx="1726025" cy="338554"/>
            <a:chOff x="3009596" y="349591"/>
            <a:chExt cx="1726026" cy="338554"/>
          </a:xfrm>
        </p:grpSpPr>
        <p:grpSp>
          <p:nvGrpSpPr>
            <p:cNvPr id="62" name="组合 61"/>
            <p:cNvGrpSpPr/>
            <p:nvPr/>
          </p:nvGrpSpPr>
          <p:grpSpPr>
            <a:xfrm>
              <a:off x="3009596" y="385319"/>
              <a:ext cx="266260" cy="266260"/>
              <a:chOff x="3009596" y="385319"/>
              <a:chExt cx="266260" cy="266260"/>
            </a:xfrm>
          </p:grpSpPr>
          <p:sp>
            <p:nvSpPr>
              <p:cNvPr id="64" name="椭圆 63"/>
              <p:cNvSpPr/>
              <p:nvPr/>
            </p:nvSpPr>
            <p:spPr>
              <a:xfrm>
                <a:off x="3009596" y="385319"/>
                <a:ext cx="266260" cy="26626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3080055" y="450996"/>
                <a:ext cx="169200" cy="1224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TextBox 62"/>
            <p:cNvSpPr txBox="1"/>
            <p:nvPr/>
          </p:nvSpPr>
          <p:spPr>
            <a:xfrm>
              <a:off x="3319849" y="349591"/>
              <a:ext cx="1415773" cy="338554"/>
            </a:xfrm>
            <a:prstGeom prst="rect">
              <a:avLst/>
            </a:prstGeom>
            <a:noFill/>
          </p:spPr>
          <p:txBody>
            <a:bodyPr wrap="none" rtlCol="0">
              <a:spAutoFit/>
            </a:bodyPr>
            <a:lstStyle>
              <a:defPPr>
                <a:defRPr lang="zh-CN"/>
              </a:defPPr>
              <a:lvl1pPr>
                <a:defRPr sz="1600" b="1">
                  <a:solidFill>
                    <a:schemeClr val="bg1"/>
                  </a:solidFill>
                  <a:latin typeface="微软雅黑" panose="020B0503020204020204" pitchFamily="34" charset="-122"/>
                  <a:ea typeface="微软雅黑" panose="020B0503020204020204" pitchFamily="34" charset="-122"/>
                </a:defRPr>
              </a:lvl1pPr>
            </a:lstStyle>
            <a:p>
              <a:r>
                <a:rPr lang="zh-CN" altLang="en-US" dirty="0"/>
                <a:t>点击添加文字</a:t>
              </a:r>
            </a:p>
          </p:txBody>
        </p:sp>
      </p:grpSp>
      <p:grpSp>
        <p:nvGrpSpPr>
          <p:cNvPr id="66" name="组合 65"/>
          <p:cNvGrpSpPr/>
          <p:nvPr/>
        </p:nvGrpSpPr>
        <p:grpSpPr>
          <a:xfrm>
            <a:off x="5500021" y="3327566"/>
            <a:ext cx="1726025" cy="338554"/>
            <a:chOff x="3009596" y="349591"/>
            <a:chExt cx="1726026" cy="338554"/>
          </a:xfrm>
        </p:grpSpPr>
        <p:grpSp>
          <p:nvGrpSpPr>
            <p:cNvPr id="67" name="组合 66"/>
            <p:cNvGrpSpPr/>
            <p:nvPr/>
          </p:nvGrpSpPr>
          <p:grpSpPr>
            <a:xfrm>
              <a:off x="3009596" y="385319"/>
              <a:ext cx="266260" cy="266260"/>
              <a:chOff x="3009596" y="385319"/>
              <a:chExt cx="266260" cy="266260"/>
            </a:xfrm>
          </p:grpSpPr>
          <p:sp>
            <p:nvSpPr>
              <p:cNvPr id="69" name="椭圆 68"/>
              <p:cNvSpPr/>
              <p:nvPr/>
            </p:nvSpPr>
            <p:spPr>
              <a:xfrm>
                <a:off x="3009596" y="385319"/>
                <a:ext cx="266260" cy="26626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等腰三角形 69"/>
              <p:cNvSpPr/>
              <p:nvPr/>
            </p:nvSpPr>
            <p:spPr>
              <a:xfrm rot="5400000">
                <a:off x="3080055" y="450996"/>
                <a:ext cx="169200" cy="1224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TextBox 67"/>
            <p:cNvSpPr txBox="1"/>
            <p:nvPr/>
          </p:nvSpPr>
          <p:spPr>
            <a:xfrm>
              <a:off x="3319849" y="349591"/>
              <a:ext cx="1415773" cy="338554"/>
            </a:xfrm>
            <a:prstGeom prst="rect">
              <a:avLst/>
            </a:prstGeom>
            <a:noFill/>
          </p:spPr>
          <p:txBody>
            <a:bodyPr wrap="none" rtlCol="0">
              <a:spAutoFit/>
            </a:bodyPr>
            <a:lstStyle>
              <a:defPPr>
                <a:defRPr lang="zh-CN"/>
              </a:defPPr>
              <a:lvl1pPr>
                <a:defRPr sz="1600" b="1">
                  <a:solidFill>
                    <a:schemeClr val="bg1"/>
                  </a:solidFill>
                  <a:latin typeface="微软雅黑" panose="020B0503020204020204" pitchFamily="34" charset="-122"/>
                  <a:ea typeface="微软雅黑" panose="020B0503020204020204" pitchFamily="34" charset="-122"/>
                </a:defRPr>
              </a:lvl1pPr>
            </a:lstStyle>
            <a:p>
              <a:r>
                <a:rPr lang="zh-CN" altLang="en-US" dirty="0"/>
                <a:t>点击添加文字</a:t>
              </a:r>
            </a:p>
          </p:txBody>
        </p:sp>
      </p:grpSp>
      <p:grpSp>
        <p:nvGrpSpPr>
          <p:cNvPr id="71" name="组合 70"/>
          <p:cNvGrpSpPr/>
          <p:nvPr/>
        </p:nvGrpSpPr>
        <p:grpSpPr>
          <a:xfrm>
            <a:off x="5500021" y="3647004"/>
            <a:ext cx="1726025" cy="338554"/>
            <a:chOff x="3009596" y="349591"/>
            <a:chExt cx="1726026" cy="338554"/>
          </a:xfrm>
        </p:grpSpPr>
        <p:grpSp>
          <p:nvGrpSpPr>
            <p:cNvPr id="72" name="组合 71"/>
            <p:cNvGrpSpPr/>
            <p:nvPr/>
          </p:nvGrpSpPr>
          <p:grpSpPr>
            <a:xfrm>
              <a:off x="3009596" y="385319"/>
              <a:ext cx="266260" cy="266260"/>
              <a:chOff x="3009596" y="385319"/>
              <a:chExt cx="266260" cy="266260"/>
            </a:xfrm>
          </p:grpSpPr>
          <p:sp>
            <p:nvSpPr>
              <p:cNvPr id="74" name="椭圆 73"/>
              <p:cNvSpPr/>
              <p:nvPr/>
            </p:nvSpPr>
            <p:spPr>
              <a:xfrm>
                <a:off x="3009596" y="385319"/>
                <a:ext cx="266260" cy="26626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等腰三角形 74"/>
              <p:cNvSpPr/>
              <p:nvPr/>
            </p:nvSpPr>
            <p:spPr>
              <a:xfrm rot="5400000">
                <a:off x="3080055" y="450996"/>
                <a:ext cx="169200" cy="1224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3" name="TextBox 72"/>
            <p:cNvSpPr txBox="1"/>
            <p:nvPr/>
          </p:nvSpPr>
          <p:spPr>
            <a:xfrm>
              <a:off x="3319849" y="349591"/>
              <a:ext cx="1415773" cy="338554"/>
            </a:xfrm>
            <a:prstGeom prst="rect">
              <a:avLst/>
            </a:prstGeom>
            <a:noFill/>
          </p:spPr>
          <p:txBody>
            <a:bodyPr wrap="none" rtlCol="0">
              <a:spAutoFit/>
            </a:bodyPr>
            <a:lstStyle>
              <a:defPPr>
                <a:defRPr lang="zh-CN"/>
              </a:defPPr>
              <a:lvl1pPr>
                <a:defRPr sz="1600" b="1">
                  <a:solidFill>
                    <a:schemeClr val="bg1"/>
                  </a:solidFill>
                  <a:latin typeface="微软雅黑" panose="020B0503020204020204" pitchFamily="34" charset="-122"/>
                  <a:ea typeface="微软雅黑" panose="020B0503020204020204" pitchFamily="34" charset="-122"/>
                </a:defRPr>
              </a:lvl1pPr>
            </a:lstStyle>
            <a:p>
              <a:r>
                <a:rPr lang="zh-CN" altLang="en-US" dirty="0"/>
                <a:t>点击添加文字</a:t>
              </a:r>
            </a:p>
          </p:txBody>
        </p:sp>
      </p:grpSp>
      <p:grpSp>
        <p:nvGrpSpPr>
          <p:cNvPr id="76" name="组合 75"/>
          <p:cNvGrpSpPr/>
          <p:nvPr/>
        </p:nvGrpSpPr>
        <p:grpSpPr>
          <a:xfrm>
            <a:off x="5500021" y="3966442"/>
            <a:ext cx="1726025" cy="338554"/>
            <a:chOff x="3009596" y="349591"/>
            <a:chExt cx="1726026" cy="338554"/>
          </a:xfrm>
        </p:grpSpPr>
        <p:grpSp>
          <p:nvGrpSpPr>
            <p:cNvPr id="77" name="组合 76"/>
            <p:cNvGrpSpPr/>
            <p:nvPr/>
          </p:nvGrpSpPr>
          <p:grpSpPr>
            <a:xfrm>
              <a:off x="3009596" y="385319"/>
              <a:ext cx="266260" cy="266260"/>
              <a:chOff x="3009596" y="385319"/>
              <a:chExt cx="266260" cy="266260"/>
            </a:xfrm>
          </p:grpSpPr>
          <p:sp>
            <p:nvSpPr>
              <p:cNvPr id="79" name="椭圆 78"/>
              <p:cNvSpPr/>
              <p:nvPr/>
            </p:nvSpPr>
            <p:spPr>
              <a:xfrm>
                <a:off x="3009596" y="385319"/>
                <a:ext cx="266260" cy="26626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5400000">
                <a:off x="3080055" y="450996"/>
                <a:ext cx="169200" cy="1224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8" name="TextBox 77"/>
            <p:cNvSpPr txBox="1"/>
            <p:nvPr/>
          </p:nvSpPr>
          <p:spPr>
            <a:xfrm>
              <a:off x="3319849" y="349591"/>
              <a:ext cx="1415773" cy="338554"/>
            </a:xfrm>
            <a:prstGeom prst="rect">
              <a:avLst/>
            </a:prstGeom>
            <a:noFill/>
          </p:spPr>
          <p:txBody>
            <a:bodyPr wrap="none" rtlCol="0">
              <a:spAutoFit/>
            </a:bodyPr>
            <a:lstStyle>
              <a:defPPr>
                <a:defRPr lang="zh-CN"/>
              </a:defPPr>
              <a:lvl1pPr>
                <a:defRPr sz="1600" b="1">
                  <a:solidFill>
                    <a:schemeClr val="bg1"/>
                  </a:solidFill>
                  <a:latin typeface="微软雅黑" panose="020B0503020204020204" pitchFamily="34" charset="-122"/>
                  <a:ea typeface="微软雅黑" panose="020B0503020204020204" pitchFamily="34" charset="-122"/>
                </a:defRPr>
              </a:lvl1pPr>
            </a:lstStyle>
            <a:p>
              <a:r>
                <a:rPr lang="zh-CN" altLang="en-US" dirty="0"/>
                <a:t>点击添加文字</a:t>
              </a:r>
            </a:p>
          </p:txBody>
        </p:sp>
      </p:grpSp>
      <p:pic>
        <p:nvPicPr>
          <p:cNvPr id="81" name="Picture 2" descr="C:\Users\Thinkpad\Desktop\11664993_100211432101_2.png"/>
          <p:cNvPicPr>
            <a:picLocks noChangeAspect="1" noChangeArrowheads="1"/>
          </p:cNvPicPr>
          <p:nvPr/>
        </p:nvPicPr>
        <p:blipFill>
          <a:blip r:embed="rId5" cstate="print">
            <a:biLevel thresh="25000"/>
            <a:extLst>
              <a:ext uri="{28A0092B-C50C-407E-A947-70E740481C1C}">
                <a14:useLocalDpi xmlns:a14="http://schemas.microsoft.com/office/drawing/2010/main" val="0"/>
              </a:ext>
            </a:extLst>
          </a:blip>
          <a:srcRect/>
          <a:stretch>
            <a:fillRect/>
          </a:stretch>
        </p:blipFill>
        <p:spPr bwMode="auto">
          <a:xfrm rot="19400351">
            <a:off x="1724336" y="2881574"/>
            <a:ext cx="911910" cy="14515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5553552"/>
      </p:ext>
    </p:extLst>
  </p:cSld>
  <p:clrMapOvr>
    <a:masterClrMapping/>
  </p:clrMapOvr>
  <mc:AlternateContent xmlns:mc="http://schemas.openxmlformats.org/markup-compatibility/2006" xmlns:p14="http://schemas.microsoft.com/office/powerpoint/2010/main">
    <mc:Choice Requires="p14">
      <p:transition spd="slow" p14:dur="1100" advClick="0" advTm="4000">
        <p14:switch dir="r"/>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p:cTn id="7" dur="500" fill="hold"/>
                                        <p:tgtEl>
                                          <p:spTgt spid="81"/>
                                        </p:tgtEl>
                                        <p:attrNameLst>
                                          <p:attrName>ppt_w</p:attrName>
                                        </p:attrNameLst>
                                      </p:cBhvr>
                                      <p:tavLst>
                                        <p:tav tm="0">
                                          <p:val>
                                            <p:fltVal val="0"/>
                                          </p:val>
                                        </p:tav>
                                        <p:tav tm="100000">
                                          <p:val>
                                            <p:strVal val="#ppt_w"/>
                                          </p:val>
                                        </p:tav>
                                      </p:tavLst>
                                    </p:anim>
                                    <p:anim calcmode="lin" valueType="num">
                                      <p:cBhvr>
                                        <p:cTn id="8" dur="500" fill="hold"/>
                                        <p:tgtEl>
                                          <p:spTgt spid="81"/>
                                        </p:tgtEl>
                                        <p:attrNameLst>
                                          <p:attrName>ppt_h</p:attrName>
                                        </p:attrNameLst>
                                      </p:cBhvr>
                                      <p:tavLst>
                                        <p:tav tm="0">
                                          <p:val>
                                            <p:fltVal val="0"/>
                                          </p:val>
                                        </p:tav>
                                        <p:tav tm="100000">
                                          <p:val>
                                            <p:strVal val="#ppt_h"/>
                                          </p:val>
                                        </p:tav>
                                      </p:tavLst>
                                    </p:anim>
                                    <p:animEffect transition="in" filter="fade">
                                      <p:cBhvr>
                                        <p:cTn id="9" dur="500"/>
                                        <p:tgtEl>
                                          <p:spTgt spid="81"/>
                                        </p:tgtEl>
                                      </p:cBhvr>
                                    </p:animEffect>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barn(outHorizontal)">
                                      <p:cBhvr>
                                        <p:cTn id="13" dur="500"/>
                                        <p:tgtEl>
                                          <p:spTgt spid="48"/>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wipe(left)">
                                      <p:cBhvr>
                                        <p:cTn id="17" dur="500"/>
                                        <p:tgtEl>
                                          <p:spTgt spid="49"/>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50"/>
                                        </p:tgtEl>
                                        <p:attrNameLst>
                                          <p:attrName>style.visibility</p:attrName>
                                        </p:attrNameLst>
                                      </p:cBhvr>
                                      <p:to>
                                        <p:strVal val="visible"/>
                                      </p:to>
                                    </p:set>
                                    <p:animEffect transition="in" filter="wipe(left)">
                                      <p:cBhvr>
                                        <p:cTn id="21" dur="500"/>
                                        <p:tgtEl>
                                          <p:spTgt spid="50"/>
                                        </p:tgtEl>
                                      </p:cBhvr>
                                    </p:animEffect>
                                  </p:childTnLst>
                                </p:cTn>
                              </p:par>
                            </p:childTnLst>
                          </p:cTn>
                        </p:par>
                        <p:par>
                          <p:cTn id="22" fill="hold">
                            <p:stCondLst>
                              <p:cond delay="2000"/>
                            </p:stCondLst>
                            <p:childTnLst>
                              <p:par>
                                <p:cTn id="23" presetID="2" presetClass="entr" presetSubtype="12" fill="hold" nodeType="afterEffect">
                                  <p:stCondLst>
                                    <p:cond delay="0"/>
                                  </p:stCondLst>
                                  <p:childTnLst>
                                    <p:set>
                                      <p:cBhvr>
                                        <p:cTn id="24" dur="1" fill="hold">
                                          <p:stCondLst>
                                            <p:cond delay="0"/>
                                          </p:stCondLst>
                                        </p:cTn>
                                        <p:tgtEl>
                                          <p:spTgt spid="51"/>
                                        </p:tgtEl>
                                        <p:attrNameLst>
                                          <p:attrName>style.visibility</p:attrName>
                                        </p:attrNameLst>
                                      </p:cBhvr>
                                      <p:to>
                                        <p:strVal val="visible"/>
                                      </p:to>
                                    </p:set>
                                    <p:anim calcmode="lin" valueType="num">
                                      <p:cBhvr additive="base">
                                        <p:cTn id="25" dur="500" fill="hold"/>
                                        <p:tgtEl>
                                          <p:spTgt spid="51"/>
                                        </p:tgtEl>
                                        <p:attrNameLst>
                                          <p:attrName>ppt_x</p:attrName>
                                        </p:attrNameLst>
                                      </p:cBhvr>
                                      <p:tavLst>
                                        <p:tav tm="0">
                                          <p:val>
                                            <p:strVal val="0-#ppt_w/2"/>
                                          </p:val>
                                        </p:tav>
                                        <p:tav tm="100000">
                                          <p:val>
                                            <p:strVal val="#ppt_x"/>
                                          </p:val>
                                        </p:tav>
                                      </p:tavLst>
                                    </p:anim>
                                    <p:anim calcmode="lin" valueType="num">
                                      <p:cBhvr additive="base">
                                        <p:cTn id="26" dur="500" fill="hold"/>
                                        <p:tgtEl>
                                          <p:spTgt spid="51"/>
                                        </p:tgtEl>
                                        <p:attrNameLst>
                                          <p:attrName>ppt_y</p:attrName>
                                        </p:attrNameLst>
                                      </p:cBhvr>
                                      <p:tavLst>
                                        <p:tav tm="0">
                                          <p:val>
                                            <p:strVal val="1+#ppt_h/2"/>
                                          </p:val>
                                        </p:tav>
                                        <p:tav tm="100000">
                                          <p:val>
                                            <p:strVal val="#ppt_y"/>
                                          </p:val>
                                        </p:tav>
                                      </p:tavLst>
                                    </p:anim>
                                  </p:childTnLst>
                                </p:cTn>
                              </p:par>
                              <p:par>
                                <p:cTn id="27" presetID="2" presetClass="entr" presetSubtype="12" fill="hold" nodeType="withEffect">
                                  <p:stCondLst>
                                    <p:cond delay="100"/>
                                  </p:stCondLst>
                                  <p:childTnLst>
                                    <p:set>
                                      <p:cBhvr>
                                        <p:cTn id="28" dur="1" fill="hold">
                                          <p:stCondLst>
                                            <p:cond delay="0"/>
                                          </p:stCondLst>
                                        </p:cTn>
                                        <p:tgtEl>
                                          <p:spTgt spid="56"/>
                                        </p:tgtEl>
                                        <p:attrNameLst>
                                          <p:attrName>style.visibility</p:attrName>
                                        </p:attrNameLst>
                                      </p:cBhvr>
                                      <p:to>
                                        <p:strVal val="visible"/>
                                      </p:to>
                                    </p:set>
                                    <p:anim calcmode="lin" valueType="num">
                                      <p:cBhvr additive="base">
                                        <p:cTn id="29" dur="500" fill="hold"/>
                                        <p:tgtEl>
                                          <p:spTgt spid="56"/>
                                        </p:tgtEl>
                                        <p:attrNameLst>
                                          <p:attrName>ppt_x</p:attrName>
                                        </p:attrNameLst>
                                      </p:cBhvr>
                                      <p:tavLst>
                                        <p:tav tm="0">
                                          <p:val>
                                            <p:strVal val="0-#ppt_w/2"/>
                                          </p:val>
                                        </p:tav>
                                        <p:tav tm="100000">
                                          <p:val>
                                            <p:strVal val="#ppt_x"/>
                                          </p:val>
                                        </p:tav>
                                      </p:tavLst>
                                    </p:anim>
                                    <p:anim calcmode="lin" valueType="num">
                                      <p:cBhvr additive="base">
                                        <p:cTn id="30" dur="500" fill="hold"/>
                                        <p:tgtEl>
                                          <p:spTgt spid="56"/>
                                        </p:tgtEl>
                                        <p:attrNameLst>
                                          <p:attrName>ppt_y</p:attrName>
                                        </p:attrNameLst>
                                      </p:cBhvr>
                                      <p:tavLst>
                                        <p:tav tm="0">
                                          <p:val>
                                            <p:strVal val="1+#ppt_h/2"/>
                                          </p:val>
                                        </p:tav>
                                        <p:tav tm="100000">
                                          <p:val>
                                            <p:strVal val="#ppt_y"/>
                                          </p:val>
                                        </p:tav>
                                      </p:tavLst>
                                    </p:anim>
                                  </p:childTnLst>
                                </p:cTn>
                              </p:par>
                              <p:par>
                                <p:cTn id="31" presetID="2" presetClass="entr" presetSubtype="12" fill="hold" nodeType="withEffect">
                                  <p:stCondLst>
                                    <p:cond delay="200"/>
                                  </p:stCondLst>
                                  <p:childTnLst>
                                    <p:set>
                                      <p:cBhvr>
                                        <p:cTn id="32" dur="1" fill="hold">
                                          <p:stCondLst>
                                            <p:cond delay="0"/>
                                          </p:stCondLst>
                                        </p:cTn>
                                        <p:tgtEl>
                                          <p:spTgt spid="61"/>
                                        </p:tgtEl>
                                        <p:attrNameLst>
                                          <p:attrName>style.visibility</p:attrName>
                                        </p:attrNameLst>
                                      </p:cBhvr>
                                      <p:to>
                                        <p:strVal val="visible"/>
                                      </p:to>
                                    </p:set>
                                    <p:anim calcmode="lin" valueType="num">
                                      <p:cBhvr additive="base">
                                        <p:cTn id="33" dur="500" fill="hold"/>
                                        <p:tgtEl>
                                          <p:spTgt spid="61"/>
                                        </p:tgtEl>
                                        <p:attrNameLst>
                                          <p:attrName>ppt_x</p:attrName>
                                        </p:attrNameLst>
                                      </p:cBhvr>
                                      <p:tavLst>
                                        <p:tav tm="0">
                                          <p:val>
                                            <p:strVal val="0-#ppt_w/2"/>
                                          </p:val>
                                        </p:tav>
                                        <p:tav tm="100000">
                                          <p:val>
                                            <p:strVal val="#ppt_x"/>
                                          </p:val>
                                        </p:tav>
                                      </p:tavLst>
                                    </p:anim>
                                    <p:anim calcmode="lin" valueType="num">
                                      <p:cBhvr additive="base">
                                        <p:cTn id="34" dur="500" fill="hold"/>
                                        <p:tgtEl>
                                          <p:spTgt spid="61"/>
                                        </p:tgtEl>
                                        <p:attrNameLst>
                                          <p:attrName>ppt_y</p:attrName>
                                        </p:attrNameLst>
                                      </p:cBhvr>
                                      <p:tavLst>
                                        <p:tav tm="0">
                                          <p:val>
                                            <p:strVal val="1+#ppt_h/2"/>
                                          </p:val>
                                        </p:tav>
                                        <p:tav tm="100000">
                                          <p:val>
                                            <p:strVal val="#ppt_y"/>
                                          </p:val>
                                        </p:tav>
                                      </p:tavLst>
                                    </p:anim>
                                  </p:childTnLst>
                                </p:cTn>
                              </p:par>
                              <p:par>
                                <p:cTn id="35" presetID="2" presetClass="entr" presetSubtype="12" fill="hold" nodeType="withEffect">
                                  <p:stCondLst>
                                    <p:cond delay="300"/>
                                  </p:stCondLst>
                                  <p:childTnLst>
                                    <p:set>
                                      <p:cBhvr>
                                        <p:cTn id="36" dur="1" fill="hold">
                                          <p:stCondLst>
                                            <p:cond delay="0"/>
                                          </p:stCondLst>
                                        </p:cTn>
                                        <p:tgtEl>
                                          <p:spTgt spid="66"/>
                                        </p:tgtEl>
                                        <p:attrNameLst>
                                          <p:attrName>style.visibility</p:attrName>
                                        </p:attrNameLst>
                                      </p:cBhvr>
                                      <p:to>
                                        <p:strVal val="visible"/>
                                      </p:to>
                                    </p:set>
                                    <p:anim calcmode="lin" valueType="num">
                                      <p:cBhvr additive="base">
                                        <p:cTn id="37" dur="500" fill="hold"/>
                                        <p:tgtEl>
                                          <p:spTgt spid="66"/>
                                        </p:tgtEl>
                                        <p:attrNameLst>
                                          <p:attrName>ppt_x</p:attrName>
                                        </p:attrNameLst>
                                      </p:cBhvr>
                                      <p:tavLst>
                                        <p:tav tm="0">
                                          <p:val>
                                            <p:strVal val="0-#ppt_w/2"/>
                                          </p:val>
                                        </p:tav>
                                        <p:tav tm="100000">
                                          <p:val>
                                            <p:strVal val="#ppt_x"/>
                                          </p:val>
                                        </p:tav>
                                      </p:tavLst>
                                    </p:anim>
                                    <p:anim calcmode="lin" valueType="num">
                                      <p:cBhvr additive="base">
                                        <p:cTn id="38" dur="500" fill="hold"/>
                                        <p:tgtEl>
                                          <p:spTgt spid="66"/>
                                        </p:tgtEl>
                                        <p:attrNameLst>
                                          <p:attrName>ppt_y</p:attrName>
                                        </p:attrNameLst>
                                      </p:cBhvr>
                                      <p:tavLst>
                                        <p:tav tm="0">
                                          <p:val>
                                            <p:strVal val="1+#ppt_h/2"/>
                                          </p:val>
                                        </p:tav>
                                        <p:tav tm="100000">
                                          <p:val>
                                            <p:strVal val="#ppt_y"/>
                                          </p:val>
                                        </p:tav>
                                      </p:tavLst>
                                    </p:anim>
                                  </p:childTnLst>
                                </p:cTn>
                              </p:par>
                              <p:par>
                                <p:cTn id="39" presetID="2" presetClass="entr" presetSubtype="12" fill="hold" nodeType="withEffect">
                                  <p:stCondLst>
                                    <p:cond delay="400"/>
                                  </p:stCondLst>
                                  <p:childTnLst>
                                    <p:set>
                                      <p:cBhvr>
                                        <p:cTn id="40" dur="1" fill="hold">
                                          <p:stCondLst>
                                            <p:cond delay="0"/>
                                          </p:stCondLst>
                                        </p:cTn>
                                        <p:tgtEl>
                                          <p:spTgt spid="71"/>
                                        </p:tgtEl>
                                        <p:attrNameLst>
                                          <p:attrName>style.visibility</p:attrName>
                                        </p:attrNameLst>
                                      </p:cBhvr>
                                      <p:to>
                                        <p:strVal val="visible"/>
                                      </p:to>
                                    </p:set>
                                    <p:anim calcmode="lin" valueType="num">
                                      <p:cBhvr additive="base">
                                        <p:cTn id="41" dur="500" fill="hold"/>
                                        <p:tgtEl>
                                          <p:spTgt spid="71"/>
                                        </p:tgtEl>
                                        <p:attrNameLst>
                                          <p:attrName>ppt_x</p:attrName>
                                        </p:attrNameLst>
                                      </p:cBhvr>
                                      <p:tavLst>
                                        <p:tav tm="0">
                                          <p:val>
                                            <p:strVal val="0-#ppt_w/2"/>
                                          </p:val>
                                        </p:tav>
                                        <p:tav tm="100000">
                                          <p:val>
                                            <p:strVal val="#ppt_x"/>
                                          </p:val>
                                        </p:tav>
                                      </p:tavLst>
                                    </p:anim>
                                    <p:anim calcmode="lin" valueType="num">
                                      <p:cBhvr additive="base">
                                        <p:cTn id="42" dur="500" fill="hold"/>
                                        <p:tgtEl>
                                          <p:spTgt spid="71"/>
                                        </p:tgtEl>
                                        <p:attrNameLst>
                                          <p:attrName>ppt_y</p:attrName>
                                        </p:attrNameLst>
                                      </p:cBhvr>
                                      <p:tavLst>
                                        <p:tav tm="0">
                                          <p:val>
                                            <p:strVal val="1+#ppt_h/2"/>
                                          </p:val>
                                        </p:tav>
                                        <p:tav tm="100000">
                                          <p:val>
                                            <p:strVal val="#ppt_y"/>
                                          </p:val>
                                        </p:tav>
                                      </p:tavLst>
                                    </p:anim>
                                  </p:childTnLst>
                                </p:cTn>
                              </p:par>
                              <p:par>
                                <p:cTn id="43" presetID="2" presetClass="entr" presetSubtype="12" fill="hold" nodeType="withEffect">
                                  <p:stCondLst>
                                    <p:cond delay="500"/>
                                  </p:stCondLst>
                                  <p:childTnLst>
                                    <p:set>
                                      <p:cBhvr>
                                        <p:cTn id="44" dur="1" fill="hold">
                                          <p:stCondLst>
                                            <p:cond delay="0"/>
                                          </p:stCondLst>
                                        </p:cTn>
                                        <p:tgtEl>
                                          <p:spTgt spid="76"/>
                                        </p:tgtEl>
                                        <p:attrNameLst>
                                          <p:attrName>style.visibility</p:attrName>
                                        </p:attrNameLst>
                                      </p:cBhvr>
                                      <p:to>
                                        <p:strVal val="visible"/>
                                      </p:to>
                                    </p:set>
                                    <p:anim calcmode="lin" valueType="num">
                                      <p:cBhvr additive="base">
                                        <p:cTn id="45" dur="500" fill="hold"/>
                                        <p:tgtEl>
                                          <p:spTgt spid="76"/>
                                        </p:tgtEl>
                                        <p:attrNameLst>
                                          <p:attrName>ppt_x</p:attrName>
                                        </p:attrNameLst>
                                      </p:cBhvr>
                                      <p:tavLst>
                                        <p:tav tm="0">
                                          <p:val>
                                            <p:strVal val="0-#ppt_w/2"/>
                                          </p:val>
                                        </p:tav>
                                        <p:tav tm="100000">
                                          <p:val>
                                            <p:strVal val="#ppt_x"/>
                                          </p:val>
                                        </p:tav>
                                      </p:tavLst>
                                    </p:anim>
                                    <p:anim calcmode="lin" valueType="num">
                                      <p:cBhvr additive="base">
                                        <p:cTn id="46" dur="500" fill="hold"/>
                                        <p:tgtEl>
                                          <p:spTgt spid="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右箭头 1"/>
          <p:cNvSpPr/>
          <p:nvPr/>
        </p:nvSpPr>
        <p:spPr bwMode="auto">
          <a:xfrm>
            <a:off x="3103221" y="1767411"/>
            <a:ext cx="3074408" cy="336513"/>
          </a:xfrm>
          <a:prstGeom prst="rightArrow">
            <a:avLst/>
          </a:prstGeom>
          <a:solidFill>
            <a:srgbClr val="79A7AD"/>
          </a:solidFill>
          <a:ln>
            <a:noFill/>
          </a:ln>
          <a:extLst/>
        </p:spPr>
        <p:txBody>
          <a:bodyPr wrap="none" lIns="82808" tIns="41403" rIns="82808" bIns="41403" anchor="ctr"/>
          <a:lstStyle/>
          <a:p>
            <a:pPr fontAlgn="base">
              <a:spcBef>
                <a:spcPct val="0"/>
              </a:spcBef>
              <a:spcAft>
                <a:spcPct val="0"/>
              </a:spcAft>
            </a:pPr>
            <a:endParaRPr lang="zh-CN" altLang="en-US" sz="1800" b="1" kern="0" dirty="0">
              <a:solidFill>
                <a:schemeClr val="bg1"/>
              </a:solidFill>
              <a:latin typeface="微软雅黑" pitchFamily="34" charset="-122"/>
              <a:ea typeface="微软雅黑" pitchFamily="34" charset="-122"/>
            </a:endParaRPr>
          </a:p>
        </p:txBody>
      </p:sp>
      <p:sp>
        <p:nvSpPr>
          <p:cNvPr id="3" name="右箭头 2"/>
          <p:cNvSpPr/>
          <p:nvPr/>
        </p:nvSpPr>
        <p:spPr bwMode="auto">
          <a:xfrm flipH="1">
            <a:off x="3215355" y="2271565"/>
            <a:ext cx="3185308" cy="335280"/>
          </a:xfrm>
          <a:prstGeom prst="rightArrow">
            <a:avLst/>
          </a:prstGeom>
          <a:solidFill>
            <a:srgbClr val="79A7AD"/>
          </a:solidFill>
          <a:ln>
            <a:noFill/>
          </a:ln>
          <a:extLst/>
        </p:spPr>
        <p:txBody>
          <a:bodyPr wrap="none" lIns="82808" tIns="41403" rIns="82808" bIns="41403" anchor="ctr"/>
          <a:lstStyle/>
          <a:p>
            <a:pPr fontAlgn="base">
              <a:spcBef>
                <a:spcPct val="0"/>
              </a:spcBef>
              <a:spcAft>
                <a:spcPct val="0"/>
              </a:spcAft>
            </a:pPr>
            <a:endParaRPr lang="zh-CN" altLang="en-US" sz="1800" b="1" kern="0" dirty="0">
              <a:solidFill>
                <a:schemeClr val="bg1"/>
              </a:solidFill>
              <a:latin typeface="微软雅黑" pitchFamily="34" charset="-122"/>
              <a:ea typeface="微软雅黑" pitchFamily="34" charset="-122"/>
            </a:endParaRPr>
          </a:p>
        </p:txBody>
      </p:sp>
      <p:sp>
        <p:nvSpPr>
          <p:cNvPr id="4" name="椭圆 3"/>
          <p:cNvSpPr/>
          <p:nvPr/>
        </p:nvSpPr>
        <p:spPr bwMode="auto">
          <a:xfrm>
            <a:off x="1594976" y="1348311"/>
            <a:ext cx="1620380" cy="1622165"/>
          </a:xfrm>
          <a:prstGeom prst="ellipse">
            <a:avLst/>
          </a:prstGeom>
          <a:solidFill>
            <a:srgbClr val="79A7AD"/>
          </a:solidFill>
          <a:ln>
            <a:noFill/>
          </a:ln>
          <a:extLst/>
        </p:spPr>
        <p:txBody>
          <a:bodyPr wrap="none" lIns="82808" tIns="41403" rIns="82808" bIns="41403" anchor="ctr"/>
          <a:lstStyle/>
          <a:p>
            <a:pPr fontAlgn="base">
              <a:spcBef>
                <a:spcPct val="0"/>
              </a:spcBef>
              <a:spcAft>
                <a:spcPct val="0"/>
              </a:spcAft>
            </a:pPr>
            <a:r>
              <a:rPr lang="zh-CN" altLang="en-US" sz="1800" b="1" kern="0" dirty="0">
                <a:solidFill>
                  <a:schemeClr val="bg1"/>
                </a:solidFill>
                <a:latin typeface="微软雅黑" pitchFamily="34" charset="-122"/>
                <a:ea typeface="微软雅黑" pitchFamily="34" charset="-122"/>
              </a:rPr>
              <a:t>单击此处</a:t>
            </a:r>
            <a:endParaRPr lang="en-US" altLang="zh-CN" sz="1800" b="1" kern="0" dirty="0">
              <a:solidFill>
                <a:schemeClr val="bg1"/>
              </a:solidFill>
              <a:latin typeface="微软雅黑" pitchFamily="34" charset="-122"/>
              <a:ea typeface="微软雅黑" pitchFamily="34" charset="-122"/>
            </a:endParaRPr>
          </a:p>
          <a:p>
            <a:pPr fontAlgn="base">
              <a:spcBef>
                <a:spcPct val="0"/>
              </a:spcBef>
              <a:spcAft>
                <a:spcPct val="0"/>
              </a:spcAft>
            </a:pPr>
            <a:r>
              <a:rPr lang="zh-CN" altLang="en-US" sz="1800" b="1" kern="0" dirty="0">
                <a:solidFill>
                  <a:schemeClr val="bg1"/>
                </a:solidFill>
                <a:latin typeface="微软雅黑" pitchFamily="34" charset="-122"/>
                <a:ea typeface="微软雅黑" pitchFamily="34" charset="-122"/>
              </a:rPr>
              <a:t>添加标题</a:t>
            </a:r>
          </a:p>
        </p:txBody>
      </p:sp>
      <p:sp>
        <p:nvSpPr>
          <p:cNvPr id="5" name="椭圆 4"/>
          <p:cNvSpPr/>
          <p:nvPr/>
        </p:nvSpPr>
        <p:spPr bwMode="auto">
          <a:xfrm>
            <a:off x="6233079" y="1348311"/>
            <a:ext cx="1621611" cy="1622165"/>
          </a:xfrm>
          <a:prstGeom prst="ellipse">
            <a:avLst/>
          </a:prstGeom>
          <a:solidFill>
            <a:srgbClr val="79A7AD"/>
          </a:solidFill>
          <a:ln>
            <a:noFill/>
          </a:ln>
          <a:extLst/>
        </p:spPr>
        <p:txBody>
          <a:bodyPr wrap="none" lIns="82808" tIns="41403" rIns="82808" bIns="41403" anchor="ctr"/>
          <a:lstStyle/>
          <a:p>
            <a:pPr fontAlgn="base">
              <a:spcBef>
                <a:spcPct val="0"/>
              </a:spcBef>
              <a:spcAft>
                <a:spcPct val="0"/>
              </a:spcAft>
            </a:pPr>
            <a:r>
              <a:rPr lang="zh-CN" altLang="en-US" sz="1800" b="1" kern="0" dirty="0">
                <a:solidFill>
                  <a:schemeClr val="bg1"/>
                </a:solidFill>
                <a:latin typeface="微软雅黑" pitchFamily="34" charset="-122"/>
                <a:ea typeface="微软雅黑" pitchFamily="34" charset="-122"/>
              </a:rPr>
              <a:t>单击此处</a:t>
            </a:r>
            <a:endParaRPr lang="en-US" altLang="zh-CN" sz="1800" b="1" kern="0" dirty="0">
              <a:solidFill>
                <a:schemeClr val="bg1"/>
              </a:solidFill>
              <a:latin typeface="微软雅黑" pitchFamily="34" charset="-122"/>
              <a:ea typeface="微软雅黑" pitchFamily="34" charset="-122"/>
            </a:endParaRPr>
          </a:p>
          <a:p>
            <a:pPr fontAlgn="base">
              <a:spcBef>
                <a:spcPct val="0"/>
              </a:spcBef>
              <a:spcAft>
                <a:spcPct val="0"/>
              </a:spcAft>
            </a:pPr>
            <a:r>
              <a:rPr lang="zh-CN" altLang="en-US" sz="1800" b="1" kern="0" dirty="0">
                <a:solidFill>
                  <a:schemeClr val="bg1"/>
                </a:solidFill>
                <a:latin typeface="微软雅黑" pitchFamily="34" charset="-122"/>
                <a:ea typeface="微软雅黑" pitchFamily="34" charset="-122"/>
              </a:rPr>
              <a:t>添加标题</a:t>
            </a:r>
          </a:p>
        </p:txBody>
      </p:sp>
      <p:sp>
        <p:nvSpPr>
          <p:cNvPr id="6" name="矩形 5"/>
          <p:cNvSpPr/>
          <p:nvPr/>
        </p:nvSpPr>
        <p:spPr bwMode="auto">
          <a:xfrm>
            <a:off x="3969477" y="1656472"/>
            <a:ext cx="1285214" cy="106254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lIns="82808" tIns="41403" rIns="82808" bIns="41403" anchor="ctr"/>
          <a:lstStyle/>
          <a:p>
            <a:pPr algn="ctr">
              <a:lnSpc>
                <a:spcPct val="120000"/>
              </a:lnSpc>
              <a:defRPr/>
            </a:pPr>
            <a:r>
              <a:rPr lang="zh-CN" altLang="en-US" sz="1800" b="1" kern="0" dirty="0">
                <a:solidFill>
                  <a:srgbClr val="79A7AD"/>
                </a:solidFill>
                <a:latin typeface="微软雅黑" pitchFamily="34" charset="-122"/>
                <a:ea typeface="微软雅黑" pitchFamily="34" charset="-122"/>
              </a:rPr>
              <a:t>单击此处添加标题</a:t>
            </a:r>
          </a:p>
        </p:txBody>
      </p:sp>
      <p:sp>
        <p:nvSpPr>
          <p:cNvPr id="7" name="下箭头 6"/>
          <p:cNvSpPr/>
          <p:nvPr/>
        </p:nvSpPr>
        <p:spPr bwMode="auto">
          <a:xfrm>
            <a:off x="4277535" y="3109765"/>
            <a:ext cx="727014" cy="502920"/>
          </a:xfrm>
          <a:prstGeom prst="downArrow">
            <a:avLst/>
          </a:prstGeom>
          <a:solidFill>
            <a:srgbClr val="79A7AD"/>
          </a:solidFill>
          <a:ln>
            <a:noFill/>
          </a:ln>
          <a:extLst/>
        </p:spPr>
        <p:txBody>
          <a:bodyPr wrap="none" lIns="82808" tIns="41403" rIns="82808" bIns="41403" anchor="ctr"/>
          <a:lstStyle/>
          <a:p>
            <a:pPr fontAlgn="base">
              <a:spcBef>
                <a:spcPct val="0"/>
              </a:spcBef>
              <a:spcAft>
                <a:spcPct val="0"/>
              </a:spcAft>
            </a:pPr>
            <a:endParaRPr lang="zh-CN" altLang="en-US" sz="1800" b="1" kern="0" dirty="0">
              <a:solidFill>
                <a:schemeClr val="bg1"/>
              </a:solidFill>
              <a:latin typeface="微软雅黑" pitchFamily="34" charset="-122"/>
              <a:ea typeface="微软雅黑" pitchFamily="34" charset="-122"/>
            </a:endParaRPr>
          </a:p>
        </p:txBody>
      </p:sp>
      <p:sp>
        <p:nvSpPr>
          <p:cNvPr id="8" name="TextBox 7"/>
          <p:cNvSpPr txBox="1"/>
          <p:nvPr/>
        </p:nvSpPr>
        <p:spPr bwMode="auto">
          <a:xfrm>
            <a:off x="1573523" y="3057947"/>
            <a:ext cx="1691848" cy="1099277"/>
          </a:xfrm>
          <a:prstGeom prst="rect">
            <a:avLst/>
          </a:prstGeom>
          <a:noFill/>
        </p:spPr>
        <p:txBody>
          <a:bodyPr wrap="square" lIns="82808" tIns="41403" rIns="82808" bIns="41403">
            <a:spAutoFit/>
          </a:bodyPr>
          <a:lstStyle/>
          <a:p>
            <a:pPr algn="ctr">
              <a:lnSpc>
                <a:spcPct val="150000"/>
              </a:lnSpc>
              <a:defRPr/>
            </a:pPr>
            <a:r>
              <a:rPr lang="zh-CN" altLang="en-US" sz="1100" kern="0" dirty="0">
                <a:solidFill>
                  <a:schemeClr val="tx1">
                    <a:lumMod val="85000"/>
                    <a:lumOff val="15000"/>
                  </a:schemeClr>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9" name="TextBox 8"/>
          <p:cNvSpPr txBox="1"/>
          <p:nvPr/>
        </p:nvSpPr>
        <p:spPr bwMode="auto">
          <a:xfrm>
            <a:off x="6239745" y="3057947"/>
            <a:ext cx="1691848" cy="1099277"/>
          </a:xfrm>
          <a:prstGeom prst="rect">
            <a:avLst/>
          </a:prstGeom>
          <a:noFill/>
        </p:spPr>
        <p:txBody>
          <a:bodyPr wrap="square" lIns="82808" tIns="41403" rIns="82808" bIns="41403">
            <a:spAutoFit/>
          </a:bodyPr>
          <a:lstStyle/>
          <a:p>
            <a:pPr algn="ctr">
              <a:lnSpc>
                <a:spcPct val="150000"/>
              </a:lnSpc>
              <a:defRPr/>
            </a:pPr>
            <a:r>
              <a:rPr lang="zh-CN" altLang="en-US" sz="1100" kern="0" dirty="0">
                <a:solidFill>
                  <a:schemeClr val="tx1">
                    <a:lumMod val="85000"/>
                    <a:lumOff val="15000"/>
                  </a:schemeClr>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10" name="TextBox 19"/>
          <p:cNvSpPr txBox="1">
            <a:spLocks noChangeArrowheads="1"/>
          </p:cNvSpPr>
          <p:nvPr/>
        </p:nvSpPr>
        <p:spPr bwMode="auto">
          <a:xfrm>
            <a:off x="3814216" y="3669387"/>
            <a:ext cx="1630595" cy="305214"/>
          </a:xfrm>
          <a:prstGeom prst="rect">
            <a:avLst/>
          </a:prstGeom>
          <a:noFill/>
          <a:ln>
            <a:noFill/>
          </a:ln>
          <a:extLst/>
        </p:spPr>
        <p:txBody>
          <a:bodyPr wrap="square" lIns="82808" tIns="41403" rIns="82808" bIns="41403">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defRPr/>
            </a:pPr>
            <a:r>
              <a:rPr lang="zh-CN" altLang="en-US" sz="1200" b="1" kern="0" dirty="0">
                <a:solidFill>
                  <a:schemeClr val="tx1">
                    <a:lumMod val="85000"/>
                    <a:lumOff val="15000"/>
                  </a:schemeClr>
                </a:solidFill>
                <a:latin typeface="微软雅黑" pitchFamily="34" charset="-122"/>
                <a:ea typeface="微软雅黑" pitchFamily="34" charset="-122"/>
              </a:rPr>
              <a:t>单击此处添加标题</a:t>
            </a:r>
          </a:p>
        </p:txBody>
      </p:sp>
    </p:spTree>
    <p:extLst>
      <p:ext uri="{BB962C8B-B14F-4D97-AF65-F5344CB8AC3E}">
        <p14:creationId xmlns:p14="http://schemas.microsoft.com/office/powerpoint/2010/main" val="1185553552"/>
      </p:ext>
    </p:extLst>
  </p:cSld>
  <p:clrMapOvr>
    <a:masterClrMapping/>
  </p:clrMapOvr>
  <p:transition spd="slow" advClick="0"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8" presetClass="emph" presetSubtype="0" fill="hold" grpId="1" nodeType="withEffect">
                                  <p:stCondLst>
                                    <p:cond delay="0"/>
                                  </p:stCondLst>
                                  <p:childTnLst>
                                    <p:animRot by="21600000">
                                      <p:cBhvr>
                                        <p:cTn id="14" dur="500" fill="hold"/>
                                        <p:tgtEl>
                                          <p:spTgt spid="4"/>
                                        </p:tgtEl>
                                        <p:attrNameLst>
                                          <p:attrName>r</p:attrName>
                                        </p:attrNameLst>
                                      </p:cBhvr>
                                    </p:animRot>
                                  </p:childTnLst>
                                </p:cTn>
                              </p:par>
                              <p:par>
                                <p:cTn id="15" presetID="8" presetClass="emph" presetSubtype="0" fill="hold" grpId="1" nodeType="withEffect">
                                  <p:stCondLst>
                                    <p:cond delay="0"/>
                                  </p:stCondLst>
                                  <p:childTnLst>
                                    <p:animRot by="21600000">
                                      <p:cBhvr>
                                        <p:cTn id="16" dur="500" fill="hold"/>
                                        <p:tgtEl>
                                          <p:spTgt spid="5"/>
                                        </p:tgtEl>
                                        <p:attrNameLst>
                                          <p:attrName>r</p:attrName>
                                        </p:attrNameLst>
                                      </p:cBhvr>
                                    </p:animRot>
                                  </p:childTnLst>
                                </p:cTn>
                              </p:par>
                            </p:childTnLst>
                          </p:cTn>
                        </p:par>
                        <p:par>
                          <p:cTn id="17" fill="hold">
                            <p:stCondLst>
                              <p:cond delay="500"/>
                            </p:stCondLst>
                            <p:childTnLst>
                              <p:par>
                                <p:cTn id="18" presetID="2" presetClass="entr" presetSubtype="8"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0-#ppt_w/2"/>
                                          </p:val>
                                        </p:tav>
                                        <p:tav tm="100000">
                                          <p:val>
                                            <p:strVal val="#ppt_x"/>
                                          </p:val>
                                        </p:tav>
                                      </p:tavLst>
                                    </p:anim>
                                    <p:anim calcmode="lin" valueType="num">
                                      <p:cBhvr additive="base">
                                        <p:cTn id="21" dur="500" fill="hold"/>
                                        <p:tgtEl>
                                          <p:spTgt spid="2"/>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1+#ppt_w/2"/>
                                          </p:val>
                                        </p:tav>
                                        <p:tav tm="100000">
                                          <p:val>
                                            <p:strVal val="#ppt_x"/>
                                          </p:val>
                                        </p:tav>
                                      </p:tavLst>
                                    </p:anim>
                                    <p:anim calcmode="lin" valueType="num">
                                      <p:cBhvr additive="base">
                                        <p:cTn id="25" dur="500" fill="hold"/>
                                        <p:tgtEl>
                                          <p:spTgt spid="3"/>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childTnLst>
                                </p:cTn>
                              </p:par>
                            </p:childTnLst>
                          </p:cTn>
                        </p:par>
                        <p:par>
                          <p:cTn id="32" fill="hold">
                            <p:stCondLst>
                              <p:cond delay="1500"/>
                            </p:stCondLst>
                            <p:childTnLst>
                              <p:par>
                                <p:cTn id="33" presetID="47" presetClass="entr" presetSubtype="0"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42" presetClass="entr" presetSubtype="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500"/>
                                        <p:tgtEl>
                                          <p:spTgt spid="10"/>
                                        </p:tgtEl>
                                      </p:cBhvr>
                                    </p:animEffect>
                                    <p:anim calcmode="lin" valueType="num">
                                      <p:cBhvr>
                                        <p:cTn id="42" dur="500" fill="hold"/>
                                        <p:tgtEl>
                                          <p:spTgt spid="10"/>
                                        </p:tgtEl>
                                        <p:attrNameLst>
                                          <p:attrName>ppt_x</p:attrName>
                                        </p:attrNameLst>
                                      </p:cBhvr>
                                      <p:tavLst>
                                        <p:tav tm="0">
                                          <p:val>
                                            <p:strVal val="#ppt_x"/>
                                          </p:val>
                                        </p:tav>
                                        <p:tav tm="100000">
                                          <p:val>
                                            <p:strVal val="#ppt_x"/>
                                          </p:val>
                                        </p:tav>
                                      </p:tavLst>
                                    </p:anim>
                                    <p:anim calcmode="lin" valueType="num">
                                      <p:cBhvr>
                                        <p:cTn id="43" dur="500" fill="hold"/>
                                        <p:tgtEl>
                                          <p:spTgt spid="10"/>
                                        </p:tgtEl>
                                        <p:attrNameLst>
                                          <p:attrName>ppt_y</p:attrName>
                                        </p:attrNameLst>
                                      </p:cBhvr>
                                      <p:tavLst>
                                        <p:tav tm="0">
                                          <p:val>
                                            <p:strVal val="#ppt_y+.1"/>
                                          </p:val>
                                        </p:tav>
                                        <p:tav tm="100000">
                                          <p:val>
                                            <p:strVal val="#ppt_y"/>
                                          </p:val>
                                        </p:tav>
                                      </p:tavLst>
                                    </p:anim>
                                  </p:childTnLst>
                                </p:cTn>
                              </p:par>
                              <p:par>
                                <p:cTn id="44" presetID="12" presetClass="entr" presetSubtype="8" fill="hold" grpId="0" nodeType="with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500"/>
                                        <p:tgtEl>
                                          <p:spTgt spid="8"/>
                                        </p:tgtEl>
                                        <p:attrNameLst>
                                          <p:attrName>ppt_x</p:attrName>
                                        </p:attrNameLst>
                                      </p:cBhvr>
                                      <p:tavLst>
                                        <p:tav tm="0">
                                          <p:val>
                                            <p:strVal val="#ppt_x-#ppt_w*1.125000"/>
                                          </p:val>
                                        </p:tav>
                                        <p:tav tm="100000">
                                          <p:val>
                                            <p:strVal val="#ppt_x"/>
                                          </p:val>
                                        </p:tav>
                                      </p:tavLst>
                                    </p:anim>
                                    <p:animEffect transition="in" filter="wipe(right)">
                                      <p:cBhvr>
                                        <p:cTn id="47" dur="500"/>
                                        <p:tgtEl>
                                          <p:spTgt spid="8"/>
                                        </p:tgtEl>
                                      </p:cBhvr>
                                    </p:animEffect>
                                  </p:childTnLst>
                                </p:cTn>
                              </p:par>
                              <p:par>
                                <p:cTn id="48" presetID="12" presetClass="entr" presetSubtype="2"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500"/>
                                        <p:tgtEl>
                                          <p:spTgt spid="9"/>
                                        </p:tgtEl>
                                        <p:attrNameLst>
                                          <p:attrName>ppt_x</p:attrName>
                                        </p:attrNameLst>
                                      </p:cBhvr>
                                      <p:tavLst>
                                        <p:tav tm="0">
                                          <p:val>
                                            <p:strVal val="#ppt_x+#ppt_w*1.125000"/>
                                          </p:val>
                                        </p:tav>
                                        <p:tav tm="100000">
                                          <p:val>
                                            <p:strVal val="#ppt_x"/>
                                          </p:val>
                                        </p:tav>
                                      </p:tavLst>
                                    </p:anim>
                                    <p:animEffect transition="in" filter="wipe(left)">
                                      <p:cBhvr>
                                        <p:cTn id="5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4" grpId="1" animBg="1"/>
      <p:bldP spid="5" grpId="0" animBg="1"/>
      <p:bldP spid="5" grpId="1" animBg="1"/>
      <p:bldP spid="6" grpId="0" animBg="1"/>
      <p:bldP spid="7" grpId="0" animBg="1"/>
      <p:bldP spid="8" grpId="0"/>
      <p:bldP spid="9"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72000">
              <a:schemeClr val="bg1">
                <a:lumMod val="95000"/>
              </a:schemeClr>
            </a:gs>
            <a:gs pos="0">
              <a:schemeClr val="bg1"/>
            </a:gs>
          </a:gsLst>
          <a:path path="circle">
            <a:fillToRect l="50000" t="50000" r="50000" b="50000"/>
          </a:path>
        </a:gradFill>
        <a:effectLst/>
      </p:bgPr>
    </p:bg>
    <p:spTree>
      <p:nvGrpSpPr>
        <p:cNvPr id="1" name=""/>
        <p:cNvGrpSpPr/>
        <p:nvPr/>
      </p:nvGrpSpPr>
      <p:grpSpPr>
        <a:xfrm>
          <a:off x="0" y="0"/>
          <a:ext cx="0" cy="0"/>
          <a:chOff x="0" y="0"/>
          <a:chExt cx="0" cy="0"/>
        </a:xfrm>
      </p:grpSpPr>
      <p:sp>
        <p:nvSpPr>
          <p:cNvPr id="54" name="矩形 4"/>
          <p:cNvSpPr/>
          <p:nvPr/>
        </p:nvSpPr>
        <p:spPr>
          <a:xfrm>
            <a:off x="0" y="1559243"/>
            <a:ext cx="1187624" cy="1944216"/>
          </a:xfrm>
          <a:custGeom>
            <a:avLst/>
            <a:gdLst/>
            <a:ahLst/>
            <a:cxnLst/>
            <a:rect l="l" t="t" r="r" b="b"/>
            <a:pathLst>
              <a:path w="1187624" h="1944216">
                <a:moveTo>
                  <a:pt x="0" y="0"/>
                </a:moveTo>
                <a:lnTo>
                  <a:pt x="1187624" y="0"/>
                </a:lnTo>
                <a:lnTo>
                  <a:pt x="1187624" y="24011"/>
                </a:lnTo>
                <a:cubicBezTo>
                  <a:pt x="914741" y="249474"/>
                  <a:pt x="740859" y="590486"/>
                  <a:pt x="740859" y="972109"/>
                </a:cubicBezTo>
                <a:cubicBezTo>
                  <a:pt x="740859" y="1353732"/>
                  <a:pt x="914741" y="1694744"/>
                  <a:pt x="1187624" y="1920208"/>
                </a:cubicBezTo>
                <a:lnTo>
                  <a:pt x="1187624" y="1944216"/>
                </a:lnTo>
                <a:lnTo>
                  <a:pt x="0" y="1944216"/>
                </a:lnTo>
                <a:close/>
              </a:path>
            </a:pathLst>
          </a:custGeom>
          <a:solidFill>
            <a:srgbClr val="79A7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组合 54"/>
          <p:cNvGrpSpPr/>
          <p:nvPr/>
        </p:nvGrpSpPr>
        <p:grpSpPr>
          <a:xfrm>
            <a:off x="997000" y="1397351"/>
            <a:ext cx="2268000" cy="2268000"/>
            <a:chOff x="997000" y="1669620"/>
            <a:chExt cx="2268000" cy="2268000"/>
          </a:xfrm>
        </p:grpSpPr>
        <p:sp>
          <p:nvSpPr>
            <p:cNvPr id="56" name="椭圆 55"/>
            <p:cNvSpPr>
              <a:spLocks noChangeAspect="1"/>
            </p:cNvSpPr>
            <p:nvPr/>
          </p:nvSpPr>
          <p:spPr>
            <a:xfrm>
              <a:off x="997000" y="1669620"/>
              <a:ext cx="2268000" cy="2268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a:spLocks noChangeAspect="1"/>
            </p:cNvSpPr>
            <p:nvPr/>
          </p:nvSpPr>
          <p:spPr>
            <a:xfrm>
              <a:off x="1087000" y="1759620"/>
              <a:ext cx="2088000" cy="2088000"/>
            </a:xfrm>
            <a:prstGeom prst="ellipse">
              <a:avLst/>
            </a:prstGeom>
            <a:noFill/>
            <a:ln w="127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弧形 2064"/>
          <p:cNvSpPr/>
          <p:nvPr/>
        </p:nvSpPr>
        <p:spPr>
          <a:xfrm>
            <a:off x="2498724" y="492832"/>
            <a:ext cx="1243249" cy="4157836"/>
          </a:xfrm>
          <a:custGeom>
            <a:avLst/>
            <a:gdLst>
              <a:gd name="connsiteX0" fmla="*/ 1930952 w 3861905"/>
              <a:gd name="connsiteY0" fmla="*/ 0 h 2448272"/>
              <a:gd name="connsiteX1" fmla="*/ 3861905 w 3861905"/>
              <a:gd name="connsiteY1" fmla="*/ 1224136 h 2448272"/>
              <a:gd name="connsiteX2" fmla="*/ 1930953 w 3861905"/>
              <a:gd name="connsiteY2" fmla="*/ 1224136 h 2448272"/>
              <a:gd name="connsiteX3" fmla="*/ 1930952 w 3861905"/>
              <a:gd name="connsiteY3" fmla="*/ 0 h 2448272"/>
              <a:gd name="connsiteX0" fmla="*/ 1930952 w 3861905"/>
              <a:gd name="connsiteY0" fmla="*/ 0 h 2448272"/>
              <a:gd name="connsiteX1" fmla="*/ 3861905 w 3861905"/>
              <a:gd name="connsiteY1" fmla="*/ 1224136 h 2448272"/>
              <a:gd name="connsiteX0" fmla="*/ 2622 w 1933575"/>
              <a:gd name="connsiteY0" fmla="*/ 0 h 4157836"/>
              <a:gd name="connsiteX1" fmla="*/ 1933575 w 1933575"/>
              <a:gd name="connsiteY1" fmla="*/ 1224136 h 4157836"/>
              <a:gd name="connsiteX2" fmla="*/ 2623 w 1933575"/>
              <a:gd name="connsiteY2" fmla="*/ 1224136 h 4157836"/>
              <a:gd name="connsiteX3" fmla="*/ 2622 w 1933575"/>
              <a:gd name="connsiteY3" fmla="*/ 0 h 4157836"/>
              <a:gd name="connsiteX0" fmla="*/ 2622 w 1933575"/>
              <a:gd name="connsiteY0" fmla="*/ 0 h 4157836"/>
              <a:gd name="connsiteX1" fmla="*/ 0 w 1933575"/>
              <a:gd name="connsiteY1" fmla="*/ 4157836 h 4157836"/>
              <a:gd name="connsiteX0" fmla="*/ 2622 w 1933575"/>
              <a:gd name="connsiteY0" fmla="*/ 0 h 4157836"/>
              <a:gd name="connsiteX1" fmla="*/ 1933575 w 1933575"/>
              <a:gd name="connsiteY1" fmla="*/ 1224136 h 4157836"/>
              <a:gd name="connsiteX2" fmla="*/ 2623 w 1933575"/>
              <a:gd name="connsiteY2" fmla="*/ 1224136 h 4157836"/>
              <a:gd name="connsiteX3" fmla="*/ 2622 w 1933575"/>
              <a:gd name="connsiteY3" fmla="*/ 0 h 4157836"/>
              <a:gd name="connsiteX0" fmla="*/ 2622 w 1933575"/>
              <a:gd name="connsiteY0" fmla="*/ 0 h 4157836"/>
              <a:gd name="connsiteX1" fmla="*/ 0 w 1933575"/>
              <a:gd name="connsiteY1" fmla="*/ 4157836 h 4157836"/>
              <a:gd name="connsiteX0" fmla="*/ 2622 w 675707"/>
              <a:gd name="connsiteY0" fmla="*/ 0 h 4157836"/>
              <a:gd name="connsiteX1" fmla="*/ 2623 w 675707"/>
              <a:gd name="connsiteY1" fmla="*/ 1224136 h 4157836"/>
              <a:gd name="connsiteX2" fmla="*/ 2622 w 675707"/>
              <a:gd name="connsiteY2" fmla="*/ 0 h 4157836"/>
              <a:gd name="connsiteX0" fmla="*/ 2622 w 675707"/>
              <a:gd name="connsiteY0" fmla="*/ 0 h 4157836"/>
              <a:gd name="connsiteX1" fmla="*/ 0 w 675707"/>
              <a:gd name="connsiteY1" fmla="*/ 4157836 h 4157836"/>
              <a:gd name="connsiteX0" fmla="*/ 676274 w 1349359"/>
              <a:gd name="connsiteY0" fmla="*/ 0 h 4157836"/>
              <a:gd name="connsiteX1" fmla="*/ 0 w 1349359"/>
              <a:gd name="connsiteY1" fmla="*/ 1128886 h 4157836"/>
              <a:gd name="connsiteX2" fmla="*/ 676274 w 1349359"/>
              <a:gd name="connsiteY2" fmla="*/ 0 h 4157836"/>
              <a:gd name="connsiteX0" fmla="*/ 676274 w 1349359"/>
              <a:gd name="connsiteY0" fmla="*/ 0 h 4157836"/>
              <a:gd name="connsiteX1" fmla="*/ 673652 w 1349359"/>
              <a:gd name="connsiteY1" fmla="*/ 4157836 h 4157836"/>
              <a:gd name="connsiteX0" fmla="*/ 847725 w 1180792"/>
              <a:gd name="connsiteY0" fmla="*/ 0 h 4157836"/>
              <a:gd name="connsiteX1" fmla="*/ 171451 w 1180792"/>
              <a:gd name="connsiteY1" fmla="*/ 1128886 h 4157836"/>
              <a:gd name="connsiteX2" fmla="*/ 847725 w 1180792"/>
              <a:gd name="connsiteY2" fmla="*/ 0 h 4157836"/>
              <a:gd name="connsiteX0" fmla="*/ 0 w 1180792"/>
              <a:gd name="connsiteY0" fmla="*/ 152400 h 4157836"/>
              <a:gd name="connsiteX1" fmla="*/ 845103 w 1180792"/>
              <a:gd name="connsiteY1" fmla="*/ 4157836 h 4157836"/>
              <a:gd name="connsiteX0" fmla="*/ 676274 w 2879819"/>
              <a:gd name="connsiteY0" fmla="*/ 0 h 4157836"/>
              <a:gd name="connsiteX1" fmla="*/ 0 w 2879819"/>
              <a:gd name="connsiteY1" fmla="*/ 1128886 h 4157836"/>
              <a:gd name="connsiteX2" fmla="*/ 676274 w 2879819"/>
              <a:gd name="connsiteY2" fmla="*/ 0 h 4157836"/>
              <a:gd name="connsiteX0" fmla="*/ 2600324 w 2879819"/>
              <a:gd name="connsiteY0" fmla="*/ 1095375 h 4157836"/>
              <a:gd name="connsiteX1" fmla="*/ 673652 w 2879819"/>
              <a:gd name="connsiteY1" fmla="*/ 4157836 h 4157836"/>
              <a:gd name="connsiteX0" fmla="*/ 676274 w 1333149"/>
              <a:gd name="connsiteY0" fmla="*/ 0 h 4157836"/>
              <a:gd name="connsiteX1" fmla="*/ 0 w 1333149"/>
              <a:gd name="connsiteY1" fmla="*/ 1128886 h 4157836"/>
              <a:gd name="connsiteX2" fmla="*/ 676274 w 1333149"/>
              <a:gd name="connsiteY2" fmla="*/ 0 h 4157836"/>
              <a:gd name="connsiteX0" fmla="*/ 647699 w 1333149"/>
              <a:gd name="connsiteY0" fmla="*/ 38100 h 4157836"/>
              <a:gd name="connsiteX1" fmla="*/ 673652 w 1333149"/>
              <a:gd name="connsiteY1" fmla="*/ 4157836 h 4157836"/>
              <a:gd name="connsiteX0" fmla="*/ 676274 w 1246720"/>
              <a:gd name="connsiteY0" fmla="*/ 0 h 4157836"/>
              <a:gd name="connsiteX1" fmla="*/ 0 w 1246720"/>
              <a:gd name="connsiteY1" fmla="*/ 1128886 h 4157836"/>
              <a:gd name="connsiteX2" fmla="*/ 676274 w 1246720"/>
              <a:gd name="connsiteY2" fmla="*/ 0 h 4157836"/>
              <a:gd name="connsiteX0" fmla="*/ 647699 w 1246720"/>
              <a:gd name="connsiteY0" fmla="*/ 38100 h 4157836"/>
              <a:gd name="connsiteX1" fmla="*/ 673652 w 1246720"/>
              <a:gd name="connsiteY1" fmla="*/ 4157836 h 4157836"/>
              <a:gd name="connsiteX0" fmla="*/ 676274 w 1243249"/>
              <a:gd name="connsiteY0" fmla="*/ 0 h 4157836"/>
              <a:gd name="connsiteX1" fmla="*/ 0 w 1243249"/>
              <a:gd name="connsiteY1" fmla="*/ 1128886 h 4157836"/>
              <a:gd name="connsiteX2" fmla="*/ 676274 w 1243249"/>
              <a:gd name="connsiteY2" fmla="*/ 0 h 4157836"/>
              <a:gd name="connsiteX0" fmla="*/ 647699 w 1243249"/>
              <a:gd name="connsiteY0" fmla="*/ 38100 h 4157836"/>
              <a:gd name="connsiteX1" fmla="*/ 673652 w 1243249"/>
              <a:gd name="connsiteY1" fmla="*/ 4157836 h 4157836"/>
            </a:gdLst>
            <a:ahLst/>
            <a:cxnLst>
              <a:cxn ang="0">
                <a:pos x="connsiteX0" y="connsiteY0"/>
              </a:cxn>
              <a:cxn ang="0">
                <a:pos x="connsiteX1" y="connsiteY1"/>
              </a:cxn>
            </a:cxnLst>
            <a:rect l="l" t="t" r="r" b="b"/>
            <a:pathLst>
              <a:path w="1243249" h="4157836" stroke="0" extrusionOk="0">
                <a:moveTo>
                  <a:pt x="676274" y="0"/>
                </a:moveTo>
                <a:lnTo>
                  <a:pt x="0" y="1128886"/>
                </a:lnTo>
                <a:cubicBezTo>
                  <a:pt x="0" y="720841"/>
                  <a:pt x="676274" y="408045"/>
                  <a:pt x="676274" y="0"/>
                </a:cubicBezTo>
                <a:close/>
              </a:path>
              <a:path w="1243249" h="4157836" fill="none">
                <a:moveTo>
                  <a:pt x="647699" y="38100"/>
                </a:moveTo>
                <a:cubicBezTo>
                  <a:pt x="1495060" y="1095375"/>
                  <a:pt x="1378502" y="3167439"/>
                  <a:pt x="673652" y="4157836"/>
                </a:cubicBezTo>
              </a:path>
            </a:pathLst>
          </a:custGeom>
          <a:noFill/>
          <a:ln w="190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9" name="矩形 58"/>
          <p:cNvSpPr/>
          <p:nvPr/>
        </p:nvSpPr>
        <p:spPr>
          <a:xfrm>
            <a:off x="8388424" y="1559243"/>
            <a:ext cx="755576" cy="19442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3189289" y="857039"/>
            <a:ext cx="810468" cy="3467240"/>
            <a:chOff x="3189289" y="857039"/>
            <a:chExt cx="810468" cy="3467240"/>
          </a:xfrm>
        </p:grpSpPr>
        <p:sp>
          <p:nvSpPr>
            <p:cNvPr id="61" name="椭圆 60"/>
            <p:cNvSpPr/>
            <p:nvPr/>
          </p:nvSpPr>
          <p:spPr>
            <a:xfrm>
              <a:off x="3189289" y="857039"/>
              <a:ext cx="540312" cy="540312"/>
            </a:xfrm>
            <a:prstGeom prst="ellipse">
              <a:avLst/>
            </a:prstGeom>
            <a:solidFill>
              <a:srgbClr val="79A7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3419872" y="1588771"/>
              <a:ext cx="540312" cy="540312"/>
            </a:xfrm>
            <a:prstGeom prst="ellipse">
              <a:avLst/>
            </a:prstGeom>
            <a:solidFill>
              <a:srgbClr val="79A7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3459445" y="2320503"/>
              <a:ext cx="540312" cy="540312"/>
            </a:xfrm>
            <a:prstGeom prst="ellipse">
              <a:avLst/>
            </a:prstGeom>
            <a:solidFill>
              <a:srgbClr val="79A7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3413522" y="3052235"/>
              <a:ext cx="540312" cy="540312"/>
            </a:xfrm>
            <a:prstGeom prst="ellipse">
              <a:avLst/>
            </a:prstGeom>
            <a:solidFill>
              <a:srgbClr val="79A7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3198490" y="3783967"/>
              <a:ext cx="540312" cy="540312"/>
            </a:xfrm>
            <a:prstGeom prst="ellipse">
              <a:avLst/>
            </a:prstGeom>
            <a:solidFill>
              <a:srgbClr val="79A7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6" name="TextBox 65"/>
          <p:cNvSpPr txBox="1"/>
          <p:nvPr/>
        </p:nvSpPr>
        <p:spPr>
          <a:xfrm>
            <a:off x="3271093" y="816683"/>
            <a:ext cx="393056" cy="584775"/>
          </a:xfrm>
          <a:prstGeom prst="rect">
            <a:avLst/>
          </a:prstGeom>
          <a:noFill/>
        </p:spPr>
        <p:txBody>
          <a:bodyPr wrap="none" rtlCol="0">
            <a:spAutoFit/>
          </a:bodyPr>
          <a:lstStyle/>
          <a:p>
            <a:r>
              <a:rPr lang="en-US" altLang="zh-CN" sz="3200" b="1" dirty="0" smtClean="0">
                <a:solidFill>
                  <a:schemeClr val="bg1"/>
                </a:solidFill>
              </a:rPr>
              <a:t>1</a:t>
            </a:r>
            <a:endParaRPr lang="zh-CN" altLang="en-US" sz="3200" b="1" dirty="0">
              <a:solidFill>
                <a:schemeClr val="bg1"/>
              </a:solidFill>
            </a:endParaRPr>
          </a:p>
        </p:txBody>
      </p:sp>
      <p:sp>
        <p:nvSpPr>
          <p:cNvPr id="67" name="TextBox 66"/>
          <p:cNvSpPr txBox="1"/>
          <p:nvPr/>
        </p:nvSpPr>
        <p:spPr>
          <a:xfrm>
            <a:off x="3499860" y="1551220"/>
            <a:ext cx="393056" cy="584775"/>
          </a:xfrm>
          <a:prstGeom prst="rect">
            <a:avLst/>
          </a:prstGeom>
          <a:noFill/>
        </p:spPr>
        <p:txBody>
          <a:bodyPr wrap="none" rtlCol="0">
            <a:spAutoFit/>
          </a:bodyPr>
          <a:lstStyle/>
          <a:p>
            <a:r>
              <a:rPr lang="en-US" altLang="zh-CN" sz="3200" b="1" dirty="0" smtClean="0">
                <a:solidFill>
                  <a:schemeClr val="bg1"/>
                </a:solidFill>
              </a:rPr>
              <a:t>2</a:t>
            </a:r>
            <a:endParaRPr lang="zh-CN" altLang="en-US" sz="3200" b="1" dirty="0">
              <a:solidFill>
                <a:schemeClr val="bg1"/>
              </a:solidFill>
            </a:endParaRPr>
          </a:p>
        </p:txBody>
      </p:sp>
      <p:sp>
        <p:nvSpPr>
          <p:cNvPr id="68" name="TextBox 67"/>
          <p:cNvSpPr txBox="1"/>
          <p:nvPr/>
        </p:nvSpPr>
        <p:spPr>
          <a:xfrm>
            <a:off x="3537825" y="2290651"/>
            <a:ext cx="393056" cy="584775"/>
          </a:xfrm>
          <a:prstGeom prst="rect">
            <a:avLst/>
          </a:prstGeom>
          <a:noFill/>
        </p:spPr>
        <p:txBody>
          <a:bodyPr wrap="none" rtlCol="0">
            <a:spAutoFit/>
          </a:bodyPr>
          <a:lstStyle/>
          <a:p>
            <a:r>
              <a:rPr lang="en-US" altLang="zh-CN" sz="3200" b="1" dirty="0" smtClean="0">
                <a:solidFill>
                  <a:schemeClr val="bg1"/>
                </a:solidFill>
              </a:rPr>
              <a:t>3</a:t>
            </a:r>
            <a:endParaRPr lang="zh-CN" altLang="en-US" sz="3200" b="1" dirty="0">
              <a:solidFill>
                <a:schemeClr val="bg1"/>
              </a:solidFill>
            </a:endParaRPr>
          </a:p>
        </p:txBody>
      </p:sp>
      <p:sp>
        <p:nvSpPr>
          <p:cNvPr id="69" name="TextBox 68"/>
          <p:cNvSpPr txBox="1"/>
          <p:nvPr/>
        </p:nvSpPr>
        <p:spPr>
          <a:xfrm>
            <a:off x="3463265" y="3030003"/>
            <a:ext cx="393056" cy="584775"/>
          </a:xfrm>
          <a:prstGeom prst="rect">
            <a:avLst/>
          </a:prstGeom>
          <a:noFill/>
        </p:spPr>
        <p:txBody>
          <a:bodyPr wrap="none" rtlCol="0">
            <a:spAutoFit/>
          </a:bodyPr>
          <a:lstStyle/>
          <a:p>
            <a:r>
              <a:rPr lang="en-US" altLang="zh-CN" sz="3200" b="1" dirty="0" smtClean="0">
                <a:solidFill>
                  <a:schemeClr val="bg1"/>
                </a:solidFill>
              </a:rPr>
              <a:t>4</a:t>
            </a:r>
            <a:endParaRPr lang="zh-CN" altLang="en-US" sz="3200" b="1" dirty="0">
              <a:solidFill>
                <a:schemeClr val="bg1"/>
              </a:solidFill>
            </a:endParaRPr>
          </a:p>
        </p:txBody>
      </p:sp>
      <p:sp>
        <p:nvSpPr>
          <p:cNvPr id="70" name="TextBox 69"/>
          <p:cNvSpPr txBox="1"/>
          <p:nvPr/>
        </p:nvSpPr>
        <p:spPr>
          <a:xfrm>
            <a:off x="3272620" y="3739504"/>
            <a:ext cx="393056" cy="584775"/>
          </a:xfrm>
          <a:prstGeom prst="rect">
            <a:avLst/>
          </a:prstGeom>
          <a:noFill/>
        </p:spPr>
        <p:txBody>
          <a:bodyPr wrap="none" rtlCol="0">
            <a:spAutoFit/>
          </a:bodyPr>
          <a:lstStyle/>
          <a:p>
            <a:r>
              <a:rPr lang="en-US" altLang="zh-CN" sz="3200" b="1" dirty="0" smtClean="0">
                <a:solidFill>
                  <a:schemeClr val="bg1"/>
                </a:solidFill>
              </a:rPr>
              <a:t>5</a:t>
            </a:r>
            <a:endParaRPr lang="zh-CN" altLang="en-US" sz="3200" b="1" dirty="0">
              <a:solidFill>
                <a:schemeClr val="bg1"/>
              </a:solidFill>
            </a:endParaRPr>
          </a:p>
        </p:txBody>
      </p:sp>
      <p:pic>
        <p:nvPicPr>
          <p:cNvPr id="71" name="Picture 5" descr="C:\Users\Thinkpad\Desktop\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71467" y="1564354"/>
            <a:ext cx="893750" cy="1218541"/>
          </a:xfrm>
          <a:prstGeom prst="rect">
            <a:avLst/>
          </a:prstGeom>
          <a:noFill/>
          <a:extLst>
            <a:ext uri="{909E8E84-426E-40DD-AFC4-6F175D3DCCD1}">
              <a14:hiddenFill xmlns:a14="http://schemas.microsoft.com/office/drawing/2010/main">
                <a:solidFill>
                  <a:srgbClr val="FFFFFF"/>
                </a:solidFill>
              </a14:hiddenFill>
            </a:ext>
          </a:extLst>
        </p:spPr>
      </p:pic>
      <p:sp>
        <p:nvSpPr>
          <p:cNvPr id="72" name="TextBox 71"/>
          <p:cNvSpPr txBox="1"/>
          <p:nvPr/>
        </p:nvSpPr>
        <p:spPr>
          <a:xfrm>
            <a:off x="1631207" y="2912864"/>
            <a:ext cx="1008609" cy="523220"/>
          </a:xfrm>
          <a:prstGeom prst="rect">
            <a:avLst/>
          </a:prstGeom>
          <a:noFill/>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目 录</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73" name="TextBox 72"/>
          <p:cNvSpPr txBox="1"/>
          <p:nvPr/>
        </p:nvSpPr>
        <p:spPr>
          <a:xfrm>
            <a:off x="1662791" y="2728166"/>
            <a:ext cx="906017" cy="253916"/>
          </a:xfrm>
          <a:prstGeom prst="rect">
            <a:avLst/>
          </a:prstGeom>
          <a:noFill/>
        </p:spPr>
        <p:txBody>
          <a:bodyPr wrap="none" rtlCol="0">
            <a:spAutoFit/>
          </a:bodyPr>
          <a:lstStyle/>
          <a:p>
            <a:r>
              <a:rPr lang="en-US" altLang="zh-CN" sz="1050" dirty="0" smtClean="0">
                <a:solidFill>
                  <a:schemeClr val="bg1"/>
                </a:solidFill>
                <a:latin typeface="微软雅黑" panose="020B0503020204020204" pitchFamily="34" charset="-122"/>
                <a:ea typeface="微软雅黑" panose="020B0503020204020204" pitchFamily="34" charset="-122"/>
              </a:rPr>
              <a:t>CONTENTS</a:t>
            </a:r>
            <a:endParaRPr lang="zh-CN" altLang="en-US" sz="1050" dirty="0">
              <a:solidFill>
                <a:schemeClr val="bg1"/>
              </a:solidFill>
              <a:latin typeface="微软雅黑" panose="020B0503020204020204" pitchFamily="34" charset="-122"/>
              <a:ea typeface="微软雅黑" panose="020B0503020204020204" pitchFamily="34" charset="-122"/>
            </a:endParaRPr>
          </a:p>
        </p:txBody>
      </p:sp>
      <p:grpSp>
        <p:nvGrpSpPr>
          <p:cNvPr id="74" name="组合 73"/>
          <p:cNvGrpSpPr/>
          <p:nvPr/>
        </p:nvGrpSpPr>
        <p:grpSpPr>
          <a:xfrm>
            <a:off x="3696388" y="893195"/>
            <a:ext cx="3594576" cy="468000"/>
            <a:chOff x="3696388" y="893195"/>
            <a:chExt cx="3594576" cy="468000"/>
          </a:xfrm>
        </p:grpSpPr>
        <p:grpSp>
          <p:nvGrpSpPr>
            <p:cNvPr id="75" name="组合 74"/>
            <p:cNvGrpSpPr/>
            <p:nvPr/>
          </p:nvGrpSpPr>
          <p:grpSpPr>
            <a:xfrm>
              <a:off x="3696388" y="893195"/>
              <a:ext cx="3594576" cy="468000"/>
              <a:chOff x="3696388" y="893195"/>
              <a:chExt cx="3594576" cy="468000"/>
            </a:xfrm>
          </p:grpSpPr>
          <p:sp>
            <p:nvSpPr>
              <p:cNvPr id="77" name="圆角矩形 9"/>
              <p:cNvSpPr/>
              <p:nvPr/>
            </p:nvSpPr>
            <p:spPr>
              <a:xfrm>
                <a:off x="3696388" y="893195"/>
                <a:ext cx="3594576" cy="468000"/>
              </a:xfrm>
              <a:custGeom>
                <a:avLst/>
                <a:gdLst/>
                <a:ahLst/>
                <a:cxnLst/>
                <a:rect l="l" t="t" r="r" b="b"/>
                <a:pathLst>
                  <a:path w="3594576" h="468000">
                    <a:moveTo>
                      <a:pt x="0" y="0"/>
                    </a:moveTo>
                    <a:lnTo>
                      <a:pt x="3389152" y="0"/>
                    </a:lnTo>
                    <a:cubicBezTo>
                      <a:pt x="3502605" y="0"/>
                      <a:pt x="3594576" y="91971"/>
                      <a:pt x="3594576" y="205424"/>
                    </a:cubicBezTo>
                    <a:lnTo>
                      <a:pt x="3594576" y="262576"/>
                    </a:lnTo>
                    <a:cubicBezTo>
                      <a:pt x="3594576" y="376029"/>
                      <a:pt x="3502605" y="468000"/>
                      <a:pt x="3389152" y="468000"/>
                    </a:cubicBezTo>
                    <a:lnTo>
                      <a:pt x="2" y="468000"/>
                    </a:lnTo>
                    <a:cubicBezTo>
                      <a:pt x="61241" y="408865"/>
                      <a:pt x="99106" y="325855"/>
                      <a:pt x="99106" y="234001"/>
                    </a:cubicBezTo>
                    <a:cubicBezTo>
                      <a:pt x="99106" y="142146"/>
                      <a:pt x="61240" y="59135"/>
                      <a:pt x="0" y="0"/>
                    </a:cubicBezTo>
                    <a:close/>
                  </a:path>
                </a:pathLst>
              </a:custGeom>
              <a:solidFill>
                <a:srgbClr val="79A7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6919692" y="1019183"/>
                <a:ext cx="216024" cy="216024"/>
                <a:chOff x="7135716" y="2002928"/>
                <a:chExt cx="216024" cy="216024"/>
              </a:xfrm>
            </p:grpSpPr>
            <p:cxnSp>
              <p:nvCxnSpPr>
                <p:cNvPr id="79" name="直接箭头连接符 78"/>
                <p:cNvCxnSpPr/>
                <p:nvPr/>
              </p:nvCxnSpPr>
              <p:spPr>
                <a:xfrm>
                  <a:off x="7171720" y="2110940"/>
                  <a:ext cx="144016" cy="0"/>
                </a:xfrm>
                <a:prstGeom prst="straightConnector1">
                  <a:avLst/>
                </a:prstGeom>
                <a:ln w="127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80" name="椭圆 79"/>
                <p:cNvSpPr/>
                <p:nvPr/>
              </p:nvSpPr>
              <p:spPr>
                <a:xfrm>
                  <a:off x="7135716" y="2002928"/>
                  <a:ext cx="216024" cy="216024"/>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6" name="TextBox 75"/>
            <p:cNvSpPr txBox="1"/>
            <p:nvPr/>
          </p:nvSpPr>
          <p:spPr>
            <a:xfrm>
              <a:off x="3834192" y="935526"/>
              <a:ext cx="1980029"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上半年工作回顾</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81" name="组合 80"/>
          <p:cNvGrpSpPr/>
          <p:nvPr/>
        </p:nvGrpSpPr>
        <p:grpSpPr>
          <a:xfrm>
            <a:off x="3926971" y="1624927"/>
            <a:ext cx="3594576" cy="468000"/>
            <a:chOff x="3926971" y="1624927"/>
            <a:chExt cx="3594576" cy="468000"/>
          </a:xfrm>
        </p:grpSpPr>
        <p:grpSp>
          <p:nvGrpSpPr>
            <p:cNvPr id="82" name="组合 81"/>
            <p:cNvGrpSpPr/>
            <p:nvPr/>
          </p:nvGrpSpPr>
          <p:grpSpPr>
            <a:xfrm>
              <a:off x="3926971" y="1624927"/>
              <a:ext cx="3594576" cy="468000"/>
              <a:chOff x="3926971" y="1624927"/>
              <a:chExt cx="3594576" cy="468000"/>
            </a:xfrm>
          </p:grpSpPr>
          <p:sp>
            <p:nvSpPr>
              <p:cNvPr id="84" name="圆角矩形 9"/>
              <p:cNvSpPr/>
              <p:nvPr/>
            </p:nvSpPr>
            <p:spPr>
              <a:xfrm>
                <a:off x="3926971" y="1624927"/>
                <a:ext cx="3594576" cy="468000"/>
              </a:xfrm>
              <a:custGeom>
                <a:avLst/>
                <a:gdLst/>
                <a:ahLst/>
                <a:cxnLst/>
                <a:rect l="l" t="t" r="r" b="b"/>
                <a:pathLst>
                  <a:path w="3594576" h="468000">
                    <a:moveTo>
                      <a:pt x="0" y="0"/>
                    </a:moveTo>
                    <a:lnTo>
                      <a:pt x="3389152" y="0"/>
                    </a:lnTo>
                    <a:cubicBezTo>
                      <a:pt x="3502605" y="0"/>
                      <a:pt x="3594576" y="91971"/>
                      <a:pt x="3594576" y="205424"/>
                    </a:cubicBezTo>
                    <a:lnTo>
                      <a:pt x="3594576" y="262576"/>
                    </a:lnTo>
                    <a:cubicBezTo>
                      <a:pt x="3594576" y="376029"/>
                      <a:pt x="3502605" y="468000"/>
                      <a:pt x="3389152" y="468000"/>
                    </a:cubicBezTo>
                    <a:lnTo>
                      <a:pt x="2" y="468000"/>
                    </a:lnTo>
                    <a:cubicBezTo>
                      <a:pt x="61241" y="408865"/>
                      <a:pt x="99106" y="325855"/>
                      <a:pt x="99106" y="234001"/>
                    </a:cubicBezTo>
                    <a:cubicBezTo>
                      <a:pt x="99106" y="142146"/>
                      <a:pt x="61240" y="59135"/>
                      <a:pt x="0" y="0"/>
                    </a:cubicBezTo>
                    <a:close/>
                  </a:path>
                </a:pathLst>
              </a:custGeom>
              <a:solidFill>
                <a:srgbClr val="79A7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5" name="组合 84"/>
              <p:cNvGrpSpPr/>
              <p:nvPr/>
            </p:nvGrpSpPr>
            <p:grpSpPr>
              <a:xfrm>
                <a:off x="7150275" y="1750915"/>
                <a:ext cx="216024" cy="216024"/>
                <a:chOff x="7135716" y="2002928"/>
                <a:chExt cx="216024" cy="216024"/>
              </a:xfrm>
            </p:grpSpPr>
            <p:cxnSp>
              <p:nvCxnSpPr>
                <p:cNvPr id="86" name="直接箭头连接符 85"/>
                <p:cNvCxnSpPr/>
                <p:nvPr/>
              </p:nvCxnSpPr>
              <p:spPr>
                <a:xfrm>
                  <a:off x="7171720" y="2110940"/>
                  <a:ext cx="144016" cy="0"/>
                </a:xfrm>
                <a:prstGeom prst="straightConnector1">
                  <a:avLst/>
                </a:prstGeom>
                <a:ln w="127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87" name="椭圆 86"/>
                <p:cNvSpPr/>
                <p:nvPr/>
              </p:nvSpPr>
              <p:spPr>
                <a:xfrm>
                  <a:off x="7135716" y="2002928"/>
                  <a:ext cx="216024" cy="216024"/>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3" name="TextBox 82"/>
            <p:cNvSpPr txBox="1"/>
            <p:nvPr/>
          </p:nvSpPr>
          <p:spPr>
            <a:xfrm>
              <a:off x="4055544" y="1670904"/>
              <a:ext cx="2236510"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获得的成绩及经验</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88" name="组合 87"/>
          <p:cNvGrpSpPr/>
          <p:nvPr/>
        </p:nvGrpSpPr>
        <p:grpSpPr>
          <a:xfrm>
            <a:off x="3966544" y="2356659"/>
            <a:ext cx="3594576" cy="468000"/>
            <a:chOff x="3966544" y="2356659"/>
            <a:chExt cx="3594576" cy="468000"/>
          </a:xfrm>
        </p:grpSpPr>
        <p:grpSp>
          <p:nvGrpSpPr>
            <p:cNvPr id="89" name="组合 88"/>
            <p:cNvGrpSpPr/>
            <p:nvPr/>
          </p:nvGrpSpPr>
          <p:grpSpPr>
            <a:xfrm>
              <a:off x="3966544" y="2356659"/>
              <a:ext cx="3594576" cy="468000"/>
              <a:chOff x="3966544" y="2356659"/>
              <a:chExt cx="3594576" cy="468000"/>
            </a:xfrm>
          </p:grpSpPr>
          <p:sp>
            <p:nvSpPr>
              <p:cNvPr id="91" name="圆角矩形 9"/>
              <p:cNvSpPr/>
              <p:nvPr/>
            </p:nvSpPr>
            <p:spPr>
              <a:xfrm>
                <a:off x="3966544" y="2356659"/>
                <a:ext cx="3594576" cy="468000"/>
              </a:xfrm>
              <a:custGeom>
                <a:avLst/>
                <a:gdLst/>
                <a:ahLst/>
                <a:cxnLst/>
                <a:rect l="l" t="t" r="r" b="b"/>
                <a:pathLst>
                  <a:path w="3594576" h="468000">
                    <a:moveTo>
                      <a:pt x="0" y="0"/>
                    </a:moveTo>
                    <a:lnTo>
                      <a:pt x="3389152" y="0"/>
                    </a:lnTo>
                    <a:cubicBezTo>
                      <a:pt x="3502605" y="0"/>
                      <a:pt x="3594576" y="91971"/>
                      <a:pt x="3594576" y="205424"/>
                    </a:cubicBezTo>
                    <a:lnTo>
                      <a:pt x="3594576" y="262576"/>
                    </a:lnTo>
                    <a:cubicBezTo>
                      <a:pt x="3594576" y="376029"/>
                      <a:pt x="3502605" y="468000"/>
                      <a:pt x="3389152" y="468000"/>
                    </a:cubicBezTo>
                    <a:lnTo>
                      <a:pt x="2" y="468000"/>
                    </a:lnTo>
                    <a:cubicBezTo>
                      <a:pt x="61241" y="408865"/>
                      <a:pt x="99106" y="325855"/>
                      <a:pt x="99106" y="234001"/>
                    </a:cubicBezTo>
                    <a:cubicBezTo>
                      <a:pt x="99106" y="142146"/>
                      <a:pt x="61240" y="59135"/>
                      <a:pt x="0" y="0"/>
                    </a:cubicBezTo>
                    <a:close/>
                  </a:path>
                </a:pathLst>
              </a:custGeom>
              <a:solidFill>
                <a:srgbClr val="79A7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2" name="组合 91"/>
              <p:cNvGrpSpPr/>
              <p:nvPr/>
            </p:nvGrpSpPr>
            <p:grpSpPr>
              <a:xfrm>
                <a:off x="7189848" y="2482647"/>
                <a:ext cx="216024" cy="216024"/>
                <a:chOff x="7135716" y="2002928"/>
                <a:chExt cx="216024" cy="216024"/>
              </a:xfrm>
            </p:grpSpPr>
            <p:cxnSp>
              <p:nvCxnSpPr>
                <p:cNvPr id="93" name="直接箭头连接符 92"/>
                <p:cNvCxnSpPr/>
                <p:nvPr/>
              </p:nvCxnSpPr>
              <p:spPr>
                <a:xfrm>
                  <a:off x="7171720" y="2110940"/>
                  <a:ext cx="144016" cy="0"/>
                </a:xfrm>
                <a:prstGeom prst="straightConnector1">
                  <a:avLst/>
                </a:prstGeom>
                <a:ln w="127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94" name="椭圆 93"/>
                <p:cNvSpPr/>
                <p:nvPr/>
              </p:nvSpPr>
              <p:spPr>
                <a:xfrm>
                  <a:off x="7135716" y="2002928"/>
                  <a:ext cx="216024" cy="216024"/>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0" name="TextBox 89"/>
            <p:cNvSpPr txBox="1"/>
            <p:nvPr/>
          </p:nvSpPr>
          <p:spPr>
            <a:xfrm>
              <a:off x="4091640" y="2406849"/>
              <a:ext cx="2492990"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不足之处及自我分析</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95" name="组合 94"/>
          <p:cNvGrpSpPr/>
          <p:nvPr/>
        </p:nvGrpSpPr>
        <p:grpSpPr>
          <a:xfrm>
            <a:off x="3920621" y="3088391"/>
            <a:ext cx="3594576" cy="468000"/>
            <a:chOff x="3920621" y="3088391"/>
            <a:chExt cx="3594576" cy="468000"/>
          </a:xfrm>
        </p:grpSpPr>
        <p:grpSp>
          <p:nvGrpSpPr>
            <p:cNvPr id="96" name="组合 95"/>
            <p:cNvGrpSpPr/>
            <p:nvPr/>
          </p:nvGrpSpPr>
          <p:grpSpPr>
            <a:xfrm>
              <a:off x="3920621" y="3088391"/>
              <a:ext cx="3594576" cy="468000"/>
              <a:chOff x="3920621" y="3088391"/>
              <a:chExt cx="3594576" cy="468000"/>
            </a:xfrm>
          </p:grpSpPr>
          <p:sp>
            <p:nvSpPr>
              <p:cNvPr id="98" name="圆角矩形 9"/>
              <p:cNvSpPr/>
              <p:nvPr/>
            </p:nvSpPr>
            <p:spPr>
              <a:xfrm>
                <a:off x="3920621" y="3088391"/>
                <a:ext cx="3594576" cy="468000"/>
              </a:xfrm>
              <a:custGeom>
                <a:avLst/>
                <a:gdLst/>
                <a:ahLst/>
                <a:cxnLst/>
                <a:rect l="l" t="t" r="r" b="b"/>
                <a:pathLst>
                  <a:path w="3594576" h="468000">
                    <a:moveTo>
                      <a:pt x="0" y="0"/>
                    </a:moveTo>
                    <a:lnTo>
                      <a:pt x="3389152" y="0"/>
                    </a:lnTo>
                    <a:cubicBezTo>
                      <a:pt x="3502605" y="0"/>
                      <a:pt x="3594576" y="91971"/>
                      <a:pt x="3594576" y="205424"/>
                    </a:cubicBezTo>
                    <a:lnTo>
                      <a:pt x="3594576" y="262576"/>
                    </a:lnTo>
                    <a:cubicBezTo>
                      <a:pt x="3594576" y="376029"/>
                      <a:pt x="3502605" y="468000"/>
                      <a:pt x="3389152" y="468000"/>
                    </a:cubicBezTo>
                    <a:lnTo>
                      <a:pt x="2" y="468000"/>
                    </a:lnTo>
                    <a:cubicBezTo>
                      <a:pt x="61241" y="408865"/>
                      <a:pt x="99106" y="325855"/>
                      <a:pt x="99106" y="234001"/>
                    </a:cubicBezTo>
                    <a:cubicBezTo>
                      <a:pt x="99106" y="142146"/>
                      <a:pt x="61240" y="59135"/>
                      <a:pt x="0" y="0"/>
                    </a:cubicBezTo>
                    <a:close/>
                  </a:path>
                </a:pathLst>
              </a:custGeom>
              <a:solidFill>
                <a:srgbClr val="79A7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9" name="组合 98"/>
              <p:cNvGrpSpPr/>
              <p:nvPr/>
            </p:nvGrpSpPr>
            <p:grpSpPr>
              <a:xfrm>
                <a:off x="7143925" y="3214379"/>
                <a:ext cx="216024" cy="216024"/>
                <a:chOff x="7135716" y="2002928"/>
                <a:chExt cx="216024" cy="216024"/>
              </a:xfrm>
            </p:grpSpPr>
            <p:cxnSp>
              <p:nvCxnSpPr>
                <p:cNvPr id="100" name="直接箭头连接符 99"/>
                <p:cNvCxnSpPr/>
                <p:nvPr/>
              </p:nvCxnSpPr>
              <p:spPr>
                <a:xfrm>
                  <a:off x="7171720" y="2110940"/>
                  <a:ext cx="144016" cy="0"/>
                </a:xfrm>
                <a:prstGeom prst="straightConnector1">
                  <a:avLst/>
                </a:prstGeom>
                <a:ln w="127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01" name="椭圆 100"/>
                <p:cNvSpPr/>
                <p:nvPr/>
              </p:nvSpPr>
              <p:spPr>
                <a:xfrm>
                  <a:off x="7135716" y="2002928"/>
                  <a:ext cx="216024" cy="216024"/>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7" name="TextBox 96"/>
            <p:cNvSpPr txBox="1"/>
            <p:nvPr/>
          </p:nvSpPr>
          <p:spPr>
            <a:xfrm>
              <a:off x="4056251" y="3127413"/>
              <a:ext cx="1723549"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目前形式分析</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102" name="组合 101"/>
          <p:cNvGrpSpPr/>
          <p:nvPr/>
        </p:nvGrpSpPr>
        <p:grpSpPr>
          <a:xfrm>
            <a:off x="3705589" y="3820123"/>
            <a:ext cx="3594576" cy="468000"/>
            <a:chOff x="3705589" y="3820123"/>
            <a:chExt cx="3594576" cy="468000"/>
          </a:xfrm>
        </p:grpSpPr>
        <p:grpSp>
          <p:nvGrpSpPr>
            <p:cNvPr id="103" name="组合 102"/>
            <p:cNvGrpSpPr/>
            <p:nvPr/>
          </p:nvGrpSpPr>
          <p:grpSpPr>
            <a:xfrm>
              <a:off x="3705589" y="3820123"/>
              <a:ext cx="3594576" cy="468000"/>
              <a:chOff x="3705589" y="3820123"/>
              <a:chExt cx="3594576" cy="468000"/>
            </a:xfrm>
          </p:grpSpPr>
          <p:sp>
            <p:nvSpPr>
              <p:cNvPr id="105" name="圆角矩形 9"/>
              <p:cNvSpPr/>
              <p:nvPr/>
            </p:nvSpPr>
            <p:spPr>
              <a:xfrm>
                <a:off x="3705589" y="3820123"/>
                <a:ext cx="3594576" cy="468000"/>
              </a:xfrm>
              <a:custGeom>
                <a:avLst/>
                <a:gdLst/>
                <a:ahLst/>
                <a:cxnLst/>
                <a:rect l="l" t="t" r="r" b="b"/>
                <a:pathLst>
                  <a:path w="3594576" h="468000">
                    <a:moveTo>
                      <a:pt x="0" y="0"/>
                    </a:moveTo>
                    <a:lnTo>
                      <a:pt x="3389152" y="0"/>
                    </a:lnTo>
                    <a:cubicBezTo>
                      <a:pt x="3502605" y="0"/>
                      <a:pt x="3594576" y="91971"/>
                      <a:pt x="3594576" y="205424"/>
                    </a:cubicBezTo>
                    <a:lnTo>
                      <a:pt x="3594576" y="262576"/>
                    </a:lnTo>
                    <a:cubicBezTo>
                      <a:pt x="3594576" y="376029"/>
                      <a:pt x="3502605" y="468000"/>
                      <a:pt x="3389152" y="468000"/>
                    </a:cubicBezTo>
                    <a:lnTo>
                      <a:pt x="2" y="468000"/>
                    </a:lnTo>
                    <a:cubicBezTo>
                      <a:pt x="61241" y="408865"/>
                      <a:pt x="99106" y="325855"/>
                      <a:pt x="99106" y="234001"/>
                    </a:cubicBezTo>
                    <a:cubicBezTo>
                      <a:pt x="99106" y="142146"/>
                      <a:pt x="61240" y="59135"/>
                      <a:pt x="0" y="0"/>
                    </a:cubicBezTo>
                    <a:close/>
                  </a:path>
                </a:pathLst>
              </a:custGeom>
              <a:solidFill>
                <a:srgbClr val="79A7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6" name="组合 105"/>
              <p:cNvGrpSpPr/>
              <p:nvPr/>
            </p:nvGrpSpPr>
            <p:grpSpPr>
              <a:xfrm>
                <a:off x="6928893" y="3946111"/>
                <a:ext cx="216024" cy="216024"/>
                <a:chOff x="7135716" y="2002928"/>
                <a:chExt cx="216024" cy="216024"/>
              </a:xfrm>
            </p:grpSpPr>
            <p:cxnSp>
              <p:nvCxnSpPr>
                <p:cNvPr id="107" name="直接箭头连接符 106"/>
                <p:cNvCxnSpPr/>
                <p:nvPr/>
              </p:nvCxnSpPr>
              <p:spPr>
                <a:xfrm>
                  <a:off x="7171720" y="2110940"/>
                  <a:ext cx="144016" cy="0"/>
                </a:xfrm>
                <a:prstGeom prst="straightConnector1">
                  <a:avLst/>
                </a:prstGeom>
                <a:ln w="127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08" name="椭圆 107"/>
                <p:cNvSpPr/>
                <p:nvPr/>
              </p:nvSpPr>
              <p:spPr>
                <a:xfrm>
                  <a:off x="7135716" y="2002928"/>
                  <a:ext cx="216024" cy="216024"/>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04" name="TextBox 103"/>
            <p:cNvSpPr txBox="1"/>
            <p:nvPr/>
          </p:nvSpPr>
          <p:spPr>
            <a:xfrm>
              <a:off x="3844048" y="3866100"/>
              <a:ext cx="1980029"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下半年工作计划</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173241718"/>
      </p:ext>
    </p:extLst>
  </p:cSld>
  <p:clrMapOvr>
    <a:masterClrMapping/>
  </p:clrMapOvr>
  <mc:AlternateContent xmlns:mc="http://schemas.openxmlformats.org/markup-compatibility/2006" xmlns:p14="http://schemas.microsoft.com/office/powerpoint/2010/main">
    <mc:Choice Requires="p14">
      <p:transition spd="slow" p14:dur="1750" advClick="0" advTm="3000">
        <p14:honeycomb/>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500"/>
                                        <p:tgtEl>
                                          <p:spTgt spid="54"/>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wheel(1)">
                                      <p:cBhvr>
                                        <p:cTn id="11" dur="1000"/>
                                        <p:tgtEl>
                                          <p:spTgt spid="55"/>
                                        </p:tgtEl>
                                      </p:cBhvr>
                                    </p:animEffect>
                                  </p:childTnLst>
                                </p:cTn>
                              </p:par>
                            </p:childTnLst>
                          </p:cTn>
                        </p:par>
                        <p:par>
                          <p:cTn id="12" fill="hold">
                            <p:stCondLst>
                              <p:cond delay="1500"/>
                            </p:stCondLst>
                            <p:childTnLst>
                              <p:par>
                                <p:cTn id="13" presetID="21" presetClass="entr" presetSubtype="1" fill="hold" nodeType="afterEffect">
                                  <p:stCondLst>
                                    <p:cond delay="0"/>
                                  </p:stCondLst>
                                  <p:childTnLst>
                                    <p:set>
                                      <p:cBhvr>
                                        <p:cTn id="14" dur="1" fill="hold">
                                          <p:stCondLst>
                                            <p:cond delay="0"/>
                                          </p:stCondLst>
                                        </p:cTn>
                                        <p:tgtEl>
                                          <p:spTgt spid="71"/>
                                        </p:tgtEl>
                                        <p:attrNameLst>
                                          <p:attrName>style.visibility</p:attrName>
                                        </p:attrNameLst>
                                      </p:cBhvr>
                                      <p:to>
                                        <p:strVal val="visible"/>
                                      </p:to>
                                    </p:set>
                                    <p:animEffect transition="in" filter="wheel(1)">
                                      <p:cBhvr>
                                        <p:cTn id="15" dur="1000"/>
                                        <p:tgtEl>
                                          <p:spTgt spid="71"/>
                                        </p:tgtEl>
                                      </p:cBhvr>
                                    </p:animEffect>
                                  </p:childTnLst>
                                </p:cTn>
                              </p:par>
                            </p:childTnLst>
                          </p:cTn>
                        </p:par>
                        <p:par>
                          <p:cTn id="16" fill="hold">
                            <p:stCondLst>
                              <p:cond delay="2500"/>
                            </p:stCondLst>
                            <p:childTnLst>
                              <p:par>
                                <p:cTn id="17" presetID="53" presetClass="entr" presetSubtype="16" fill="hold" grpId="0" nodeType="afterEffect">
                                  <p:stCondLst>
                                    <p:cond delay="0"/>
                                  </p:stCondLst>
                                  <p:childTnLst>
                                    <p:set>
                                      <p:cBhvr>
                                        <p:cTn id="18" dur="1" fill="hold">
                                          <p:stCondLst>
                                            <p:cond delay="0"/>
                                          </p:stCondLst>
                                        </p:cTn>
                                        <p:tgtEl>
                                          <p:spTgt spid="72"/>
                                        </p:tgtEl>
                                        <p:attrNameLst>
                                          <p:attrName>style.visibility</p:attrName>
                                        </p:attrNameLst>
                                      </p:cBhvr>
                                      <p:to>
                                        <p:strVal val="visible"/>
                                      </p:to>
                                    </p:set>
                                    <p:anim calcmode="lin" valueType="num">
                                      <p:cBhvr>
                                        <p:cTn id="19" dur="500" fill="hold"/>
                                        <p:tgtEl>
                                          <p:spTgt spid="72"/>
                                        </p:tgtEl>
                                        <p:attrNameLst>
                                          <p:attrName>ppt_w</p:attrName>
                                        </p:attrNameLst>
                                      </p:cBhvr>
                                      <p:tavLst>
                                        <p:tav tm="0">
                                          <p:val>
                                            <p:fltVal val="0"/>
                                          </p:val>
                                        </p:tav>
                                        <p:tav tm="100000">
                                          <p:val>
                                            <p:strVal val="#ppt_w"/>
                                          </p:val>
                                        </p:tav>
                                      </p:tavLst>
                                    </p:anim>
                                    <p:anim calcmode="lin" valueType="num">
                                      <p:cBhvr>
                                        <p:cTn id="20" dur="500" fill="hold"/>
                                        <p:tgtEl>
                                          <p:spTgt spid="72"/>
                                        </p:tgtEl>
                                        <p:attrNameLst>
                                          <p:attrName>ppt_h</p:attrName>
                                        </p:attrNameLst>
                                      </p:cBhvr>
                                      <p:tavLst>
                                        <p:tav tm="0">
                                          <p:val>
                                            <p:fltVal val="0"/>
                                          </p:val>
                                        </p:tav>
                                        <p:tav tm="100000">
                                          <p:val>
                                            <p:strVal val="#ppt_h"/>
                                          </p:val>
                                        </p:tav>
                                      </p:tavLst>
                                    </p:anim>
                                    <p:animEffect transition="in" filter="fade">
                                      <p:cBhvr>
                                        <p:cTn id="21" dur="500"/>
                                        <p:tgtEl>
                                          <p:spTgt spid="72"/>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73"/>
                                        </p:tgtEl>
                                        <p:attrNameLst>
                                          <p:attrName>style.visibility</p:attrName>
                                        </p:attrNameLst>
                                      </p:cBhvr>
                                      <p:to>
                                        <p:strVal val="visible"/>
                                      </p:to>
                                    </p:set>
                                    <p:anim calcmode="lin" valueType="num">
                                      <p:cBhvr>
                                        <p:cTn id="24" dur="500" fill="hold"/>
                                        <p:tgtEl>
                                          <p:spTgt spid="73"/>
                                        </p:tgtEl>
                                        <p:attrNameLst>
                                          <p:attrName>ppt_w</p:attrName>
                                        </p:attrNameLst>
                                      </p:cBhvr>
                                      <p:tavLst>
                                        <p:tav tm="0">
                                          <p:val>
                                            <p:fltVal val="0"/>
                                          </p:val>
                                        </p:tav>
                                        <p:tav tm="100000">
                                          <p:val>
                                            <p:strVal val="#ppt_w"/>
                                          </p:val>
                                        </p:tav>
                                      </p:tavLst>
                                    </p:anim>
                                    <p:anim calcmode="lin" valueType="num">
                                      <p:cBhvr>
                                        <p:cTn id="25" dur="500" fill="hold"/>
                                        <p:tgtEl>
                                          <p:spTgt spid="73"/>
                                        </p:tgtEl>
                                        <p:attrNameLst>
                                          <p:attrName>ppt_h</p:attrName>
                                        </p:attrNameLst>
                                      </p:cBhvr>
                                      <p:tavLst>
                                        <p:tav tm="0">
                                          <p:val>
                                            <p:fltVal val="0"/>
                                          </p:val>
                                        </p:tav>
                                        <p:tav tm="100000">
                                          <p:val>
                                            <p:strVal val="#ppt_h"/>
                                          </p:val>
                                        </p:tav>
                                      </p:tavLst>
                                    </p:anim>
                                    <p:animEffect transition="in" filter="fade">
                                      <p:cBhvr>
                                        <p:cTn id="26" dur="500"/>
                                        <p:tgtEl>
                                          <p:spTgt spid="73"/>
                                        </p:tgtEl>
                                      </p:cBhvr>
                                    </p:animEffect>
                                  </p:childTnLst>
                                </p:cTn>
                              </p:par>
                            </p:childTnLst>
                          </p:cTn>
                        </p:par>
                        <p:par>
                          <p:cTn id="27" fill="hold">
                            <p:stCondLst>
                              <p:cond delay="3000"/>
                            </p:stCondLst>
                            <p:childTnLst>
                              <p:par>
                                <p:cTn id="28" presetID="16" presetClass="entr" presetSubtype="42" fill="hold" grpId="0" nodeType="afterEffect">
                                  <p:stCondLst>
                                    <p:cond delay="0"/>
                                  </p:stCondLst>
                                  <p:childTnLst>
                                    <p:set>
                                      <p:cBhvr>
                                        <p:cTn id="29" dur="1" fill="hold">
                                          <p:stCondLst>
                                            <p:cond delay="0"/>
                                          </p:stCondLst>
                                        </p:cTn>
                                        <p:tgtEl>
                                          <p:spTgt spid="58"/>
                                        </p:tgtEl>
                                        <p:attrNameLst>
                                          <p:attrName>style.visibility</p:attrName>
                                        </p:attrNameLst>
                                      </p:cBhvr>
                                      <p:to>
                                        <p:strVal val="visible"/>
                                      </p:to>
                                    </p:set>
                                    <p:animEffect transition="in" filter="barn(outHorizontal)">
                                      <p:cBhvr>
                                        <p:cTn id="30" dur="500"/>
                                        <p:tgtEl>
                                          <p:spTgt spid="58"/>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59"/>
                                        </p:tgtEl>
                                        <p:attrNameLst>
                                          <p:attrName>style.visibility</p:attrName>
                                        </p:attrNameLst>
                                      </p:cBhvr>
                                      <p:to>
                                        <p:strVal val="visible"/>
                                      </p:to>
                                    </p:set>
                                    <p:animEffect transition="in" filter="wipe(right)">
                                      <p:cBhvr>
                                        <p:cTn id="33" dur="500"/>
                                        <p:tgtEl>
                                          <p:spTgt spid="59"/>
                                        </p:tgtEl>
                                      </p:cBhvr>
                                    </p:animEffect>
                                  </p:childTnLst>
                                </p:cTn>
                              </p:par>
                            </p:childTnLst>
                          </p:cTn>
                        </p:par>
                        <p:par>
                          <p:cTn id="34" fill="hold">
                            <p:stCondLst>
                              <p:cond delay="3500"/>
                            </p:stCondLst>
                            <p:childTnLst>
                              <p:par>
                                <p:cTn id="35" presetID="23" presetClass="entr" presetSubtype="16" fill="hold" nodeType="afterEffect">
                                  <p:stCondLst>
                                    <p:cond delay="0"/>
                                  </p:stCondLst>
                                  <p:childTnLst>
                                    <p:set>
                                      <p:cBhvr>
                                        <p:cTn id="36" dur="1" fill="hold">
                                          <p:stCondLst>
                                            <p:cond delay="0"/>
                                          </p:stCondLst>
                                        </p:cTn>
                                        <p:tgtEl>
                                          <p:spTgt spid="60"/>
                                        </p:tgtEl>
                                        <p:attrNameLst>
                                          <p:attrName>style.visibility</p:attrName>
                                        </p:attrNameLst>
                                      </p:cBhvr>
                                      <p:to>
                                        <p:strVal val="visible"/>
                                      </p:to>
                                    </p:set>
                                    <p:anim calcmode="lin" valueType="num">
                                      <p:cBhvr>
                                        <p:cTn id="37" dur="500" fill="hold"/>
                                        <p:tgtEl>
                                          <p:spTgt spid="60"/>
                                        </p:tgtEl>
                                        <p:attrNameLst>
                                          <p:attrName>ppt_w</p:attrName>
                                        </p:attrNameLst>
                                      </p:cBhvr>
                                      <p:tavLst>
                                        <p:tav tm="0">
                                          <p:val>
                                            <p:fltVal val="0"/>
                                          </p:val>
                                        </p:tav>
                                        <p:tav tm="100000">
                                          <p:val>
                                            <p:strVal val="#ppt_w"/>
                                          </p:val>
                                        </p:tav>
                                      </p:tavLst>
                                    </p:anim>
                                    <p:anim calcmode="lin" valueType="num">
                                      <p:cBhvr>
                                        <p:cTn id="38" dur="500" fill="hold"/>
                                        <p:tgtEl>
                                          <p:spTgt spid="60"/>
                                        </p:tgtEl>
                                        <p:attrNameLst>
                                          <p:attrName>ppt_h</p:attrName>
                                        </p:attrNameLst>
                                      </p:cBhvr>
                                      <p:tavLst>
                                        <p:tav tm="0">
                                          <p:val>
                                            <p:fltVal val="0"/>
                                          </p:val>
                                        </p:tav>
                                        <p:tav tm="100000">
                                          <p:val>
                                            <p:strVal val="#ppt_h"/>
                                          </p:val>
                                        </p:tav>
                                      </p:tavLst>
                                    </p:anim>
                                  </p:childTnLst>
                                </p:cTn>
                              </p:par>
                            </p:childTnLst>
                          </p:cTn>
                        </p:par>
                        <p:par>
                          <p:cTn id="39" fill="hold">
                            <p:stCondLst>
                              <p:cond delay="4000"/>
                            </p:stCondLst>
                            <p:childTnLst>
                              <p:par>
                                <p:cTn id="40" presetID="49" presetClass="entr" presetSubtype="0" decel="100000" fill="hold" grpId="0" nodeType="afterEffect">
                                  <p:stCondLst>
                                    <p:cond delay="0"/>
                                  </p:stCondLst>
                                  <p:childTnLst>
                                    <p:set>
                                      <p:cBhvr>
                                        <p:cTn id="41" dur="1" fill="hold">
                                          <p:stCondLst>
                                            <p:cond delay="0"/>
                                          </p:stCondLst>
                                        </p:cTn>
                                        <p:tgtEl>
                                          <p:spTgt spid="66"/>
                                        </p:tgtEl>
                                        <p:attrNameLst>
                                          <p:attrName>style.visibility</p:attrName>
                                        </p:attrNameLst>
                                      </p:cBhvr>
                                      <p:to>
                                        <p:strVal val="visible"/>
                                      </p:to>
                                    </p:set>
                                    <p:anim calcmode="lin" valueType="num">
                                      <p:cBhvr>
                                        <p:cTn id="42" dur="500" fill="hold"/>
                                        <p:tgtEl>
                                          <p:spTgt spid="66"/>
                                        </p:tgtEl>
                                        <p:attrNameLst>
                                          <p:attrName>ppt_w</p:attrName>
                                        </p:attrNameLst>
                                      </p:cBhvr>
                                      <p:tavLst>
                                        <p:tav tm="0">
                                          <p:val>
                                            <p:fltVal val="0"/>
                                          </p:val>
                                        </p:tav>
                                        <p:tav tm="100000">
                                          <p:val>
                                            <p:strVal val="#ppt_w"/>
                                          </p:val>
                                        </p:tav>
                                      </p:tavLst>
                                    </p:anim>
                                    <p:anim calcmode="lin" valueType="num">
                                      <p:cBhvr>
                                        <p:cTn id="43" dur="500" fill="hold"/>
                                        <p:tgtEl>
                                          <p:spTgt spid="66"/>
                                        </p:tgtEl>
                                        <p:attrNameLst>
                                          <p:attrName>ppt_h</p:attrName>
                                        </p:attrNameLst>
                                      </p:cBhvr>
                                      <p:tavLst>
                                        <p:tav tm="0">
                                          <p:val>
                                            <p:fltVal val="0"/>
                                          </p:val>
                                        </p:tav>
                                        <p:tav tm="100000">
                                          <p:val>
                                            <p:strVal val="#ppt_h"/>
                                          </p:val>
                                        </p:tav>
                                      </p:tavLst>
                                    </p:anim>
                                    <p:anim calcmode="lin" valueType="num">
                                      <p:cBhvr>
                                        <p:cTn id="44" dur="500" fill="hold"/>
                                        <p:tgtEl>
                                          <p:spTgt spid="66"/>
                                        </p:tgtEl>
                                        <p:attrNameLst>
                                          <p:attrName>style.rotation</p:attrName>
                                        </p:attrNameLst>
                                      </p:cBhvr>
                                      <p:tavLst>
                                        <p:tav tm="0">
                                          <p:val>
                                            <p:fltVal val="360"/>
                                          </p:val>
                                        </p:tav>
                                        <p:tav tm="100000">
                                          <p:val>
                                            <p:fltVal val="0"/>
                                          </p:val>
                                        </p:tav>
                                      </p:tavLst>
                                    </p:anim>
                                    <p:animEffect transition="in" filter="fade">
                                      <p:cBhvr>
                                        <p:cTn id="45" dur="500"/>
                                        <p:tgtEl>
                                          <p:spTgt spid="66"/>
                                        </p:tgtEl>
                                      </p:cBhvr>
                                    </p:animEffect>
                                  </p:childTnLst>
                                </p:cTn>
                              </p:par>
                            </p:childTnLst>
                          </p:cTn>
                        </p:par>
                        <p:par>
                          <p:cTn id="46" fill="hold">
                            <p:stCondLst>
                              <p:cond delay="4500"/>
                            </p:stCondLst>
                            <p:childTnLst>
                              <p:par>
                                <p:cTn id="47" presetID="22" presetClass="entr" presetSubtype="8" fill="hold" nodeType="afterEffect">
                                  <p:stCondLst>
                                    <p:cond delay="0"/>
                                  </p:stCondLst>
                                  <p:childTnLst>
                                    <p:set>
                                      <p:cBhvr>
                                        <p:cTn id="48" dur="1" fill="hold">
                                          <p:stCondLst>
                                            <p:cond delay="0"/>
                                          </p:stCondLst>
                                        </p:cTn>
                                        <p:tgtEl>
                                          <p:spTgt spid="74"/>
                                        </p:tgtEl>
                                        <p:attrNameLst>
                                          <p:attrName>style.visibility</p:attrName>
                                        </p:attrNameLst>
                                      </p:cBhvr>
                                      <p:to>
                                        <p:strVal val="visible"/>
                                      </p:to>
                                    </p:set>
                                    <p:animEffect transition="in" filter="wipe(left)">
                                      <p:cBhvr>
                                        <p:cTn id="49" dur="500"/>
                                        <p:tgtEl>
                                          <p:spTgt spid="74"/>
                                        </p:tgtEl>
                                      </p:cBhvr>
                                    </p:animEffect>
                                  </p:childTnLst>
                                </p:cTn>
                              </p:par>
                            </p:childTnLst>
                          </p:cTn>
                        </p:par>
                        <p:par>
                          <p:cTn id="50" fill="hold">
                            <p:stCondLst>
                              <p:cond delay="5000"/>
                            </p:stCondLst>
                            <p:childTnLst>
                              <p:par>
                                <p:cTn id="51" presetID="49" presetClass="entr" presetSubtype="0" decel="100000" fill="hold" grpId="0" nodeType="afterEffect">
                                  <p:stCondLst>
                                    <p:cond delay="0"/>
                                  </p:stCondLst>
                                  <p:childTnLst>
                                    <p:set>
                                      <p:cBhvr>
                                        <p:cTn id="52" dur="1" fill="hold">
                                          <p:stCondLst>
                                            <p:cond delay="0"/>
                                          </p:stCondLst>
                                        </p:cTn>
                                        <p:tgtEl>
                                          <p:spTgt spid="67"/>
                                        </p:tgtEl>
                                        <p:attrNameLst>
                                          <p:attrName>style.visibility</p:attrName>
                                        </p:attrNameLst>
                                      </p:cBhvr>
                                      <p:to>
                                        <p:strVal val="visible"/>
                                      </p:to>
                                    </p:set>
                                    <p:anim calcmode="lin" valueType="num">
                                      <p:cBhvr>
                                        <p:cTn id="53" dur="500" fill="hold"/>
                                        <p:tgtEl>
                                          <p:spTgt spid="67"/>
                                        </p:tgtEl>
                                        <p:attrNameLst>
                                          <p:attrName>ppt_w</p:attrName>
                                        </p:attrNameLst>
                                      </p:cBhvr>
                                      <p:tavLst>
                                        <p:tav tm="0">
                                          <p:val>
                                            <p:fltVal val="0"/>
                                          </p:val>
                                        </p:tav>
                                        <p:tav tm="100000">
                                          <p:val>
                                            <p:strVal val="#ppt_w"/>
                                          </p:val>
                                        </p:tav>
                                      </p:tavLst>
                                    </p:anim>
                                    <p:anim calcmode="lin" valueType="num">
                                      <p:cBhvr>
                                        <p:cTn id="54" dur="500" fill="hold"/>
                                        <p:tgtEl>
                                          <p:spTgt spid="67"/>
                                        </p:tgtEl>
                                        <p:attrNameLst>
                                          <p:attrName>ppt_h</p:attrName>
                                        </p:attrNameLst>
                                      </p:cBhvr>
                                      <p:tavLst>
                                        <p:tav tm="0">
                                          <p:val>
                                            <p:fltVal val="0"/>
                                          </p:val>
                                        </p:tav>
                                        <p:tav tm="100000">
                                          <p:val>
                                            <p:strVal val="#ppt_h"/>
                                          </p:val>
                                        </p:tav>
                                      </p:tavLst>
                                    </p:anim>
                                    <p:anim calcmode="lin" valueType="num">
                                      <p:cBhvr>
                                        <p:cTn id="55" dur="500" fill="hold"/>
                                        <p:tgtEl>
                                          <p:spTgt spid="67"/>
                                        </p:tgtEl>
                                        <p:attrNameLst>
                                          <p:attrName>style.rotation</p:attrName>
                                        </p:attrNameLst>
                                      </p:cBhvr>
                                      <p:tavLst>
                                        <p:tav tm="0">
                                          <p:val>
                                            <p:fltVal val="360"/>
                                          </p:val>
                                        </p:tav>
                                        <p:tav tm="100000">
                                          <p:val>
                                            <p:fltVal val="0"/>
                                          </p:val>
                                        </p:tav>
                                      </p:tavLst>
                                    </p:anim>
                                    <p:animEffect transition="in" filter="fade">
                                      <p:cBhvr>
                                        <p:cTn id="56" dur="500"/>
                                        <p:tgtEl>
                                          <p:spTgt spid="67"/>
                                        </p:tgtEl>
                                      </p:cBhvr>
                                    </p:animEffect>
                                  </p:childTnLst>
                                </p:cTn>
                              </p:par>
                            </p:childTnLst>
                          </p:cTn>
                        </p:par>
                        <p:par>
                          <p:cTn id="57" fill="hold">
                            <p:stCondLst>
                              <p:cond delay="5500"/>
                            </p:stCondLst>
                            <p:childTnLst>
                              <p:par>
                                <p:cTn id="58" presetID="22" presetClass="entr" presetSubtype="8" fill="hold" nodeType="afterEffect">
                                  <p:stCondLst>
                                    <p:cond delay="0"/>
                                  </p:stCondLst>
                                  <p:childTnLst>
                                    <p:set>
                                      <p:cBhvr>
                                        <p:cTn id="59" dur="1" fill="hold">
                                          <p:stCondLst>
                                            <p:cond delay="0"/>
                                          </p:stCondLst>
                                        </p:cTn>
                                        <p:tgtEl>
                                          <p:spTgt spid="81"/>
                                        </p:tgtEl>
                                        <p:attrNameLst>
                                          <p:attrName>style.visibility</p:attrName>
                                        </p:attrNameLst>
                                      </p:cBhvr>
                                      <p:to>
                                        <p:strVal val="visible"/>
                                      </p:to>
                                    </p:set>
                                    <p:animEffect transition="in" filter="wipe(left)">
                                      <p:cBhvr>
                                        <p:cTn id="60" dur="500"/>
                                        <p:tgtEl>
                                          <p:spTgt spid="81"/>
                                        </p:tgtEl>
                                      </p:cBhvr>
                                    </p:animEffect>
                                  </p:childTnLst>
                                </p:cTn>
                              </p:par>
                            </p:childTnLst>
                          </p:cTn>
                        </p:par>
                        <p:par>
                          <p:cTn id="61" fill="hold">
                            <p:stCondLst>
                              <p:cond delay="6000"/>
                            </p:stCondLst>
                            <p:childTnLst>
                              <p:par>
                                <p:cTn id="62" presetID="49" presetClass="entr" presetSubtype="0" decel="100000" fill="hold" grpId="0" nodeType="afterEffect">
                                  <p:stCondLst>
                                    <p:cond delay="0"/>
                                  </p:stCondLst>
                                  <p:childTnLst>
                                    <p:set>
                                      <p:cBhvr>
                                        <p:cTn id="63" dur="1" fill="hold">
                                          <p:stCondLst>
                                            <p:cond delay="0"/>
                                          </p:stCondLst>
                                        </p:cTn>
                                        <p:tgtEl>
                                          <p:spTgt spid="68"/>
                                        </p:tgtEl>
                                        <p:attrNameLst>
                                          <p:attrName>style.visibility</p:attrName>
                                        </p:attrNameLst>
                                      </p:cBhvr>
                                      <p:to>
                                        <p:strVal val="visible"/>
                                      </p:to>
                                    </p:set>
                                    <p:anim calcmode="lin" valueType="num">
                                      <p:cBhvr>
                                        <p:cTn id="64" dur="500" fill="hold"/>
                                        <p:tgtEl>
                                          <p:spTgt spid="68"/>
                                        </p:tgtEl>
                                        <p:attrNameLst>
                                          <p:attrName>ppt_w</p:attrName>
                                        </p:attrNameLst>
                                      </p:cBhvr>
                                      <p:tavLst>
                                        <p:tav tm="0">
                                          <p:val>
                                            <p:fltVal val="0"/>
                                          </p:val>
                                        </p:tav>
                                        <p:tav tm="100000">
                                          <p:val>
                                            <p:strVal val="#ppt_w"/>
                                          </p:val>
                                        </p:tav>
                                      </p:tavLst>
                                    </p:anim>
                                    <p:anim calcmode="lin" valueType="num">
                                      <p:cBhvr>
                                        <p:cTn id="65" dur="500" fill="hold"/>
                                        <p:tgtEl>
                                          <p:spTgt spid="68"/>
                                        </p:tgtEl>
                                        <p:attrNameLst>
                                          <p:attrName>ppt_h</p:attrName>
                                        </p:attrNameLst>
                                      </p:cBhvr>
                                      <p:tavLst>
                                        <p:tav tm="0">
                                          <p:val>
                                            <p:fltVal val="0"/>
                                          </p:val>
                                        </p:tav>
                                        <p:tav tm="100000">
                                          <p:val>
                                            <p:strVal val="#ppt_h"/>
                                          </p:val>
                                        </p:tav>
                                      </p:tavLst>
                                    </p:anim>
                                    <p:anim calcmode="lin" valueType="num">
                                      <p:cBhvr>
                                        <p:cTn id="66" dur="500" fill="hold"/>
                                        <p:tgtEl>
                                          <p:spTgt spid="68"/>
                                        </p:tgtEl>
                                        <p:attrNameLst>
                                          <p:attrName>style.rotation</p:attrName>
                                        </p:attrNameLst>
                                      </p:cBhvr>
                                      <p:tavLst>
                                        <p:tav tm="0">
                                          <p:val>
                                            <p:fltVal val="360"/>
                                          </p:val>
                                        </p:tav>
                                        <p:tav tm="100000">
                                          <p:val>
                                            <p:fltVal val="0"/>
                                          </p:val>
                                        </p:tav>
                                      </p:tavLst>
                                    </p:anim>
                                    <p:animEffect transition="in" filter="fade">
                                      <p:cBhvr>
                                        <p:cTn id="67" dur="500"/>
                                        <p:tgtEl>
                                          <p:spTgt spid="68"/>
                                        </p:tgtEl>
                                      </p:cBhvr>
                                    </p:animEffect>
                                  </p:childTnLst>
                                </p:cTn>
                              </p:par>
                            </p:childTnLst>
                          </p:cTn>
                        </p:par>
                        <p:par>
                          <p:cTn id="68" fill="hold">
                            <p:stCondLst>
                              <p:cond delay="6500"/>
                            </p:stCondLst>
                            <p:childTnLst>
                              <p:par>
                                <p:cTn id="69" presetID="22" presetClass="entr" presetSubtype="8" fill="hold" nodeType="afterEffect">
                                  <p:stCondLst>
                                    <p:cond delay="0"/>
                                  </p:stCondLst>
                                  <p:childTnLst>
                                    <p:set>
                                      <p:cBhvr>
                                        <p:cTn id="70" dur="1" fill="hold">
                                          <p:stCondLst>
                                            <p:cond delay="0"/>
                                          </p:stCondLst>
                                        </p:cTn>
                                        <p:tgtEl>
                                          <p:spTgt spid="88"/>
                                        </p:tgtEl>
                                        <p:attrNameLst>
                                          <p:attrName>style.visibility</p:attrName>
                                        </p:attrNameLst>
                                      </p:cBhvr>
                                      <p:to>
                                        <p:strVal val="visible"/>
                                      </p:to>
                                    </p:set>
                                    <p:animEffect transition="in" filter="wipe(left)">
                                      <p:cBhvr>
                                        <p:cTn id="71" dur="500"/>
                                        <p:tgtEl>
                                          <p:spTgt spid="88"/>
                                        </p:tgtEl>
                                      </p:cBhvr>
                                    </p:animEffect>
                                  </p:childTnLst>
                                </p:cTn>
                              </p:par>
                            </p:childTnLst>
                          </p:cTn>
                        </p:par>
                        <p:par>
                          <p:cTn id="72" fill="hold">
                            <p:stCondLst>
                              <p:cond delay="7000"/>
                            </p:stCondLst>
                            <p:childTnLst>
                              <p:par>
                                <p:cTn id="73" presetID="49" presetClass="entr" presetSubtype="0" decel="100000" fill="hold" grpId="0" nodeType="afterEffect">
                                  <p:stCondLst>
                                    <p:cond delay="0"/>
                                  </p:stCondLst>
                                  <p:childTnLst>
                                    <p:set>
                                      <p:cBhvr>
                                        <p:cTn id="74" dur="1" fill="hold">
                                          <p:stCondLst>
                                            <p:cond delay="0"/>
                                          </p:stCondLst>
                                        </p:cTn>
                                        <p:tgtEl>
                                          <p:spTgt spid="69"/>
                                        </p:tgtEl>
                                        <p:attrNameLst>
                                          <p:attrName>style.visibility</p:attrName>
                                        </p:attrNameLst>
                                      </p:cBhvr>
                                      <p:to>
                                        <p:strVal val="visible"/>
                                      </p:to>
                                    </p:set>
                                    <p:anim calcmode="lin" valueType="num">
                                      <p:cBhvr>
                                        <p:cTn id="75" dur="500" fill="hold"/>
                                        <p:tgtEl>
                                          <p:spTgt spid="69"/>
                                        </p:tgtEl>
                                        <p:attrNameLst>
                                          <p:attrName>ppt_w</p:attrName>
                                        </p:attrNameLst>
                                      </p:cBhvr>
                                      <p:tavLst>
                                        <p:tav tm="0">
                                          <p:val>
                                            <p:fltVal val="0"/>
                                          </p:val>
                                        </p:tav>
                                        <p:tav tm="100000">
                                          <p:val>
                                            <p:strVal val="#ppt_w"/>
                                          </p:val>
                                        </p:tav>
                                      </p:tavLst>
                                    </p:anim>
                                    <p:anim calcmode="lin" valueType="num">
                                      <p:cBhvr>
                                        <p:cTn id="76" dur="500" fill="hold"/>
                                        <p:tgtEl>
                                          <p:spTgt spid="69"/>
                                        </p:tgtEl>
                                        <p:attrNameLst>
                                          <p:attrName>ppt_h</p:attrName>
                                        </p:attrNameLst>
                                      </p:cBhvr>
                                      <p:tavLst>
                                        <p:tav tm="0">
                                          <p:val>
                                            <p:fltVal val="0"/>
                                          </p:val>
                                        </p:tav>
                                        <p:tav tm="100000">
                                          <p:val>
                                            <p:strVal val="#ppt_h"/>
                                          </p:val>
                                        </p:tav>
                                      </p:tavLst>
                                    </p:anim>
                                    <p:anim calcmode="lin" valueType="num">
                                      <p:cBhvr>
                                        <p:cTn id="77" dur="500" fill="hold"/>
                                        <p:tgtEl>
                                          <p:spTgt spid="69"/>
                                        </p:tgtEl>
                                        <p:attrNameLst>
                                          <p:attrName>style.rotation</p:attrName>
                                        </p:attrNameLst>
                                      </p:cBhvr>
                                      <p:tavLst>
                                        <p:tav tm="0">
                                          <p:val>
                                            <p:fltVal val="360"/>
                                          </p:val>
                                        </p:tav>
                                        <p:tav tm="100000">
                                          <p:val>
                                            <p:fltVal val="0"/>
                                          </p:val>
                                        </p:tav>
                                      </p:tavLst>
                                    </p:anim>
                                    <p:animEffect transition="in" filter="fade">
                                      <p:cBhvr>
                                        <p:cTn id="78" dur="500"/>
                                        <p:tgtEl>
                                          <p:spTgt spid="69"/>
                                        </p:tgtEl>
                                      </p:cBhvr>
                                    </p:animEffect>
                                  </p:childTnLst>
                                </p:cTn>
                              </p:par>
                            </p:childTnLst>
                          </p:cTn>
                        </p:par>
                        <p:par>
                          <p:cTn id="79" fill="hold">
                            <p:stCondLst>
                              <p:cond delay="7500"/>
                            </p:stCondLst>
                            <p:childTnLst>
                              <p:par>
                                <p:cTn id="80" presetID="22" presetClass="entr" presetSubtype="8" fill="hold" nodeType="afterEffect">
                                  <p:stCondLst>
                                    <p:cond delay="0"/>
                                  </p:stCondLst>
                                  <p:childTnLst>
                                    <p:set>
                                      <p:cBhvr>
                                        <p:cTn id="81" dur="1" fill="hold">
                                          <p:stCondLst>
                                            <p:cond delay="0"/>
                                          </p:stCondLst>
                                        </p:cTn>
                                        <p:tgtEl>
                                          <p:spTgt spid="95"/>
                                        </p:tgtEl>
                                        <p:attrNameLst>
                                          <p:attrName>style.visibility</p:attrName>
                                        </p:attrNameLst>
                                      </p:cBhvr>
                                      <p:to>
                                        <p:strVal val="visible"/>
                                      </p:to>
                                    </p:set>
                                    <p:animEffect transition="in" filter="wipe(left)">
                                      <p:cBhvr>
                                        <p:cTn id="82" dur="500"/>
                                        <p:tgtEl>
                                          <p:spTgt spid="95"/>
                                        </p:tgtEl>
                                      </p:cBhvr>
                                    </p:animEffect>
                                  </p:childTnLst>
                                </p:cTn>
                              </p:par>
                            </p:childTnLst>
                          </p:cTn>
                        </p:par>
                        <p:par>
                          <p:cTn id="83" fill="hold">
                            <p:stCondLst>
                              <p:cond delay="8000"/>
                            </p:stCondLst>
                            <p:childTnLst>
                              <p:par>
                                <p:cTn id="84" presetID="49" presetClass="entr" presetSubtype="0" decel="100000" fill="hold" grpId="0" nodeType="afterEffect">
                                  <p:stCondLst>
                                    <p:cond delay="0"/>
                                  </p:stCondLst>
                                  <p:childTnLst>
                                    <p:set>
                                      <p:cBhvr>
                                        <p:cTn id="85" dur="1" fill="hold">
                                          <p:stCondLst>
                                            <p:cond delay="0"/>
                                          </p:stCondLst>
                                        </p:cTn>
                                        <p:tgtEl>
                                          <p:spTgt spid="70"/>
                                        </p:tgtEl>
                                        <p:attrNameLst>
                                          <p:attrName>style.visibility</p:attrName>
                                        </p:attrNameLst>
                                      </p:cBhvr>
                                      <p:to>
                                        <p:strVal val="visible"/>
                                      </p:to>
                                    </p:set>
                                    <p:anim calcmode="lin" valueType="num">
                                      <p:cBhvr>
                                        <p:cTn id="86" dur="500" fill="hold"/>
                                        <p:tgtEl>
                                          <p:spTgt spid="70"/>
                                        </p:tgtEl>
                                        <p:attrNameLst>
                                          <p:attrName>ppt_w</p:attrName>
                                        </p:attrNameLst>
                                      </p:cBhvr>
                                      <p:tavLst>
                                        <p:tav tm="0">
                                          <p:val>
                                            <p:fltVal val="0"/>
                                          </p:val>
                                        </p:tav>
                                        <p:tav tm="100000">
                                          <p:val>
                                            <p:strVal val="#ppt_w"/>
                                          </p:val>
                                        </p:tav>
                                      </p:tavLst>
                                    </p:anim>
                                    <p:anim calcmode="lin" valueType="num">
                                      <p:cBhvr>
                                        <p:cTn id="87" dur="500" fill="hold"/>
                                        <p:tgtEl>
                                          <p:spTgt spid="70"/>
                                        </p:tgtEl>
                                        <p:attrNameLst>
                                          <p:attrName>ppt_h</p:attrName>
                                        </p:attrNameLst>
                                      </p:cBhvr>
                                      <p:tavLst>
                                        <p:tav tm="0">
                                          <p:val>
                                            <p:fltVal val="0"/>
                                          </p:val>
                                        </p:tav>
                                        <p:tav tm="100000">
                                          <p:val>
                                            <p:strVal val="#ppt_h"/>
                                          </p:val>
                                        </p:tav>
                                      </p:tavLst>
                                    </p:anim>
                                    <p:anim calcmode="lin" valueType="num">
                                      <p:cBhvr>
                                        <p:cTn id="88" dur="500" fill="hold"/>
                                        <p:tgtEl>
                                          <p:spTgt spid="70"/>
                                        </p:tgtEl>
                                        <p:attrNameLst>
                                          <p:attrName>style.rotation</p:attrName>
                                        </p:attrNameLst>
                                      </p:cBhvr>
                                      <p:tavLst>
                                        <p:tav tm="0">
                                          <p:val>
                                            <p:fltVal val="360"/>
                                          </p:val>
                                        </p:tav>
                                        <p:tav tm="100000">
                                          <p:val>
                                            <p:fltVal val="0"/>
                                          </p:val>
                                        </p:tav>
                                      </p:tavLst>
                                    </p:anim>
                                    <p:animEffect transition="in" filter="fade">
                                      <p:cBhvr>
                                        <p:cTn id="89" dur="500"/>
                                        <p:tgtEl>
                                          <p:spTgt spid="70"/>
                                        </p:tgtEl>
                                      </p:cBhvr>
                                    </p:animEffect>
                                  </p:childTnLst>
                                </p:cTn>
                              </p:par>
                            </p:childTnLst>
                          </p:cTn>
                        </p:par>
                        <p:par>
                          <p:cTn id="90" fill="hold">
                            <p:stCondLst>
                              <p:cond delay="8500"/>
                            </p:stCondLst>
                            <p:childTnLst>
                              <p:par>
                                <p:cTn id="91" presetID="22" presetClass="entr" presetSubtype="8" fill="hold" nodeType="afterEffect">
                                  <p:stCondLst>
                                    <p:cond delay="0"/>
                                  </p:stCondLst>
                                  <p:childTnLst>
                                    <p:set>
                                      <p:cBhvr>
                                        <p:cTn id="92" dur="1" fill="hold">
                                          <p:stCondLst>
                                            <p:cond delay="0"/>
                                          </p:stCondLst>
                                        </p:cTn>
                                        <p:tgtEl>
                                          <p:spTgt spid="102"/>
                                        </p:tgtEl>
                                        <p:attrNameLst>
                                          <p:attrName>style.visibility</p:attrName>
                                        </p:attrNameLst>
                                      </p:cBhvr>
                                      <p:to>
                                        <p:strVal val="visible"/>
                                      </p:to>
                                    </p:set>
                                    <p:animEffect transition="in" filter="wipe(left)">
                                      <p:cBhvr>
                                        <p:cTn id="93"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8" grpId="0" animBg="1"/>
      <p:bldP spid="59" grpId="0" animBg="1"/>
      <p:bldP spid="66" grpId="0"/>
      <p:bldP spid="67" grpId="0"/>
      <p:bldP spid="68" grpId="0"/>
      <p:bldP spid="69" grpId="0"/>
      <p:bldP spid="70" grpId="0"/>
      <p:bldP spid="72" grpId="0"/>
      <p:bldP spid="7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
          <p:cNvSpPr/>
          <p:nvPr/>
        </p:nvSpPr>
        <p:spPr>
          <a:xfrm>
            <a:off x="3046243" y="1173516"/>
            <a:ext cx="1076856" cy="1076494"/>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79A7AD"/>
          </a:solidFill>
          <a:ln w="25400" cap="flat" cmpd="sng" algn="ctr">
            <a:noFill/>
            <a:prstDash val="solid"/>
          </a:ln>
          <a:effectLst/>
        </p:spPr>
        <p:txBody>
          <a:bodyPr lIns="82808" tIns="41403" rIns="82808" bIns="41403" rtlCol="0" anchor="ctr"/>
          <a:lstStyle/>
          <a:p>
            <a:pPr algn="ctr"/>
            <a:endParaRPr lang="zh-CN" altLang="en-US" sz="1800" b="1" kern="0">
              <a:solidFill>
                <a:sysClr val="window" lastClr="FFFFFF"/>
              </a:solidFill>
              <a:latin typeface="微软雅黑" pitchFamily="34" charset="-122"/>
              <a:ea typeface="微软雅黑" pitchFamily="34" charset="-122"/>
            </a:endParaRPr>
          </a:p>
        </p:txBody>
      </p:sp>
      <p:sp>
        <p:nvSpPr>
          <p:cNvPr id="14" name="椭圆 1"/>
          <p:cNvSpPr/>
          <p:nvPr/>
        </p:nvSpPr>
        <p:spPr>
          <a:xfrm>
            <a:off x="2955396" y="2123349"/>
            <a:ext cx="540989" cy="1076494"/>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chemeClr val="tx1">
              <a:lumMod val="75000"/>
              <a:lumOff val="25000"/>
            </a:schemeClr>
          </a:solidFill>
          <a:ln w="25400" cap="flat" cmpd="sng" algn="ctr">
            <a:noFill/>
            <a:prstDash val="solid"/>
          </a:ln>
          <a:effectLst/>
        </p:spPr>
        <p:txBody>
          <a:bodyPr lIns="82808" tIns="41403" rIns="82808" bIns="41403" rtlCol="0" anchor="ctr"/>
          <a:lstStyle/>
          <a:p>
            <a:pPr algn="ctr">
              <a:defRPr/>
            </a:pPr>
            <a:endParaRPr lang="zh-CN" altLang="en-US" kern="0">
              <a:solidFill>
                <a:sysClr val="window" lastClr="FFFFFF"/>
              </a:solidFill>
            </a:endParaRPr>
          </a:p>
        </p:txBody>
      </p:sp>
      <p:sp>
        <p:nvSpPr>
          <p:cNvPr id="15" name="椭圆 1"/>
          <p:cNvSpPr/>
          <p:nvPr/>
        </p:nvSpPr>
        <p:spPr>
          <a:xfrm rot="5400000">
            <a:off x="2886628" y="3082306"/>
            <a:ext cx="1071399" cy="1081977"/>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79A7AD"/>
          </a:solidFill>
          <a:ln w="25400" cap="flat" cmpd="sng" algn="ctr">
            <a:noFill/>
            <a:prstDash val="solid"/>
          </a:ln>
          <a:effectLst/>
        </p:spPr>
        <p:txBody>
          <a:bodyPr lIns="82808" tIns="41403" rIns="82808" bIns="41403" rtlCol="0" anchor="ctr"/>
          <a:lstStyle/>
          <a:p>
            <a:pPr algn="ctr"/>
            <a:endParaRPr lang="zh-CN" altLang="en-US" sz="1800" b="1" kern="0">
              <a:solidFill>
                <a:sysClr val="window" lastClr="FFFFFF"/>
              </a:solidFill>
              <a:latin typeface="微软雅黑" pitchFamily="34" charset="-122"/>
              <a:ea typeface="微软雅黑" pitchFamily="34" charset="-122"/>
            </a:endParaRPr>
          </a:p>
        </p:txBody>
      </p:sp>
      <p:sp>
        <p:nvSpPr>
          <p:cNvPr id="16" name="椭圆 1"/>
          <p:cNvSpPr/>
          <p:nvPr/>
        </p:nvSpPr>
        <p:spPr>
          <a:xfrm rot="10800000">
            <a:off x="2090670" y="1033931"/>
            <a:ext cx="1076856" cy="1076494"/>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tx1">
              <a:lumMod val="75000"/>
              <a:lumOff val="25000"/>
            </a:schemeClr>
          </a:solidFill>
          <a:ln w="25400" cap="flat" cmpd="sng" algn="ctr">
            <a:noFill/>
            <a:prstDash val="solid"/>
          </a:ln>
          <a:effectLst/>
        </p:spPr>
        <p:txBody>
          <a:bodyPr lIns="82808" tIns="41403" rIns="82808" bIns="41403" rtlCol="0" anchor="ctr"/>
          <a:lstStyle/>
          <a:p>
            <a:pPr algn="ctr">
              <a:defRPr/>
            </a:pPr>
            <a:endParaRPr lang="zh-CN" altLang="en-US" kern="0">
              <a:solidFill>
                <a:sysClr val="window" lastClr="FFFFFF"/>
              </a:solidFill>
            </a:endParaRPr>
          </a:p>
        </p:txBody>
      </p:sp>
      <p:sp>
        <p:nvSpPr>
          <p:cNvPr id="17" name="椭圆 1"/>
          <p:cNvSpPr/>
          <p:nvPr/>
        </p:nvSpPr>
        <p:spPr>
          <a:xfrm rot="6199008">
            <a:off x="2303877" y="2663832"/>
            <a:ext cx="538247" cy="1019382"/>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rgbClr val="FABE00"/>
          </a:solidFill>
          <a:ln w="25400" cap="flat" cmpd="sng" algn="ctr">
            <a:noFill/>
            <a:prstDash val="solid"/>
          </a:ln>
          <a:effectLst/>
        </p:spPr>
        <p:txBody>
          <a:bodyPr lIns="82808" tIns="41403" rIns="82808" bIns="41403" rtlCol="0" anchor="ctr"/>
          <a:lstStyle/>
          <a:p>
            <a:pPr algn="ctr">
              <a:defRPr/>
            </a:pPr>
            <a:endParaRPr lang="zh-CN" altLang="en-US" kern="0">
              <a:solidFill>
                <a:sysClr val="window" lastClr="FFFFFF"/>
              </a:solidFill>
            </a:endParaRPr>
          </a:p>
        </p:txBody>
      </p:sp>
      <p:sp>
        <p:nvSpPr>
          <p:cNvPr id="18" name="圆角矩形 14"/>
          <p:cNvSpPr/>
          <p:nvPr/>
        </p:nvSpPr>
        <p:spPr>
          <a:xfrm>
            <a:off x="4370830" y="1373667"/>
            <a:ext cx="2587338" cy="421237"/>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79A7AD"/>
          </a:solidFill>
          <a:ln w="25400" cap="flat" cmpd="sng" algn="ctr">
            <a:noFill/>
            <a:prstDash val="solid"/>
          </a:ln>
          <a:effectLst/>
        </p:spPr>
        <p:txBody>
          <a:bodyPr lIns="82808" tIns="41403" rIns="82808" bIns="41403" rtlCol="0" anchor="ctr"/>
          <a:lstStyle/>
          <a:p>
            <a:pPr algn="ctr">
              <a:defRPr/>
            </a:pPr>
            <a:r>
              <a:rPr lang="zh-CN" altLang="en-US" sz="1800" b="1" kern="0" dirty="0">
                <a:solidFill>
                  <a:sysClr val="window" lastClr="FFFFFF"/>
                </a:solidFill>
                <a:latin typeface="微软雅黑" pitchFamily="34" charset="-122"/>
                <a:ea typeface="微软雅黑" pitchFamily="34" charset="-122"/>
              </a:rPr>
              <a:t>您的标题写在这里</a:t>
            </a:r>
          </a:p>
        </p:txBody>
      </p:sp>
      <p:sp>
        <p:nvSpPr>
          <p:cNvPr id="19" name="圆角矩形 14"/>
          <p:cNvSpPr/>
          <p:nvPr/>
        </p:nvSpPr>
        <p:spPr>
          <a:xfrm>
            <a:off x="4370830" y="3159521"/>
            <a:ext cx="2587338" cy="421237"/>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79A7AD"/>
          </a:solidFill>
          <a:ln w="25400" cap="flat" cmpd="sng" algn="ctr">
            <a:noFill/>
            <a:prstDash val="solid"/>
          </a:ln>
          <a:effectLst/>
        </p:spPr>
        <p:txBody>
          <a:bodyPr lIns="82808" tIns="41403" rIns="82808" bIns="41403" rtlCol="0" anchor="ctr"/>
          <a:lstStyle/>
          <a:p>
            <a:pPr algn="ctr"/>
            <a:r>
              <a:rPr lang="zh-CN" altLang="en-US" sz="1800" b="1" kern="0" dirty="0">
                <a:solidFill>
                  <a:sysClr val="window" lastClr="FFFFFF"/>
                </a:solidFill>
                <a:latin typeface="微软雅黑" pitchFamily="34" charset="-122"/>
                <a:ea typeface="微软雅黑" pitchFamily="34" charset="-122"/>
              </a:rPr>
              <a:t>您的标题写在这里</a:t>
            </a:r>
          </a:p>
        </p:txBody>
      </p:sp>
      <p:sp>
        <p:nvSpPr>
          <p:cNvPr id="20" name="TextBox 19"/>
          <p:cNvSpPr txBox="1"/>
          <p:nvPr/>
        </p:nvSpPr>
        <p:spPr>
          <a:xfrm>
            <a:off x="3352825" y="1312296"/>
            <a:ext cx="395879" cy="697009"/>
          </a:xfrm>
          <a:prstGeom prst="rect">
            <a:avLst/>
          </a:prstGeom>
          <a:noFill/>
        </p:spPr>
        <p:txBody>
          <a:bodyPr wrap="square" lIns="82808" tIns="41403" rIns="82808" bIns="41403" rtlCol="0">
            <a:spAutoFit/>
          </a:bodyPr>
          <a:lstStyle/>
          <a:p>
            <a:pPr>
              <a:defRPr/>
            </a:pPr>
            <a:r>
              <a:rPr lang="en-US" altLang="zh-CN" sz="4000" b="1" kern="0" dirty="0">
                <a:solidFill>
                  <a:schemeClr val="bg1">
                    <a:lumMod val="50000"/>
                  </a:schemeClr>
                </a:solidFill>
                <a:latin typeface="Arial Black" pitchFamily="34" charset="0"/>
                <a:ea typeface="微软雅黑" pitchFamily="34" charset="-122"/>
              </a:rPr>
              <a:t>A</a:t>
            </a:r>
            <a:endParaRPr lang="zh-CN" altLang="en-US" sz="4000" b="1" kern="0" dirty="0">
              <a:solidFill>
                <a:schemeClr val="bg1">
                  <a:lumMod val="50000"/>
                </a:schemeClr>
              </a:solidFill>
              <a:latin typeface="Arial Black" pitchFamily="34" charset="0"/>
              <a:ea typeface="微软雅黑" pitchFamily="34" charset="-122"/>
            </a:endParaRPr>
          </a:p>
        </p:txBody>
      </p:sp>
      <p:sp>
        <p:nvSpPr>
          <p:cNvPr id="21" name="TextBox 20"/>
          <p:cNvSpPr txBox="1"/>
          <p:nvPr/>
        </p:nvSpPr>
        <p:spPr>
          <a:xfrm>
            <a:off x="3162890" y="3284532"/>
            <a:ext cx="395879" cy="697009"/>
          </a:xfrm>
          <a:prstGeom prst="rect">
            <a:avLst/>
          </a:prstGeom>
          <a:noFill/>
        </p:spPr>
        <p:txBody>
          <a:bodyPr wrap="square" lIns="82808" tIns="41403" rIns="82808" bIns="41403" rtlCol="0">
            <a:spAutoFit/>
          </a:bodyPr>
          <a:lstStyle/>
          <a:p>
            <a:pPr>
              <a:defRPr/>
            </a:pPr>
            <a:r>
              <a:rPr lang="en-US" altLang="zh-CN" sz="4000" b="1" kern="0" dirty="0">
                <a:solidFill>
                  <a:schemeClr val="bg1">
                    <a:lumMod val="50000"/>
                  </a:schemeClr>
                </a:solidFill>
                <a:latin typeface="Arial Black" pitchFamily="34" charset="0"/>
                <a:ea typeface="微软雅黑" pitchFamily="34" charset="-122"/>
              </a:rPr>
              <a:t>B</a:t>
            </a:r>
            <a:endParaRPr lang="zh-CN" altLang="en-US" sz="4000" b="1" kern="0" dirty="0">
              <a:solidFill>
                <a:schemeClr val="bg1">
                  <a:lumMod val="50000"/>
                </a:schemeClr>
              </a:solidFill>
              <a:latin typeface="Arial Black" pitchFamily="34" charset="0"/>
              <a:ea typeface="微软雅黑" pitchFamily="34" charset="-122"/>
            </a:endParaRPr>
          </a:p>
        </p:txBody>
      </p:sp>
      <p:sp>
        <p:nvSpPr>
          <p:cNvPr id="22" name="TextBox 21"/>
          <p:cNvSpPr txBox="1"/>
          <p:nvPr/>
        </p:nvSpPr>
        <p:spPr>
          <a:xfrm>
            <a:off x="4571115" y="1964591"/>
            <a:ext cx="2897959" cy="831488"/>
          </a:xfrm>
          <a:prstGeom prst="rect">
            <a:avLst/>
          </a:prstGeom>
          <a:noFill/>
        </p:spPr>
        <p:txBody>
          <a:bodyPr wrap="square" lIns="82808" tIns="41403" rIns="82808" bIns="41403" rtlCol="0">
            <a:spAutoFit/>
          </a:bodyPr>
          <a:lstStyle/>
          <a:p>
            <a:pPr>
              <a:lnSpc>
                <a:spcPct val="130000"/>
              </a:lnSpc>
              <a:defRPr/>
            </a:pPr>
            <a:r>
              <a:rPr lang="zh-CN" altLang="en-US" sz="1200" kern="0" dirty="0">
                <a:solidFill>
                  <a:schemeClr val="tx1">
                    <a:lumMod val="95000"/>
                    <a:lumOff val="5000"/>
                  </a:schemeClr>
                </a:solidFill>
                <a:latin typeface="微软雅黑" pitchFamily="34" charset="-122"/>
                <a:ea typeface="微软雅黑" pitchFamily="34" charset="-122"/>
              </a:rPr>
              <a:t>您的内容打在这里，或通过复制您的文本后在此框中选择粘贴并选择只保留文字您的内容打在这里</a:t>
            </a:r>
            <a:endParaRPr lang="en-US" altLang="zh-CN" sz="1400" kern="0" dirty="0">
              <a:solidFill>
                <a:schemeClr val="tx1">
                  <a:lumMod val="95000"/>
                  <a:lumOff val="5000"/>
                </a:schemeClr>
              </a:solidFill>
              <a:latin typeface="微软雅黑" pitchFamily="34" charset="-122"/>
              <a:ea typeface="微软雅黑" pitchFamily="34" charset="-122"/>
            </a:endParaRPr>
          </a:p>
        </p:txBody>
      </p:sp>
      <p:sp>
        <p:nvSpPr>
          <p:cNvPr id="23" name="TextBox 22"/>
          <p:cNvSpPr txBox="1"/>
          <p:nvPr/>
        </p:nvSpPr>
        <p:spPr>
          <a:xfrm>
            <a:off x="4607844" y="3674096"/>
            <a:ext cx="3114243" cy="332919"/>
          </a:xfrm>
          <a:prstGeom prst="rect">
            <a:avLst/>
          </a:prstGeom>
          <a:noFill/>
        </p:spPr>
        <p:txBody>
          <a:bodyPr wrap="square" lIns="82808" tIns="41403" rIns="82808" bIns="41403" rtlCol="0">
            <a:spAutoFit/>
          </a:bodyPr>
          <a:lstStyle/>
          <a:p>
            <a:pPr>
              <a:lnSpc>
                <a:spcPct val="130000"/>
              </a:lnSpc>
              <a:defRPr/>
            </a:pPr>
            <a:r>
              <a:rPr lang="zh-CN" altLang="en-US" sz="1200" kern="0" dirty="0">
                <a:solidFill>
                  <a:schemeClr val="tx1">
                    <a:lumMod val="95000"/>
                    <a:lumOff val="5000"/>
                  </a:schemeClr>
                </a:solidFill>
                <a:latin typeface="微软雅黑" pitchFamily="34" charset="-122"/>
                <a:ea typeface="微软雅黑" pitchFamily="34" charset="-122"/>
              </a:rPr>
              <a:t>您的内容打在这里，或通过复制您的文本</a:t>
            </a:r>
            <a:endParaRPr lang="en-US" altLang="zh-CN" sz="1200" kern="0" dirty="0">
              <a:solidFill>
                <a:schemeClr val="tx1">
                  <a:lumMod val="95000"/>
                  <a:lumOff val="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185553552"/>
      </p:ext>
    </p:extLst>
  </p:cSld>
  <p:clrMapOvr>
    <a:masterClrMapping/>
  </p:clrMapOvr>
  <p:transition spd="slow" advClick="0"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250"/>
                                        <p:tgtEl>
                                          <p:spTgt spid="16"/>
                                        </p:tgtEl>
                                      </p:cBhvr>
                                    </p:animEffect>
                                  </p:childTnLst>
                                </p:cTn>
                              </p:par>
                            </p:childTnLst>
                          </p:cTn>
                        </p:par>
                        <p:par>
                          <p:cTn id="8" fill="hold">
                            <p:stCondLst>
                              <p:cond delay="250"/>
                            </p:stCondLst>
                            <p:childTnLst>
                              <p:par>
                                <p:cTn id="9" presetID="22" presetClass="entr" presetSubtype="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250"/>
                                        <p:tgtEl>
                                          <p:spTgt spid="13"/>
                                        </p:tgtEl>
                                      </p:cBhvr>
                                    </p:animEffect>
                                  </p:childTnLst>
                                </p:cTn>
                              </p:par>
                            </p:childTnLst>
                          </p:cTn>
                        </p:par>
                        <p:par>
                          <p:cTn id="12" fill="hold">
                            <p:stCondLst>
                              <p:cond delay="500"/>
                            </p:stCondLst>
                            <p:childTnLst>
                              <p:par>
                                <p:cTn id="13" presetID="22"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up)">
                                      <p:cBhvr>
                                        <p:cTn id="15" dur="250"/>
                                        <p:tgtEl>
                                          <p:spTgt spid="14"/>
                                        </p:tgtEl>
                                      </p:cBhvr>
                                    </p:animEffect>
                                  </p:childTnLst>
                                </p:cTn>
                              </p:par>
                            </p:childTnLst>
                          </p:cTn>
                        </p:par>
                        <p:par>
                          <p:cTn id="16" fill="hold">
                            <p:stCondLst>
                              <p:cond delay="750"/>
                            </p:stCondLst>
                            <p:childTnLst>
                              <p:par>
                                <p:cTn id="17" presetID="21" presetClass="entr" presetSubtype="1"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heel(1)">
                                      <p:cBhvr>
                                        <p:cTn id="19" dur="1000"/>
                                        <p:tgtEl>
                                          <p:spTgt spid="15"/>
                                        </p:tgtEl>
                                      </p:cBhvr>
                                    </p:animEffect>
                                  </p:childTnLst>
                                </p:cTn>
                              </p:par>
                              <p:par>
                                <p:cTn id="20" presetID="22" presetClass="entr" presetSubtype="2" fill="hold" grpId="0" nodeType="withEffect">
                                  <p:stCondLst>
                                    <p:cond delay="750"/>
                                  </p:stCondLst>
                                  <p:childTnLst>
                                    <p:set>
                                      <p:cBhvr>
                                        <p:cTn id="21" dur="1" fill="hold">
                                          <p:stCondLst>
                                            <p:cond delay="0"/>
                                          </p:stCondLst>
                                        </p:cTn>
                                        <p:tgtEl>
                                          <p:spTgt spid="17"/>
                                        </p:tgtEl>
                                        <p:attrNameLst>
                                          <p:attrName>style.visibility</p:attrName>
                                        </p:attrNameLst>
                                      </p:cBhvr>
                                      <p:to>
                                        <p:strVal val="visible"/>
                                      </p:to>
                                    </p:set>
                                    <p:animEffect transition="in" filter="wipe(right)">
                                      <p:cBhvr>
                                        <p:cTn id="22" dur="250"/>
                                        <p:tgtEl>
                                          <p:spTgt spid="17"/>
                                        </p:tgtEl>
                                      </p:cBhvr>
                                    </p:animEffect>
                                  </p:childTnLst>
                                </p:cTn>
                              </p:par>
                            </p:childTnLst>
                          </p:cTn>
                        </p:par>
                        <p:par>
                          <p:cTn id="23" fill="hold">
                            <p:stCondLst>
                              <p:cond delay="1750"/>
                            </p:stCondLst>
                            <p:childTnLst>
                              <p:par>
                                <p:cTn id="24" presetID="42"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anim calcmode="lin" valueType="num">
                                      <p:cBhvr>
                                        <p:cTn id="27" dur="500" fill="hold"/>
                                        <p:tgtEl>
                                          <p:spTgt spid="20"/>
                                        </p:tgtEl>
                                        <p:attrNameLst>
                                          <p:attrName>ppt_x</p:attrName>
                                        </p:attrNameLst>
                                      </p:cBhvr>
                                      <p:tavLst>
                                        <p:tav tm="0">
                                          <p:val>
                                            <p:strVal val="#ppt_x"/>
                                          </p:val>
                                        </p:tav>
                                        <p:tav tm="100000">
                                          <p:val>
                                            <p:strVal val="#ppt_x"/>
                                          </p:val>
                                        </p:tav>
                                      </p:tavLst>
                                    </p:anim>
                                    <p:anim calcmode="lin" valueType="num">
                                      <p:cBhvr>
                                        <p:cTn id="28" dur="500" fill="hold"/>
                                        <p:tgtEl>
                                          <p:spTgt spid="20"/>
                                        </p:tgtEl>
                                        <p:attrNameLst>
                                          <p:attrName>ppt_y</p:attrName>
                                        </p:attrNameLst>
                                      </p:cBhvr>
                                      <p:tavLst>
                                        <p:tav tm="0">
                                          <p:val>
                                            <p:strVal val="#ppt_y+.1"/>
                                          </p:val>
                                        </p:tav>
                                        <p:tav tm="100000">
                                          <p:val>
                                            <p:strVal val="#ppt_y"/>
                                          </p:val>
                                        </p:tav>
                                      </p:tavLst>
                                    </p:anim>
                                  </p:childTnLst>
                                </p:cTn>
                              </p:par>
                            </p:childTnLst>
                          </p:cTn>
                        </p:par>
                        <p:par>
                          <p:cTn id="29" fill="hold">
                            <p:stCondLst>
                              <p:cond delay="2250"/>
                            </p:stCondLst>
                            <p:childTnLst>
                              <p:par>
                                <p:cTn id="30" presetID="22" presetClass="entr" presetSubtype="8"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500"/>
                                        <p:tgtEl>
                                          <p:spTgt spid="18"/>
                                        </p:tgtEl>
                                      </p:cBhvr>
                                    </p:animEffect>
                                  </p:childTnLst>
                                </p:cTn>
                              </p:par>
                            </p:childTnLst>
                          </p:cTn>
                        </p:par>
                        <p:par>
                          <p:cTn id="33" fill="hold">
                            <p:stCondLst>
                              <p:cond delay="2750"/>
                            </p:stCondLst>
                            <p:childTnLst>
                              <p:par>
                                <p:cTn id="34" presetID="22" presetClass="entr" presetSubtype="4"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down)">
                                      <p:cBhvr>
                                        <p:cTn id="36" dur="250"/>
                                        <p:tgtEl>
                                          <p:spTgt spid="22"/>
                                        </p:tgtEl>
                                      </p:cBhvr>
                                    </p:animEffect>
                                  </p:childTnLst>
                                </p:cTn>
                              </p:par>
                            </p:childTnLst>
                          </p:cTn>
                        </p:par>
                        <p:par>
                          <p:cTn id="37" fill="hold">
                            <p:stCondLst>
                              <p:cond delay="3000"/>
                            </p:stCondLst>
                            <p:childTnLst>
                              <p:par>
                                <p:cTn id="38" presetID="42" presetClass="entr" presetSubtype="0"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anim calcmode="lin" valueType="num">
                                      <p:cBhvr>
                                        <p:cTn id="41" dur="500" fill="hold"/>
                                        <p:tgtEl>
                                          <p:spTgt spid="21"/>
                                        </p:tgtEl>
                                        <p:attrNameLst>
                                          <p:attrName>ppt_x</p:attrName>
                                        </p:attrNameLst>
                                      </p:cBhvr>
                                      <p:tavLst>
                                        <p:tav tm="0">
                                          <p:val>
                                            <p:strVal val="#ppt_x"/>
                                          </p:val>
                                        </p:tav>
                                        <p:tav tm="100000">
                                          <p:val>
                                            <p:strVal val="#ppt_x"/>
                                          </p:val>
                                        </p:tav>
                                      </p:tavLst>
                                    </p:anim>
                                    <p:anim calcmode="lin" valueType="num">
                                      <p:cBhvr>
                                        <p:cTn id="42" dur="500" fill="hold"/>
                                        <p:tgtEl>
                                          <p:spTgt spid="21"/>
                                        </p:tgtEl>
                                        <p:attrNameLst>
                                          <p:attrName>ppt_y</p:attrName>
                                        </p:attrNameLst>
                                      </p:cBhvr>
                                      <p:tavLst>
                                        <p:tav tm="0">
                                          <p:val>
                                            <p:strVal val="#ppt_y+.1"/>
                                          </p:val>
                                        </p:tav>
                                        <p:tav tm="100000">
                                          <p:val>
                                            <p:strVal val="#ppt_y"/>
                                          </p:val>
                                        </p:tav>
                                      </p:tavLst>
                                    </p:anim>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000"/>
                            </p:stCondLst>
                            <p:childTnLst>
                              <p:par>
                                <p:cTn id="48" presetID="42" presetClass="entr" presetSubtype="0"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500"/>
                                        <p:tgtEl>
                                          <p:spTgt spid="23"/>
                                        </p:tgtEl>
                                      </p:cBhvr>
                                    </p:animEffect>
                                    <p:anim calcmode="lin" valueType="num">
                                      <p:cBhvr>
                                        <p:cTn id="51" dur="500" fill="hold"/>
                                        <p:tgtEl>
                                          <p:spTgt spid="23"/>
                                        </p:tgtEl>
                                        <p:attrNameLst>
                                          <p:attrName>ppt_x</p:attrName>
                                        </p:attrNameLst>
                                      </p:cBhvr>
                                      <p:tavLst>
                                        <p:tav tm="0">
                                          <p:val>
                                            <p:strVal val="#ppt_x"/>
                                          </p:val>
                                        </p:tav>
                                        <p:tav tm="100000">
                                          <p:val>
                                            <p:strVal val="#ppt_x"/>
                                          </p:val>
                                        </p:tav>
                                      </p:tavLst>
                                    </p:anim>
                                    <p:anim calcmode="lin" valueType="num">
                                      <p:cBhvr>
                                        <p:cTn id="52"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p:bldP spid="21" grpId="0"/>
      <p:bldP spid="22" grpId="0"/>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777522" y="2026878"/>
            <a:ext cx="1339325" cy="1097838"/>
            <a:chOff x="7737176" y="3044094"/>
            <a:chExt cx="1677511" cy="1374579"/>
          </a:xfrm>
        </p:grpSpPr>
        <p:grpSp>
          <p:nvGrpSpPr>
            <p:cNvPr id="3" name="组合 2"/>
            <p:cNvGrpSpPr/>
            <p:nvPr/>
          </p:nvGrpSpPr>
          <p:grpSpPr>
            <a:xfrm>
              <a:off x="7737176" y="3044094"/>
              <a:ext cx="1677511" cy="1374579"/>
              <a:chOff x="7647017" y="2699415"/>
              <a:chExt cx="2617944" cy="2145185"/>
            </a:xfrm>
          </p:grpSpPr>
          <p:sp>
            <p:nvSpPr>
              <p:cNvPr id="5" name="Oval 8"/>
              <p:cNvSpPr>
                <a:spLocks noChangeArrowheads="1"/>
              </p:cNvSpPr>
              <p:nvPr/>
            </p:nvSpPr>
            <p:spPr bwMode="auto">
              <a:xfrm flipV="1">
                <a:off x="7647017" y="43994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defRPr/>
                </a:pPr>
                <a:endParaRPr lang="zh-CN" altLang="en-US" kern="0" dirty="0">
                  <a:solidFill>
                    <a:sysClr val="windowText" lastClr="000000"/>
                  </a:solidFill>
                  <a:latin typeface="Arial" pitchFamily="34" charset="0"/>
                  <a:ea typeface="微软雅黑" pitchFamily="34" charset="-122"/>
                </a:endParaRPr>
              </a:p>
            </p:txBody>
          </p:sp>
          <p:sp>
            <p:nvSpPr>
              <p:cNvPr id="6" name="Oval 19"/>
              <p:cNvSpPr>
                <a:spLocks noChangeArrowheads="1"/>
              </p:cNvSpPr>
              <p:nvPr/>
            </p:nvSpPr>
            <p:spPr bwMode="auto">
              <a:xfrm>
                <a:off x="8011516" y="2699415"/>
                <a:ext cx="1931237" cy="1931674"/>
              </a:xfrm>
              <a:prstGeom prst="ellipse">
                <a:avLst/>
              </a:prstGeom>
              <a:solidFill>
                <a:srgbClr val="79A7AD"/>
              </a:solidFill>
              <a:ln w="25400" cap="flat" cmpd="sng" algn="ctr">
                <a:noFill/>
                <a:prstDash val="solid"/>
              </a:ln>
              <a:effectLst/>
            </p:spPr>
            <p:txBody>
              <a:bodyPr rtlCol="0" anchor="ctr"/>
              <a:lstStyle/>
              <a:p>
                <a:pPr algn="ctr"/>
                <a:endParaRPr lang="zh-CN" altLang="en-US" sz="1800" b="1" kern="0" dirty="0">
                  <a:solidFill>
                    <a:sysClr val="window" lastClr="FFFFFF"/>
                  </a:solidFill>
                  <a:latin typeface="微软雅黑" pitchFamily="34" charset="-122"/>
                  <a:ea typeface="微软雅黑" pitchFamily="34" charset="-122"/>
                </a:endParaRPr>
              </a:p>
            </p:txBody>
          </p:sp>
        </p:grpSp>
        <p:sp>
          <p:nvSpPr>
            <p:cNvPr id="4" name="TextBox 3"/>
            <p:cNvSpPr txBox="1"/>
            <p:nvPr/>
          </p:nvSpPr>
          <p:spPr>
            <a:xfrm>
              <a:off x="8036109" y="3341756"/>
              <a:ext cx="1014325" cy="597309"/>
            </a:xfrm>
            <a:prstGeom prst="rect">
              <a:avLst/>
            </a:prstGeom>
            <a:noFill/>
          </p:spPr>
          <p:txBody>
            <a:bodyPr wrap="none" rtlCol="0">
              <a:spAutoFit/>
            </a:bodyPr>
            <a:lstStyle/>
            <a:p>
              <a:pPr>
                <a:defRPr/>
              </a:pPr>
              <a:r>
                <a:rPr lang="en-US" altLang="zh-CN" sz="2500" i="1" kern="0" dirty="0">
                  <a:solidFill>
                    <a:sysClr val="window" lastClr="FFFFFF"/>
                  </a:solidFill>
                  <a:latin typeface="Impact" pitchFamily="34" charset="0"/>
                  <a:ea typeface="微软雅黑" pitchFamily="34" charset="-122"/>
                </a:rPr>
                <a:t>2015</a:t>
              </a:r>
              <a:endParaRPr lang="zh-CN" altLang="en-US" sz="3300" i="1" kern="0" dirty="0">
                <a:solidFill>
                  <a:sysClr val="window" lastClr="FFFFFF"/>
                </a:solidFill>
                <a:latin typeface="Impact" pitchFamily="34" charset="0"/>
                <a:ea typeface="微软雅黑" pitchFamily="34" charset="-122"/>
              </a:endParaRPr>
            </a:p>
          </p:txBody>
        </p:sp>
      </p:grpSp>
      <p:sp>
        <p:nvSpPr>
          <p:cNvPr id="7" name="AutoShape 7"/>
          <p:cNvSpPr>
            <a:spLocks noChangeArrowheads="1"/>
          </p:cNvSpPr>
          <p:nvPr/>
        </p:nvSpPr>
        <p:spPr bwMode="auto">
          <a:xfrm>
            <a:off x="1169585" y="2160847"/>
            <a:ext cx="5336258" cy="731573"/>
          </a:xfrm>
          <a:prstGeom prst="homePlate">
            <a:avLst>
              <a:gd name="adj" fmla="val 40030"/>
            </a:avLst>
          </a:prstGeom>
          <a:gradFill flip="none" rotWithShape="1">
            <a:gsLst>
              <a:gs pos="0">
                <a:schemeClr val="bg1">
                  <a:lumMod val="75000"/>
                  <a:tint val="66000"/>
                  <a:satMod val="160000"/>
                </a:schemeClr>
              </a:gs>
              <a:gs pos="50000">
                <a:schemeClr val="bg1">
                  <a:lumMod val="75000"/>
                  <a:tint val="44500"/>
                  <a:satMod val="160000"/>
                </a:schemeClr>
              </a:gs>
              <a:gs pos="100000">
                <a:schemeClr val="bg1">
                  <a:lumMod val="75000"/>
                  <a:tint val="23500"/>
                  <a:satMod val="160000"/>
                </a:schemeClr>
              </a:gs>
            </a:gsLst>
            <a:path path="circle">
              <a:fillToRect l="50000" t="50000" r="50000" b="50000"/>
            </a:path>
            <a:tileRect/>
          </a:gradFill>
          <a:ln w="9525">
            <a:solidFill>
              <a:schemeClr val="bg1">
                <a:lumMod val="85000"/>
              </a:schemeClr>
            </a:solidFill>
            <a:miter lim="800000"/>
            <a:headEnd/>
            <a:tailEnd/>
          </a:ln>
          <a:effectLst/>
        </p:spPr>
        <p:txBody>
          <a:bodyPr wrap="none" lIns="82808" tIns="41403" rIns="82808" bIns="41403" anchor="ctr"/>
          <a:lstStyle/>
          <a:p>
            <a:pPr marL="323467" indent="-323467">
              <a:lnSpc>
                <a:spcPct val="120000"/>
              </a:lnSpc>
              <a:defRPr/>
            </a:pPr>
            <a:endParaRPr lang="zh-CN" altLang="en-US" sz="1100" kern="0" dirty="0">
              <a:solidFill>
                <a:srgbClr val="646464"/>
              </a:solidFill>
              <a:latin typeface="Arial" pitchFamily="34" charset="0"/>
              <a:ea typeface="微软雅黑" pitchFamily="34" charset="-122"/>
            </a:endParaRPr>
          </a:p>
        </p:txBody>
      </p:sp>
      <p:sp>
        <p:nvSpPr>
          <p:cNvPr id="8" name="AutoShape 8"/>
          <p:cNvSpPr>
            <a:spLocks noChangeArrowheads="1"/>
          </p:cNvSpPr>
          <p:nvPr/>
        </p:nvSpPr>
        <p:spPr bwMode="auto">
          <a:xfrm>
            <a:off x="4890008" y="2151379"/>
            <a:ext cx="452955" cy="749324"/>
          </a:xfrm>
          <a:prstGeom prst="chevron">
            <a:avLst>
              <a:gd name="adj" fmla="val 55472"/>
            </a:avLst>
          </a:prstGeom>
          <a:solidFill>
            <a:srgbClr val="79A7AD"/>
          </a:solidFill>
          <a:ln w="25400" cap="flat" cmpd="sng" algn="ctr">
            <a:noFill/>
            <a:prstDash val="solid"/>
          </a:ln>
          <a:effectLst/>
        </p:spPr>
        <p:txBody>
          <a:bodyPr lIns="82808" tIns="41403" rIns="82808" bIns="41403" rtlCol="0" anchor="ctr"/>
          <a:lstStyle/>
          <a:p>
            <a:pPr algn="ctr"/>
            <a:endParaRPr lang="zh-CN" altLang="en-US" sz="1800" b="1" kern="0" dirty="0">
              <a:solidFill>
                <a:sysClr val="window" lastClr="FFFFFF"/>
              </a:solidFill>
              <a:latin typeface="微软雅黑" pitchFamily="34" charset="-122"/>
              <a:ea typeface="微软雅黑" pitchFamily="34" charset="-122"/>
            </a:endParaRPr>
          </a:p>
        </p:txBody>
      </p:sp>
      <p:sp>
        <p:nvSpPr>
          <p:cNvPr id="9" name="AutoShape 8"/>
          <p:cNvSpPr>
            <a:spLocks noChangeArrowheads="1"/>
          </p:cNvSpPr>
          <p:nvPr/>
        </p:nvSpPr>
        <p:spPr bwMode="auto">
          <a:xfrm>
            <a:off x="3520656" y="2151379"/>
            <a:ext cx="452955" cy="749324"/>
          </a:xfrm>
          <a:prstGeom prst="chevron">
            <a:avLst>
              <a:gd name="adj" fmla="val 55472"/>
            </a:avLst>
          </a:prstGeom>
          <a:solidFill>
            <a:srgbClr val="79A7AD"/>
          </a:solidFill>
          <a:ln w="25400" cap="flat" cmpd="sng" algn="ctr">
            <a:noFill/>
            <a:prstDash val="solid"/>
          </a:ln>
          <a:effectLst/>
        </p:spPr>
        <p:txBody>
          <a:bodyPr lIns="82808" tIns="41403" rIns="82808" bIns="41403" rtlCol="0" anchor="ctr"/>
          <a:lstStyle/>
          <a:p>
            <a:pPr algn="ctr"/>
            <a:endParaRPr lang="zh-CN" altLang="en-US" sz="1800" b="1" kern="0" dirty="0">
              <a:solidFill>
                <a:sysClr val="window" lastClr="FFFFFF"/>
              </a:solidFill>
              <a:latin typeface="微软雅黑" pitchFamily="34" charset="-122"/>
              <a:ea typeface="微软雅黑" pitchFamily="34" charset="-122"/>
            </a:endParaRPr>
          </a:p>
        </p:txBody>
      </p:sp>
      <p:sp>
        <p:nvSpPr>
          <p:cNvPr id="10" name="AutoShape 8"/>
          <p:cNvSpPr>
            <a:spLocks noChangeArrowheads="1"/>
          </p:cNvSpPr>
          <p:nvPr/>
        </p:nvSpPr>
        <p:spPr bwMode="auto">
          <a:xfrm>
            <a:off x="2086097" y="2151379"/>
            <a:ext cx="452955" cy="749324"/>
          </a:xfrm>
          <a:prstGeom prst="chevron">
            <a:avLst>
              <a:gd name="adj" fmla="val 55472"/>
            </a:avLst>
          </a:prstGeom>
          <a:solidFill>
            <a:srgbClr val="79A7AD"/>
          </a:solidFill>
          <a:ln w="25400" cap="flat" cmpd="sng" algn="ctr">
            <a:noFill/>
            <a:prstDash val="solid"/>
          </a:ln>
          <a:effectLst/>
        </p:spPr>
        <p:txBody>
          <a:bodyPr lIns="82808" tIns="41403" rIns="82808" bIns="41403" rtlCol="0" anchor="ctr"/>
          <a:lstStyle/>
          <a:p>
            <a:pPr algn="ctr"/>
            <a:endParaRPr lang="zh-CN" altLang="en-US" sz="1800" b="1" kern="0" dirty="0">
              <a:solidFill>
                <a:sysClr val="window" lastClr="FFFFFF"/>
              </a:solidFill>
              <a:latin typeface="微软雅黑" pitchFamily="34" charset="-122"/>
              <a:ea typeface="微软雅黑" pitchFamily="34" charset="-122"/>
            </a:endParaRPr>
          </a:p>
        </p:txBody>
      </p:sp>
      <p:sp>
        <p:nvSpPr>
          <p:cNvPr id="11" name="AutoShape 8"/>
          <p:cNvSpPr>
            <a:spLocks noChangeArrowheads="1"/>
          </p:cNvSpPr>
          <p:nvPr/>
        </p:nvSpPr>
        <p:spPr bwMode="auto">
          <a:xfrm>
            <a:off x="6194153" y="2151379"/>
            <a:ext cx="452955" cy="749324"/>
          </a:xfrm>
          <a:prstGeom prst="chevron">
            <a:avLst>
              <a:gd name="adj" fmla="val 55472"/>
            </a:avLst>
          </a:prstGeom>
          <a:solidFill>
            <a:srgbClr val="79A7AD"/>
          </a:solidFill>
          <a:ln w="25400" cap="flat" cmpd="sng" algn="ctr">
            <a:noFill/>
            <a:prstDash val="solid"/>
          </a:ln>
          <a:effectLst/>
        </p:spPr>
        <p:txBody>
          <a:bodyPr lIns="82808" tIns="41403" rIns="82808" bIns="41403" rtlCol="0" anchor="ctr"/>
          <a:lstStyle/>
          <a:p>
            <a:pPr algn="ctr"/>
            <a:endParaRPr lang="zh-CN" altLang="en-US" sz="1800" b="1" kern="0" dirty="0">
              <a:solidFill>
                <a:sysClr val="window" lastClr="FFFFFF"/>
              </a:solidFill>
              <a:latin typeface="微软雅黑" pitchFamily="34" charset="-122"/>
              <a:ea typeface="微软雅黑" pitchFamily="34" charset="-122"/>
            </a:endParaRPr>
          </a:p>
        </p:txBody>
      </p:sp>
      <p:sp>
        <p:nvSpPr>
          <p:cNvPr id="12" name="TextBox 11"/>
          <p:cNvSpPr txBox="1"/>
          <p:nvPr/>
        </p:nvSpPr>
        <p:spPr>
          <a:xfrm>
            <a:off x="1315065" y="2374695"/>
            <a:ext cx="767537" cy="334565"/>
          </a:xfrm>
          <a:prstGeom prst="rect">
            <a:avLst/>
          </a:prstGeom>
          <a:noFill/>
        </p:spPr>
        <p:txBody>
          <a:bodyPr wrap="square" lIns="82808" tIns="41403" rIns="82808" bIns="41403" rtlCol="0">
            <a:spAutoFit/>
          </a:bodyPr>
          <a:lstStyle>
            <a:defPPr>
              <a:defRPr lang="zh-CN"/>
            </a:defPPr>
            <a:lvl1pPr>
              <a:defRPr i="1">
                <a:solidFill>
                  <a:srgbClr val="646464"/>
                </a:solidFill>
              </a:defRPr>
            </a:lvl1pPr>
          </a:lstStyle>
          <a:p>
            <a:pPr>
              <a:defRPr/>
            </a:pPr>
            <a:r>
              <a:rPr lang="en-US" altLang="zh-CN" kern="0" dirty="0" smtClean="0">
                <a:latin typeface="Impact" pitchFamily="34" charset="0"/>
                <a:ea typeface="微软雅黑" pitchFamily="34" charset="-122"/>
              </a:rPr>
              <a:t>2001</a:t>
            </a:r>
            <a:endParaRPr lang="zh-CN" altLang="en-US" kern="0" dirty="0">
              <a:latin typeface="Impact" pitchFamily="34" charset="0"/>
              <a:ea typeface="微软雅黑" pitchFamily="34" charset="-122"/>
            </a:endParaRPr>
          </a:p>
        </p:txBody>
      </p:sp>
      <p:sp>
        <p:nvSpPr>
          <p:cNvPr id="13" name="TextBox 12"/>
          <p:cNvSpPr txBox="1"/>
          <p:nvPr/>
        </p:nvSpPr>
        <p:spPr>
          <a:xfrm>
            <a:off x="2734674" y="2374695"/>
            <a:ext cx="715850" cy="334565"/>
          </a:xfrm>
          <a:prstGeom prst="rect">
            <a:avLst/>
          </a:prstGeom>
          <a:noFill/>
        </p:spPr>
        <p:txBody>
          <a:bodyPr wrap="square" lIns="82808" tIns="41403" rIns="82808" bIns="41403" rtlCol="0">
            <a:spAutoFit/>
          </a:bodyPr>
          <a:lstStyle>
            <a:defPPr>
              <a:defRPr lang="zh-CN"/>
            </a:defPPr>
            <a:lvl1pPr>
              <a:defRPr i="1">
                <a:solidFill>
                  <a:srgbClr val="646464"/>
                </a:solidFill>
              </a:defRPr>
            </a:lvl1pPr>
          </a:lstStyle>
          <a:p>
            <a:pPr>
              <a:defRPr/>
            </a:pPr>
            <a:r>
              <a:rPr lang="en-US" altLang="zh-CN" kern="0" dirty="0" smtClean="0">
                <a:latin typeface="Impact" pitchFamily="34" charset="0"/>
                <a:ea typeface="微软雅黑" pitchFamily="34" charset="-122"/>
              </a:rPr>
              <a:t>2012</a:t>
            </a:r>
            <a:endParaRPr lang="zh-CN" altLang="en-US" kern="0" dirty="0">
              <a:latin typeface="Impact" pitchFamily="34" charset="0"/>
              <a:ea typeface="微软雅黑" pitchFamily="34" charset="-122"/>
            </a:endParaRPr>
          </a:p>
        </p:txBody>
      </p:sp>
      <p:sp>
        <p:nvSpPr>
          <p:cNvPr id="14" name="TextBox 13"/>
          <p:cNvSpPr txBox="1"/>
          <p:nvPr/>
        </p:nvSpPr>
        <p:spPr>
          <a:xfrm>
            <a:off x="4169923" y="2374695"/>
            <a:ext cx="847005" cy="334565"/>
          </a:xfrm>
          <a:prstGeom prst="rect">
            <a:avLst/>
          </a:prstGeom>
          <a:noFill/>
        </p:spPr>
        <p:txBody>
          <a:bodyPr wrap="square" lIns="82808" tIns="41403" rIns="82808" bIns="41403" rtlCol="0">
            <a:spAutoFit/>
          </a:bodyPr>
          <a:lstStyle/>
          <a:p>
            <a:pPr>
              <a:defRPr/>
            </a:pPr>
            <a:r>
              <a:rPr lang="en-US" altLang="zh-CN" i="1" kern="0" dirty="0" smtClean="0">
                <a:solidFill>
                  <a:srgbClr val="646464"/>
                </a:solidFill>
                <a:latin typeface="Impact" pitchFamily="34" charset="0"/>
                <a:ea typeface="微软雅黑" pitchFamily="34" charset="-122"/>
              </a:rPr>
              <a:t>2013</a:t>
            </a:r>
            <a:endParaRPr lang="zh-CN" altLang="en-US" i="1" kern="0" dirty="0">
              <a:solidFill>
                <a:srgbClr val="646464"/>
              </a:solidFill>
              <a:latin typeface="Impact" pitchFamily="34" charset="0"/>
              <a:ea typeface="微软雅黑" pitchFamily="34" charset="-122"/>
            </a:endParaRPr>
          </a:p>
        </p:txBody>
      </p:sp>
      <p:sp>
        <p:nvSpPr>
          <p:cNvPr id="15" name="TextBox 14"/>
          <p:cNvSpPr txBox="1"/>
          <p:nvPr/>
        </p:nvSpPr>
        <p:spPr>
          <a:xfrm>
            <a:off x="5538586" y="2374695"/>
            <a:ext cx="847007" cy="334565"/>
          </a:xfrm>
          <a:prstGeom prst="rect">
            <a:avLst/>
          </a:prstGeom>
          <a:noFill/>
        </p:spPr>
        <p:txBody>
          <a:bodyPr wrap="square" lIns="82808" tIns="41403" rIns="82808" bIns="41403" rtlCol="0">
            <a:spAutoFit/>
          </a:bodyPr>
          <a:lstStyle>
            <a:defPPr>
              <a:defRPr lang="zh-CN"/>
            </a:defPPr>
            <a:lvl1pPr>
              <a:defRPr i="1">
                <a:solidFill>
                  <a:srgbClr val="646464"/>
                </a:solidFill>
              </a:defRPr>
            </a:lvl1pPr>
          </a:lstStyle>
          <a:p>
            <a:pPr>
              <a:defRPr/>
            </a:pPr>
            <a:r>
              <a:rPr lang="en-US" altLang="zh-CN" kern="0" dirty="0" smtClean="0">
                <a:latin typeface="Impact" pitchFamily="34" charset="0"/>
                <a:ea typeface="微软雅黑" pitchFamily="34" charset="-122"/>
              </a:rPr>
              <a:t>2014</a:t>
            </a:r>
            <a:endParaRPr lang="zh-CN" altLang="en-US" kern="0" dirty="0">
              <a:latin typeface="Impact" pitchFamily="34" charset="0"/>
              <a:ea typeface="微软雅黑" pitchFamily="34" charset="-122"/>
            </a:endParaRPr>
          </a:p>
        </p:txBody>
      </p:sp>
      <p:grpSp>
        <p:nvGrpSpPr>
          <p:cNvPr id="16" name="组合 15"/>
          <p:cNvGrpSpPr/>
          <p:nvPr/>
        </p:nvGrpSpPr>
        <p:grpSpPr>
          <a:xfrm>
            <a:off x="1457839" y="2797591"/>
            <a:ext cx="1537663" cy="1205532"/>
            <a:chOff x="941884" y="3983470"/>
            <a:chExt cx="1925931" cy="1509419"/>
          </a:xfrm>
        </p:grpSpPr>
        <p:cxnSp>
          <p:nvCxnSpPr>
            <p:cNvPr id="17" name="直接连接符 16"/>
            <p:cNvCxnSpPr/>
            <p:nvPr/>
          </p:nvCxnSpPr>
          <p:spPr>
            <a:xfrm>
              <a:off x="941884" y="3983470"/>
              <a:ext cx="0" cy="1358533"/>
            </a:xfrm>
            <a:prstGeom prst="line">
              <a:avLst/>
            </a:prstGeom>
            <a:noFill/>
            <a:ln w="9525" cap="flat" cmpd="sng" algn="ctr">
              <a:solidFill>
                <a:srgbClr val="888888"/>
              </a:solidFill>
              <a:prstDash val="solid"/>
              <a:headEnd type="oval" w="med" len="med"/>
              <a:tailEnd type="oval" w="med" len="med"/>
            </a:ln>
            <a:effectLst/>
          </p:spPr>
        </p:cxnSp>
        <p:sp>
          <p:nvSpPr>
            <p:cNvPr id="18" name="TextBox 17"/>
            <p:cNvSpPr txBox="1"/>
            <p:nvPr/>
          </p:nvSpPr>
          <p:spPr>
            <a:xfrm>
              <a:off x="941884" y="4393274"/>
              <a:ext cx="1925931" cy="1099615"/>
            </a:xfrm>
            <a:prstGeom prst="rect">
              <a:avLst/>
            </a:prstGeom>
            <a:noFill/>
          </p:spPr>
          <p:txBody>
            <a:bodyPr wrap="square" rtlCol="0">
              <a:spAutoFit/>
            </a:bodyPr>
            <a:lstStyle/>
            <a:p>
              <a:pPr>
                <a:lnSpc>
                  <a:spcPct val="150000"/>
                </a:lnSpc>
                <a:defRPr/>
              </a:pPr>
              <a:r>
                <a:rPr lang="zh-CN" altLang="en-US" sz="1400" b="1" kern="0" dirty="0">
                  <a:latin typeface="Arial" pitchFamily="34" charset="0"/>
                  <a:ea typeface="微软雅黑" pitchFamily="34" charset="-122"/>
                </a:rPr>
                <a:t>此处添加标题</a:t>
              </a:r>
              <a:endParaRPr lang="en-US" altLang="zh-CN" sz="1400" b="1" kern="0" dirty="0">
                <a:latin typeface="Arial" pitchFamily="34" charset="0"/>
                <a:ea typeface="微软雅黑" pitchFamily="34" charset="-122"/>
              </a:endParaRPr>
            </a:p>
            <a:p>
              <a:pPr>
                <a:lnSpc>
                  <a:spcPct val="150000"/>
                </a:lnSpc>
                <a:defRPr/>
              </a:pPr>
              <a:r>
                <a:rPr lang="zh-CN" altLang="en-US" sz="1000" kern="0" dirty="0">
                  <a:latin typeface="Arial" pitchFamily="34" charset="0"/>
                  <a:ea typeface="微软雅黑" pitchFamily="34" charset="-122"/>
                </a:rPr>
                <a:t>点击此处添加段落文本</a:t>
              </a:r>
            </a:p>
            <a:p>
              <a:pPr>
                <a:lnSpc>
                  <a:spcPct val="150000"/>
                </a:lnSpc>
                <a:defRPr/>
              </a:pPr>
              <a:r>
                <a:rPr lang="zh-CN" altLang="en-US" sz="1000" kern="0" dirty="0">
                  <a:latin typeface="Arial" pitchFamily="34" charset="0"/>
                  <a:ea typeface="微软雅黑" pitchFamily="34" charset="-122"/>
                </a:rPr>
                <a:t>点击此处添加段落文本</a:t>
              </a:r>
            </a:p>
          </p:txBody>
        </p:sp>
      </p:grpSp>
      <p:grpSp>
        <p:nvGrpSpPr>
          <p:cNvPr id="19" name="组合 18"/>
          <p:cNvGrpSpPr/>
          <p:nvPr/>
        </p:nvGrpSpPr>
        <p:grpSpPr>
          <a:xfrm>
            <a:off x="2865089" y="1042458"/>
            <a:ext cx="1537663" cy="1200044"/>
            <a:chOff x="2293144" y="1916832"/>
            <a:chExt cx="1925931" cy="1502549"/>
          </a:xfrm>
        </p:grpSpPr>
        <p:cxnSp>
          <p:nvCxnSpPr>
            <p:cNvPr id="20" name="直接连接符 19"/>
            <p:cNvCxnSpPr/>
            <p:nvPr/>
          </p:nvCxnSpPr>
          <p:spPr>
            <a:xfrm>
              <a:off x="2293144" y="2060848"/>
              <a:ext cx="0" cy="1358533"/>
            </a:xfrm>
            <a:prstGeom prst="line">
              <a:avLst/>
            </a:prstGeom>
            <a:noFill/>
            <a:ln w="9525" cap="flat" cmpd="sng" algn="ctr">
              <a:solidFill>
                <a:srgbClr val="888888"/>
              </a:solidFill>
              <a:prstDash val="solid"/>
              <a:headEnd type="oval" w="med" len="med"/>
              <a:tailEnd type="oval" w="med" len="med"/>
            </a:ln>
            <a:effectLst/>
          </p:spPr>
        </p:cxnSp>
        <p:sp>
          <p:nvSpPr>
            <p:cNvPr id="21" name="TextBox 20"/>
            <p:cNvSpPr txBox="1"/>
            <p:nvPr/>
          </p:nvSpPr>
          <p:spPr>
            <a:xfrm>
              <a:off x="2293144" y="1916832"/>
              <a:ext cx="1925931" cy="1099615"/>
            </a:xfrm>
            <a:prstGeom prst="rect">
              <a:avLst/>
            </a:prstGeom>
            <a:noFill/>
          </p:spPr>
          <p:txBody>
            <a:bodyPr wrap="square" rtlCol="0">
              <a:spAutoFit/>
            </a:bodyPr>
            <a:lstStyle/>
            <a:p>
              <a:pPr>
                <a:lnSpc>
                  <a:spcPct val="150000"/>
                </a:lnSpc>
                <a:defRPr/>
              </a:pPr>
              <a:r>
                <a:rPr lang="zh-CN" altLang="en-US" sz="1400" b="1" kern="0" dirty="0">
                  <a:latin typeface="Arial" pitchFamily="34" charset="0"/>
                  <a:ea typeface="微软雅黑" pitchFamily="34" charset="-122"/>
                </a:rPr>
                <a:t>此处添加标题</a:t>
              </a:r>
              <a:endParaRPr lang="en-US" altLang="zh-CN" sz="1400" b="1" kern="0" dirty="0">
                <a:latin typeface="Arial" pitchFamily="34" charset="0"/>
                <a:ea typeface="微软雅黑" pitchFamily="34" charset="-122"/>
              </a:endParaRPr>
            </a:p>
            <a:p>
              <a:pPr>
                <a:lnSpc>
                  <a:spcPct val="150000"/>
                </a:lnSpc>
                <a:defRPr/>
              </a:pPr>
              <a:r>
                <a:rPr lang="zh-CN" altLang="en-US" sz="1000" kern="0" dirty="0">
                  <a:latin typeface="Arial" pitchFamily="34" charset="0"/>
                  <a:ea typeface="微软雅黑" pitchFamily="34" charset="-122"/>
                </a:rPr>
                <a:t>点击此处添加段落文本</a:t>
              </a:r>
            </a:p>
            <a:p>
              <a:pPr>
                <a:lnSpc>
                  <a:spcPct val="150000"/>
                </a:lnSpc>
                <a:defRPr/>
              </a:pPr>
              <a:r>
                <a:rPr lang="zh-CN" altLang="en-US" sz="1000" kern="0" dirty="0">
                  <a:latin typeface="Arial" pitchFamily="34" charset="0"/>
                  <a:ea typeface="微软雅黑" pitchFamily="34" charset="-122"/>
                </a:rPr>
                <a:t>点击此处添加段落文本</a:t>
              </a:r>
            </a:p>
          </p:txBody>
        </p:sp>
      </p:grpSp>
      <p:grpSp>
        <p:nvGrpSpPr>
          <p:cNvPr id="22" name="组合 21"/>
          <p:cNvGrpSpPr/>
          <p:nvPr/>
        </p:nvGrpSpPr>
        <p:grpSpPr>
          <a:xfrm>
            <a:off x="4261752" y="2812796"/>
            <a:ext cx="1537662" cy="1207994"/>
            <a:chOff x="3641104" y="3980384"/>
            <a:chExt cx="1925931" cy="1512504"/>
          </a:xfrm>
        </p:grpSpPr>
        <p:cxnSp>
          <p:nvCxnSpPr>
            <p:cNvPr id="23" name="直接连接符 22"/>
            <p:cNvCxnSpPr/>
            <p:nvPr/>
          </p:nvCxnSpPr>
          <p:spPr>
            <a:xfrm>
              <a:off x="3648596" y="3980384"/>
              <a:ext cx="0" cy="1358533"/>
            </a:xfrm>
            <a:prstGeom prst="line">
              <a:avLst/>
            </a:prstGeom>
            <a:noFill/>
            <a:ln w="9525" cap="flat" cmpd="sng" algn="ctr">
              <a:solidFill>
                <a:srgbClr val="888888"/>
              </a:solidFill>
              <a:prstDash val="solid"/>
              <a:headEnd type="oval" w="med" len="med"/>
              <a:tailEnd type="oval" w="med" len="med"/>
            </a:ln>
            <a:effectLst/>
          </p:spPr>
        </p:cxnSp>
        <p:sp>
          <p:nvSpPr>
            <p:cNvPr id="24" name="TextBox 23"/>
            <p:cNvSpPr txBox="1"/>
            <p:nvPr/>
          </p:nvSpPr>
          <p:spPr>
            <a:xfrm>
              <a:off x="3641104" y="4393273"/>
              <a:ext cx="1925931" cy="1099615"/>
            </a:xfrm>
            <a:prstGeom prst="rect">
              <a:avLst/>
            </a:prstGeom>
            <a:noFill/>
          </p:spPr>
          <p:txBody>
            <a:bodyPr wrap="square" rtlCol="0">
              <a:spAutoFit/>
            </a:bodyPr>
            <a:lstStyle/>
            <a:p>
              <a:pPr>
                <a:lnSpc>
                  <a:spcPct val="150000"/>
                </a:lnSpc>
                <a:defRPr/>
              </a:pPr>
              <a:r>
                <a:rPr lang="zh-CN" altLang="en-US" sz="1400" b="1" kern="0" dirty="0">
                  <a:solidFill>
                    <a:srgbClr val="005BAC"/>
                  </a:solidFill>
                  <a:latin typeface="Arial" pitchFamily="34" charset="0"/>
                  <a:ea typeface="微软雅黑" pitchFamily="34" charset="-122"/>
                </a:rPr>
                <a:t>此处添加标题</a:t>
              </a:r>
              <a:endParaRPr lang="en-US" altLang="zh-CN" sz="1400" b="1" kern="0" dirty="0">
                <a:solidFill>
                  <a:srgbClr val="005BAC"/>
                </a:solidFill>
                <a:latin typeface="Arial" pitchFamily="34" charset="0"/>
                <a:ea typeface="微软雅黑" pitchFamily="34" charset="-122"/>
              </a:endParaRPr>
            </a:p>
            <a:p>
              <a:pPr>
                <a:lnSpc>
                  <a:spcPct val="150000"/>
                </a:lnSpc>
                <a:defRPr/>
              </a:pPr>
              <a:r>
                <a:rPr lang="zh-CN" altLang="en-US" sz="1000" kern="0" dirty="0">
                  <a:solidFill>
                    <a:srgbClr val="005BAC"/>
                  </a:solidFill>
                  <a:latin typeface="Arial" pitchFamily="34" charset="0"/>
                  <a:ea typeface="微软雅黑" pitchFamily="34" charset="-122"/>
                </a:rPr>
                <a:t>点击此处添加段落文本</a:t>
              </a:r>
            </a:p>
            <a:p>
              <a:pPr>
                <a:lnSpc>
                  <a:spcPct val="150000"/>
                </a:lnSpc>
                <a:defRPr/>
              </a:pPr>
              <a:r>
                <a:rPr lang="zh-CN" altLang="en-US" sz="1000" kern="0" dirty="0">
                  <a:solidFill>
                    <a:srgbClr val="005BAC"/>
                  </a:solidFill>
                  <a:latin typeface="Arial" pitchFamily="34" charset="0"/>
                  <a:ea typeface="微软雅黑" pitchFamily="34" charset="-122"/>
                </a:rPr>
                <a:t>点击此处添加段落文本</a:t>
              </a:r>
            </a:p>
          </p:txBody>
        </p:sp>
      </p:grpSp>
      <p:grpSp>
        <p:nvGrpSpPr>
          <p:cNvPr id="25" name="组合 24"/>
          <p:cNvGrpSpPr/>
          <p:nvPr/>
        </p:nvGrpSpPr>
        <p:grpSpPr>
          <a:xfrm>
            <a:off x="5669000" y="1042458"/>
            <a:ext cx="1537663" cy="1200044"/>
            <a:chOff x="5044092" y="1916832"/>
            <a:chExt cx="1925931" cy="1502549"/>
          </a:xfrm>
        </p:grpSpPr>
        <p:cxnSp>
          <p:nvCxnSpPr>
            <p:cNvPr id="26" name="直接连接符 25"/>
            <p:cNvCxnSpPr/>
            <p:nvPr/>
          </p:nvCxnSpPr>
          <p:spPr>
            <a:xfrm>
              <a:off x="5044092" y="2060848"/>
              <a:ext cx="0" cy="1358533"/>
            </a:xfrm>
            <a:prstGeom prst="line">
              <a:avLst/>
            </a:prstGeom>
            <a:noFill/>
            <a:ln w="9525" cap="flat" cmpd="sng" algn="ctr">
              <a:solidFill>
                <a:srgbClr val="888888"/>
              </a:solidFill>
              <a:prstDash val="solid"/>
              <a:headEnd type="oval" w="med" len="med"/>
              <a:tailEnd type="oval" w="med" len="med"/>
            </a:ln>
            <a:effectLst/>
          </p:spPr>
        </p:cxnSp>
        <p:sp>
          <p:nvSpPr>
            <p:cNvPr id="27" name="TextBox 26"/>
            <p:cNvSpPr txBox="1"/>
            <p:nvPr/>
          </p:nvSpPr>
          <p:spPr>
            <a:xfrm>
              <a:off x="5044092" y="1916832"/>
              <a:ext cx="1925931" cy="1099615"/>
            </a:xfrm>
            <a:prstGeom prst="rect">
              <a:avLst/>
            </a:prstGeom>
            <a:noFill/>
          </p:spPr>
          <p:txBody>
            <a:bodyPr wrap="square" rtlCol="0">
              <a:spAutoFit/>
            </a:bodyPr>
            <a:lstStyle/>
            <a:p>
              <a:pPr>
                <a:lnSpc>
                  <a:spcPct val="150000"/>
                </a:lnSpc>
                <a:defRPr/>
              </a:pPr>
              <a:r>
                <a:rPr lang="zh-CN" altLang="en-US" sz="1400" b="1" kern="0" dirty="0">
                  <a:latin typeface="Arial" pitchFamily="34" charset="0"/>
                  <a:ea typeface="微软雅黑" pitchFamily="34" charset="-122"/>
                </a:rPr>
                <a:t>此处添加标题</a:t>
              </a:r>
              <a:endParaRPr lang="en-US" altLang="zh-CN" sz="1400" b="1" kern="0" dirty="0">
                <a:latin typeface="Arial" pitchFamily="34" charset="0"/>
                <a:ea typeface="微软雅黑" pitchFamily="34" charset="-122"/>
              </a:endParaRPr>
            </a:p>
            <a:p>
              <a:pPr>
                <a:lnSpc>
                  <a:spcPct val="150000"/>
                </a:lnSpc>
                <a:defRPr/>
              </a:pPr>
              <a:r>
                <a:rPr lang="zh-CN" altLang="en-US" sz="1000" kern="0" dirty="0">
                  <a:latin typeface="Arial" pitchFamily="34" charset="0"/>
                  <a:ea typeface="微软雅黑" pitchFamily="34" charset="-122"/>
                </a:rPr>
                <a:t>点击此处添加段落文本</a:t>
              </a:r>
            </a:p>
            <a:p>
              <a:pPr>
                <a:lnSpc>
                  <a:spcPct val="150000"/>
                </a:lnSpc>
                <a:defRPr/>
              </a:pPr>
              <a:r>
                <a:rPr lang="zh-CN" altLang="en-US" sz="1000" kern="0" dirty="0">
                  <a:latin typeface="Arial" pitchFamily="34" charset="0"/>
                  <a:ea typeface="微软雅黑" pitchFamily="34" charset="-122"/>
                </a:rPr>
                <a:t>点击此处添加段落文本</a:t>
              </a:r>
            </a:p>
          </p:txBody>
        </p:sp>
      </p:grpSp>
    </p:spTree>
    <p:extLst>
      <p:ext uri="{BB962C8B-B14F-4D97-AF65-F5344CB8AC3E}">
        <p14:creationId xmlns:p14="http://schemas.microsoft.com/office/powerpoint/2010/main" val="1185553552"/>
      </p:ext>
    </p:extLst>
  </p:cSld>
  <p:clrMapOvr>
    <a:masterClrMapping/>
  </p:clrMapOvr>
  <p:transition spd="slow" advClick="0"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20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0-#ppt_w/2"/>
                                          </p:val>
                                        </p:tav>
                                        <p:tav tm="100000">
                                          <p:val>
                                            <p:strVal val="#ppt_x"/>
                                          </p:val>
                                        </p:tav>
                                      </p:tavLst>
                                    </p:anim>
                                    <p:anim calcmode="lin" valueType="num">
                                      <p:cBhvr additive="base">
                                        <p:cTn id="17" dur="500" fill="hold"/>
                                        <p:tgtEl>
                                          <p:spTgt spid="9"/>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40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0-#ppt_w/2"/>
                                          </p:val>
                                        </p:tav>
                                        <p:tav tm="100000">
                                          <p:val>
                                            <p:strVal val="#ppt_x"/>
                                          </p:val>
                                        </p:tav>
                                      </p:tavLst>
                                    </p:anim>
                                    <p:anim calcmode="lin" valueType="num">
                                      <p:cBhvr additive="base">
                                        <p:cTn id="21" dur="50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60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0-#ppt_w/2"/>
                                          </p:val>
                                        </p:tav>
                                        <p:tav tm="100000">
                                          <p:val>
                                            <p:strVal val="#ppt_x"/>
                                          </p:val>
                                        </p:tav>
                                      </p:tavLst>
                                    </p:anim>
                                    <p:anim calcmode="lin" valueType="num">
                                      <p:cBhvr additive="base">
                                        <p:cTn id="25" dur="500" fill="hold"/>
                                        <p:tgtEl>
                                          <p:spTgt spid="11"/>
                                        </p:tgtEl>
                                        <p:attrNameLst>
                                          <p:attrName>ppt_y</p:attrName>
                                        </p:attrNameLst>
                                      </p:cBhvr>
                                      <p:tavLst>
                                        <p:tav tm="0">
                                          <p:val>
                                            <p:strVal val="#ppt_y"/>
                                          </p:val>
                                        </p:tav>
                                        <p:tav tm="100000">
                                          <p:val>
                                            <p:strVal val="#ppt_y"/>
                                          </p:val>
                                        </p:tav>
                                      </p:tavLst>
                                    </p:anim>
                                  </p:childTnLst>
                                </p:cTn>
                              </p:par>
                            </p:childTnLst>
                          </p:cTn>
                        </p:par>
                        <p:par>
                          <p:cTn id="26" fill="hold">
                            <p:stCondLst>
                              <p:cond delay="1600"/>
                            </p:stCondLst>
                            <p:childTnLst>
                              <p:par>
                                <p:cTn id="27" presetID="47"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anim calcmode="lin" valueType="num">
                                      <p:cBhvr>
                                        <p:cTn id="30" dur="500" fill="hold"/>
                                        <p:tgtEl>
                                          <p:spTgt spid="12"/>
                                        </p:tgtEl>
                                        <p:attrNameLst>
                                          <p:attrName>ppt_x</p:attrName>
                                        </p:attrNameLst>
                                      </p:cBhvr>
                                      <p:tavLst>
                                        <p:tav tm="0">
                                          <p:val>
                                            <p:strVal val="#ppt_x"/>
                                          </p:val>
                                        </p:tav>
                                        <p:tav tm="100000">
                                          <p:val>
                                            <p:strVal val="#ppt_x"/>
                                          </p:val>
                                        </p:tav>
                                      </p:tavLst>
                                    </p:anim>
                                    <p:anim calcmode="lin" valueType="num">
                                      <p:cBhvr>
                                        <p:cTn id="31" dur="500" fill="hold"/>
                                        <p:tgtEl>
                                          <p:spTgt spid="12"/>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anim calcmode="lin" valueType="num">
                                      <p:cBhvr>
                                        <p:cTn id="35" dur="500" fill="hold"/>
                                        <p:tgtEl>
                                          <p:spTgt spid="13"/>
                                        </p:tgtEl>
                                        <p:attrNameLst>
                                          <p:attrName>ppt_x</p:attrName>
                                        </p:attrNameLst>
                                      </p:cBhvr>
                                      <p:tavLst>
                                        <p:tav tm="0">
                                          <p:val>
                                            <p:strVal val="#ppt_x"/>
                                          </p:val>
                                        </p:tav>
                                        <p:tav tm="100000">
                                          <p:val>
                                            <p:strVal val="#ppt_x"/>
                                          </p:val>
                                        </p:tav>
                                      </p:tavLst>
                                    </p:anim>
                                    <p:anim calcmode="lin" valueType="num">
                                      <p:cBhvr>
                                        <p:cTn id="36" dur="500" fill="hold"/>
                                        <p:tgtEl>
                                          <p:spTgt spid="13"/>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anim calcmode="lin" valueType="num">
                                      <p:cBhvr>
                                        <p:cTn id="40" dur="500" fill="hold"/>
                                        <p:tgtEl>
                                          <p:spTgt spid="14"/>
                                        </p:tgtEl>
                                        <p:attrNameLst>
                                          <p:attrName>ppt_x</p:attrName>
                                        </p:attrNameLst>
                                      </p:cBhvr>
                                      <p:tavLst>
                                        <p:tav tm="0">
                                          <p:val>
                                            <p:strVal val="#ppt_x"/>
                                          </p:val>
                                        </p:tav>
                                        <p:tav tm="100000">
                                          <p:val>
                                            <p:strVal val="#ppt_x"/>
                                          </p:val>
                                        </p:tav>
                                      </p:tavLst>
                                    </p:anim>
                                    <p:anim calcmode="lin" valueType="num">
                                      <p:cBhvr>
                                        <p:cTn id="41" dur="500" fill="hold"/>
                                        <p:tgtEl>
                                          <p:spTgt spid="14"/>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anim calcmode="lin" valueType="num">
                                      <p:cBhvr>
                                        <p:cTn id="45" dur="500" fill="hold"/>
                                        <p:tgtEl>
                                          <p:spTgt spid="15"/>
                                        </p:tgtEl>
                                        <p:attrNameLst>
                                          <p:attrName>ppt_x</p:attrName>
                                        </p:attrNameLst>
                                      </p:cBhvr>
                                      <p:tavLst>
                                        <p:tav tm="0">
                                          <p:val>
                                            <p:strVal val="#ppt_x"/>
                                          </p:val>
                                        </p:tav>
                                        <p:tav tm="100000">
                                          <p:val>
                                            <p:strVal val="#ppt_x"/>
                                          </p:val>
                                        </p:tav>
                                      </p:tavLst>
                                    </p:anim>
                                    <p:anim calcmode="lin" valueType="num">
                                      <p:cBhvr>
                                        <p:cTn id="46" dur="500" fill="hold"/>
                                        <p:tgtEl>
                                          <p:spTgt spid="15"/>
                                        </p:tgtEl>
                                        <p:attrNameLst>
                                          <p:attrName>ppt_y</p:attrName>
                                        </p:attrNameLst>
                                      </p:cBhvr>
                                      <p:tavLst>
                                        <p:tav tm="0">
                                          <p:val>
                                            <p:strVal val="#ppt_y+.1"/>
                                          </p:val>
                                        </p:tav>
                                        <p:tav tm="100000">
                                          <p:val>
                                            <p:strVal val="#ppt_y"/>
                                          </p:val>
                                        </p:tav>
                                      </p:tavLst>
                                    </p:anim>
                                  </p:childTnLst>
                                </p:cTn>
                              </p:par>
                            </p:childTnLst>
                          </p:cTn>
                        </p:par>
                        <p:par>
                          <p:cTn id="47" fill="hold">
                            <p:stCondLst>
                              <p:cond delay="2100"/>
                            </p:stCondLst>
                            <p:childTnLst>
                              <p:par>
                                <p:cTn id="48" presetID="42" presetClass="entr" presetSubtype="0" fill="hold" nodeType="after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fade">
                                      <p:cBhvr>
                                        <p:cTn id="50" dur="500"/>
                                        <p:tgtEl>
                                          <p:spTgt spid="2"/>
                                        </p:tgtEl>
                                      </p:cBhvr>
                                    </p:animEffect>
                                    <p:anim calcmode="lin" valueType="num">
                                      <p:cBhvr>
                                        <p:cTn id="51" dur="500" fill="hold"/>
                                        <p:tgtEl>
                                          <p:spTgt spid="2"/>
                                        </p:tgtEl>
                                        <p:attrNameLst>
                                          <p:attrName>ppt_x</p:attrName>
                                        </p:attrNameLst>
                                      </p:cBhvr>
                                      <p:tavLst>
                                        <p:tav tm="0">
                                          <p:val>
                                            <p:strVal val="#ppt_x"/>
                                          </p:val>
                                        </p:tav>
                                        <p:tav tm="100000">
                                          <p:val>
                                            <p:strVal val="#ppt_x"/>
                                          </p:val>
                                        </p:tav>
                                      </p:tavLst>
                                    </p:anim>
                                    <p:anim calcmode="lin" valueType="num">
                                      <p:cBhvr>
                                        <p:cTn id="52" dur="500" fill="hold"/>
                                        <p:tgtEl>
                                          <p:spTgt spid="2"/>
                                        </p:tgtEl>
                                        <p:attrNameLst>
                                          <p:attrName>ppt_y</p:attrName>
                                        </p:attrNameLst>
                                      </p:cBhvr>
                                      <p:tavLst>
                                        <p:tav tm="0">
                                          <p:val>
                                            <p:strVal val="#ppt_y+.1"/>
                                          </p:val>
                                        </p:tav>
                                        <p:tav tm="100000">
                                          <p:val>
                                            <p:strVal val="#ppt_y"/>
                                          </p:val>
                                        </p:tav>
                                      </p:tavLst>
                                    </p:anim>
                                  </p:childTnLst>
                                </p:cTn>
                              </p:par>
                            </p:childTnLst>
                          </p:cTn>
                        </p:par>
                        <p:par>
                          <p:cTn id="53" fill="hold">
                            <p:stCondLst>
                              <p:cond delay="2600"/>
                            </p:stCondLst>
                            <p:childTnLst>
                              <p:par>
                                <p:cTn id="54" presetID="22" presetClass="entr" presetSubtype="4" fill="hold"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down)">
                                      <p:cBhvr>
                                        <p:cTn id="56" dur="500"/>
                                        <p:tgtEl>
                                          <p:spTgt spid="16"/>
                                        </p:tgtEl>
                                      </p:cBhvr>
                                    </p:animEffect>
                                  </p:childTnLst>
                                </p:cTn>
                              </p:par>
                              <p:par>
                                <p:cTn id="57" presetID="22" presetClass="entr" presetSubtype="4" fill="hold" nodeType="with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down)">
                                      <p:cBhvr>
                                        <p:cTn id="59" dur="500"/>
                                        <p:tgtEl>
                                          <p:spTgt spid="19"/>
                                        </p:tgtEl>
                                      </p:cBhvr>
                                    </p:animEffect>
                                  </p:childTnLst>
                                </p:cTn>
                              </p:par>
                              <p:par>
                                <p:cTn id="60" presetID="22" presetClass="entr" presetSubtype="4" fill="hold"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wipe(down)">
                                      <p:cBhvr>
                                        <p:cTn id="62" dur="500"/>
                                        <p:tgtEl>
                                          <p:spTgt spid="22"/>
                                        </p:tgtEl>
                                      </p:cBhvr>
                                    </p:animEffect>
                                  </p:childTnLst>
                                </p:cTn>
                              </p:par>
                              <p:par>
                                <p:cTn id="63" presetID="22" presetClass="entr" presetSubtype="4" fill="hold" nodeType="with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wipe(down)">
                                      <p:cBhvr>
                                        <p:cTn id="6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p:bldP spid="13" grpId="0"/>
      <p:bldP spid="14"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Thinkpad\Desktop\e3e3.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8195" b="16621"/>
          <a:stretch/>
        </p:blipFill>
        <p:spPr bwMode="auto">
          <a:xfrm>
            <a:off x="4860032" y="632353"/>
            <a:ext cx="3748956" cy="3160311"/>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4549465" y="831725"/>
            <a:ext cx="1010600" cy="1010945"/>
            <a:chOff x="4661090" y="703608"/>
            <a:chExt cx="1116000" cy="1116000"/>
          </a:xfrm>
        </p:grpSpPr>
        <p:grpSp>
          <p:nvGrpSpPr>
            <p:cNvPr id="4" name="组合 3"/>
            <p:cNvGrpSpPr/>
            <p:nvPr/>
          </p:nvGrpSpPr>
          <p:grpSpPr>
            <a:xfrm>
              <a:off x="4661090" y="703608"/>
              <a:ext cx="1116000" cy="1116000"/>
              <a:chOff x="4661090" y="703608"/>
              <a:chExt cx="1116000" cy="1116000"/>
            </a:xfrm>
          </p:grpSpPr>
          <p:sp>
            <p:nvSpPr>
              <p:cNvPr id="6" name="椭圆 5"/>
              <p:cNvSpPr>
                <a:spLocks noChangeAspect="1"/>
              </p:cNvSpPr>
              <p:nvPr/>
            </p:nvSpPr>
            <p:spPr>
              <a:xfrm>
                <a:off x="4661090" y="703608"/>
                <a:ext cx="1116000" cy="1116000"/>
              </a:xfrm>
              <a:prstGeom prst="ellipse">
                <a:avLst/>
              </a:prstGeom>
              <a:solidFill>
                <a:srgbClr val="79A7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a:spLocks noChangeAspect="1"/>
              </p:cNvSpPr>
              <p:nvPr/>
            </p:nvSpPr>
            <p:spPr>
              <a:xfrm>
                <a:off x="4697090" y="739608"/>
                <a:ext cx="1044000" cy="1044000"/>
              </a:xfrm>
              <a:prstGeom prst="ellipse">
                <a:avLst/>
              </a:prstGeom>
              <a:noFill/>
              <a:ln w="952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TextBox 4"/>
            <p:cNvSpPr txBox="1"/>
            <p:nvPr/>
          </p:nvSpPr>
          <p:spPr>
            <a:xfrm>
              <a:off x="4727406" y="969221"/>
              <a:ext cx="1005403" cy="584775"/>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点击添加</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文字模板</a:t>
              </a:r>
            </a:p>
          </p:txBody>
        </p:sp>
      </p:grpSp>
      <p:grpSp>
        <p:nvGrpSpPr>
          <p:cNvPr id="8" name="组合 7"/>
          <p:cNvGrpSpPr/>
          <p:nvPr/>
        </p:nvGrpSpPr>
        <p:grpSpPr>
          <a:xfrm>
            <a:off x="5367085" y="2268440"/>
            <a:ext cx="1010600" cy="1010945"/>
            <a:chOff x="4661090" y="703608"/>
            <a:chExt cx="1116000" cy="1116000"/>
          </a:xfrm>
        </p:grpSpPr>
        <p:grpSp>
          <p:nvGrpSpPr>
            <p:cNvPr id="9" name="组合 8"/>
            <p:cNvGrpSpPr/>
            <p:nvPr/>
          </p:nvGrpSpPr>
          <p:grpSpPr>
            <a:xfrm>
              <a:off x="4661090" y="703608"/>
              <a:ext cx="1116000" cy="1116000"/>
              <a:chOff x="4661090" y="703608"/>
              <a:chExt cx="1116000" cy="1116000"/>
            </a:xfrm>
          </p:grpSpPr>
          <p:sp>
            <p:nvSpPr>
              <p:cNvPr id="11" name="椭圆 10"/>
              <p:cNvSpPr>
                <a:spLocks noChangeAspect="1"/>
              </p:cNvSpPr>
              <p:nvPr/>
            </p:nvSpPr>
            <p:spPr>
              <a:xfrm>
                <a:off x="4661090" y="703608"/>
                <a:ext cx="1116000" cy="1116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2" name="椭圆 11"/>
              <p:cNvSpPr>
                <a:spLocks noChangeAspect="1"/>
              </p:cNvSpPr>
              <p:nvPr/>
            </p:nvSpPr>
            <p:spPr>
              <a:xfrm>
                <a:off x="4697090" y="739608"/>
                <a:ext cx="1044000" cy="1044000"/>
              </a:xfrm>
              <a:prstGeom prst="ellipse">
                <a:avLst/>
              </a:prstGeom>
              <a:noFill/>
              <a:ln w="952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0" name="TextBox 9"/>
            <p:cNvSpPr txBox="1"/>
            <p:nvPr/>
          </p:nvSpPr>
          <p:spPr>
            <a:xfrm>
              <a:off x="4767551" y="947179"/>
              <a:ext cx="1005403" cy="584775"/>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点击添加</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文字模板</a:t>
              </a:r>
            </a:p>
          </p:txBody>
        </p:sp>
      </p:grpSp>
      <p:grpSp>
        <p:nvGrpSpPr>
          <p:cNvPr id="13" name="组合 12"/>
          <p:cNvGrpSpPr/>
          <p:nvPr/>
        </p:nvGrpSpPr>
        <p:grpSpPr>
          <a:xfrm>
            <a:off x="6881457" y="3166934"/>
            <a:ext cx="1010600" cy="1010945"/>
            <a:chOff x="4661090" y="703608"/>
            <a:chExt cx="1116000" cy="1116000"/>
          </a:xfrm>
        </p:grpSpPr>
        <p:grpSp>
          <p:nvGrpSpPr>
            <p:cNvPr id="14" name="组合 13"/>
            <p:cNvGrpSpPr/>
            <p:nvPr/>
          </p:nvGrpSpPr>
          <p:grpSpPr>
            <a:xfrm>
              <a:off x="4661090" y="703608"/>
              <a:ext cx="1116000" cy="1116000"/>
              <a:chOff x="4661090" y="703608"/>
              <a:chExt cx="1116000" cy="1116000"/>
            </a:xfrm>
          </p:grpSpPr>
          <p:sp>
            <p:nvSpPr>
              <p:cNvPr id="16" name="椭圆 15"/>
              <p:cNvSpPr>
                <a:spLocks noChangeAspect="1"/>
              </p:cNvSpPr>
              <p:nvPr/>
            </p:nvSpPr>
            <p:spPr>
              <a:xfrm>
                <a:off x="4661090" y="703608"/>
                <a:ext cx="1116000" cy="1116000"/>
              </a:xfrm>
              <a:prstGeom prst="ellipse">
                <a:avLst/>
              </a:prstGeom>
              <a:solidFill>
                <a:srgbClr val="FAB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7" name="椭圆 16"/>
              <p:cNvSpPr>
                <a:spLocks noChangeAspect="1"/>
              </p:cNvSpPr>
              <p:nvPr/>
            </p:nvSpPr>
            <p:spPr>
              <a:xfrm>
                <a:off x="4697090" y="739608"/>
                <a:ext cx="1044000" cy="1044000"/>
              </a:xfrm>
              <a:prstGeom prst="ellipse">
                <a:avLst/>
              </a:prstGeom>
              <a:noFill/>
              <a:ln w="952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5" name="TextBox 14"/>
            <p:cNvSpPr txBox="1"/>
            <p:nvPr/>
          </p:nvSpPr>
          <p:spPr>
            <a:xfrm>
              <a:off x="4756400" y="935768"/>
              <a:ext cx="1005403" cy="584775"/>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点击添加</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文字模板</a:t>
              </a:r>
            </a:p>
          </p:txBody>
        </p:sp>
      </p:grpSp>
      <p:sp>
        <p:nvSpPr>
          <p:cNvPr id="18" name="Arc 10"/>
          <p:cNvSpPr>
            <a:spLocks/>
          </p:cNvSpPr>
          <p:nvPr/>
        </p:nvSpPr>
        <p:spPr bwMode="auto">
          <a:xfrm rot="11408877">
            <a:off x="4834975" y="1960279"/>
            <a:ext cx="439580" cy="493936"/>
          </a:xfrm>
          <a:custGeom>
            <a:avLst/>
            <a:gdLst>
              <a:gd name="T0" fmla="*/ 0 w 21600"/>
              <a:gd name="T1" fmla="*/ 0 h 21600"/>
              <a:gd name="T2" fmla="*/ 42 w 21600"/>
              <a:gd name="T3" fmla="*/ 42 h 21600"/>
              <a:gd name="T4" fmla="*/ 0 w 21600"/>
              <a:gd name="T5" fmla="*/ 42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cap="rnd">
            <a:solidFill>
              <a:schemeClr val="bg1">
                <a:lumMod val="65000"/>
              </a:schemeClr>
            </a:solidFill>
            <a:prstDash val="sysDot"/>
            <a:round/>
            <a:headEnd type="triangle" w="med" len="med"/>
            <a:tailEnd type="none" w="med" len="med"/>
          </a:ln>
          <a:extLst>
            <a:ext uri="{909E8E84-426E-40DD-AFC4-6F175D3DCCD1}">
              <a14:hiddenFill xmlns:a14="http://schemas.microsoft.com/office/drawing/2010/main">
                <a:solidFill>
                  <a:srgbClr val="FFFFFF"/>
                </a:solidFill>
              </a14:hiddenFill>
            </a:ext>
          </a:extLst>
        </p:spPr>
        <p:txBody>
          <a:bodyPr wrap="none" lIns="82808" tIns="41403" rIns="82808" bIns="41403" anchor="ctr"/>
          <a:lstStyle/>
          <a:p>
            <a:pPr latinLnBrk="1">
              <a:defRPr/>
            </a:pPr>
            <a:endParaRPr kumimoji="1" lang="zh-CN" altLang="en-US" kern="0" smtClean="0">
              <a:solidFill>
                <a:srgbClr val="000000"/>
              </a:solidFill>
              <a:latin typeface="굴림" pitchFamily="34" charset="-127"/>
              <a:ea typeface="굴림" pitchFamily="34" charset="-127"/>
            </a:endParaRPr>
          </a:p>
        </p:txBody>
      </p:sp>
      <p:sp>
        <p:nvSpPr>
          <p:cNvPr id="19" name="Arc 10"/>
          <p:cNvSpPr>
            <a:spLocks/>
          </p:cNvSpPr>
          <p:nvPr/>
        </p:nvSpPr>
        <p:spPr bwMode="auto">
          <a:xfrm rot="9942264">
            <a:off x="6255111" y="3339686"/>
            <a:ext cx="439580" cy="493936"/>
          </a:xfrm>
          <a:custGeom>
            <a:avLst/>
            <a:gdLst>
              <a:gd name="T0" fmla="*/ 0 w 21600"/>
              <a:gd name="T1" fmla="*/ 0 h 21600"/>
              <a:gd name="T2" fmla="*/ 42 w 21600"/>
              <a:gd name="T3" fmla="*/ 42 h 21600"/>
              <a:gd name="T4" fmla="*/ 0 w 21600"/>
              <a:gd name="T5" fmla="*/ 42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cap="rnd">
            <a:solidFill>
              <a:schemeClr val="bg1">
                <a:lumMod val="65000"/>
              </a:schemeClr>
            </a:solidFill>
            <a:prstDash val="sysDot"/>
            <a:round/>
            <a:headEnd type="triangle" w="med" len="med"/>
            <a:tailEnd type="none" w="med" len="med"/>
          </a:ln>
          <a:extLst>
            <a:ext uri="{909E8E84-426E-40DD-AFC4-6F175D3DCCD1}">
              <a14:hiddenFill xmlns:a14="http://schemas.microsoft.com/office/drawing/2010/main">
                <a:solidFill>
                  <a:srgbClr val="FFFFFF"/>
                </a:solidFill>
              </a14:hiddenFill>
            </a:ext>
          </a:extLst>
        </p:spPr>
        <p:txBody>
          <a:bodyPr wrap="none" lIns="82808" tIns="41403" rIns="82808" bIns="41403" anchor="ctr"/>
          <a:lstStyle/>
          <a:p>
            <a:pPr latinLnBrk="1">
              <a:defRPr/>
            </a:pPr>
            <a:endParaRPr kumimoji="1" lang="zh-CN" altLang="en-US" kern="0" smtClean="0">
              <a:solidFill>
                <a:srgbClr val="000000"/>
              </a:solidFill>
              <a:latin typeface="굴림" pitchFamily="34" charset="-127"/>
              <a:ea typeface="굴림" pitchFamily="34" charset="-127"/>
            </a:endParaRPr>
          </a:p>
        </p:txBody>
      </p:sp>
      <p:sp>
        <p:nvSpPr>
          <p:cNvPr id="20" name="TextBox 19"/>
          <p:cNvSpPr txBox="1"/>
          <p:nvPr/>
        </p:nvSpPr>
        <p:spPr bwMode="auto">
          <a:xfrm>
            <a:off x="882390" y="1075600"/>
            <a:ext cx="3390776" cy="1099277"/>
          </a:xfrm>
          <a:prstGeom prst="rect">
            <a:avLst/>
          </a:prstGeom>
          <a:noFill/>
        </p:spPr>
        <p:txBody>
          <a:bodyPr wrap="square" lIns="82808" tIns="41403" rIns="82808" bIns="41403">
            <a:spAutoFit/>
          </a:bodyPr>
          <a:lstStyle/>
          <a:p>
            <a:pPr>
              <a:lnSpc>
                <a:spcPct val="120000"/>
              </a:lnSpc>
              <a:defRPr/>
            </a:pPr>
            <a:r>
              <a:rPr lang="zh-CN" altLang="en-US" sz="1100" kern="0" dirty="0">
                <a:solidFill>
                  <a:schemeClr val="tx1">
                    <a:lumMod val="95000"/>
                    <a:lumOff val="5000"/>
                  </a:schemeClr>
                </a:solidFill>
                <a:latin typeface="微软雅黑" pitchFamily="34" charset="-122"/>
                <a:ea typeface="微软雅黑" pitchFamily="34" charset="-122"/>
              </a:rPr>
              <a:t>单击此处添加段落文本单击此处添加段落文本单击此处添加段落文本单击此处添加段落文本单击此处添加段落文本单击此处添加段落文本单击此处添加段落文本单击此处添加段落文本</a:t>
            </a:r>
          </a:p>
          <a:p>
            <a:pPr>
              <a:lnSpc>
                <a:spcPct val="120000"/>
              </a:lnSpc>
              <a:defRPr/>
            </a:pPr>
            <a:endParaRPr lang="zh-CN" altLang="en-US" sz="1100" kern="0" dirty="0">
              <a:solidFill>
                <a:schemeClr val="tx1">
                  <a:lumMod val="95000"/>
                  <a:lumOff val="5000"/>
                </a:schemeClr>
              </a:solidFill>
              <a:latin typeface="微软雅黑" pitchFamily="34" charset="-122"/>
              <a:ea typeface="微软雅黑" pitchFamily="34" charset="-122"/>
            </a:endParaRPr>
          </a:p>
        </p:txBody>
      </p:sp>
      <p:sp>
        <p:nvSpPr>
          <p:cNvPr id="21" name="TextBox 20"/>
          <p:cNvSpPr txBox="1"/>
          <p:nvPr/>
        </p:nvSpPr>
        <p:spPr bwMode="auto">
          <a:xfrm>
            <a:off x="849319" y="2489091"/>
            <a:ext cx="3945594" cy="896145"/>
          </a:xfrm>
          <a:prstGeom prst="rect">
            <a:avLst/>
          </a:prstGeom>
          <a:noFill/>
        </p:spPr>
        <p:txBody>
          <a:bodyPr wrap="square" lIns="82808" tIns="41403" rIns="82808" bIns="41403">
            <a:spAutoFit/>
          </a:bodyPr>
          <a:lstStyle/>
          <a:p>
            <a:pPr>
              <a:lnSpc>
                <a:spcPct val="120000"/>
              </a:lnSpc>
              <a:defRPr/>
            </a:pPr>
            <a:r>
              <a:rPr lang="zh-CN" altLang="en-US" sz="1100" kern="0" dirty="0">
                <a:solidFill>
                  <a:schemeClr val="tx1">
                    <a:lumMod val="95000"/>
                    <a:lumOff val="5000"/>
                  </a:schemeClr>
                </a:solidFill>
                <a:latin typeface="微软雅黑" pitchFamily="34" charset="-122"/>
                <a:ea typeface="微软雅黑" pitchFamily="34" charset="-122"/>
              </a:rPr>
              <a:t>单击此处添加段落文本单击此处添加段落文本单击此处添加段落文本单击此处添加段落文本单击此处添加段落文本单击此处添加段落文本单击此处添加段落文本单击此处添加段落文本</a:t>
            </a:r>
          </a:p>
          <a:p>
            <a:pPr>
              <a:lnSpc>
                <a:spcPct val="120000"/>
              </a:lnSpc>
              <a:defRPr/>
            </a:pPr>
            <a:endParaRPr lang="zh-CN" altLang="en-US" sz="1100" kern="0" dirty="0">
              <a:solidFill>
                <a:schemeClr val="tx1">
                  <a:lumMod val="95000"/>
                  <a:lumOff val="5000"/>
                </a:schemeClr>
              </a:solidFill>
              <a:latin typeface="微软雅黑" pitchFamily="34" charset="-122"/>
              <a:ea typeface="微软雅黑" pitchFamily="34" charset="-122"/>
            </a:endParaRPr>
          </a:p>
        </p:txBody>
      </p:sp>
      <p:sp>
        <p:nvSpPr>
          <p:cNvPr id="22" name="TextBox 21"/>
          <p:cNvSpPr txBox="1"/>
          <p:nvPr/>
        </p:nvSpPr>
        <p:spPr bwMode="auto">
          <a:xfrm>
            <a:off x="882390" y="3672408"/>
            <a:ext cx="5398647" cy="896145"/>
          </a:xfrm>
          <a:prstGeom prst="rect">
            <a:avLst/>
          </a:prstGeom>
          <a:noFill/>
        </p:spPr>
        <p:txBody>
          <a:bodyPr wrap="square" lIns="82808" tIns="41403" rIns="82808" bIns="41403">
            <a:spAutoFit/>
          </a:bodyPr>
          <a:lstStyle/>
          <a:p>
            <a:pPr>
              <a:lnSpc>
                <a:spcPct val="120000"/>
              </a:lnSpc>
              <a:defRPr/>
            </a:pPr>
            <a:r>
              <a:rPr lang="zh-CN" altLang="en-US" sz="1100" kern="0" dirty="0">
                <a:solidFill>
                  <a:schemeClr val="tx1">
                    <a:lumMod val="95000"/>
                    <a:lumOff val="5000"/>
                  </a:schemeClr>
                </a:solidFill>
                <a:latin typeface="微软雅黑" pitchFamily="34" charset="-122"/>
                <a:ea typeface="微软雅黑" pitchFamily="34" charset="-122"/>
              </a:rPr>
              <a:t>单击此处添加段落文本单击此处添加段落文本单击此处添加段落文本单击此处添加段落文本单击此处添加段落文本单击此处添加段落文本单击此处添加段落文本单击此处添加段落文本</a:t>
            </a:r>
          </a:p>
          <a:p>
            <a:pPr>
              <a:lnSpc>
                <a:spcPct val="120000"/>
              </a:lnSpc>
              <a:defRPr/>
            </a:pPr>
            <a:endParaRPr lang="zh-CN" altLang="en-US" sz="1100" kern="0" dirty="0">
              <a:solidFill>
                <a:schemeClr val="tx1">
                  <a:lumMod val="95000"/>
                  <a:lumOff val="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185553552"/>
      </p:ext>
    </p:extLst>
  </p:cSld>
  <p:clrMapOvr>
    <a:masterClrMapping/>
  </p:clrMapOvr>
  <mc:AlternateContent xmlns:mc="http://schemas.openxmlformats.org/markup-compatibility/2006" xmlns:p14="http://schemas.microsoft.com/office/powerpoint/2010/main">
    <mc:Choice Requires="p14">
      <p:transition spd="slow" p14:dur="1200" advClick="0" advTm="4000">
        <p14:prism/>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heel(1)">
                                      <p:cBhvr>
                                        <p:cTn id="13" dur="1000"/>
                                        <p:tgtEl>
                                          <p:spTgt spid="3"/>
                                        </p:tgtEl>
                                      </p:cBhvr>
                                    </p:animEffect>
                                  </p:childTnLst>
                                </p:cTn>
                              </p:par>
                            </p:childTnLst>
                          </p:cTn>
                        </p:par>
                        <p:par>
                          <p:cTn id="14" fill="hold">
                            <p:stCondLst>
                              <p:cond delay="2000"/>
                            </p:stCondLst>
                            <p:childTnLst>
                              <p:par>
                                <p:cTn id="15" presetID="22" presetClass="entr" presetSubtype="2"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right)">
                                      <p:cBhvr>
                                        <p:cTn id="17" dur="500"/>
                                        <p:tgtEl>
                                          <p:spTgt spid="20"/>
                                        </p:tgtEl>
                                      </p:cBhvr>
                                    </p:animEffect>
                                  </p:childTnLst>
                                </p:cTn>
                              </p:par>
                            </p:childTnLst>
                          </p:cTn>
                        </p:par>
                        <p:par>
                          <p:cTn id="18" fill="hold">
                            <p:stCondLst>
                              <p:cond delay="2500"/>
                            </p:stCondLst>
                            <p:childTnLst>
                              <p:par>
                                <p:cTn id="19" presetID="22" presetClass="entr" presetSubtype="1"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up)">
                                      <p:cBhvr>
                                        <p:cTn id="21" dur="500"/>
                                        <p:tgtEl>
                                          <p:spTgt spid="18"/>
                                        </p:tgtEl>
                                      </p:cBhvr>
                                    </p:animEffect>
                                  </p:childTnLst>
                                </p:cTn>
                              </p:par>
                            </p:childTnLst>
                          </p:cTn>
                        </p:par>
                        <p:par>
                          <p:cTn id="22" fill="hold">
                            <p:stCondLst>
                              <p:cond delay="3000"/>
                            </p:stCondLst>
                            <p:childTnLst>
                              <p:par>
                                <p:cTn id="23" presetID="21" presetClass="entr" presetSubtype="1"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heel(1)">
                                      <p:cBhvr>
                                        <p:cTn id="25" dur="1000"/>
                                        <p:tgtEl>
                                          <p:spTgt spid="8"/>
                                        </p:tgtEl>
                                      </p:cBhvr>
                                    </p:animEffect>
                                  </p:childTnLst>
                                </p:cTn>
                              </p:par>
                            </p:childTnLst>
                          </p:cTn>
                        </p:par>
                        <p:par>
                          <p:cTn id="26" fill="hold">
                            <p:stCondLst>
                              <p:cond delay="4000"/>
                            </p:stCondLst>
                            <p:childTnLst>
                              <p:par>
                                <p:cTn id="27" presetID="22" presetClass="entr" presetSubtype="2"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right)">
                                      <p:cBhvr>
                                        <p:cTn id="29" dur="500"/>
                                        <p:tgtEl>
                                          <p:spTgt spid="21"/>
                                        </p:tgtEl>
                                      </p:cBhvr>
                                    </p:animEffect>
                                  </p:childTnLst>
                                </p:cTn>
                              </p:par>
                            </p:childTnLst>
                          </p:cTn>
                        </p:par>
                        <p:par>
                          <p:cTn id="30" fill="hold">
                            <p:stCondLst>
                              <p:cond delay="4500"/>
                            </p:stCondLst>
                            <p:childTnLst>
                              <p:par>
                                <p:cTn id="31" presetID="22" presetClass="entr" presetSubtype="1"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up)">
                                      <p:cBhvr>
                                        <p:cTn id="33" dur="500"/>
                                        <p:tgtEl>
                                          <p:spTgt spid="19"/>
                                        </p:tgtEl>
                                      </p:cBhvr>
                                    </p:animEffect>
                                  </p:childTnLst>
                                </p:cTn>
                              </p:par>
                            </p:childTnLst>
                          </p:cTn>
                        </p:par>
                        <p:par>
                          <p:cTn id="34" fill="hold">
                            <p:stCondLst>
                              <p:cond delay="5000"/>
                            </p:stCondLst>
                            <p:childTnLst>
                              <p:par>
                                <p:cTn id="35" presetID="21" presetClass="entr" presetSubtype="1"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heel(1)">
                                      <p:cBhvr>
                                        <p:cTn id="37" dur="1000"/>
                                        <p:tgtEl>
                                          <p:spTgt spid="13"/>
                                        </p:tgtEl>
                                      </p:cBhvr>
                                    </p:animEffect>
                                  </p:childTnLst>
                                </p:cTn>
                              </p:par>
                            </p:childTnLst>
                          </p:cTn>
                        </p:par>
                        <p:par>
                          <p:cTn id="38" fill="hold">
                            <p:stCondLst>
                              <p:cond delay="6000"/>
                            </p:stCondLst>
                            <p:childTnLst>
                              <p:par>
                                <p:cTn id="39" presetID="22" presetClass="entr" presetSubtype="2"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right)">
                                      <p:cBhvr>
                                        <p:cTn id="4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p:bldP spid="21" grpId="0"/>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 name="Picture 3" descr="C:\Users\Thinkpad\Desktop\frfrfr.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5145088"/>
          </a:xfrm>
          <a:prstGeom prst="rect">
            <a:avLst/>
          </a:prstGeom>
          <a:noFill/>
          <a:extLst>
            <a:ext uri="{909E8E84-426E-40DD-AFC4-6F175D3DCCD1}">
              <a14:hiddenFill xmlns:a14="http://schemas.microsoft.com/office/drawing/2010/main">
                <a:solidFill>
                  <a:srgbClr val="FFFFFF"/>
                </a:solidFill>
              </a14:hiddenFill>
            </a:ext>
          </a:extLst>
        </p:spPr>
      </p:pic>
      <p:pic>
        <p:nvPicPr>
          <p:cNvPr id="83" name="Picture 8" descr="C:\Users\Thinkpad\Desktop\76.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5139" t="6912" r="15138" b="10020"/>
          <a:stretch/>
        </p:blipFill>
        <p:spPr bwMode="auto">
          <a:xfrm>
            <a:off x="3481600" y="831199"/>
            <a:ext cx="2180800" cy="1461967"/>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84" name="TextBox 83"/>
          <p:cNvSpPr txBox="1"/>
          <p:nvPr/>
        </p:nvSpPr>
        <p:spPr>
          <a:xfrm>
            <a:off x="3710227" y="1081626"/>
            <a:ext cx="1723549" cy="553998"/>
          </a:xfrm>
          <a:prstGeom prst="rect">
            <a:avLst/>
          </a:prstGeom>
          <a:noFill/>
        </p:spPr>
        <p:txBody>
          <a:bodyPr wrap="none" rtlCol="0">
            <a:spAutoFit/>
          </a:bodyPr>
          <a:lstStyle/>
          <a:p>
            <a:pPr algn="ctr"/>
            <a:r>
              <a:rPr lang="zh-CN" altLang="en-US" sz="3000" dirty="0" smtClean="0">
                <a:solidFill>
                  <a:schemeClr val="bg1"/>
                </a:solidFill>
                <a:latin typeface="微软雅黑" panose="020B0503020204020204" pitchFamily="34" charset="-122"/>
                <a:ea typeface="微软雅黑" panose="020B0503020204020204" pitchFamily="34" charset="-122"/>
              </a:rPr>
              <a:t>第四部分</a:t>
            </a:r>
            <a:endParaRPr lang="zh-CN" altLang="en-US" sz="3000" dirty="0">
              <a:solidFill>
                <a:schemeClr val="bg1"/>
              </a:solidFill>
              <a:latin typeface="微软雅黑" panose="020B0503020204020204" pitchFamily="34" charset="-122"/>
              <a:ea typeface="微软雅黑" panose="020B0503020204020204" pitchFamily="34" charset="-122"/>
            </a:endParaRPr>
          </a:p>
        </p:txBody>
      </p:sp>
      <p:pic>
        <p:nvPicPr>
          <p:cNvPr id="33" name="Picture 3" descr="C:\Users\Thinkpad\Desktop\2.png"/>
          <p:cNvPicPr>
            <a:picLocks noChangeAspect="1" noChangeArrowheads="1"/>
          </p:cNvPicPr>
          <p:nvPr/>
        </p:nvPicPr>
        <p:blipFill rotWithShape="1">
          <a:blip r:embed="rId5" cstate="print">
            <a:biLevel thresh="25000"/>
            <a:extLst>
              <a:ext uri="{28A0092B-C50C-407E-A947-70E740481C1C}">
                <a14:useLocalDpi xmlns:a14="http://schemas.microsoft.com/office/drawing/2010/main" val="0"/>
              </a:ext>
            </a:extLst>
          </a:blip>
          <a:srcRect l="18104" t="19119" r="8058" b="15558"/>
          <a:stretch/>
        </p:blipFill>
        <p:spPr bwMode="auto">
          <a:xfrm>
            <a:off x="1491291" y="3003885"/>
            <a:ext cx="1305702" cy="1182940"/>
          </a:xfrm>
          <a:prstGeom prst="rect">
            <a:avLst/>
          </a:prstGeom>
          <a:noFill/>
          <a:extLst>
            <a:ext uri="{909E8E84-426E-40DD-AFC4-6F175D3DCCD1}">
              <a14:hiddenFill xmlns:a14="http://schemas.microsoft.com/office/drawing/2010/main">
                <a:solidFill>
                  <a:srgbClr val="FFFFFF"/>
                </a:solidFill>
              </a14:hiddenFill>
            </a:ext>
          </a:extLst>
        </p:spPr>
      </p:pic>
      <p:cxnSp>
        <p:nvCxnSpPr>
          <p:cNvPr id="37" name="直接连接符 36"/>
          <p:cNvCxnSpPr/>
          <p:nvPr/>
        </p:nvCxnSpPr>
        <p:spPr>
          <a:xfrm>
            <a:off x="2843808" y="2679817"/>
            <a:ext cx="0" cy="165618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3009596" y="2751883"/>
            <a:ext cx="4216451" cy="503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4" rIns="91431" bIns="45714" rtlCol="0" anchor="ctr"/>
          <a:lstStyle/>
          <a:p>
            <a:pPr algn="ctr"/>
            <a:endParaRPr lang="zh-CN" altLang="en-US"/>
          </a:p>
        </p:txBody>
      </p:sp>
      <p:sp>
        <p:nvSpPr>
          <p:cNvPr id="39" name="TextBox 38"/>
          <p:cNvSpPr txBox="1"/>
          <p:nvPr/>
        </p:nvSpPr>
        <p:spPr>
          <a:xfrm>
            <a:off x="3038061" y="2740942"/>
            <a:ext cx="3057247" cy="523220"/>
          </a:xfrm>
          <a:prstGeom prst="rect">
            <a:avLst/>
          </a:prstGeom>
          <a:noFill/>
        </p:spPr>
        <p:txBody>
          <a:bodyPr wrap="none" lIns="91431" tIns="45714" rIns="91431" bIns="45714" rtlCol="0">
            <a:spAutoFit/>
          </a:bodyPr>
          <a:lstStyle/>
          <a:p>
            <a:r>
              <a:rPr lang="zh-CN" altLang="en-US" sz="2800" b="1" dirty="0">
                <a:solidFill>
                  <a:srgbClr val="79A7AD"/>
                </a:solidFill>
                <a:latin typeface="微软雅黑" panose="020B0503020204020204" pitchFamily="34" charset="-122"/>
                <a:ea typeface="微软雅黑" panose="020B0503020204020204" pitchFamily="34" charset="-122"/>
              </a:rPr>
              <a:t>四、目前形式分析</a:t>
            </a:r>
          </a:p>
        </p:txBody>
      </p:sp>
      <p:grpSp>
        <p:nvGrpSpPr>
          <p:cNvPr id="40" name="组合 39"/>
          <p:cNvGrpSpPr/>
          <p:nvPr/>
        </p:nvGrpSpPr>
        <p:grpSpPr>
          <a:xfrm>
            <a:off x="3029814" y="3334240"/>
            <a:ext cx="1727054" cy="341951"/>
            <a:chOff x="3009596" y="349591"/>
            <a:chExt cx="1727054" cy="341952"/>
          </a:xfrm>
        </p:grpSpPr>
        <p:grpSp>
          <p:nvGrpSpPr>
            <p:cNvPr id="41" name="组合 40"/>
            <p:cNvGrpSpPr/>
            <p:nvPr/>
          </p:nvGrpSpPr>
          <p:grpSpPr>
            <a:xfrm>
              <a:off x="3009596" y="385319"/>
              <a:ext cx="266260" cy="266260"/>
              <a:chOff x="3009596" y="385319"/>
              <a:chExt cx="266260" cy="266260"/>
            </a:xfrm>
          </p:grpSpPr>
          <p:sp>
            <p:nvSpPr>
              <p:cNvPr id="43" name="椭圆 42"/>
              <p:cNvSpPr/>
              <p:nvPr/>
            </p:nvSpPr>
            <p:spPr>
              <a:xfrm>
                <a:off x="3009596" y="385319"/>
                <a:ext cx="266260" cy="26626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等腰三角形 43"/>
              <p:cNvSpPr/>
              <p:nvPr/>
            </p:nvSpPr>
            <p:spPr>
              <a:xfrm rot="5400000">
                <a:off x="3080055" y="450996"/>
                <a:ext cx="169200" cy="1224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TextBox 41"/>
            <p:cNvSpPr txBox="1"/>
            <p:nvPr/>
          </p:nvSpPr>
          <p:spPr>
            <a:xfrm>
              <a:off x="3319849" y="349591"/>
              <a:ext cx="1416801" cy="341952"/>
            </a:xfrm>
            <a:prstGeom prst="rect">
              <a:avLst/>
            </a:prstGeom>
            <a:noFill/>
          </p:spPr>
          <p:txBody>
            <a:bodyPr wrap="non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点击添加文字</a:t>
              </a:r>
            </a:p>
          </p:txBody>
        </p:sp>
      </p:grpSp>
      <p:grpSp>
        <p:nvGrpSpPr>
          <p:cNvPr id="45" name="组合 44"/>
          <p:cNvGrpSpPr/>
          <p:nvPr/>
        </p:nvGrpSpPr>
        <p:grpSpPr>
          <a:xfrm>
            <a:off x="3029814" y="3653677"/>
            <a:ext cx="1726025" cy="338554"/>
            <a:chOff x="3009596" y="349591"/>
            <a:chExt cx="1726026" cy="338554"/>
          </a:xfrm>
        </p:grpSpPr>
        <p:grpSp>
          <p:nvGrpSpPr>
            <p:cNvPr id="46" name="组合 45"/>
            <p:cNvGrpSpPr/>
            <p:nvPr/>
          </p:nvGrpSpPr>
          <p:grpSpPr>
            <a:xfrm>
              <a:off x="3009596" y="385319"/>
              <a:ext cx="266260" cy="266260"/>
              <a:chOff x="3009596" y="385319"/>
              <a:chExt cx="266260" cy="266260"/>
            </a:xfrm>
          </p:grpSpPr>
          <p:sp>
            <p:nvSpPr>
              <p:cNvPr id="48" name="椭圆 47"/>
              <p:cNvSpPr/>
              <p:nvPr/>
            </p:nvSpPr>
            <p:spPr>
              <a:xfrm>
                <a:off x="3009596" y="385319"/>
                <a:ext cx="266260" cy="26626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p:cNvSpPr/>
              <p:nvPr/>
            </p:nvSpPr>
            <p:spPr>
              <a:xfrm rot="5400000">
                <a:off x="3080055" y="450996"/>
                <a:ext cx="169200" cy="1224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TextBox 46"/>
            <p:cNvSpPr txBox="1"/>
            <p:nvPr/>
          </p:nvSpPr>
          <p:spPr>
            <a:xfrm>
              <a:off x="3319849" y="349591"/>
              <a:ext cx="1415773" cy="338554"/>
            </a:xfrm>
            <a:prstGeom prst="rect">
              <a:avLst/>
            </a:prstGeom>
            <a:noFill/>
          </p:spPr>
          <p:txBody>
            <a:bodyPr wrap="none" rtlCol="0">
              <a:spAutoFit/>
            </a:bodyPr>
            <a:lstStyle>
              <a:defPPr>
                <a:defRPr lang="zh-CN"/>
              </a:defPPr>
              <a:lvl1pPr>
                <a:defRPr sz="1600" b="1">
                  <a:solidFill>
                    <a:schemeClr val="bg1"/>
                  </a:solidFill>
                  <a:latin typeface="微软雅黑" panose="020B0503020204020204" pitchFamily="34" charset="-122"/>
                  <a:ea typeface="微软雅黑" panose="020B0503020204020204" pitchFamily="34" charset="-122"/>
                </a:defRPr>
              </a:lvl1pPr>
            </a:lstStyle>
            <a:p>
              <a:r>
                <a:rPr lang="zh-CN" altLang="en-US" dirty="0"/>
                <a:t>点击添加文字</a:t>
              </a:r>
            </a:p>
          </p:txBody>
        </p:sp>
      </p:grpSp>
      <p:grpSp>
        <p:nvGrpSpPr>
          <p:cNvPr id="50" name="组合 49"/>
          <p:cNvGrpSpPr/>
          <p:nvPr/>
        </p:nvGrpSpPr>
        <p:grpSpPr>
          <a:xfrm>
            <a:off x="3029814" y="3973113"/>
            <a:ext cx="1726025" cy="338554"/>
            <a:chOff x="3009596" y="349591"/>
            <a:chExt cx="1726026" cy="338554"/>
          </a:xfrm>
        </p:grpSpPr>
        <p:grpSp>
          <p:nvGrpSpPr>
            <p:cNvPr id="51" name="组合 50"/>
            <p:cNvGrpSpPr/>
            <p:nvPr/>
          </p:nvGrpSpPr>
          <p:grpSpPr>
            <a:xfrm>
              <a:off x="3009596" y="385319"/>
              <a:ext cx="266260" cy="266260"/>
              <a:chOff x="3009596" y="385319"/>
              <a:chExt cx="266260" cy="266260"/>
            </a:xfrm>
          </p:grpSpPr>
          <p:sp>
            <p:nvSpPr>
              <p:cNvPr id="53" name="椭圆 52"/>
              <p:cNvSpPr/>
              <p:nvPr/>
            </p:nvSpPr>
            <p:spPr>
              <a:xfrm>
                <a:off x="3009596" y="385319"/>
                <a:ext cx="266260" cy="26626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等腰三角形 53"/>
              <p:cNvSpPr/>
              <p:nvPr/>
            </p:nvSpPr>
            <p:spPr>
              <a:xfrm rot="5400000">
                <a:off x="3080055" y="450996"/>
                <a:ext cx="169200" cy="1224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TextBox 51"/>
            <p:cNvSpPr txBox="1"/>
            <p:nvPr/>
          </p:nvSpPr>
          <p:spPr>
            <a:xfrm>
              <a:off x="3319849" y="349591"/>
              <a:ext cx="1415773" cy="338554"/>
            </a:xfrm>
            <a:prstGeom prst="rect">
              <a:avLst/>
            </a:prstGeom>
            <a:noFill/>
          </p:spPr>
          <p:txBody>
            <a:bodyPr wrap="none" rtlCol="0">
              <a:spAutoFit/>
            </a:bodyPr>
            <a:lstStyle>
              <a:defPPr>
                <a:defRPr lang="zh-CN"/>
              </a:defPPr>
              <a:lvl1pPr>
                <a:defRPr sz="1600" b="1">
                  <a:solidFill>
                    <a:schemeClr val="bg1"/>
                  </a:solidFill>
                  <a:latin typeface="微软雅黑" panose="020B0503020204020204" pitchFamily="34" charset="-122"/>
                  <a:ea typeface="微软雅黑" panose="020B0503020204020204" pitchFamily="34" charset="-122"/>
                </a:defRPr>
              </a:lvl1pPr>
            </a:lstStyle>
            <a:p>
              <a:r>
                <a:rPr lang="zh-CN" altLang="en-US" dirty="0"/>
                <a:t>点击添加文字</a:t>
              </a:r>
            </a:p>
          </p:txBody>
        </p:sp>
      </p:grpSp>
      <p:grpSp>
        <p:nvGrpSpPr>
          <p:cNvPr id="55" name="组合 54"/>
          <p:cNvGrpSpPr/>
          <p:nvPr/>
        </p:nvGrpSpPr>
        <p:grpSpPr>
          <a:xfrm>
            <a:off x="5500021" y="3327566"/>
            <a:ext cx="1726025" cy="338554"/>
            <a:chOff x="3009596" y="349591"/>
            <a:chExt cx="1726026" cy="338554"/>
          </a:xfrm>
        </p:grpSpPr>
        <p:grpSp>
          <p:nvGrpSpPr>
            <p:cNvPr id="56" name="组合 55"/>
            <p:cNvGrpSpPr/>
            <p:nvPr/>
          </p:nvGrpSpPr>
          <p:grpSpPr>
            <a:xfrm>
              <a:off x="3009596" y="385319"/>
              <a:ext cx="266260" cy="266260"/>
              <a:chOff x="3009596" y="385319"/>
              <a:chExt cx="266260" cy="266260"/>
            </a:xfrm>
          </p:grpSpPr>
          <p:sp>
            <p:nvSpPr>
              <p:cNvPr id="58" name="椭圆 57"/>
              <p:cNvSpPr/>
              <p:nvPr/>
            </p:nvSpPr>
            <p:spPr>
              <a:xfrm>
                <a:off x="3009596" y="385319"/>
                <a:ext cx="266260" cy="26626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等腰三角形 58"/>
              <p:cNvSpPr/>
              <p:nvPr/>
            </p:nvSpPr>
            <p:spPr>
              <a:xfrm rot="5400000">
                <a:off x="3080055" y="450996"/>
                <a:ext cx="169200" cy="1224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TextBox 56"/>
            <p:cNvSpPr txBox="1"/>
            <p:nvPr/>
          </p:nvSpPr>
          <p:spPr>
            <a:xfrm>
              <a:off x="3319849" y="349591"/>
              <a:ext cx="1415773" cy="338554"/>
            </a:xfrm>
            <a:prstGeom prst="rect">
              <a:avLst/>
            </a:prstGeom>
            <a:noFill/>
          </p:spPr>
          <p:txBody>
            <a:bodyPr wrap="none" rtlCol="0">
              <a:spAutoFit/>
            </a:bodyPr>
            <a:lstStyle>
              <a:defPPr>
                <a:defRPr lang="zh-CN"/>
              </a:defPPr>
              <a:lvl1pPr>
                <a:defRPr sz="1600" b="1">
                  <a:solidFill>
                    <a:schemeClr val="bg1"/>
                  </a:solidFill>
                  <a:latin typeface="微软雅黑" panose="020B0503020204020204" pitchFamily="34" charset="-122"/>
                  <a:ea typeface="微软雅黑" panose="020B0503020204020204" pitchFamily="34" charset="-122"/>
                </a:defRPr>
              </a:lvl1pPr>
            </a:lstStyle>
            <a:p>
              <a:r>
                <a:rPr lang="zh-CN" altLang="en-US" dirty="0"/>
                <a:t>点击添加文字</a:t>
              </a:r>
            </a:p>
          </p:txBody>
        </p:sp>
      </p:grpSp>
      <p:grpSp>
        <p:nvGrpSpPr>
          <p:cNvPr id="60" name="组合 59"/>
          <p:cNvGrpSpPr/>
          <p:nvPr/>
        </p:nvGrpSpPr>
        <p:grpSpPr>
          <a:xfrm>
            <a:off x="5500021" y="3647004"/>
            <a:ext cx="1726025" cy="338554"/>
            <a:chOff x="3009596" y="349591"/>
            <a:chExt cx="1726026" cy="338554"/>
          </a:xfrm>
        </p:grpSpPr>
        <p:grpSp>
          <p:nvGrpSpPr>
            <p:cNvPr id="61" name="组合 60"/>
            <p:cNvGrpSpPr/>
            <p:nvPr/>
          </p:nvGrpSpPr>
          <p:grpSpPr>
            <a:xfrm>
              <a:off x="3009596" y="385319"/>
              <a:ext cx="266260" cy="266260"/>
              <a:chOff x="3009596" y="385319"/>
              <a:chExt cx="266260" cy="266260"/>
            </a:xfrm>
          </p:grpSpPr>
          <p:sp>
            <p:nvSpPr>
              <p:cNvPr id="63" name="椭圆 62"/>
              <p:cNvSpPr/>
              <p:nvPr/>
            </p:nvSpPr>
            <p:spPr>
              <a:xfrm>
                <a:off x="3009596" y="385319"/>
                <a:ext cx="266260" cy="26626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5400000">
                <a:off x="3080055" y="450996"/>
                <a:ext cx="169200" cy="1224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TextBox 61"/>
            <p:cNvSpPr txBox="1"/>
            <p:nvPr/>
          </p:nvSpPr>
          <p:spPr>
            <a:xfrm>
              <a:off x="3319849" y="349591"/>
              <a:ext cx="1415773" cy="338554"/>
            </a:xfrm>
            <a:prstGeom prst="rect">
              <a:avLst/>
            </a:prstGeom>
            <a:noFill/>
          </p:spPr>
          <p:txBody>
            <a:bodyPr wrap="none" rtlCol="0">
              <a:spAutoFit/>
            </a:bodyPr>
            <a:lstStyle>
              <a:defPPr>
                <a:defRPr lang="zh-CN"/>
              </a:defPPr>
              <a:lvl1pPr>
                <a:defRPr sz="1600" b="1">
                  <a:solidFill>
                    <a:schemeClr val="bg1"/>
                  </a:solidFill>
                  <a:latin typeface="微软雅黑" panose="020B0503020204020204" pitchFamily="34" charset="-122"/>
                  <a:ea typeface="微软雅黑" panose="020B0503020204020204" pitchFamily="34" charset="-122"/>
                </a:defRPr>
              </a:lvl1pPr>
            </a:lstStyle>
            <a:p>
              <a:r>
                <a:rPr lang="zh-CN" altLang="en-US" dirty="0"/>
                <a:t>点击添加文字</a:t>
              </a:r>
            </a:p>
          </p:txBody>
        </p:sp>
      </p:grpSp>
      <p:grpSp>
        <p:nvGrpSpPr>
          <p:cNvPr id="65" name="组合 64"/>
          <p:cNvGrpSpPr/>
          <p:nvPr/>
        </p:nvGrpSpPr>
        <p:grpSpPr>
          <a:xfrm>
            <a:off x="5500021" y="3966442"/>
            <a:ext cx="1726025" cy="338554"/>
            <a:chOff x="3009596" y="349591"/>
            <a:chExt cx="1726026" cy="338554"/>
          </a:xfrm>
        </p:grpSpPr>
        <p:grpSp>
          <p:nvGrpSpPr>
            <p:cNvPr id="66" name="组合 65"/>
            <p:cNvGrpSpPr/>
            <p:nvPr/>
          </p:nvGrpSpPr>
          <p:grpSpPr>
            <a:xfrm>
              <a:off x="3009596" y="385319"/>
              <a:ext cx="266260" cy="266260"/>
              <a:chOff x="3009596" y="385319"/>
              <a:chExt cx="266260" cy="266260"/>
            </a:xfrm>
          </p:grpSpPr>
          <p:sp>
            <p:nvSpPr>
              <p:cNvPr id="68" name="椭圆 67"/>
              <p:cNvSpPr/>
              <p:nvPr/>
            </p:nvSpPr>
            <p:spPr>
              <a:xfrm>
                <a:off x="3009596" y="385319"/>
                <a:ext cx="266260" cy="26626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等腰三角形 68"/>
              <p:cNvSpPr/>
              <p:nvPr/>
            </p:nvSpPr>
            <p:spPr>
              <a:xfrm rot="5400000">
                <a:off x="3080055" y="450996"/>
                <a:ext cx="169200" cy="1224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TextBox 66"/>
            <p:cNvSpPr txBox="1"/>
            <p:nvPr/>
          </p:nvSpPr>
          <p:spPr>
            <a:xfrm>
              <a:off x="3319849" y="349591"/>
              <a:ext cx="1415773" cy="338554"/>
            </a:xfrm>
            <a:prstGeom prst="rect">
              <a:avLst/>
            </a:prstGeom>
            <a:noFill/>
          </p:spPr>
          <p:txBody>
            <a:bodyPr wrap="none" rtlCol="0">
              <a:spAutoFit/>
            </a:bodyPr>
            <a:lstStyle>
              <a:defPPr>
                <a:defRPr lang="zh-CN"/>
              </a:defPPr>
              <a:lvl1pPr>
                <a:defRPr sz="1600" b="1">
                  <a:solidFill>
                    <a:schemeClr val="bg1"/>
                  </a:solidFill>
                  <a:latin typeface="微软雅黑" panose="020B0503020204020204" pitchFamily="34" charset="-122"/>
                  <a:ea typeface="微软雅黑" panose="020B0503020204020204" pitchFamily="34" charset="-122"/>
                </a:defRPr>
              </a:lvl1pPr>
            </a:lstStyle>
            <a:p>
              <a:r>
                <a:rPr lang="zh-CN" altLang="en-US" dirty="0"/>
                <a:t>点击添加文字</a:t>
              </a:r>
            </a:p>
          </p:txBody>
        </p:sp>
      </p:grpSp>
    </p:spTree>
    <p:extLst>
      <p:ext uri="{BB962C8B-B14F-4D97-AF65-F5344CB8AC3E}">
        <p14:creationId xmlns:p14="http://schemas.microsoft.com/office/powerpoint/2010/main" val="1185553552"/>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barn(outHorizontal)">
                                      <p:cBhvr>
                                        <p:cTn id="13" dur="500"/>
                                        <p:tgtEl>
                                          <p:spTgt spid="37"/>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wipe(left)">
                                      <p:cBhvr>
                                        <p:cTn id="17" dur="500"/>
                                        <p:tgtEl>
                                          <p:spTgt spid="38"/>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wipe(left)">
                                      <p:cBhvr>
                                        <p:cTn id="21" dur="500"/>
                                        <p:tgtEl>
                                          <p:spTgt spid="39"/>
                                        </p:tgtEl>
                                      </p:cBhvr>
                                    </p:animEffect>
                                  </p:childTnLst>
                                </p:cTn>
                              </p:par>
                            </p:childTnLst>
                          </p:cTn>
                        </p:par>
                        <p:par>
                          <p:cTn id="22" fill="hold">
                            <p:stCondLst>
                              <p:cond delay="2000"/>
                            </p:stCondLst>
                            <p:childTnLst>
                              <p:par>
                                <p:cTn id="23" presetID="2" presetClass="entr" presetSubtype="12" fill="hold"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additive="base">
                                        <p:cTn id="25" dur="500" fill="hold"/>
                                        <p:tgtEl>
                                          <p:spTgt spid="40"/>
                                        </p:tgtEl>
                                        <p:attrNameLst>
                                          <p:attrName>ppt_x</p:attrName>
                                        </p:attrNameLst>
                                      </p:cBhvr>
                                      <p:tavLst>
                                        <p:tav tm="0">
                                          <p:val>
                                            <p:strVal val="0-#ppt_w/2"/>
                                          </p:val>
                                        </p:tav>
                                        <p:tav tm="100000">
                                          <p:val>
                                            <p:strVal val="#ppt_x"/>
                                          </p:val>
                                        </p:tav>
                                      </p:tavLst>
                                    </p:anim>
                                    <p:anim calcmode="lin" valueType="num">
                                      <p:cBhvr additive="base">
                                        <p:cTn id="26" dur="500" fill="hold"/>
                                        <p:tgtEl>
                                          <p:spTgt spid="40"/>
                                        </p:tgtEl>
                                        <p:attrNameLst>
                                          <p:attrName>ppt_y</p:attrName>
                                        </p:attrNameLst>
                                      </p:cBhvr>
                                      <p:tavLst>
                                        <p:tav tm="0">
                                          <p:val>
                                            <p:strVal val="1+#ppt_h/2"/>
                                          </p:val>
                                        </p:tav>
                                        <p:tav tm="100000">
                                          <p:val>
                                            <p:strVal val="#ppt_y"/>
                                          </p:val>
                                        </p:tav>
                                      </p:tavLst>
                                    </p:anim>
                                  </p:childTnLst>
                                </p:cTn>
                              </p:par>
                              <p:par>
                                <p:cTn id="27" presetID="2" presetClass="entr" presetSubtype="12" fill="hold" nodeType="withEffect">
                                  <p:stCondLst>
                                    <p:cond delay="100"/>
                                  </p:stCondLst>
                                  <p:childTnLst>
                                    <p:set>
                                      <p:cBhvr>
                                        <p:cTn id="28" dur="1" fill="hold">
                                          <p:stCondLst>
                                            <p:cond delay="0"/>
                                          </p:stCondLst>
                                        </p:cTn>
                                        <p:tgtEl>
                                          <p:spTgt spid="45"/>
                                        </p:tgtEl>
                                        <p:attrNameLst>
                                          <p:attrName>style.visibility</p:attrName>
                                        </p:attrNameLst>
                                      </p:cBhvr>
                                      <p:to>
                                        <p:strVal val="visible"/>
                                      </p:to>
                                    </p:set>
                                    <p:anim calcmode="lin" valueType="num">
                                      <p:cBhvr additive="base">
                                        <p:cTn id="29" dur="500" fill="hold"/>
                                        <p:tgtEl>
                                          <p:spTgt spid="45"/>
                                        </p:tgtEl>
                                        <p:attrNameLst>
                                          <p:attrName>ppt_x</p:attrName>
                                        </p:attrNameLst>
                                      </p:cBhvr>
                                      <p:tavLst>
                                        <p:tav tm="0">
                                          <p:val>
                                            <p:strVal val="0-#ppt_w/2"/>
                                          </p:val>
                                        </p:tav>
                                        <p:tav tm="100000">
                                          <p:val>
                                            <p:strVal val="#ppt_x"/>
                                          </p:val>
                                        </p:tav>
                                      </p:tavLst>
                                    </p:anim>
                                    <p:anim calcmode="lin" valueType="num">
                                      <p:cBhvr additive="base">
                                        <p:cTn id="30" dur="500" fill="hold"/>
                                        <p:tgtEl>
                                          <p:spTgt spid="45"/>
                                        </p:tgtEl>
                                        <p:attrNameLst>
                                          <p:attrName>ppt_y</p:attrName>
                                        </p:attrNameLst>
                                      </p:cBhvr>
                                      <p:tavLst>
                                        <p:tav tm="0">
                                          <p:val>
                                            <p:strVal val="1+#ppt_h/2"/>
                                          </p:val>
                                        </p:tav>
                                        <p:tav tm="100000">
                                          <p:val>
                                            <p:strVal val="#ppt_y"/>
                                          </p:val>
                                        </p:tav>
                                      </p:tavLst>
                                    </p:anim>
                                  </p:childTnLst>
                                </p:cTn>
                              </p:par>
                              <p:par>
                                <p:cTn id="31" presetID="2" presetClass="entr" presetSubtype="12" fill="hold" nodeType="withEffect">
                                  <p:stCondLst>
                                    <p:cond delay="200"/>
                                  </p:stCondLst>
                                  <p:childTnLst>
                                    <p:set>
                                      <p:cBhvr>
                                        <p:cTn id="32" dur="1" fill="hold">
                                          <p:stCondLst>
                                            <p:cond delay="0"/>
                                          </p:stCondLst>
                                        </p:cTn>
                                        <p:tgtEl>
                                          <p:spTgt spid="50"/>
                                        </p:tgtEl>
                                        <p:attrNameLst>
                                          <p:attrName>style.visibility</p:attrName>
                                        </p:attrNameLst>
                                      </p:cBhvr>
                                      <p:to>
                                        <p:strVal val="visible"/>
                                      </p:to>
                                    </p:set>
                                    <p:anim calcmode="lin" valueType="num">
                                      <p:cBhvr additive="base">
                                        <p:cTn id="33" dur="500" fill="hold"/>
                                        <p:tgtEl>
                                          <p:spTgt spid="50"/>
                                        </p:tgtEl>
                                        <p:attrNameLst>
                                          <p:attrName>ppt_x</p:attrName>
                                        </p:attrNameLst>
                                      </p:cBhvr>
                                      <p:tavLst>
                                        <p:tav tm="0">
                                          <p:val>
                                            <p:strVal val="0-#ppt_w/2"/>
                                          </p:val>
                                        </p:tav>
                                        <p:tav tm="100000">
                                          <p:val>
                                            <p:strVal val="#ppt_x"/>
                                          </p:val>
                                        </p:tav>
                                      </p:tavLst>
                                    </p:anim>
                                    <p:anim calcmode="lin" valueType="num">
                                      <p:cBhvr additive="base">
                                        <p:cTn id="34" dur="500" fill="hold"/>
                                        <p:tgtEl>
                                          <p:spTgt spid="50"/>
                                        </p:tgtEl>
                                        <p:attrNameLst>
                                          <p:attrName>ppt_y</p:attrName>
                                        </p:attrNameLst>
                                      </p:cBhvr>
                                      <p:tavLst>
                                        <p:tav tm="0">
                                          <p:val>
                                            <p:strVal val="1+#ppt_h/2"/>
                                          </p:val>
                                        </p:tav>
                                        <p:tav tm="100000">
                                          <p:val>
                                            <p:strVal val="#ppt_y"/>
                                          </p:val>
                                        </p:tav>
                                      </p:tavLst>
                                    </p:anim>
                                  </p:childTnLst>
                                </p:cTn>
                              </p:par>
                              <p:par>
                                <p:cTn id="35" presetID="2" presetClass="entr" presetSubtype="12" fill="hold" nodeType="withEffect">
                                  <p:stCondLst>
                                    <p:cond delay="300"/>
                                  </p:stCondLst>
                                  <p:childTnLst>
                                    <p:set>
                                      <p:cBhvr>
                                        <p:cTn id="36" dur="1" fill="hold">
                                          <p:stCondLst>
                                            <p:cond delay="0"/>
                                          </p:stCondLst>
                                        </p:cTn>
                                        <p:tgtEl>
                                          <p:spTgt spid="55"/>
                                        </p:tgtEl>
                                        <p:attrNameLst>
                                          <p:attrName>style.visibility</p:attrName>
                                        </p:attrNameLst>
                                      </p:cBhvr>
                                      <p:to>
                                        <p:strVal val="visible"/>
                                      </p:to>
                                    </p:set>
                                    <p:anim calcmode="lin" valueType="num">
                                      <p:cBhvr additive="base">
                                        <p:cTn id="37" dur="500" fill="hold"/>
                                        <p:tgtEl>
                                          <p:spTgt spid="55"/>
                                        </p:tgtEl>
                                        <p:attrNameLst>
                                          <p:attrName>ppt_x</p:attrName>
                                        </p:attrNameLst>
                                      </p:cBhvr>
                                      <p:tavLst>
                                        <p:tav tm="0">
                                          <p:val>
                                            <p:strVal val="0-#ppt_w/2"/>
                                          </p:val>
                                        </p:tav>
                                        <p:tav tm="100000">
                                          <p:val>
                                            <p:strVal val="#ppt_x"/>
                                          </p:val>
                                        </p:tav>
                                      </p:tavLst>
                                    </p:anim>
                                    <p:anim calcmode="lin" valueType="num">
                                      <p:cBhvr additive="base">
                                        <p:cTn id="38" dur="500" fill="hold"/>
                                        <p:tgtEl>
                                          <p:spTgt spid="55"/>
                                        </p:tgtEl>
                                        <p:attrNameLst>
                                          <p:attrName>ppt_y</p:attrName>
                                        </p:attrNameLst>
                                      </p:cBhvr>
                                      <p:tavLst>
                                        <p:tav tm="0">
                                          <p:val>
                                            <p:strVal val="1+#ppt_h/2"/>
                                          </p:val>
                                        </p:tav>
                                        <p:tav tm="100000">
                                          <p:val>
                                            <p:strVal val="#ppt_y"/>
                                          </p:val>
                                        </p:tav>
                                      </p:tavLst>
                                    </p:anim>
                                  </p:childTnLst>
                                </p:cTn>
                              </p:par>
                              <p:par>
                                <p:cTn id="39" presetID="2" presetClass="entr" presetSubtype="12" fill="hold" nodeType="withEffect">
                                  <p:stCondLst>
                                    <p:cond delay="400"/>
                                  </p:stCondLst>
                                  <p:childTnLst>
                                    <p:set>
                                      <p:cBhvr>
                                        <p:cTn id="40" dur="1" fill="hold">
                                          <p:stCondLst>
                                            <p:cond delay="0"/>
                                          </p:stCondLst>
                                        </p:cTn>
                                        <p:tgtEl>
                                          <p:spTgt spid="60"/>
                                        </p:tgtEl>
                                        <p:attrNameLst>
                                          <p:attrName>style.visibility</p:attrName>
                                        </p:attrNameLst>
                                      </p:cBhvr>
                                      <p:to>
                                        <p:strVal val="visible"/>
                                      </p:to>
                                    </p:set>
                                    <p:anim calcmode="lin" valueType="num">
                                      <p:cBhvr additive="base">
                                        <p:cTn id="41" dur="500" fill="hold"/>
                                        <p:tgtEl>
                                          <p:spTgt spid="60"/>
                                        </p:tgtEl>
                                        <p:attrNameLst>
                                          <p:attrName>ppt_x</p:attrName>
                                        </p:attrNameLst>
                                      </p:cBhvr>
                                      <p:tavLst>
                                        <p:tav tm="0">
                                          <p:val>
                                            <p:strVal val="0-#ppt_w/2"/>
                                          </p:val>
                                        </p:tav>
                                        <p:tav tm="100000">
                                          <p:val>
                                            <p:strVal val="#ppt_x"/>
                                          </p:val>
                                        </p:tav>
                                      </p:tavLst>
                                    </p:anim>
                                    <p:anim calcmode="lin" valueType="num">
                                      <p:cBhvr additive="base">
                                        <p:cTn id="42" dur="500" fill="hold"/>
                                        <p:tgtEl>
                                          <p:spTgt spid="60"/>
                                        </p:tgtEl>
                                        <p:attrNameLst>
                                          <p:attrName>ppt_y</p:attrName>
                                        </p:attrNameLst>
                                      </p:cBhvr>
                                      <p:tavLst>
                                        <p:tav tm="0">
                                          <p:val>
                                            <p:strVal val="1+#ppt_h/2"/>
                                          </p:val>
                                        </p:tav>
                                        <p:tav tm="100000">
                                          <p:val>
                                            <p:strVal val="#ppt_y"/>
                                          </p:val>
                                        </p:tav>
                                      </p:tavLst>
                                    </p:anim>
                                  </p:childTnLst>
                                </p:cTn>
                              </p:par>
                              <p:par>
                                <p:cTn id="43" presetID="2" presetClass="entr" presetSubtype="12" fill="hold" nodeType="withEffect">
                                  <p:stCondLst>
                                    <p:cond delay="500"/>
                                  </p:stCondLst>
                                  <p:childTnLst>
                                    <p:set>
                                      <p:cBhvr>
                                        <p:cTn id="44" dur="1" fill="hold">
                                          <p:stCondLst>
                                            <p:cond delay="0"/>
                                          </p:stCondLst>
                                        </p:cTn>
                                        <p:tgtEl>
                                          <p:spTgt spid="65"/>
                                        </p:tgtEl>
                                        <p:attrNameLst>
                                          <p:attrName>style.visibility</p:attrName>
                                        </p:attrNameLst>
                                      </p:cBhvr>
                                      <p:to>
                                        <p:strVal val="visible"/>
                                      </p:to>
                                    </p:set>
                                    <p:anim calcmode="lin" valueType="num">
                                      <p:cBhvr additive="base">
                                        <p:cTn id="45" dur="500" fill="hold"/>
                                        <p:tgtEl>
                                          <p:spTgt spid="65"/>
                                        </p:tgtEl>
                                        <p:attrNameLst>
                                          <p:attrName>ppt_x</p:attrName>
                                        </p:attrNameLst>
                                      </p:cBhvr>
                                      <p:tavLst>
                                        <p:tav tm="0">
                                          <p:val>
                                            <p:strVal val="0-#ppt_w/2"/>
                                          </p:val>
                                        </p:tav>
                                        <p:tav tm="100000">
                                          <p:val>
                                            <p:strVal val="#ppt_x"/>
                                          </p:val>
                                        </p:tav>
                                      </p:tavLst>
                                    </p:anim>
                                    <p:anim calcmode="lin" valueType="num">
                                      <p:cBhvr additive="base">
                                        <p:cTn id="46"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任意多边形 47"/>
          <p:cNvSpPr/>
          <p:nvPr/>
        </p:nvSpPr>
        <p:spPr>
          <a:xfrm>
            <a:off x="4366741" y="3202137"/>
            <a:ext cx="881063" cy="1008062"/>
          </a:xfrm>
          <a:custGeom>
            <a:avLst/>
            <a:gdLst/>
            <a:ahLst/>
            <a:cxnLst/>
            <a:rect l="l" t="t" r="r" b="b"/>
            <a:pathLst>
              <a:path w="1184474" h="1305883">
                <a:moveTo>
                  <a:pt x="1128301" y="542257"/>
                </a:moveTo>
                <a:cubicBezTo>
                  <a:pt x="1138996" y="544244"/>
                  <a:pt x="1150947" y="549813"/>
                  <a:pt x="1160623" y="559490"/>
                </a:cubicBezTo>
                <a:cubicBezTo>
                  <a:pt x="1179976" y="578842"/>
                  <a:pt x="1182899" y="607295"/>
                  <a:pt x="1173598" y="616596"/>
                </a:cubicBezTo>
                <a:cubicBezTo>
                  <a:pt x="1164297" y="625897"/>
                  <a:pt x="1124169" y="634649"/>
                  <a:pt x="1104816" y="615297"/>
                </a:cubicBezTo>
                <a:cubicBezTo>
                  <a:pt x="1085464" y="595944"/>
                  <a:pt x="1094216" y="555816"/>
                  <a:pt x="1103517" y="546515"/>
                </a:cubicBezTo>
                <a:cubicBezTo>
                  <a:pt x="1108167" y="541864"/>
                  <a:pt x="1117606" y="540270"/>
                  <a:pt x="1128301" y="542257"/>
                </a:cubicBezTo>
                <a:close/>
                <a:moveTo>
                  <a:pt x="1129951" y="407312"/>
                </a:moveTo>
                <a:cubicBezTo>
                  <a:pt x="1142445" y="408682"/>
                  <a:pt x="1156099" y="414183"/>
                  <a:pt x="1166678" y="424762"/>
                </a:cubicBezTo>
                <a:cubicBezTo>
                  <a:pt x="1187836" y="445920"/>
                  <a:pt x="1188681" y="479378"/>
                  <a:pt x="1176799" y="491260"/>
                </a:cubicBezTo>
                <a:cubicBezTo>
                  <a:pt x="1164917" y="503142"/>
                  <a:pt x="1116544" y="517212"/>
                  <a:pt x="1095386" y="496054"/>
                </a:cubicBezTo>
                <a:cubicBezTo>
                  <a:pt x="1074229" y="474896"/>
                  <a:pt x="1088298" y="426523"/>
                  <a:pt x="1100180" y="414641"/>
                </a:cubicBezTo>
                <a:cubicBezTo>
                  <a:pt x="1106121" y="408700"/>
                  <a:pt x="1117456" y="405941"/>
                  <a:pt x="1129951" y="407312"/>
                </a:cubicBezTo>
                <a:close/>
                <a:moveTo>
                  <a:pt x="1108012" y="263931"/>
                </a:moveTo>
                <a:cubicBezTo>
                  <a:pt x="1121552" y="263764"/>
                  <a:pt x="1135813" y="267978"/>
                  <a:pt x="1146016" y="278181"/>
                </a:cubicBezTo>
                <a:cubicBezTo>
                  <a:pt x="1166422" y="298587"/>
                  <a:pt x="1162872" y="335223"/>
                  <a:pt x="1148231" y="349864"/>
                </a:cubicBezTo>
                <a:cubicBezTo>
                  <a:pt x="1133590" y="364505"/>
                  <a:pt x="1078576" y="386433"/>
                  <a:pt x="1058170" y="366027"/>
                </a:cubicBezTo>
                <a:cubicBezTo>
                  <a:pt x="1037764" y="345621"/>
                  <a:pt x="1059692" y="290607"/>
                  <a:pt x="1074333" y="275966"/>
                </a:cubicBezTo>
                <a:cubicBezTo>
                  <a:pt x="1081653" y="268645"/>
                  <a:pt x="1094472" y="264097"/>
                  <a:pt x="1108012" y="263931"/>
                </a:cubicBezTo>
                <a:close/>
                <a:moveTo>
                  <a:pt x="763865" y="213531"/>
                </a:moveTo>
                <a:cubicBezTo>
                  <a:pt x="829482" y="213531"/>
                  <a:pt x="945898" y="291848"/>
                  <a:pt x="992465" y="353231"/>
                </a:cubicBezTo>
                <a:cubicBezTo>
                  <a:pt x="1039032" y="414614"/>
                  <a:pt x="1049615" y="514098"/>
                  <a:pt x="1043265" y="581831"/>
                </a:cubicBezTo>
                <a:cubicBezTo>
                  <a:pt x="1036915" y="649564"/>
                  <a:pt x="1051732" y="668614"/>
                  <a:pt x="954365" y="759631"/>
                </a:cubicBezTo>
                <a:cubicBezTo>
                  <a:pt x="856998" y="850648"/>
                  <a:pt x="535265" y="1068664"/>
                  <a:pt x="459065" y="1127931"/>
                </a:cubicBezTo>
                <a:cubicBezTo>
                  <a:pt x="382865" y="1187198"/>
                  <a:pt x="306665" y="1301498"/>
                  <a:pt x="230465" y="1305731"/>
                </a:cubicBezTo>
                <a:cubicBezTo>
                  <a:pt x="154265" y="1309964"/>
                  <a:pt x="12448" y="1225298"/>
                  <a:pt x="1865" y="1153331"/>
                </a:cubicBezTo>
                <a:cubicBezTo>
                  <a:pt x="-8718" y="1081364"/>
                  <a:pt x="23032" y="945898"/>
                  <a:pt x="166965" y="873931"/>
                </a:cubicBezTo>
                <a:cubicBezTo>
                  <a:pt x="310898" y="801964"/>
                  <a:pt x="355348" y="846414"/>
                  <a:pt x="420965" y="823131"/>
                </a:cubicBezTo>
                <a:cubicBezTo>
                  <a:pt x="486582" y="799848"/>
                  <a:pt x="516215" y="774448"/>
                  <a:pt x="560665" y="734231"/>
                </a:cubicBezTo>
                <a:cubicBezTo>
                  <a:pt x="605115" y="694014"/>
                  <a:pt x="681315" y="645331"/>
                  <a:pt x="687665" y="581831"/>
                </a:cubicBezTo>
                <a:cubicBezTo>
                  <a:pt x="694015" y="518331"/>
                  <a:pt x="586065" y="414614"/>
                  <a:pt x="598765" y="353231"/>
                </a:cubicBezTo>
                <a:cubicBezTo>
                  <a:pt x="611465" y="291848"/>
                  <a:pt x="698248" y="213531"/>
                  <a:pt x="763865" y="213531"/>
                </a:cubicBezTo>
                <a:close/>
                <a:moveTo>
                  <a:pt x="1036431" y="129524"/>
                </a:moveTo>
                <a:cubicBezTo>
                  <a:pt x="1050986" y="129983"/>
                  <a:pt x="1066523" y="135189"/>
                  <a:pt x="1077979" y="146644"/>
                </a:cubicBezTo>
                <a:cubicBezTo>
                  <a:pt x="1100890" y="169556"/>
                  <a:pt x="1098800" y="208793"/>
                  <a:pt x="1083743" y="223851"/>
                </a:cubicBezTo>
                <a:cubicBezTo>
                  <a:pt x="1068686" y="238908"/>
                  <a:pt x="1010548" y="259898"/>
                  <a:pt x="987637" y="236987"/>
                </a:cubicBezTo>
                <a:cubicBezTo>
                  <a:pt x="964725" y="214075"/>
                  <a:pt x="985716" y="155938"/>
                  <a:pt x="1000773" y="140880"/>
                </a:cubicBezTo>
                <a:cubicBezTo>
                  <a:pt x="1008302" y="133352"/>
                  <a:pt x="1021875" y="129065"/>
                  <a:pt x="1036431" y="129524"/>
                </a:cubicBezTo>
                <a:close/>
                <a:moveTo>
                  <a:pt x="887345" y="66"/>
                </a:moveTo>
                <a:cubicBezTo>
                  <a:pt x="908214" y="841"/>
                  <a:pt x="930527" y="8428"/>
                  <a:pt x="947041" y="24941"/>
                </a:cubicBezTo>
                <a:cubicBezTo>
                  <a:pt x="980068" y="57968"/>
                  <a:pt x="977387" y="114196"/>
                  <a:pt x="955924" y="135659"/>
                </a:cubicBezTo>
                <a:cubicBezTo>
                  <a:pt x="934461" y="157122"/>
                  <a:pt x="851292" y="186743"/>
                  <a:pt x="818265" y="153717"/>
                </a:cubicBezTo>
                <a:cubicBezTo>
                  <a:pt x="785239" y="120690"/>
                  <a:pt x="814860" y="37521"/>
                  <a:pt x="836323" y="16058"/>
                </a:cubicBezTo>
                <a:cubicBezTo>
                  <a:pt x="847054" y="5326"/>
                  <a:pt x="866477" y="-710"/>
                  <a:pt x="887345" y="66"/>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eaLnBrk="1" fontAlgn="auto" hangingPunct="1">
              <a:lnSpc>
                <a:spcPct val="120000"/>
              </a:lnSpc>
              <a:spcBef>
                <a:spcPts val="0"/>
              </a:spcBef>
              <a:spcAft>
                <a:spcPts val="0"/>
              </a:spcAft>
              <a:buClrTx/>
              <a:buSzTx/>
              <a:defRPr/>
            </a:pPr>
            <a:endParaRPr lang="zh-CN" altLang="en-US" sz="1200" kern="0">
              <a:solidFill>
                <a:srgbClr val="4D4D4D"/>
              </a:solidFill>
            </a:endParaRPr>
          </a:p>
        </p:txBody>
      </p:sp>
      <p:sp>
        <p:nvSpPr>
          <p:cNvPr id="49" name="任意多边形 48"/>
          <p:cNvSpPr>
            <a:spLocks noChangeArrowheads="1"/>
          </p:cNvSpPr>
          <p:nvPr/>
        </p:nvSpPr>
        <p:spPr bwMode="auto">
          <a:xfrm>
            <a:off x="5988026" y="1522562"/>
            <a:ext cx="879475" cy="1008062"/>
          </a:xfrm>
          <a:custGeom>
            <a:avLst/>
            <a:gdLst>
              <a:gd name="T0" fmla="*/ 0 w 1184474"/>
              <a:gd name="T1" fmla="*/ 0 h 1305883"/>
              <a:gd name="T2" fmla="*/ 1184474 w 1184474"/>
              <a:gd name="T3" fmla="*/ 1305883 h 1305883"/>
            </a:gdLst>
            <a:ahLst/>
            <a:cxnLst/>
            <a:rect l="T0" t="T1" r="T2" b="T3"/>
            <a:pathLst>
              <a:path w="1184474" h="1305883">
                <a:moveTo>
                  <a:pt x="1128301" y="542257"/>
                </a:moveTo>
                <a:cubicBezTo>
                  <a:pt x="1138996" y="544244"/>
                  <a:pt x="1150947" y="549813"/>
                  <a:pt x="1160623" y="559490"/>
                </a:cubicBezTo>
                <a:cubicBezTo>
                  <a:pt x="1179976" y="578842"/>
                  <a:pt x="1182899" y="607295"/>
                  <a:pt x="1173598" y="616596"/>
                </a:cubicBezTo>
                <a:cubicBezTo>
                  <a:pt x="1164297" y="625897"/>
                  <a:pt x="1124169" y="634649"/>
                  <a:pt x="1104816" y="615297"/>
                </a:cubicBezTo>
                <a:cubicBezTo>
                  <a:pt x="1085464" y="595944"/>
                  <a:pt x="1094216" y="555816"/>
                  <a:pt x="1103517" y="546515"/>
                </a:cubicBezTo>
                <a:cubicBezTo>
                  <a:pt x="1108167" y="541864"/>
                  <a:pt x="1117606" y="540270"/>
                  <a:pt x="1128301" y="542257"/>
                </a:cubicBezTo>
                <a:close/>
                <a:moveTo>
                  <a:pt x="1129951" y="407312"/>
                </a:moveTo>
                <a:cubicBezTo>
                  <a:pt x="1142445" y="408682"/>
                  <a:pt x="1156099" y="414183"/>
                  <a:pt x="1166678" y="424762"/>
                </a:cubicBezTo>
                <a:cubicBezTo>
                  <a:pt x="1187836" y="445920"/>
                  <a:pt x="1188681" y="479378"/>
                  <a:pt x="1176799" y="491260"/>
                </a:cubicBezTo>
                <a:cubicBezTo>
                  <a:pt x="1164917" y="503142"/>
                  <a:pt x="1116544" y="517212"/>
                  <a:pt x="1095386" y="496054"/>
                </a:cubicBezTo>
                <a:cubicBezTo>
                  <a:pt x="1074229" y="474896"/>
                  <a:pt x="1088298" y="426523"/>
                  <a:pt x="1100180" y="414641"/>
                </a:cubicBezTo>
                <a:cubicBezTo>
                  <a:pt x="1106121" y="408700"/>
                  <a:pt x="1117456" y="405941"/>
                  <a:pt x="1129951" y="407312"/>
                </a:cubicBezTo>
                <a:close/>
                <a:moveTo>
                  <a:pt x="1108012" y="263931"/>
                </a:moveTo>
                <a:cubicBezTo>
                  <a:pt x="1121552" y="263764"/>
                  <a:pt x="1135813" y="267978"/>
                  <a:pt x="1146016" y="278181"/>
                </a:cubicBezTo>
                <a:cubicBezTo>
                  <a:pt x="1166422" y="298587"/>
                  <a:pt x="1162872" y="335223"/>
                  <a:pt x="1148231" y="349864"/>
                </a:cubicBezTo>
                <a:cubicBezTo>
                  <a:pt x="1133590" y="364505"/>
                  <a:pt x="1078576" y="386433"/>
                  <a:pt x="1058170" y="366027"/>
                </a:cubicBezTo>
                <a:cubicBezTo>
                  <a:pt x="1037764" y="345621"/>
                  <a:pt x="1059692" y="290607"/>
                  <a:pt x="1074333" y="275966"/>
                </a:cubicBezTo>
                <a:cubicBezTo>
                  <a:pt x="1081653" y="268645"/>
                  <a:pt x="1094472" y="264097"/>
                  <a:pt x="1108012" y="263931"/>
                </a:cubicBezTo>
                <a:close/>
                <a:moveTo>
                  <a:pt x="763865" y="213531"/>
                </a:moveTo>
                <a:cubicBezTo>
                  <a:pt x="829482" y="213531"/>
                  <a:pt x="945898" y="291848"/>
                  <a:pt x="992465" y="353231"/>
                </a:cubicBezTo>
                <a:cubicBezTo>
                  <a:pt x="1039032" y="414614"/>
                  <a:pt x="1049615" y="514098"/>
                  <a:pt x="1043265" y="581831"/>
                </a:cubicBezTo>
                <a:cubicBezTo>
                  <a:pt x="1036915" y="649564"/>
                  <a:pt x="1051732" y="668614"/>
                  <a:pt x="954365" y="759631"/>
                </a:cubicBezTo>
                <a:cubicBezTo>
                  <a:pt x="856998" y="850648"/>
                  <a:pt x="535265" y="1068664"/>
                  <a:pt x="459065" y="1127931"/>
                </a:cubicBezTo>
                <a:cubicBezTo>
                  <a:pt x="382865" y="1187198"/>
                  <a:pt x="306665" y="1301498"/>
                  <a:pt x="230465" y="1305731"/>
                </a:cubicBezTo>
                <a:cubicBezTo>
                  <a:pt x="154265" y="1309964"/>
                  <a:pt x="12448" y="1225298"/>
                  <a:pt x="1865" y="1153331"/>
                </a:cubicBezTo>
                <a:cubicBezTo>
                  <a:pt x="-8718" y="1081364"/>
                  <a:pt x="23032" y="945898"/>
                  <a:pt x="166965" y="873931"/>
                </a:cubicBezTo>
                <a:cubicBezTo>
                  <a:pt x="310898" y="801964"/>
                  <a:pt x="355348" y="846414"/>
                  <a:pt x="420965" y="823131"/>
                </a:cubicBezTo>
                <a:cubicBezTo>
                  <a:pt x="486582" y="799848"/>
                  <a:pt x="516215" y="774448"/>
                  <a:pt x="560665" y="734231"/>
                </a:cubicBezTo>
                <a:cubicBezTo>
                  <a:pt x="605115" y="694014"/>
                  <a:pt x="681315" y="645331"/>
                  <a:pt x="687665" y="581831"/>
                </a:cubicBezTo>
                <a:cubicBezTo>
                  <a:pt x="694015" y="518331"/>
                  <a:pt x="586065" y="414614"/>
                  <a:pt x="598765" y="353231"/>
                </a:cubicBezTo>
                <a:cubicBezTo>
                  <a:pt x="611465" y="291848"/>
                  <a:pt x="698248" y="213531"/>
                  <a:pt x="763865" y="213531"/>
                </a:cubicBezTo>
                <a:close/>
                <a:moveTo>
                  <a:pt x="1036431" y="129524"/>
                </a:moveTo>
                <a:cubicBezTo>
                  <a:pt x="1050986" y="129983"/>
                  <a:pt x="1066523" y="135189"/>
                  <a:pt x="1077979" y="146644"/>
                </a:cubicBezTo>
                <a:cubicBezTo>
                  <a:pt x="1100890" y="169556"/>
                  <a:pt x="1098800" y="208793"/>
                  <a:pt x="1083743" y="223851"/>
                </a:cubicBezTo>
                <a:cubicBezTo>
                  <a:pt x="1068686" y="238908"/>
                  <a:pt x="1010548" y="259898"/>
                  <a:pt x="987637" y="236987"/>
                </a:cubicBezTo>
                <a:cubicBezTo>
                  <a:pt x="964725" y="214075"/>
                  <a:pt x="985716" y="155938"/>
                  <a:pt x="1000773" y="140880"/>
                </a:cubicBezTo>
                <a:cubicBezTo>
                  <a:pt x="1008302" y="133352"/>
                  <a:pt x="1021875" y="129065"/>
                  <a:pt x="1036431" y="129524"/>
                </a:cubicBezTo>
                <a:close/>
                <a:moveTo>
                  <a:pt x="887345" y="66"/>
                </a:moveTo>
                <a:cubicBezTo>
                  <a:pt x="908214" y="841"/>
                  <a:pt x="930527" y="8428"/>
                  <a:pt x="947041" y="24941"/>
                </a:cubicBezTo>
                <a:cubicBezTo>
                  <a:pt x="980068" y="57968"/>
                  <a:pt x="977387" y="114196"/>
                  <a:pt x="955924" y="135659"/>
                </a:cubicBezTo>
                <a:cubicBezTo>
                  <a:pt x="934461" y="157122"/>
                  <a:pt x="851292" y="186743"/>
                  <a:pt x="818265" y="153717"/>
                </a:cubicBezTo>
                <a:cubicBezTo>
                  <a:pt x="785239" y="120690"/>
                  <a:pt x="814860" y="37521"/>
                  <a:pt x="836323" y="16058"/>
                </a:cubicBezTo>
                <a:cubicBezTo>
                  <a:pt x="847054" y="5326"/>
                  <a:pt x="866477" y="-710"/>
                  <a:pt x="887345" y="66"/>
                </a:cubicBezTo>
                <a:close/>
              </a:path>
            </a:pathLst>
          </a:custGeom>
          <a:solidFill>
            <a:srgbClr val="79A7AD"/>
          </a:solidFill>
          <a:ln>
            <a:noFill/>
          </a:ln>
          <a:effectLst>
            <a:outerShdw dist="38100" dir="2700000" algn="tl" rotWithShape="0">
              <a:srgbClr val="000000">
                <a:alpha val="39999"/>
              </a:srgbClr>
            </a:outerShdw>
          </a:effectLst>
          <a:extLst/>
        </p:spPr>
        <p:txBody>
          <a:bodyPr anchor="ctr"/>
          <a:lstStyle/>
          <a:p>
            <a:pPr eaLnBrk="1" fontAlgn="auto" hangingPunct="1">
              <a:spcBef>
                <a:spcPts val="0"/>
              </a:spcBef>
              <a:spcAft>
                <a:spcPts val="0"/>
              </a:spcAft>
              <a:buClrTx/>
              <a:buSzTx/>
              <a:defRPr/>
            </a:pPr>
            <a:endParaRPr lang="zh-CN" altLang="en-US" sz="3200" kern="0" dirty="0">
              <a:solidFill>
                <a:sysClr val="window" lastClr="FFFFFF"/>
              </a:solidFill>
              <a:latin typeface="Impact" pitchFamily="34" charset="0"/>
            </a:endParaRPr>
          </a:p>
        </p:txBody>
      </p:sp>
      <p:sp>
        <p:nvSpPr>
          <p:cNvPr id="50" name="TextBox 49"/>
          <p:cNvSpPr txBox="1"/>
          <p:nvPr/>
        </p:nvSpPr>
        <p:spPr>
          <a:xfrm>
            <a:off x="5590704" y="3668862"/>
            <a:ext cx="1712912" cy="915987"/>
          </a:xfrm>
          <a:prstGeom prst="rect">
            <a:avLst/>
          </a:prstGeom>
          <a:noFill/>
          <a:ln>
            <a:noFill/>
          </a:ln>
        </p:spPr>
        <p:txBody>
          <a:bodyPr>
            <a:spAutoFit/>
          </a:bodyPr>
          <a:lstStyle>
            <a:defPPr>
              <a:defRPr lang="zh-CN"/>
            </a:defPPr>
            <a:lvl1pPr>
              <a:lnSpc>
                <a:spcPct val="150000"/>
              </a:lnSpc>
              <a:defRPr sz="1200">
                <a:solidFill>
                  <a:srgbClr val="4D4D4D"/>
                </a:solidFill>
                <a:ea typeface="微软雅黑" pitchFamily="34" charset="-122"/>
              </a:defRPr>
            </a:lvl1pPr>
          </a:lstStyle>
          <a:p>
            <a:pPr algn="r" eaLnBrk="1" fontAlgn="auto" hangingPunct="1">
              <a:spcBef>
                <a:spcPts val="0"/>
              </a:spcBef>
              <a:spcAft>
                <a:spcPts val="0"/>
              </a:spcAft>
              <a:buClrTx/>
              <a:buSzTx/>
              <a:defRPr/>
            </a:pPr>
            <a:r>
              <a:rPr lang="zh-CN" altLang="en-US" kern="0" dirty="0">
                <a:latin typeface="+mn-lt"/>
              </a:rPr>
              <a:t>单击此处添加文本</a:t>
            </a:r>
          </a:p>
          <a:p>
            <a:pPr algn="r" eaLnBrk="1" fontAlgn="auto" hangingPunct="1">
              <a:spcBef>
                <a:spcPts val="0"/>
              </a:spcBef>
              <a:spcAft>
                <a:spcPts val="0"/>
              </a:spcAft>
              <a:buClrTx/>
              <a:buSzTx/>
              <a:defRPr/>
            </a:pPr>
            <a:r>
              <a:rPr lang="zh-CN" altLang="en-US" kern="0" dirty="0">
                <a:latin typeface="+mn-lt"/>
              </a:rPr>
              <a:t>单击此处添加文本</a:t>
            </a:r>
          </a:p>
          <a:p>
            <a:pPr algn="r" eaLnBrk="1" fontAlgn="auto" hangingPunct="1">
              <a:spcBef>
                <a:spcPts val="0"/>
              </a:spcBef>
              <a:spcAft>
                <a:spcPts val="0"/>
              </a:spcAft>
              <a:buClrTx/>
              <a:buSzTx/>
              <a:defRPr/>
            </a:pPr>
            <a:r>
              <a:rPr lang="zh-CN" altLang="en-US" kern="0" dirty="0">
                <a:latin typeface="+mn-lt"/>
              </a:rPr>
              <a:t>单击此处添加文本</a:t>
            </a:r>
          </a:p>
        </p:txBody>
      </p:sp>
      <p:sp>
        <p:nvSpPr>
          <p:cNvPr id="51" name="TextBox 50"/>
          <p:cNvSpPr txBox="1"/>
          <p:nvPr/>
        </p:nvSpPr>
        <p:spPr>
          <a:xfrm>
            <a:off x="4386238" y="987574"/>
            <a:ext cx="1801813" cy="915988"/>
          </a:xfrm>
          <a:prstGeom prst="rect">
            <a:avLst/>
          </a:prstGeom>
          <a:noFill/>
          <a:ln>
            <a:noFill/>
          </a:ln>
        </p:spPr>
        <p:txBody>
          <a:bodyPr>
            <a:spAutoFit/>
          </a:bodyPr>
          <a:lstStyle>
            <a:defPPr>
              <a:defRPr lang="zh-CN"/>
            </a:defPPr>
            <a:lvl1pPr>
              <a:lnSpc>
                <a:spcPct val="150000"/>
              </a:lnSpc>
              <a:defRPr sz="1200">
                <a:solidFill>
                  <a:srgbClr val="4D4D4D"/>
                </a:solidFill>
                <a:ea typeface="微软雅黑" pitchFamily="34" charset="-122"/>
              </a:defRPr>
            </a:lvl1pPr>
          </a:lstStyle>
          <a:p>
            <a:pPr algn="l" eaLnBrk="1" fontAlgn="auto" hangingPunct="1">
              <a:spcBef>
                <a:spcPts val="0"/>
              </a:spcBef>
              <a:spcAft>
                <a:spcPts val="0"/>
              </a:spcAft>
              <a:buClrTx/>
              <a:buSzTx/>
              <a:defRPr/>
            </a:pPr>
            <a:r>
              <a:rPr lang="zh-CN" altLang="en-US" kern="0" dirty="0">
                <a:latin typeface="+mn-lt"/>
              </a:rPr>
              <a:t>单击此处添加文本</a:t>
            </a:r>
          </a:p>
          <a:p>
            <a:pPr algn="l" eaLnBrk="1" fontAlgn="auto" hangingPunct="1">
              <a:spcBef>
                <a:spcPts val="0"/>
              </a:spcBef>
              <a:spcAft>
                <a:spcPts val="0"/>
              </a:spcAft>
              <a:buClrTx/>
              <a:buSzTx/>
              <a:defRPr/>
            </a:pPr>
            <a:r>
              <a:rPr lang="zh-CN" altLang="en-US" kern="0" dirty="0">
                <a:latin typeface="+mn-lt"/>
              </a:rPr>
              <a:t>单击此处添加文本</a:t>
            </a:r>
          </a:p>
          <a:p>
            <a:pPr algn="l" eaLnBrk="1" fontAlgn="auto" hangingPunct="1">
              <a:spcBef>
                <a:spcPts val="0"/>
              </a:spcBef>
              <a:spcAft>
                <a:spcPts val="0"/>
              </a:spcAft>
              <a:buClrTx/>
              <a:buSzTx/>
              <a:defRPr/>
            </a:pPr>
            <a:r>
              <a:rPr lang="zh-CN" altLang="en-US" kern="0" dirty="0">
                <a:latin typeface="+mn-lt"/>
              </a:rPr>
              <a:t>单击此处添加文本</a:t>
            </a:r>
          </a:p>
        </p:txBody>
      </p:sp>
      <p:sp>
        <p:nvSpPr>
          <p:cNvPr id="52" name="TextBox 51"/>
          <p:cNvSpPr txBox="1"/>
          <p:nvPr/>
        </p:nvSpPr>
        <p:spPr>
          <a:xfrm>
            <a:off x="1475656" y="2962672"/>
            <a:ext cx="1905000" cy="915988"/>
          </a:xfrm>
          <a:prstGeom prst="rect">
            <a:avLst/>
          </a:prstGeom>
          <a:noFill/>
          <a:ln>
            <a:noFill/>
          </a:ln>
        </p:spPr>
        <p:txBody>
          <a:bodyPr>
            <a:spAutoFit/>
          </a:bodyPr>
          <a:lstStyle>
            <a:defPPr>
              <a:defRPr lang="zh-CN"/>
            </a:defPPr>
            <a:lvl1pPr>
              <a:lnSpc>
                <a:spcPct val="150000"/>
              </a:lnSpc>
              <a:defRPr sz="1200">
                <a:solidFill>
                  <a:srgbClr val="4D4D4D"/>
                </a:solidFill>
                <a:ea typeface="微软雅黑" pitchFamily="34" charset="-122"/>
              </a:defRPr>
            </a:lvl1pPr>
          </a:lstStyle>
          <a:p>
            <a:pPr algn="l" eaLnBrk="1" fontAlgn="auto" hangingPunct="1">
              <a:spcBef>
                <a:spcPts val="0"/>
              </a:spcBef>
              <a:spcAft>
                <a:spcPts val="0"/>
              </a:spcAft>
              <a:buClrTx/>
              <a:buSzTx/>
              <a:defRPr/>
            </a:pPr>
            <a:r>
              <a:rPr lang="zh-CN" altLang="en-US" kern="0" dirty="0">
                <a:latin typeface="+mn-lt"/>
              </a:rPr>
              <a:t>单击此处添加文本</a:t>
            </a:r>
          </a:p>
          <a:p>
            <a:pPr algn="l" eaLnBrk="1" fontAlgn="auto" hangingPunct="1">
              <a:spcBef>
                <a:spcPts val="0"/>
              </a:spcBef>
              <a:spcAft>
                <a:spcPts val="0"/>
              </a:spcAft>
              <a:buClrTx/>
              <a:buSzTx/>
              <a:defRPr/>
            </a:pPr>
            <a:r>
              <a:rPr lang="zh-CN" altLang="en-US" kern="0" dirty="0">
                <a:latin typeface="+mn-lt"/>
              </a:rPr>
              <a:t>单击此处添加文本</a:t>
            </a:r>
          </a:p>
          <a:p>
            <a:pPr algn="l" eaLnBrk="1" fontAlgn="auto" hangingPunct="1">
              <a:spcBef>
                <a:spcPts val="0"/>
              </a:spcBef>
              <a:spcAft>
                <a:spcPts val="0"/>
              </a:spcAft>
              <a:buClrTx/>
              <a:buSzTx/>
              <a:defRPr/>
            </a:pPr>
            <a:r>
              <a:rPr lang="zh-CN" altLang="en-US" kern="0" dirty="0">
                <a:latin typeface="+mn-lt"/>
              </a:rPr>
              <a:t>单击此处添加文本</a:t>
            </a:r>
          </a:p>
        </p:txBody>
      </p:sp>
      <p:sp>
        <p:nvSpPr>
          <p:cNvPr id="53" name="TextBox 52"/>
          <p:cNvSpPr txBox="1"/>
          <p:nvPr/>
        </p:nvSpPr>
        <p:spPr>
          <a:xfrm>
            <a:off x="2526729" y="1638028"/>
            <a:ext cx="1765300" cy="915987"/>
          </a:xfrm>
          <a:prstGeom prst="rect">
            <a:avLst/>
          </a:prstGeom>
          <a:noFill/>
          <a:ln>
            <a:noFill/>
          </a:ln>
        </p:spPr>
        <p:txBody>
          <a:bodyPr>
            <a:spAutoFit/>
          </a:bodyPr>
          <a:lstStyle>
            <a:defPPr>
              <a:defRPr lang="zh-CN"/>
            </a:defPPr>
            <a:lvl1pPr>
              <a:lnSpc>
                <a:spcPct val="150000"/>
              </a:lnSpc>
              <a:defRPr sz="1200">
                <a:solidFill>
                  <a:srgbClr val="4D4D4D"/>
                </a:solidFill>
                <a:ea typeface="微软雅黑" pitchFamily="34" charset="-122"/>
              </a:defRPr>
            </a:lvl1pPr>
          </a:lstStyle>
          <a:p>
            <a:pPr algn="l" eaLnBrk="1" fontAlgn="auto" hangingPunct="1">
              <a:spcBef>
                <a:spcPts val="0"/>
              </a:spcBef>
              <a:spcAft>
                <a:spcPts val="0"/>
              </a:spcAft>
              <a:buClrTx/>
              <a:buSzTx/>
              <a:defRPr/>
            </a:pPr>
            <a:r>
              <a:rPr lang="zh-CN" altLang="en-US" kern="0" dirty="0">
                <a:latin typeface="+mn-lt"/>
              </a:rPr>
              <a:t>单击此处添加文本</a:t>
            </a:r>
          </a:p>
          <a:p>
            <a:pPr algn="l" eaLnBrk="1" fontAlgn="auto" hangingPunct="1">
              <a:spcBef>
                <a:spcPts val="0"/>
              </a:spcBef>
              <a:spcAft>
                <a:spcPts val="0"/>
              </a:spcAft>
              <a:buClrTx/>
              <a:buSzTx/>
              <a:defRPr/>
            </a:pPr>
            <a:r>
              <a:rPr lang="zh-CN" altLang="en-US" kern="0" dirty="0">
                <a:latin typeface="+mn-lt"/>
              </a:rPr>
              <a:t>单击此处添加文本</a:t>
            </a:r>
          </a:p>
          <a:p>
            <a:pPr algn="l" eaLnBrk="1" fontAlgn="auto" hangingPunct="1">
              <a:spcBef>
                <a:spcPts val="0"/>
              </a:spcBef>
              <a:spcAft>
                <a:spcPts val="0"/>
              </a:spcAft>
              <a:buClrTx/>
              <a:buSzTx/>
              <a:defRPr/>
            </a:pPr>
            <a:r>
              <a:rPr lang="zh-CN" altLang="en-US" kern="0" dirty="0">
                <a:latin typeface="+mn-lt"/>
              </a:rPr>
              <a:t>单击此处添加文本</a:t>
            </a:r>
          </a:p>
        </p:txBody>
      </p:sp>
      <p:sp>
        <p:nvSpPr>
          <p:cNvPr id="54" name="矩形 1"/>
          <p:cNvSpPr>
            <a:spLocks noChangeArrowheads="1"/>
          </p:cNvSpPr>
          <p:nvPr/>
        </p:nvSpPr>
        <p:spPr bwMode="auto">
          <a:xfrm>
            <a:off x="4292029" y="2265090"/>
            <a:ext cx="1008063" cy="881063"/>
          </a:xfrm>
          <a:custGeom>
            <a:avLst/>
            <a:gdLst>
              <a:gd name="T0" fmla="*/ 0 w 1008063"/>
              <a:gd name="T1" fmla="*/ 0 h 881063"/>
              <a:gd name="T2" fmla="*/ 1008063 w 1008063"/>
              <a:gd name="T3" fmla="*/ 881063 h 881063"/>
            </a:gdLst>
            <a:ahLst/>
            <a:cxnLst/>
            <a:rect l="T0" t="T1" r="T2" b="T3"/>
            <a:pathLst>
              <a:path w="1008063" h="881063">
                <a:moveTo>
                  <a:pt x="942728" y="158110"/>
                </a:moveTo>
                <a:cubicBezTo>
                  <a:pt x="958837" y="158686"/>
                  <a:pt x="976062" y="164329"/>
                  <a:pt x="988810" y="176613"/>
                </a:cubicBezTo>
                <a:cubicBezTo>
                  <a:pt x="1001557" y="188897"/>
                  <a:pt x="1007414" y="205494"/>
                  <a:pt x="1008012" y="221018"/>
                </a:cubicBezTo>
                <a:cubicBezTo>
                  <a:pt x="1008611" y="236540"/>
                  <a:pt x="1003951" y="250988"/>
                  <a:pt x="995667" y="258970"/>
                </a:cubicBezTo>
                <a:cubicBezTo>
                  <a:pt x="979099" y="274935"/>
                  <a:pt x="914897" y="296968"/>
                  <a:pt x="889402" y="272402"/>
                </a:cubicBezTo>
                <a:cubicBezTo>
                  <a:pt x="863908" y="247835"/>
                  <a:pt x="886774" y="185970"/>
                  <a:pt x="903342" y="170005"/>
                </a:cubicBezTo>
                <a:cubicBezTo>
                  <a:pt x="911626" y="162023"/>
                  <a:pt x="926619" y="157533"/>
                  <a:pt x="942728" y="158110"/>
                </a:cubicBezTo>
                <a:close/>
                <a:moveTo>
                  <a:pt x="601892" y="104078"/>
                </a:moveTo>
                <a:cubicBezTo>
                  <a:pt x="647770" y="105923"/>
                  <a:pt x="699852" y="116845"/>
                  <a:pt x="735390" y="142824"/>
                </a:cubicBezTo>
                <a:cubicBezTo>
                  <a:pt x="782774" y="177463"/>
                  <a:pt x="843230" y="264059"/>
                  <a:pt x="843230" y="312867"/>
                </a:cubicBezTo>
                <a:cubicBezTo>
                  <a:pt x="843230" y="361676"/>
                  <a:pt x="782774" y="426229"/>
                  <a:pt x="735390" y="435676"/>
                </a:cubicBezTo>
                <a:cubicBezTo>
                  <a:pt x="688006" y="445123"/>
                  <a:pt x="607942" y="364825"/>
                  <a:pt x="558924" y="369548"/>
                </a:cubicBezTo>
                <a:cubicBezTo>
                  <a:pt x="509906" y="374272"/>
                  <a:pt x="472326" y="430952"/>
                  <a:pt x="441281" y="464016"/>
                </a:cubicBezTo>
                <a:cubicBezTo>
                  <a:pt x="410236" y="497080"/>
                  <a:pt x="390628" y="519122"/>
                  <a:pt x="372655" y="567931"/>
                </a:cubicBezTo>
                <a:cubicBezTo>
                  <a:pt x="354682" y="616740"/>
                  <a:pt x="388995" y="649804"/>
                  <a:pt x="333441" y="756867"/>
                </a:cubicBezTo>
                <a:cubicBezTo>
                  <a:pt x="277887" y="863931"/>
                  <a:pt x="173315" y="887548"/>
                  <a:pt x="117761" y="879676"/>
                </a:cubicBezTo>
                <a:cubicBezTo>
                  <a:pt x="62207" y="871804"/>
                  <a:pt x="-3151" y="766314"/>
                  <a:pt x="117" y="709633"/>
                </a:cubicBezTo>
                <a:cubicBezTo>
                  <a:pt x="3385" y="652952"/>
                  <a:pt x="91617" y="596272"/>
                  <a:pt x="137368" y="539591"/>
                </a:cubicBezTo>
                <a:cubicBezTo>
                  <a:pt x="183119" y="482910"/>
                  <a:pt x="351414" y="243591"/>
                  <a:pt x="421673" y="171165"/>
                </a:cubicBezTo>
                <a:cubicBezTo>
                  <a:pt x="491933" y="98739"/>
                  <a:pt x="506638" y="109761"/>
                  <a:pt x="558924" y="105037"/>
                </a:cubicBezTo>
                <a:cubicBezTo>
                  <a:pt x="571996" y="103856"/>
                  <a:pt x="586599" y="103463"/>
                  <a:pt x="601892" y="104078"/>
                </a:cubicBezTo>
                <a:close/>
                <a:moveTo>
                  <a:pt x="862789" y="66481"/>
                </a:moveTo>
                <a:cubicBezTo>
                  <a:pt x="874025" y="66822"/>
                  <a:pt x="886019" y="70694"/>
                  <a:pt x="894862" y="79215"/>
                </a:cubicBezTo>
                <a:cubicBezTo>
                  <a:pt x="903705" y="87737"/>
                  <a:pt x="907724" y="99294"/>
                  <a:pt x="908078" y="110121"/>
                </a:cubicBezTo>
                <a:cubicBezTo>
                  <a:pt x="908432" y="120948"/>
                  <a:pt x="905123" y="131044"/>
                  <a:pt x="899312" y="136645"/>
                </a:cubicBezTo>
                <a:cubicBezTo>
                  <a:pt x="887688" y="147845"/>
                  <a:pt x="842810" y="163459"/>
                  <a:pt x="825123" y="146416"/>
                </a:cubicBezTo>
                <a:cubicBezTo>
                  <a:pt x="807437" y="129374"/>
                  <a:pt x="823640" y="86128"/>
                  <a:pt x="835263" y="74928"/>
                </a:cubicBezTo>
                <a:cubicBezTo>
                  <a:pt x="841075" y="69328"/>
                  <a:pt x="851553" y="66139"/>
                  <a:pt x="862789" y="66481"/>
                </a:cubicBezTo>
                <a:close/>
                <a:moveTo>
                  <a:pt x="763988" y="18007"/>
                </a:moveTo>
                <a:cubicBezTo>
                  <a:pt x="774440" y="17883"/>
                  <a:pt x="785448" y="21017"/>
                  <a:pt x="793324" y="28607"/>
                </a:cubicBezTo>
                <a:cubicBezTo>
                  <a:pt x="801200" y="36196"/>
                  <a:pt x="804453" y="46804"/>
                  <a:pt x="804324" y="56876"/>
                </a:cubicBezTo>
                <a:cubicBezTo>
                  <a:pt x="804196" y="66947"/>
                  <a:pt x="800685" y="76483"/>
                  <a:pt x="795034" y="81927"/>
                </a:cubicBezTo>
                <a:cubicBezTo>
                  <a:pt x="783732" y="92818"/>
                  <a:pt x="741264" y="109129"/>
                  <a:pt x="725512" y="93950"/>
                </a:cubicBezTo>
                <a:cubicBezTo>
                  <a:pt x="709760" y="78771"/>
                  <a:pt x="726687" y="37850"/>
                  <a:pt x="737989" y="26959"/>
                </a:cubicBezTo>
                <a:cubicBezTo>
                  <a:pt x="743640" y="21514"/>
                  <a:pt x="753536" y="18131"/>
                  <a:pt x="763988" y="18007"/>
                </a:cubicBezTo>
                <a:close/>
                <a:moveTo>
                  <a:pt x="551220" y="4923"/>
                </a:moveTo>
                <a:cubicBezTo>
                  <a:pt x="559475" y="6401"/>
                  <a:pt x="568701" y="10543"/>
                  <a:pt x="576170" y="17741"/>
                </a:cubicBezTo>
                <a:cubicBezTo>
                  <a:pt x="583640" y="24939"/>
                  <a:pt x="587939" y="33828"/>
                  <a:pt x="589473" y="41784"/>
                </a:cubicBezTo>
                <a:cubicBezTo>
                  <a:pt x="591007" y="49739"/>
                  <a:pt x="589776" y="56760"/>
                  <a:pt x="586186" y="60219"/>
                </a:cubicBezTo>
                <a:cubicBezTo>
                  <a:pt x="579006" y="67138"/>
                  <a:pt x="548030" y="73648"/>
                  <a:pt x="533091" y="59253"/>
                </a:cubicBezTo>
                <a:cubicBezTo>
                  <a:pt x="518152" y="44857"/>
                  <a:pt x="524908" y="15008"/>
                  <a:pt x="532088" y="8090"/>
                </a:cubicBezTo>
                <a:cubicBezTo>
                  <a:pt x="535678" y="4631"/>
                  <a:pt x="542964" y="3445"/>
                  <a:pt x="551220" y="4923"/>
                </a:cubicBezTo>
                <a:close/>
                <a:moveTo>
                  <a:pt x="651821" y="257"/>
                </a:moveTo>
                <a:cubicBezTo>
                  <a:pt x="661466" y="1276"/>
                  <a:pt x="672006" y="5368"/>
                  <a:pt x="680172" y="13237"/>
                </a:cubicBezTo>
                <a:cubicBezTo>
                  <a:pt x="688338" y="21106"/>
                  <a:pt x="692585" y="31263"/>
                  <a:pt x="693642" y="40556"/>
                </a:cubicBezTo>
                <a:cubicBezTo>
                  <a:pt x="694701" y="49851"/>
                  <a:pt x="692571" y="58282"/>
                  <a:pt x="687985" y="62701"/>
                </a:cubicBezTo>
                <a:cubicBezTo>
                  <a:pt x="678813" y="71540"/>
                  <a:pt x="641472" y="82005"/>
                  <a:pt x="625139" y="66267"/>
                </a:cubicBezTo>
                <a:cubicBezTo>
                  <a:pt x="608806" y="50529"/>
                  <a:pt x="619667" y="14547"/>
                  <a:pt x="628840" y="5709"/>
                </a:cubicBezTo>
                <a:cubicBezTo>
                  <a:pt x="633426" y="1290"/>
                  <a:pt x="642176" y="-763"/>
                  <a:pt x="651821" y="257"/>
                </a:cubicBezTo>
                <a:close/>
              </a:path>
            </a:pathLst>
          </a:custGeom>
          <a:solidFill>
            <a:srgbClr val="79A7AD"/>
          </a:solidFill>
          <a:ln>
            <a:noFill/>
          </a:ln>
          <a:effectLst>
            <a:outerShdw dist="38100" dir="2700000" algn="tl" rotWithShape="0">
              <a:srgbClr val="000000">
                <a:alpha val="39999"/>
              </a:srgbClr>
            </a:outerShdw>
          </a:effectLst>
          <a:extLst/>
        </p:spPr>
        <p:txBody>
          <a:bodyPr anchor="ctr"/>
          <a:lstStyle/>
          <a:p>
            <a:pPr algn="l" eaLnBrk="1" fontAlgn="auto" hangingPunct="1">
              <a:lnSpc>
                <a:spcPct val="120000"/>
              </a:lnSpc>
              <a:spcBef>
                <a:spcPts val="0"/>
              </a:spcBef>
              <a:spcAft>
                <a:spcPts val="0"/>
              </a:spcAft>
              <a:buClrTx/>
              <a:buSzTx/>
              <a:defRPr/>
            </a:pPr>
            <a:endParaRPr lang="zh-CN" altLang="en-US" b="1" kern="0">
              <a:solidFill>
                <a:sysClr val="window" lastClr="FFFFFF"/>
              </a:solidFill>
            </a:endParaRPr>
          </a:p>
        </p:txBody>
      </p:sp>
      <p:sp>
        <p:nvSpPr>
          <p:cNvPr id="55" name="矩形 21"/>
          <p:cNvSpPr/>
          <p:nvPr/>
        </p:nvSpPr>
        <p:spPr>
          <a:xfrm>
            <a:off x="3090143" y="3624660"/>
            <a:ext cx="1008063" cy="879475"/>
          </a:xfrm>
          <a:custGeom>
            <a:avLst/>
            <a:gdLst/>
            <a:ahLst/>
            <a:cxnLst/>
            <a:rect l="l" t="t" r="r" b="b"/>
            <a:pathLst>
              <a:path w="1008063" h="879475">
                <a:moveTo>
                  <a:pt x="942729" y="157825"/>
                </a:moveTo>
                <a:cubicBezTo>
                  <a:pt x="958838" y="158400"/>
                  <a:pt x="976062" y="164033"/>
                  <a:pt x="988810" y="176295"/>
                </a:cubicBezTo>
                <a:cubicBezTo>
                  <a:pt x="1001557" y="188557"/>
                  <a:pt x="1007414" y="205124"/>
                  <a:pt x="1008012" y="220619"/>
                </a:cubicBezTo>
                <a:cubicBezTo>
                  <a:pt x="1008611" y="236114"/>
                  <a:pt x="1003952" y="250535"/>
                  <a:pt x="995667" y="258503"/>
                </a:cubicBezTo>
                <a:cubicBezTo>
                  <a:pt x="979099" y="274440"/>
                  <a:pt x="914897" y="296433"/>
                  <a:pt x="889403" y="271911"/>
                </a:cubicBezTo>
                <a:cubicBezTo>
                  <a:pt x="863909" y="247389"/>
                  <a:pt x="886774" y="185636"/>
                  <a:pt x="903342" y="169699"/>
                </a:cubicBezTo>
                <a:cubicBezTo>
                  <a:pt x="911626" y="161731"/>
                  <a:pt x="926620" y="157249"/>
                  <a:pt x="942729" y="157825"/>
                </a:cubicBezTo>
                <a:close/>
                <a:moveTo>
                  <a:pt x="601892" y="103890"/>
                </a:moveTo>
                <a:cubicBezTo>
                  <a:pt x="647770" y="105732"/>
                  <a:pt x="699852" y="116635"/>
                  <a:pt x="735390" y="142567"/>
                </a:cubicBezTo>
                <a:cubicBezTo>
                  <a:pt x="782774" y="177144"/>
                  <a:pt x="843230" y="263583"/>
                  <a:pt x="843230" y="312303"/>
                </a:cubicBezTo>
                <a:cubicBezTo>
                  <a:pt x="843230" y="361024"/>
                  <a:pt x="782774" y="425461"/>
                  <a:pt x="735390" y="434891"/>
                </a:cubicBezTo>
                <a:cubicBezTo>
                  <a:pt x="688006" y="444320"/>
                  <a:pt x="607943" y="364167"/>
                  <a:pt x="558924" y="368882"/>
                </a:cubicBezTo>
                <a:cubicBezTo>
                  <a:pt x="509906" y="373597"/>
                  <a:pt x="472326" y="430176"/>
                  <a:pt x="441281" y="463180"/>
                </a:cubicBezTo>
                <a:cubicBezTo>
                  <a:pt x="410236" y="496184"/>
                  <a:pt x="390628" y="518187"/>
                  <a:pt x="372655" y="566908"/>
                </a:cubicBezTo>
                <a:cubicBezTo>
                  <a:pt x="354682" y="615628"/>
                  <a:pt x="388995" y="648633"/>
                  <a:pt x="333441" y="755503"/>
                </a:cubicBezTo>
                <a:cubicBezTo>
                  <a:pt x="277887" y="862374"/>
                  <a:pt x="173315" y="885948"/>
                  <a:pt x="117761" y="878090"/>
                </a:cubicBezTo>
                <a:cubicBezTo>
                  <a:pt x="62207" y="870233"/>
                  <a:pt x="-3150" y="764933"/>
                  <a:pt x="117" y="708354"/>
                </a:cubicBezTo>
                <a:cubicBezTo>
                  <a:pt x="3385" y="651776"/>
                  <a:pt x="91618" y="595197"/>
                  <a:pt x="137368" y="538618"/>
                </a:cubicBezTo>
                <a:cubicBezTo>
                  <a:pt x="183119" y="482040"/>
                  <a:pt x="351414" y="243152"/>
                  <a:pt x="421673" y="170857"/>
                </a:cubicBezTo>
                <a:cubicBezTo>
                  <a:pt x="491933" y="98562"/>
                  <a:pt x="506639" y="109563"/>
                  <a:pt x="558924" y="104848"/>
                </a:cubicBezTo>
                <a:cubicBezTo>
                  <a:pt x="571996" y="103669"/>
                  <a:pt x="586599" y="103277"/>
                  <a:pt x="601892" y="103890"/>
                </a:cubicBezTo>
                <a:close/>
                <a:moveTo>
                  <a:pt x="862789" y="66361"/>
                </a:moveTo>
                <a:cubicBezTo>
                  <a:pt x="874025" y="66702"/>
                  <a:pt x="886019" y="70567"/>
                  <a:pt x="894863" y="79073"/>
                </a:cubicBezTo>
                <a:cubicBezTo>
                  <a:pt x="903705" y="87579"/>
                  <a:pt x="907724" y="99115"/>
                  <a:pt x="908078" y="109923"/>
                </a:cubicBezTo>
                <a:cubicBezTo>
                  <a:pt x="908432" y="120730"/>
                  <a:pt x="905123" y="130808"/>
                  <a:pt x="899312" y="136399"/>
                </a:cubicBezTo>
                <a:cubicBezTo>
                  <a:pt x="887688" y="147579"/>
                  <a:pt x="842810" y="163164"/>
                  <a:pt x="825123" y="146152"/>
                </a:cubicBezTo>
                <a:cubicBezTo>
                  <a:pt x="807437" y="129141"/>
                  <a:pt x="823640" y="85973"/>
                  <a:pt x="835263" y="74793"/>
                </a:cubicBezTo>
                <a:cubicBezTo>
                  <a:pt x="841075" y="69203"/>
                  <a:pt x="851553" y="66020"/>
                  <a:pt x="862789" y="66361"/>
                </a:cubicBezTo>
                <a:close/>
                <a:moveTo>
                  <a:pt x="763988" y="17975"/>
                </a:moveTo>
                <a:cubicBezTo>
                  <a:pt x="774439" y="17851"/>
                  <a:pt x="785448" y="20979"/>
                  <a:pt x="793324" y="28555"/>
                </a:cubicBezTo>
                <a:cubicBezTo>
                  <a:pt x="801200" y="36131"/>
                  <a:pt x="804453" y="46720"/>
                  <a:pt x="804324" y="56773"/>
                </a:cubicBezTo>
                <a:cubicBezTo>
                  <a:pt x="804196" y="66827"/>
                  <a:pt x="800685" y="76345"/>
                  <a:pt x="795034" y="81780"/>
                </a:cubicBezTo>
                <a:cubicBezTo>
                  <a:pt x="783732" y="92651"/>
                  <a:pt x="741264" y="108933"/>
                  <a:pt x="725512" y="93781"/>
                </a:cubicBezTo>
                <a:cubicBezTo>
                  <a:pt x="709760" y="78630"/>
                  <a:pt x="726687" y="37782"/>
                  <a:pt x="737989" y="26911"/>
                </a:cubicBezTo>
                <a:cubicBezTo>
                  <a:pt x="743640" y="21475"/>
                  <a:pt x="753536" y="18098"/>
                  <a:pt x="763988" y="17975"/>
                </a:cubicBezTo>
                <a:close/>
                <a:moveTo>
                  <a:pt x="551219" y="4914"/>
                </a:moveTo>
                <a:cubicBezTo>
                  <a:pt x="559475" y="6390"/>
                  <a:pt x="568701" y="10525"/>
                  <a:pt x="576170" y="17710"/>
                </a:cubicBezTo>
                <a:cubicBezTo>
                  <a:pt x="583640" y="24894"/>
                  <a:pt x="587939" y="33768"/>
                  <a:pt x="589473" y="41709"/>
                </a:cubicBezTo>
                <a:cubicBezTo>
                  <a:pt x="591007" y="49650"/>
                  <a:pt x="589776" y="56658"/>
                  <a:pt x="586186" y="60111"/>
                </a:cubicBezTo>
                <a:cubicBezTo>
                  <a:pt x="579006" y="67017"/>
                  <a:pt x="548030" y="73515"/>
                  <a:pt x="533091" y="59146"/>
                </a:cubicBezTo>
                <a:cubicBezTo>
                  <a:pt x="518152" y="44777"/>
                  <a:pt x="524908" y="14982"/>
                  <a:pt x="532088" y="8076"/>
                </a:cubicBezTo>
                <a:cubicBezTo>
                  <a:pt x="535678" y="4623"/>
                  <a:pt x="542964" y="3439"/>
                  <a:pt x="551219" y="4914"/>
                </a:cubicBezTo>
                <a:close/>
                <a:moveTo>
                  <a:pt x="651821" y="257"/>
                </a:moveTo>
                <a:cubicBezTo>
                  <a:pt x="661466" y="1274"/>
                  <a:pt x="672006" y="5359"/>
                  <a:pt x="680172" y="13214"/>
                </a:cubicBezTo>
                <a:cubicBezTo>
                  <a:pt x="688339" y="21069"/>
                  <a:pt x="692585" y="31207"/>
                  <a:pt x="693643" y="40484"/>
                </a:cubicBezTo>
                <a:cubicBezTo>
                  <a:pt x="694701" y="49761"/>
                  <a:pt x="692571" y="58178"/>
                  <a:pt x="687985" y="62589"/>
                </a:cubicBezTo>
                <a:cubicBezTo>
                  <a:pt x="678813" y="71411"/>
                  <a:pt x="641472" y="81857"/>
                  <a:pt x="625139" y="66148"/>
                </a:cubicBezTo>
                <a:cubicBezTo>
                  <a:pt x="608806" y="50438"/>
                  <a:pt x="619668" y="14521"/>
                  <a:pt x="628840" y="5699"/>
                </a:cubicBezTo>
                <a:cubicBezTo>
                  <a:pt x="633426" y="1288"/>
                  <a:pt x="642176" y="-761"/>
                  <a:pt x="651821" y="257"/>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eaLnBrk="1" fontAlgn="auto" hangingPunct="1">
              <a:lnSpc>
                <a:spcPct val="120000"/>
              </a:lnSpc>
              <a:spcBef>
                <a:spcPts val="0"/>
              </a:spcBef>
              <a:spcAft>
                <a:spcPts val="0"/>
              </a:spcAft>
              <a:buClrTx/>
              <a:buSzTx/>
              <a:defRPr/>
            </a:pPr>
            <a:endParaRPr lang="zh-CN" altLang="en-US" sz="1200" kern="0">
              <a:solidFill>
                <a:srgbClr val="4D4D4D"/>
              </a:solidFill>
            </a:endParaRPr>
          </a:p>
        </p:txBody>
      </p:sp>
      <p:cxnSp>
        <p:nvCxnSpPr>
          <p:cNvPr id="56" name="直接连接符 9"/>
          <p:cNvCxnSpPr>
            <a:cxnSpLocks noChangeShapeType="1"/>
          </p:cNvCxnSpPr>
          <p:nvPr/>
        </p:nvCxnSpPr>
        <p:spPr bwMode="auto">
          <a:xfrm>
            <a:off x="2526729" y="2561953"/>
            <a:ext cx="2270125" cy="0"/>
          </a:xfrm>
          <a:prstGeom prst="line">
            <a:avLst/>
          </a:prstGeom>
          <a:noFill/>
          <a:ln w="9525" algn="ctr">
            <a:solidFill>
              <a:srgbClr val="A9A9A9"/>
            </a:solidFill>
            <a:round/>
            <a:headEnd type="oval" w="med" len="med"/>
            <a:tailEnd type="oval" w="med" len="med"/>
          </a:ln>
          <a:extLst>
            <a:ext uri="{909E8E84-426E-40DD-AFC4-6F175D3DCCD1}">
              <a14:hiddenFill xmlns:a14="http://schemas.microsoft.com/office/drawing/2010/main">
                <a:noFill/>
              </a14:hiddenFill>
            </a:ext>
          </a:extLst>
        </p:spPr>
      </p:cxnSp>
      <p:cxnSp>
        <p:nvCxnSpPr>
          <p:cNvPr id="57" name="直接连接符 10"/>
          <p:cNvCxnSpPr>
            <a:cxnSpLocks noChangeShapeType="1"/>
          </p:cNvCxnSpPr>
          <p:nvPr/>
        </p:nvCxnSpPr>
        <p:spPr bwMode="auto">
          <a:xfrm>
            <a:off x="4386238" y="1919437"/>
            <a:ext cx="2268538" cy="0"/>
          </a:xfrm>
          <a:prstGeom prst="line">
            <a:avLst/>
          </a:prstGeom>
          <a:noFill/>
          <a:ln w="9525" algn="ctr">
            <a:solidFill>
              <a:srgbClr val="A9A9A9"/>
            </a:solidFill>
            <a:round/>
            <a:headEnd type="oval" w="med" len="med"/>
            <a:tailEnd type="oval" w="med" len="med"/>
          </a:ln>
          <a:extLst>
            <a:ext uri="{909E8E84-426E-40DD-AFC4-6F175D3DCCD1}">
              <a14:hiddenFill xmlns:a14="http://schemas.microsoft.com/office/drawing/2010/main">
                <a:noFill/>
              </a14:hiddenFill>
            </a:ext>
          </a:extLst>
        </p:spPr>
      </p:cxnSp>
      <p:cxnSp>
        <p:nvCxnSpPr>
          <p:cNvPr id="58" name="直接连接符 11"/>
          <p:cNvCxnSpPr>
            <a:cxnSpLocks noChangeShapeType="1"/>
          </p:cNvCxnSpPr>
          <p:nvPr/>
        </p:nvCxnSpPr>
        <p:spPr bwMode="auto">
          <a:xfrm>
            <a:off x="1475656" y="3929460"/>
            <a:ext cx="2268537" cy="0"/>
          </a:xfrm>
          <a:prstGeom prst="line">
            <a:avLst/>
          </a:prstGeom>
          <a:noFill/>
          <a:ln w="9525" algn="ctr">
            <a:solidFill>
              <a:srgbClr val="A9A9A9"/>
            </a:solidFill>
            <a:round/>
            <a:headEnd type="oval" w="med" len="med"/>
            <a:tailEnd type="oval" w="med" len="med"/>
          </a:ln>
          <a:extLst>
            <a:ext uri="{909E8E84-426E-40DD-AFC4-6F175D3DCCD1}">
              <a14:hiddenFill xmlns:a14="http://schemas.microsoft.com/office/drawing/2010/main">
                <a:noFill/>
              </a14:hiddenFill>
            </a:ext>
          </a:extLst>
        </p:spPr>
      </p:cxnSp>
      <p:cxnSp>
        <p:nvCxnSpPr>
          <p:cNvPr id="59" name="直接连接符 12"/>
          <p:cNvCxnSpPr>
            <a:cxnSpLocks noChangeShapeType="1"/>
          </p:cNvCxnSpPr>
          <p:nvPr/>
        </p:nvCxnSpPr>
        <p:spPr bwMode="auto">
          <a:xfrm>
            <a:off x="5033491" y="3668862"/>
            <a:ext cx="2270125" cy="0"/>
          </a:xfrm>
          <a:prstGeom prst="line">
            <a:avLst/>
          </a:prstGeom>
          <a:noFill/>
          <a:ln w="9525" algn="ctr">
            <a:solidFill>
              <a:srgbClr val="A9A9A9"/>
            </a:solidFill>
            <a:round/>
            <a:headEnd type="oval" w="med" len="med"/>
            <a:tailEnd type="oval"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185553552"/>
      </p:ext>
    </p:extLst>
  </p:cSld>
  <p:clrMapOvr>
    <a:masterClrMapping/>
  </p:clrMapOvr>
  <mc:AlternateContent xmlns:mc="http://schemas.openxmlformats.org/markup-compatibility/2006" xmlns:p14="http://schemas.microsoft.com/office/powerpoint/2010/main">
    <mc:Choice Requires="p14">
      <p:transition spd="slow" p14:dur="1250" advClick="0" advTm="5000">
        <p14:reveal/>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1000"/>
                                        <p:tgtEl>
                                          <p:spTgt spid="55"/>
                                        </p:tgtEl>
                                      </p:cBhvr>
                                    </p:animEffect>
                                  </p:childTnLst>
                                </p:cTn>
                              </p:par>
                            </p:childTnLst>
                          </p:cTn>
                        </p:par>
                        <p:par>
                          <p:cTn id="8" fill="hold">
                            <p:stCondLst>
                              <p:cond delay="1000"/>
                            </p:stCondLst>
                            <p:childTnLst>
                              <p:par>
                                <p:cTn id="9" presetID="22" presetClass="entr" presetSubtype="2" fill="hold"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wipe(right)">
                                      <p:cBhvr>
                                        <p:cTn id="11" dur="500"/>
                                        <p:tgtEl>
                                          <p:spTgt spid="58"/>
                                        </p:tgtEl>
                                      </p:cBhvr>
                                    </p:animEffect>
                                  </p:childTnLst>
                                </p:cTn>
                              </p:par>
                            </p:childTnLst>
                          </p:cTn>
                        </p:par>
                        <p:par>
                          <p:cTn id="12" fill="hold">
                            <p:stCondLst>
                              <p:cond delay="1500"/>
                            </p:stCondLst>
                            <p:childTnLst>
                              <p:par>
                                <p:cTn id="13" presetID="12" presetClass="entr" presetSubtype="4" fill="hold" grpId="0"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slide(fromBottom)">
                                      <p:cBhvr>
                                        <p:cTn id="15" dur="500"/>
                                        <p:tgtEl>
                                          <p:spTgt spid="52"/>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1000"/>
                                        <p:tgtEl>
                                          <p:spTgt spid="48"/>
                                        </p:tgtEl>
                                      </p:cBhvr>
                                    </p:animEffect>
                                  </p:childTnLst>
                                </p:cTn>
                              </p:par>
                            </p:childTnLst>
                          </p:cTn>
                        </p:par>
                        <p:par>
                          <p:cTn id="20" fill="hold">
                            <p:stCondLst>
                              <p:cond delay="3000"/>
                            </p:stCondLst>
                            <p:childTnLst>
                              <p:par>
                                <p:cTn id="21" presetID="22" presetClass="entr" presetSubtype="8" fill="hold" nodeType="after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wipe(left)">
                                      <p:cBhvr>
                                        <p:cTn id="23" dur="500"/>
                                        <p:tgtEl>
                                          <p:spTgt spid="59"/>
                                        </p:tgtEl>
                                      </p:cBhvr>
                                    </p:animEffect>
                                  </p:childTnLst>
                                </p:cTn>
                              </p:par>
                            </p:childTnLst>
                          </p:cTn>
                        </p:par>
                        <p:par>
                          <p:cTn id="24" fill="hold">
                            <p:stCondLst>
                              <p:cond delay="3500"/>
                            </p:stCondLst>
                            <p:childTnLst>
                              <p:par>
                                <p:cTn id="25" presetID="12" presetClass="entr" presetSubtype="1" fill="hold" grpId="0" nodeType="after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slide(fromTop)">
                                      <p:cBhvr>
                                        <p:cTn id="27" dur="500"/>
                                        <p:tgtEl>
                                          <p:spTgt spid="50"/>
                                        </p:tgtEl>
                                      </p:cBhvr>
                                    </p:animEffect>
                                  </p:childTnLst>
                                </p:cTn>
                              </p:par>
                            </p:childTnLst>
                          </p:cTn>
                        </p:par>
                        <p:par>
                          <p:cTn id="28" fill="hold">
                            <p:stCondLst>
                              <p:cond delay="4000"/>
                            </p:stCondLst>
                            <p:childTnLst>
                              <p:par>
                                <p:cTn id="29" presetID="10" presetClass="entr" presetSubtype="0" fill="hold" grpId="0"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fade">
                                      <p:cBhvr>
                                        <p:cTn id="31" dur="1000"/>
                                        <p:tgtEl>
                                          <p:spTgt spid="54"/>
                                        </p:tgtEl>
                                      </p:cBhvr>
                                    </p:animEffect>
                                  </p:childTnLst>
                                </p:cTn>
                              </p:par>
                            </p:childTnLst>
                          </p:cTn>
                        </p:par>
                        <p:par>
                          <p:cTn id="32" fill="hold">
                            <p:stCondLst>
                              <p:cond delay="5000"/>
                            </p:stCondLst>
                            <p:childTnLst>
                              <p:par>
                                <p:cTn id="33" presetID="22" presetClass="entr" presetSubtype="2" fill="hold" nodeType="afterEffect">
                                  <p:stCondLst>
                                    <p:cond delay="0"/>
                                  </p:stCondLst>
                                  <p:childTnLst>
                                    <p:set>
                                      <p:cBhvr>
                                        <p:cTn id="34" dur="1" fill="hold">
                                          <p:stCondLst>
                                            <p:cond delay="0"/>
                                          </p:stCondLst>
                                        </p:cTn>
                                        <p:tgtEl>
                                          <p:spTgt spid="56"/>
                                        </p:tgtEl>
                                        <p:attrNameLst>
                                          <p:attrName>style.visibility</p:attrName>
                                        </p:attrNameLst>
                                      </p:cBhvr>
                                      <p:to>
                                        <p:strVal val="visible"/>
                                      </p:to>
                                    </p:set>
                                    <p:animEffect transition="in" filter="wipe(right)">
                                      <p:cBhvr>
                                        <p:cTn id="35" dur="500"/>
                                        <p:tgtEl>
                                          <p:spTgt spid="56"/>
                                        </p:tgtEl>
                                      </p:cBhvr>
                                    </p:animEffect>
                                  </p:childTnLst>
                                </p:cTn>
                              </p:par>
                            </p:childTnLst>
                          </p:cTn>
                        </p:par>
                        <p:par>
                          <p:cTn id="36" fill="hold">
                            <p:stCondLst>
                              <p:cond delay="5500"/>
                            </p:stCondLst>
                            <p:childTnLst>
                              <p:par>
                                <p:cTn id="37" presetID="12" presetClass="entr" presetSubtype="4" fill="hold" grpId="0" nodeType="afterEffect">
                                  <p:stCondLst>
                                    <p:cond delay="0"/>
                                  </p:stCondLst>
                                  <p:childTnLst>
                                    <p:set>
                                      <p:cBhvr>
                                        <p:cTn id="38" dur="1" fill="hold">
                                          <p:stCondLst>
                                            <p:cond delay="0"/>
                                          </p:stCondLst>
                                        </p:cTn>
                                        <p:tgtEl>
                                          <p:spTgt spid="53"/>
                                        </p:tgtEl>
                                        <p:attrNameLst>
                                          <p:attrName>style.visibility</p:attrName>
                                        </p:attrNameLst>
                                      </p:cBhvr>
                                      <p:to>
                                        <p:strVal val="visible"/>
                                      </p:to>
                                    </p:set>
                                    <p:animEffect transition="in" filter="slide(fromBottom)">
                                      <p:cBhvr>
                                        <p:cTn id="39" dur="500"/>
                                        <p:tgtEl>
                                          <p:spTgt spid="53"/>
                                        </p:tgtEl>
                                      </p:cBhvr>
                                    </p:animEffect>
                                  </p:childTnLst>
                                </p:cTn>
                              </p:par>
                            </p:childTnLst>
                          </p:cTn>
                        </p:par>
                        <p:par>
                          <p:cTn id="40" fill="hold">
                            <p:stCondLst>
                              <p:cond delay="6000"/>
                            </p:stCondLst>
                            <p:childTnLst>
                              <p:par>
                                <p:cTn id="41" presetID="10" presetClass="entr" presetSubtype="0" fill="hold" grpId="0" nodeType="after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fade">
                                      <p:cBhvr>
                                        <p:cTn id="43" dur="1000"/>
                                        <p:tgtEl>
                                          <p:spTgt spid="49"/>
                                        </p:tgtEl>
                                      </p:cBhvr>
                                    </p:animEffect>
                                  </p:childTnLst>
                                </p:cTn>
                              </p:par>
                            </p:childTnLst>
                          </p:cTn>
                        </p:par>
                        <p:par>
                          <p:cTn id="44" fill="hold">
                            <p:stCondLst>
                              <p:cond delay="7000"/>
                            </p:stCondLst>
                            <p:childTnLst>
                              <p:par>
                                <p:cTn id="45" presetID="22" presetClass="entr" presetSubtype="2" fill="hold" nodeType="afterEffect">
                                  <p:stCondLst>
                                    <p:cond delay="0"/>
                                  </p:stCondLst>
                                  <p:childTnLst>
                                    <p:set>
                                      <p:cBhvr>
                                        <p:cTn id="46" dur="1" fill="hold">
                                          <p:stCondLst>
                                            <p:cond delay="0"/>
                                          </p:stCondLst>
                                        </p:cTn>
                                        <p:tgtEl>
                                          <p:spTgt spid="57"/>
                                        </p:tgtEl>
                                        <p:attrNameLst>
                                          <p:attrName>style.visibility</p:attrName>
                                        </p:attrNameLst>
                                      </p:cBhvr>
                                      <p:to>
                                        <p:strVal val="visible"/>
                                      </p:to>
                                    </p:set>
                                    <p:animEffect transition="in" filter="wipe(right)">
                                      <p:cBhvr>
                                        <p:cTn id="47" dur="500"/>
                                        <p:tgtEl>
                                          <p:spTgt spid="57"/>
                                        </p:tgtEl>
                                      </p:cBhvr>
                                    </p:animEffect>
                                  </p:childTnLst>
                                </p:cTn>
                              </p:par>
                            </p:childTnLst>
                          </p:cTn>
                        </p:par>
                        <p:par>
                          <p:cTn id="48" fill="hold">
                            <p:stCondLst>
                              <p:cond delay="7500"/>
                            </p:stCondLst>
                            <p:childTnLst>
                              <p:par>
                                <p:cTn id="49" presetID="12" presetClass="entr" presetSubtype="4" fill="hold" grpId="0" nodeType="afterEffect">
                                  <p:stCondLst>
                                    <p:cond delay="0"/>
                                  </p:stCondLst>
                                  <p:childTnLst>
                                    <p:set>
                                      <p:cBhvr>
                                        <p:cTn id="50" dur="1" fill="hold">
                                          <p:stCondLst>
                                            <p:cond delay="0"/>
                                          </p:stCondLst>
                                        </p:cTn>
                                        <p:tgtEl>
                                          <p:spTgt spid="51"/>
                                        </p:tgtEl>
                                        <p:attrNameLst>
                                          <p:attrName>style.visibility</p:attrName>
                                        </p:attrNameLst>
                                      </p:cBhvr>
                                      <p:to>
                                        <p:strVal val="visible"/>
                                      </p:to>
                                    </p:set>
                                    <p:animEffect transition="in" filter="slide(fromBottom)">
                                      <p:cBhvr>
                                        <p:cTn id="51"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animBg="1"/>
      <p:bldP spid="50" grpId="0"/>
      <p:bldP spid="51" grpId="0"/>
      <p:bldP spid="52" grpId="0"/>
      <p:bldP spid="53" grpId="0"/>
      <p:bldP spid="54" grpId="0" animBg="1"/>
      <p:bldP spid="5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81"/>
          <p:cNvGrpSpPr>
            <a:grpSpLocks/>
          </p:cNvGrpSpPr>
          <p:nvPr/>
        </p:nvGrpSpPr>
        <p:grpSpPr bwMode="auto">
          <a:xfrm>
            <a:off x="3879056" y="1866900"/>
            <a:ext cx="2224088" cy="2222500"/>
            <a:chOff x="2444" y="1176"/>
            <a:chExt cx="1401" cy="1400"/>
          </a:xfrm>
        </p:grpSpPr>
        <p:sp>
          <p:nvSpPr>
            <p:cNvPr id="3" name="Freeform 4"/>
            <p:cNvSpPr>
              <a:spLocks/>
            </p:cNvSpPr>
            <p:nvPr/>
          </p:nvSpPr>
          <p:spPr bwMode="auto">
            <a:xfrm>
              <a:off x="2444" y="1176"/>
              <a:ext cx="1401" cy="1400"/>
            </a:xfrm>
            <a:custGeom>
              <a:avLst/>
              <a:gdLst>
                <a:gd name="T0" fmla="*/ 2002757 w 1050"/>
                <a:gd name="T1" fmla="*/ 2262261 h 1049"/>
                <a:gd name="T2" fmla="*/ 1917640 w 1050"/>
                <a:gd name="T3" fmla="*/ 2495251 h 1049"/>
                <a:gd name="T4" fmla="*/ 1679813 w 1050"/>
                <a:gd name="T5" fmla="*/ 2427609 h 1049"/>
                <a:gd name="T6" fmla="*/ 1564654 w 1050"/>
                <a:gd name="T7" fmla="*/ 2615505 h 1049"/>
                <a:gd name="T8" fmla="*/ 1316813 w 1050"/>
                <a:gd name="T9" fmla="*/ 2482725 h 1049"/>
                <a:gd name="T10" fmla="*/ 1109027 w 1050"/>
                <a:gd name="T11" fmla="*/ 2623020 h 1049"/>
                <a:gd name="T12" fmla="*/ 953813 w 1050"/>
                <a:gd name="T13" fmla="*/ 2427609 h 1049"/>
                <a:gd name="T14" fmla="*/ 753537 w 1050"/>
                <a:gd name="T15" fmla="*/ 2512788 h 1049"/>
                <a:gd name="T16" fmla="*/ 680937 w 1050"/>
                <a:gd name="T17" fmla="*/ 2297335 h 1049"/>
                <a:gd name="T18" fmla="*/ 580800 w 1050"/>
                <a:gd name="T19" fmla="*/ 2224682 h 1049"/>
                <a:gd name="T20" fmla="*/ 350483 w 1050"/>
                <a:gd name="T21" fmla="*/ 2219671 h 1049"/>
                <a:gd name="T22" fmla="*/ 335462 w 1050"/>
                <a:gd name="T23" fmla="*/ 1949102 h 1049"/>
                <a:gd name="T24" fmla="*/ 117662 w 1050"/>
                <a:gd name="T25" fmla="*/ 1878954 h 1049"/>
                <a:gd name="T26" fmla="*/ 195269 w 1050"/>
                <a:gd name="T27" fmla="*/ 1645964 h 1049"/>
                <a:gd name="T28" fmla="*/ 0 w 1050"/>
                <a:gd name="T29" fmla="*/ 1478111 h 1049"/>
                <a:gd name="T30" fmla="*/ 150207 w 1050"/>
                <a:gd name="T31" fmla="*/ 1252636 h 1049"/>
                <a:gd name="T32" fmla="*/ 15021 w 1050"/>
                <a:gd name="T33" fmla="*/ 1067246 h 1049"/>
                <a:gd name="T34" fmla="*/ 215296 w 1050"/>
                <a:gd name="T35" fmla="*/ 921940 h 1049"/>
                <a:gd name="T36" fmla="*/ 137690 w 1050"/>
                <a:gd name="T37" fmla="*/ 711497 h 1049"/>
                <a:gd name="T38" fmla="*/ 370510 w 1050"/>
                <a:gd name="T39" fmla="*/ 626318 h 1049"/>
                <a:gd name="T40" fmla="*/ 350483 w 1050"/>
                <a:gd name="T41" fmla="*/ 408359 h 1049"/>
                <a:gd name="T42" fmla="*/ 580800 w 1050"/>
                <a:gd name="T43" fmla="*/ 405854 h 1049"/>
                <a:gd name="T44" fmla="*/ 678434 w 1050"/>
                <a:gd name="T45" fmla="*/ 152822 h 1049"/>
                <a:gd name="T46" fmla="*/ 896234 w 1050"/>
                <a:gd name="T47" fmla="*/ 220464 h 1049"/>
                <a:gd name="T48" fmla="*/ 1013896 w 1050"/>
                <a:gd name="T49" fmla="*/ 182885 h 1049"/>
                <a:gd name="T50" fmla="*/ 1254227 w 1050"/>
                <a:gd name="T51" fmla="*/ 145306 h 1049"/>
                <a:gd name="T52" fmla="*/ 1482040 w 1050"/>
                <a:gd name="T53" fmla="*/ 0 h 1049"/>
                <a:gd name="T54" fmla="*/ 1617226 w 1050"/>
                <a:gd name="T55" fmla="*/ 182885 h 1049"/>
                <a:gd name="T56" fmla="*/ 1737392 w 1050"/>
                <a:gd name="T57" fmla="*/ 220464 h 1049"/>
                <a:gd name="T58" fmla="*/ 1955192 w 1050"/>
                <a:gd name="T59" fmla="*/ 152822 h 1049"/>
                <a:gd name="T60" fmla="*/ 2027791 w 1050"/>
                <a:gd name="T61" fmla="*/ 388317 h 1049"/>
                <a:gd name="T62" fmla="*/ 2253102 w 1050"/>
                <a:gd name="T63" fmla="*/ 378296 h 1049"/>
                <a:gd name="T64" fmla="*/ 2263115 w 1050"/>
                <a:gd name="T65" fmla="*/ 626318 h 1049"/>
                <a:gd name="T66" fmla="*/ 2495936 w 1050"/>
                <a:gd name="T67" fmla="*/ 711497 h 1049"/>
                <a:gd name="T68" fmla="*/ 2428343 w 1050"/>
                <a:gd name="T69" fmla="*/ 952003 h 1049"/>
                <a:gd name="T70" fmla="*/ 2616102 w 1050"/>
                <a:gd name="T71" fmla="*/ 1067246 h 1049"/>
                <a:gd name="T72" fmla="*/ 2485922 w 1050"/>
                <a:gd name="T73" fmla="*/ 1312763 h 1049"/>
                <a:gd name="T74" fmla="*/ 2623612 w 1050"/>
                <a:gd name="T75" fmla="*/ 1520700 h 1049"/>
                <a:gd name="T76" fmla="*/ 2428343 w 1050"/>
                <a:gd name="T77" fmla="*/ 1676027 h 1049"/>
                <a:gd name="T78" fmla="*/ 2515963 w 1050"/>
                <a:gd name="T79" fmla="*/ 1878954 h 1049"/>
                <a:gd name="T80" fmla="*/ 2298164 w 1050"/>
                <a:gd name="T81" fmla="*/ 1949102 h 1049"/>
                <a:gd name="T82" fmla="*/ 2225564 w 1050"/>
                <a:gd name="T83" fmla="*/ 2049313 h 1049"/>
                <a:gd name="T84" fmla="*/ 2223060 w 1050"/>
                <a:gd name="T85" fmla="*/ 2282303 h 10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50"/>
                <a:gd name="T130" fmla="*/ 0 h 1049"/>
                <a:gd name="T131" fmla="*/ 1050 w 1050"/>
                <a:gd name="T132" fmla="*/ 1049 h 104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rgbClr val="79A7AD"/>
            </a:solidFill>
            <a:ln>
              <a:noFill/>
            </a:ln>
          </p:spPr>
          <p:txBody>
            <a:bodyPr wrap="none" anchor="ctr"/>
            <a:lstStyle/>
            <a:p>
              <a:endParaRPr lang="en-US" dirty="0">
                <a:solidFill>
                  <a:prstClr val="black"/>
                </a:solidFill>
                <a:ea typeface="微软雅黑"/>
              </a:endParaRPr>
            </a:p>
          </p:txBody>
        </p:sp>
        <p:sp>
          <p:nvSpPr>
            <p:cNvPr id="4" name="Oval 5"/>
            <p:cNvSpPr>
              <a:spLocks noChangeArrowheads="1"/>
            </p:cNvSpPr>
            <p:nvPr/>
          </p:nvSpPr>
          <p:spPr bwMode="auto">
            <a:xfrm>
              <a:off x="2661" y="1389"/>
              <a:ext cx="971" cy="973"/>
            </a:xfrm>
            <a:prstGeom prst="ellipse">
              <a:avLst/>
            </a:prstGeom>
            <a:solidFill>
              <a:srgbClr val="FFFFFF"/>
            </a:solidFill>
            <a:ln w="22225">
              <a:noFill/>
              <a:round/>
              <a:headEnd/>
              <a:tailEnd/>
            </a:ln>
            <a:effectLst/>
            <a:extLst/>
          </p:spPr>
          <p:txBody>
            <a:bodyPr/>
            <a:lstStyle/>
            <a:p>
              <a:pPr algn="l" eaLnBrk="1" fontAlgn="auto" hangingPunct="1">
                <a:spcBef>
                  <a:spcPts val="0"/>
                </a:spcBef>
                <a:spcAft>
                  <a:spcPts val="0"/>
                </a:spcAft>
                <a:buClrTx/>
                <a:buSzTx/>
                <a:defRPr/>
              </a:pPr>
              <a:endParaRPr lang="en-US" sz="1800" kern="0" dirty="0">
                <a:solidFill>
                  <a:sysClr val="windowText" lastClr="000000"/>
                </a:solidFill>
                <a:latin typeface="+mn-lt"/>
                <a:ea typeface="+mn-ea"/>
              </a:endParaRPr>
            </a:p>
          </p:txBody>
        </p:sp>
      </p:grpSp>
      <p:grpSp>
        <p:nvGrpSpPr>
          <p:cNvPr id="5" name="Group 82"/>
          <p:cNvGrpSpPr>
            <a:grpSpLocks/>
          </p:cNvGrpSpPr>
          <p:nvPr/>
        </p:nvGrpSpPr>
        <p:grpSpPr bwMode="auto">
          <a:xfrm>
            <a:off x="5693569" y="1354138"/>
            <a:ext cx="1258887" cy="1257300"/>
            <a:chOff x="3587" y="853"/>
            <a:chExt cx="793" cy="792"/>
          </a:xfrm>
        </p:grpSpPr>
        <p:sp>
          <p:nvSpPr>
            <p:cNvPr id="6" name="Freeform 6"/>
            <p:cNvSpPr>
              <a:spLocks/>
            </p:cNvSpPr>
            <p:nvPr/>
          </p:nvSpPr>
          <p:spPr bwMode="auto">
            <a:xfrm>
              <a:off x="3587" y="853"/>
              <a:ext cx="793" cy="792"/>
            </a:xfrm>
            <a:custGeom>
              <a:avLst/>
              <a:gdLst>
                <a:gd name="T0" fmla="*/ 1030118 w 637"/>
                <a:gd name="T1" fmla="*/ 1282427 h 638"/>
                <a:gd name="T2" fmla="*/ 981065 w 637"/>
                <a:gd name="T3" fmla="*/ 1305744 h 638"/>
                <a:gd name="T4" fmla="*/ 927340 w 637"/>
                <a:gd name="T5" fmla="*/ 1324397 h 638"/>
                <a:gd name="T6" fmla="*/ 845584 w 637"/>
                <a:gd name="T7" fmla="*/ 1482952 h 638"/>
                <a:gd name="T8" fmla="*/ 728791 w 637"/>
                <a:gd name="T9" fmla="*/ 1350046 h 638"/>
                <a:gd name="T10" fmla="*/ 672730 w 637"/>
                <a:gd name="T11" fmla="*/ 1345382 h 638"/>
                <a:gd name="T12" fmla="*/ 616669 w 637"/>
                <a:gd name="T13" fmla="*/ 1336056 h 638"/>
                <a:gd name="T14" fmla="*/ 488196 w 637"/>
                <a:gd name="T15" fmla="*/ 1443313 h 638"/>
                <a:gd name="T16" fmla="*/ 422792 w 637"/>
                <a:gd name="T17" fmla="*/ 1417664 h 638"/>
                <a:gd name="T18" fmla="*/ 406441 w 637"/>
                <a:gd name="T19" fmla="*/ 1242788 h 638"/>
                <a:gd name="T20" fmla="*/ 362060 w 637"/>
                <a:gd name="T21" fmla="*/ 1210145 h 638"/>
                <a:gd name="T22" fmla="*/ 184534 w 637"/>
                <a:gd name="T23" fmla="*/ 1238125 h 638"/>
                <a:gd name="T24" fmla="*/ 130809 w 637"/>
                <a:gd name="T25" fmla="*/ 1170506 h 638"/>
                <a:gd name="T26" fmla="*/ 207892 w 637"/>
                <a:gd name="T27" fmla="*/ 1007288 h 638"/>
                <a:gd name="T28" fmla="*/ 182198 w 637"/>
                <a:gd name="T29" fmla="*/ 955991 h 638"/>
                <a:gd name="T30" fmla="*/ 14015 w 637"/>
                <a:gd name="T31" fmla="*/ 893035 h 638"/>
                <a:gd name="T32" fmla="*/ 0 w 637"/>
                <a:gd name="T33" fmla="*/ 806763 h 638"/>
                <a:gd name="T34" fmla="*/ 149496 w 637"/>
                <a:gd name="T35" fmla="*/ 701837 h 638"/>
                <a:gd name="T36" fmla="*/ 156503 w 637"/>
                <a:gd name="T37" fmla="*/ 643545 h 638"/>
                <a:gd name="T38" fmla="*/ 39710 w 637"/>
                <a:gd name="T39" fmla="*/ 501312 h 638"/>
                <a:gd name="T40" fmla="*/ 70076 w 637"/>
                <a:gd name="T41" fmla="*/ 424367 h 638"/>
                <a:gd name="T42" fmla="*/ 254610 w 637"/>
                <a:gd name="T43" fmla="*/ 408045 h 638"/>
                <a:gd name="T44" fmla="*/ 289648 w 637"/>
                <a:gd name="T45" fmla="*/ 361411 h 638"/>
                <a:gd name="T46" fmla="*/ 259281 w 637"/>
                <a:gd name="T47" fmla="*/ 177208 h 638"/>
                <a:gd name="T48" fmla="*/ 322350 w 637"/>
                <a:gd name="T49" fmla="*/ 128243 h 638"/>
                <a:gd name="T50" fmla="*/ 492868 w 637"/>
                <a:gd name="T51" fmla="*/ 205188 h 638"/>
                <a:gd name="T52" fmla="*/ 546593 w 637"/>
                <a:gd name="T53" fmla="*/ 184203 h 638"/>
                <a:gd name="T54" fmla="*/ 609662 w 637"/>
                <a:gd name="T55" fmla="*/ 9327 h 638"/>
                <a:gd name="T56" fmla="*/ 651707 w 637"/>
                <a:gd name="T57" fmla="*/ 2332 h 638"/>
                <a:gd name="T58" fmla="*/ 770836 w 637"/>
                <a:gd name="T59" fmla="*/ 149228 h 638"/>
                <a:gd name="T60" fmla="*/ 829233 w 637"/>
                <a:gd name="T61" fmla="*/ 153891 h 638"/>
                <a:gd name="T62" fmla="*/ 885294 w 637"/>
                <a:gd name="T63" fmla="*/ 163218 h 638"/>
                <a:gd name="T64" fmla="*/ 1018438 w 637"/>
                <a:gd name="T65" fmla="*/ 48965 h 638"/>
                <a:gd name="T66" fmla="*/ 1076835 w 637"/>
                <a:gd name="T67" fmla="*/ 74614 h 638"/>
                <a:gd name="T68" fmla="*/ 1093186 w 637"/>
                <a:gd name="T69" fmla="*/ 256485 h 638"/>
                <a:gd name="T70" fmla="*/ 1139903 w 637"/>
                <a:gd name="T71" fmla="*/ 291461 h 638"/>
                <a:gd name="T72" fmla="*/ 1312758 w 637"/>
                <a:gd name="T73" fmla="*/ 261149 h 638"/>
                <a:gd name="T74" fmla="*/ 1352468 w 637"/>
                <a:gd name="T75" fmla="*/ 317109 h 638"/>
                <a:gd name="T76" fmla="*/ 1280056 w 637"/>
                <a:gd name="T77" fmla="*/ 468669 h 638"/>
                <a:gd name="T78" fmla="*/ 1294071 w 637"/>
                <a:gd name="T79" fmla="*/ 496649 h 638"/>
                <a:gd name="T80" fmla="*/ 1315094 w 637"/>
                <a:gd name="T81" fmla="*/ 547946 h 638"/>
                <a:gd name="T82" fmla="*/ 1476269 w 637"/>
                <a:gd name="T83" fmla="*/ 608570 h 638"/>
                <a:gd name="T84" fmla="*/ 1487948 w 637"/>
                <a:gd name="T85" fmla="*/ 701837 h 638"/>
                <a:gd name="T86" fmla="*/ 1347796 w 637"/>
                <a:gd name="T87" fmla="*/ 802100 h 638"/>
                <a:gd name="T88" fmla="*/ 1340788 w 637"/>
                <a:gd name="T89" fmla="*/ 855728 h 638"/>
                <a:gd name="T90" fmla="*/ 1448238 w 637"/>
                <a:gd name="T91" fmla="*/ 988634 h 638"/>
                <a:gd name="T92" fmla="*/ 1410864 w 637"/>
                <a:gd name="T93" fmla="*/ 1077238 h 638"/>
                <a:gd name="T94" fmla="*/ 1242682 w 637"/>
                <a:gd name="T95" fmla="*/ 1093560 h 638"/>
                <a:gd name="T96" fmla="*/ 1209980 w 637"/>
                <a:gd name="T97" fmla="*/ 1137862 h 638"/>
                <a:gd name="T98" fmla="*/ 1235674 w 637"/>
                <a:gd name="T99" fmla="*/ 1303412 h 638"/>
                <a:gd name="T100" fmla="*/ 1179613 w 637"/>
                <a:gd name="T101" fmla="*/ 1350046 h 6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37"/>
                <a:gd name="T154" fmla="*/ 0 h 638"/>
                <a:gd name="T155" fmla="*/ 637 w 637"/>
                <a:gd name="T156" fmla="*/ 638 h 63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rgbClr val="79A7AD"/>
            </a:solidFill>
            <a:ln>
              <a:noFill/>
            </a:ln>
          </p:spPr>
          <p:txBody>
            <a:bodyPr wrap="none" anchor="ctr"/>
            <a:lstStyle/>
            <a:p>
              <a:endParaRPr lang="en-US" dirty="0">
                <a:solidFill>
                  <a:prstClr val="black"/>
                </a:solidFill>
                <a:ea typeface="微软雅黑"/>
              </a:endParaRPr>
            </a:p>
          </p:txBody>
        </p:sp>
        <p:sp>
          <p:nvSpPr>
            <p:cNvPr id="7" name="Oval 7"/>
            <p:cNvSpPr>
              <a:spLocks noChangeArrowheads="1"/>
            </p:cNvSpPr>
            <p:nvPr/>
          </p:nvSpPr>
          <p:spPr bwMode="auto">
            <a:xfrm>
              <a:off x="3744" y="1011"/>
              <a:ext cx="479" cy="476"/>
            </a:xfrm>
            <a:prstGeom prst="ellipse">
              <a:avLst/>
            </a:prstGeom>
            <a:solidFill>
              <a:srgbClr val="FFFFFF"/>
            </a:solidFill>
            <a:ln w="22225">
              <a:noFill/>
              <a:round/>
              <a:headEnd/>
              <a:tailEnd/>
            </a:ln>
            <a:effectLst/>
            <a:extLst/>
          </p:spPr>
          <p:txBody>
            <a:bodyPr/>
            <a:lstStyle/>
            <a:p>
              <a:pPr algn="l" eaLnBrk="1" fontAlgn="auto" hangingPunct="1">
                <a:spcBef>
                  <a:spcPts val="0"/>
                </a:spcBef>
                <a:spcAft>
                  <a:spcPts val="0"/>
                </a:spcAft>
                <a:buClrTx/>
                <a:buSzTx/>
                <a:defRPr/>
              </a:pPr>
              <a:endParaRPr lang="en-US" sz="1800" kern="0" dirty="0">
                <a:solidFill>
                  <a:sysClr val="windowText" lastClr="000000"/>
                </a:solidFill>
                <a:latin typeface="+mn-lt"/>
                <a:ea typeface="+mn-ea"/>
              </a:endParaRPr>
            </a:p>
          </p:txBody>
        </p:sp>
      </p:grpSp>
      <p:grpSp>
        <p:nvGrpSpPr>
          <p:cNvPr id="8" name="Group 80"/>
          <p:cNvGrpSpPr>
            <a:grpSpLocks/>
          </p:cNvGrpSpPr>
          <p:nvPr/>
        </p:nvGrpSpPr>
        <p:grpSpPr bwMode="auto">
          <a:xfrm>
            <a:off x="2347119" y="1374775"/>
            <a:ext cx="1755775" cy="1758950"/>
            <a:chOff x="1479" y="866"/>
            <a:chExt cx="1106" cy="1108"/>
          </a:xfrm>
        </p:grpSpPr>
        <p:sp>
          <p:nvSpPr>
            <p:cNvPr id="9" name="Freeform 8"/>
            <p:cNvSpPr>
              <a:spLocks/>
            </p:cNvSpPr>
            <p:nvPr/>
          </p:nvSpPr>
          <p:spPr bwMode="auto">
            <a:xfrm>
              <a:off x="1479" y="866"/>
              <a:ext cx="1106" cy="1108"/>
            </a:xfrm>
            <a:custGeom>
              <a:avLst/>
              <a:gdLst>
                <a:gd name="T0" fmla="*/ 1507927 w 808"/>
                <a:gd name="T1" fmla="*/ 1774868 h 810"/>
                <a:gd name="T2" fmla="*/ 1420585 w 808"/>
                <a:gd name="T3" fmla="*/ 1823670 h 810"/>
                <a:gd name="T4" fmla="*/ 1374346 w 808"/>
                <a:gd name="T5" fmla="*/ 2026585 h 810"/>
                <a:gd name="T6" fmla="*/ 1307555 w 808"/>
                <a:gd name="T7" fmla="*/ 2047134 h 810"/>
                <a:gd name="T8" fmla="*/ 1155991 w 808"/>
                <a:gd name="T9" fmla="*/ 1903295 h 810"/>
                <a:gd name="T10" fmla="*/ 1091770 w 808"/>
                <a:gd name="T11" fmla="*/ 1911001 h 810"/>
                <a:gd name="T12" fmla="*/ 971033 w 808"/>
                <a:gd name="T13" fmla="*/ 2080525 h 810"/>
                <a:gd name="T14" fmla="*/ 901673 w 808"/>
                <a:gd name="T15" fmla="*/ 2072819 h 810"/>
                <a:gd name="T16" fmla="*/ 814332 w 808"/>
                <a:gd name="T17" fmla="*/ 1882747 h 810"/>
                <a:gd name="T18" fmla="*/ 750110 w 808"/>
                <a:gd name="T19" fmla="*/ 1864767 h 810"/>
                <a:gd name="T20" fmla="*/ 577996 w 808"/>
                <a:gd name="T21" fmla="*/ 1975215 h 810"/>
                <a:gd name="T22" fmla="*/ 511205 w 808"/>
                <a:gd name="T23" fmla="*/ 1939255 h 810"/>
                <a:gd name="T24" fmla="*/ 506067 w 808"/>
                <a:gd name="T25" fmla="*/ 1733771 h 810"/>
                <a:gd name="T26" fmla="*/ 454690 w 808"/>
                <a:gd name="T27" fmla="*/ 1690106 h 810"/>
                <a:gd name="T28" fmla="*/ 254318 w 808"/>
                <a:gd name="T29" fmla="*/ 1726065 h 810"/>
                <a:gd name="T30" fmla="*/ 208078 w 808"/>
                <a:gd name="T31" fmla="*/ 1666989 h 810"/>
                <a:gd name="T32" fmla="*/ 264594 w 808"/>
                <a:gd name="T33" fmla="*/ 1446093 h 810"/>
                <a:gd name="T34" fmla="*/ 236336 w 808"/>
                <a:gd name="T35" fmla="*/ 1387017 h 810"/>
                <a:gd name="T36" fmla="*/ 41102 w 808"/>
                <a:gd name="T37" fmla="*/ 1338214 h 810"/>
                <a:gd name="T38" fmla="*/ 172114 w 808"/>
                <a:gd name="T39" fmla="*/ 1184101 h 810"/>
                <a:gd name="T40" fmla="*/ 164408 w 808"/>
                <a:gd name="T41" fmla="*/ 1119888 h 810"/>
                <a:gd name="T42" fmla="*/ 159270 w 808"/>
                <a:gd name="T43" fmla="*/ 1053105 h 810"/>
                <a:gd name="T44" fmla="*/ 2569 w 808"/>
                <a:gd name="T45" fmla="*/ 929815 h 810"/>
                <a:gd name="T46" fmla="*/ 179821 w 808"/>
                <a:gd name="T47" fmla="*/ 842484 h 810"/>
                <a:gd name="T48" fmla="*/ 200372 w 808"/>
                <a:gd name="T49" fmla="*/ 778271 h 810"/>
                <a:gd name="T50" fmla="*/ 220923 w 808"/>
                <a:gd name="T51" fmla="*/ 714057 h 810"/>
                <a:gd name="T52" fmla="*/ 123306 w 808"/>
                <a:gd name="T53" fmla="*/ 544532 h 810"/>
                <a:gd name="T54" fmla="*/ 321109 w 808"/>
                <a:gd name="T55" fmla="*/ 529121 h 810"/>
                <a:gd name="T56" fmla="*/ 359642 w 808"/>
                <a:gd name="T57" fmla="*/ 477750 h 810"/>
                <a:gd name="T58" fmla="*/ 403313 w 808"/>
                <a:gd name="T59" fmla="*/ 426379 h 810"/>
                <a:gd name="T60" fmla="*/ 380193 w 808"/>
                <a:gd name="T61" fmla="*/ 233738 h 810"/>
                <a:gd name="T62" fmla="*/ 567720 w 808"/>
                <a:gd name="T63" fmla="*/ 292815 h 810"/>
                <a:gd name="T64" fmla="*/ 655062 w 808"/>
                <a:gd name="T65" fmla="*/ 244012 h 810"/>
                <a:gd name="T66" fmla="*/ 698733 w 808"/>
                <a:gd name="T67" fmla="*/ 53940 h 810"/>
                <a:gd name="T68" fmla="*/ 775799 w 808"/>
                <a:gd name="T69" fmla="*/ 30823 h 810"/>
                <a:gd name="T70" fmla="*/ 919656 w 808"/>
                <a:gd name="T71" fmla="*/ 161819 h 810"/>
                <a:gd name="T72" fmla="*/ 983877 w 808"/>
                <a:gd name="T73" fmla="*/ 156682 h 810"/>
                <a:gd name="T74" fmla="*/ 1096907 w 808"/>
                <a:gd name="T75" fmla="*/ 0 h 810"/>
                <a:gd name="T76" fmla="*/ 1179111 w 808"/>
                <a:gd name="T77" fmla="*/ 7706 h 810"/>
                <a:gd name="T78" fmla="*/ 1261315 w 808"/>
                <a:gd name="T79" fmla="*/ 182367 h 810"/>
                <a:gd name="T80" fmla="*/ 1322968 w 808"/>
                <a:gd name="T81" fmla="*/ 200347 h 810"/>
                <a:gd name="T82" fmla="*/ 1487376 w 808"/>
                <a:gd name="T83" fmla="*/ 100173 h 810"/>
                <a:gd name="T84" fmla="*/ 1559304 w 808"/>
                <a:gd name="T85" fmla="*/ 138702 h 810"/>
                <a:gd name="T86" fmla="*/ 1569580 w 808"/>
                <a:gd name="T87" fmla="*/ 333911 h 810"/>
                <a:gd name="T88" fmla="*/ 1618388 w 808"/>
                <a:gd name="T89" fmla="*/ 375008 h 810"/>
                <a:gd name="T90" fmla="*/ 1811053 w 808"/>
                <a:gd name="T91" fmla="*/ 344186 h 810"/>
                <a:gd name="T92" fmla="*/ 1862431 w 808"/>
                <a:gd name="T93" fmla="*/ 405831 h 810"/>
                <a:gd name="T94" fmla="*/ 1811053 w 808"/>
                <a:gd name="T95" fmla="*/ 619020 h 810"/>
                <a:gd name="T96" fmla="*/ 1839311 w 808"/>
                <a:gd name="T97" fmla="*/ 678097 h 810"/>
                <a:gd name="T98" fmla="*/ 2031976 w 808"/>
                <a:gd name="T99" fmla="*/ 732037 h 810"/>
                <a:gd name="T100" fmla="*/ 1900964 w 808"/>
                <a:gd name="T101" fmla="*/ 881012 h 810"/>
                <a:gd name="T102" fmla="*/ 1911239 w 808"/>
                <a:gd name="T103" fmla="*/ 945226 h 810"/>
                <a:gd name="T104" fmla="*/ 1913808 w 808"/>
                <a:gd name="T105" fmla="*/ 1014577 h 810"/>
                <a:gd name="T106" fmla="*/ 2073078 w 808"/>
                <a:gd name="T107" fmla="*/ 1135299 h 810"/>
                <a:gd name="T108" fmla="*/ 1893257 w 808"/>
                <a:gd name="T109" fmla="*/ 1225198 h 810"/>
                <a:gd name="T110" fmla="*/ 1875275 w 808"/>
                <a:gd name="T111" fmla="*/ 1289412 h 810"/>
                <a:gd name="T112" fmla="*/ 1854724 w 808"/>
                <a:gd name="T113" fmla="*/ 1351057 h 810"/>
                <a:gd name="T114" fmla="*/ 1957479 w 808"/>
                <a:gd name="T115" fmla="*/ 1528287 h 810"/>
                <a:gd name="T116" fmla="*/ 1754538 w 808"/>
                <a:gd name="T117" fmla="*/ 1538561 h 810"/>
                <a:gd name="T118" fmla="*/ 1716005 w 808"/>
                <a:gd name="T119" fmla="*/ 1592501 h 810"/>
                <a:gd name="T120" fmla="*/ 1672335 w 808"/>
                <a:gd name="T121" fmla="*/ 1641303 h 810"/>
                <a:gd name="T122" fmla="*/ 1700592 w 808"/>
                <a:gd name="T123" fmla="*/ 1844219 h 8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8"/>
                <a:gd name="T187" fmla="*/ 0 h 810"/>
                <a:gd name="T188" fmla="*/ 808 w 808"/>
                <a:gd name="T189" fmla="*/ 810 h 81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79A7AD"/>
            </a:solidFill>
            <a:ln>
              <a:noFill/>
            </a:ln>
          </p:spPr>
          <p:txBody>
            <a:bodyPr wrap="none" anchor="ctr"/>
            <a:lstStyle/>
            <a:p>
              <a:endParaRPr lang="en-US" dirty="0">
                <a:solidFill>
                  <a:prstClr val="black"/>
                </a:solidFill>
                <a:ea typeface="微软雅黑"/>
              </a:endParaRPr>
            </a:p>
          </p:txBody>
        </p:sp>
        <p:sp>
          <p:nvSpPr>
            <p:cNvPr id="10" name="Oval 9"/>
            <p:cNvSpPr>
              <a:spLocks noChangeArrowheads="1"/>
            </p:cNvSpPr>
            <p:nvPr/>
          </p:nvSpPr>
          <p:spPr bwMode="auto">
            <a:xfrm>
              <a:off x="1664" y="1052"/>
              <a:ext cx="735" cy="734"/>
            </a:xfrm>
            <a:prstGeom prst="ellipse">
              <a:avLst/>
            </a:prstGeom>
            <a:solidFill>
              <a:srgbClr val="FFFFFF"/>
            </a:solidFill>
            <a:ln w="22225">
              <a:noFill/>
              <a:round/>
              <a:headEnd/>
              <a:tailEnd/>
            </a:ln>
            <a:effectLst/>
            <a:extLst/>
          </p:spPr>
          <p:txBody>
            <a:bodyPr/>
            <a:lstStyle/>
            <a:p>
              <a:pPr algn="l" eaLnBrk="1" fontAlgn="auto" hangingPunct="1">
                <a:spcBef>
                  <a:spcPts val="0"/>
                </a:spcBef>
                <a:spcAft>
                  <a:spcPts val="0"/>
                </a:spcAft>
                <a:buClrTx/>
                <a:buSzTx/>
                <a:defRPr/>
              </a:pPr>
              <a:endParaRPr lang="en-US" sz="1800" kern="0" dirty="0">
                <a:solidFill>
                  <a:sysClr val="windowText" lastClr="000000"/>
                </a:solidFill>
                <a:latin typeface="+mn-lt"/>
                <a:ea typeface="+mn-ea"/>
              </a:endParaRPr>
            </a:p>
          </p:txBody>
        </p:sp>
      </p:grpSp>
      <p:sp>
        <p:nvSpPr>
          <p:cNvPr id="11" name="Freeform 10"/>
          <p:cNvSpPr>
            <a:spLocks/>
          </p:cNvSpPr>
          <p:nvPr/>
        </p:nvSpPr>
        <p:spPr bwMode="auto">
          <a:xfrm>
            <a:off x="1751806" y="4038600"/>
            <a:ext cx="4165600" cy="287338"/>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chemeClr val="bg1">
              <a:lumMod val="75000"/>
            </a:schemeClr>
          </a:solidFill>
          <a:ln w="9525" cap="rnd">
            <a:solidFill>
              <a:srgbClr val="E6E6E6"/>
            </a:solidFill>
            <a:prstDash val="solid"/>
            <a:round/>
            <a:headEnd/>
            <a:tailEnd/>
          </a:ln>
          <a:extLst/>
        </p:spPr>
        <p:txBody>
          <a:bodyPr vert="eaVert" anchor="ctr"/>
          <a:lstStyle/>
          <a:p>
            <a:pPr algn="l" eaLnBrk="1" fontAlgn="base" hangingPunct="1">
              <a:buClrTx/>
              <a:buSzTx/>
              <a:defRPr/>
            </a:pPr>
            <a:endParaRPr lang="en-US" kern="0" dirty="0">
              <a:solidFill>
                <a:sysClr val="window" lastClr="FFFFFF"/>
              </a:solidFill>
            </a:endParaRPr>
          </a:p>
        </p:txBody>
      </p:sp>
      <p:sp>
        <p:nvSpPr>
          <p:cNvPr id="12" name="TextBox 53"/>
          <p:cNvSpPr txBox="1">
            <a:spLocks noChangeArrowheads="1"/>
          </p:cNvSpPr>
          <p:nvPr/>
        </p:nvSpPr>
        <p:spPr bwMode="auto">
          <a:xfrm>
            <a:off x="2378844" y="976144"/>
            <a:ext cx="1761108" cy="342147"/>
          </a:xfrm>
          <a:prstGeom prst="rect">
            <a:avLst/>
          </a:prstGeom>
          <a:noFill/>
          <a:ln>
            <a:noFill/>
          </a:ln>
          <a:extLst/>
        </p:spPr>
        <p:txBody>
          <a:bodyPr wrap="square" lIns="82808" tIns="41403" rIns="82808" bIns="41403">
            <a:spAutoFit/>
          </a:bodyPr>
          <a:lstStyle>
            <a:defPPr>
              <a:defRPr lang="zh-CN"/>
            </a:defPPr>
            <a:lvl1pPr>
              <a:lnSpc>
                <a:spcPct val="120000"/>
              </a:lnSpc>
              <a:defRPr sz="1400" b="1">
                <a:solidFill>
                  <a:srgbClr val="339DCD"/>
                </a:solidFill>
                <a:latin typeface="微软雅黑" pitchFamily="34" charset="-122"/>
                <a:ea typeface="微软雅黑" pitchFamily="34" charset="-122"/>
              </a:defRPr>
            </a:lvl1pPr>
          </a:lstStyle>
          <a:p>
            <a:r>
              <a:rPr lang="zh-CN" altLang="en-US" dirty="0">
                <a:solidFill>
                  <a:schemeClr val="tx1">
                    <a:lumMod val="65000"/>
                    <a:lumOff val="35000"/>
                  </a:schemeClr>
                </a:solidFill>
              </a:rPr>
              <a:t>单击此处添加标题</a:t>
            </a:r>
          </a:p>
        </p:txBody>
      </p:sp>
      <p:sp>
        <p:nvSpPr>
          <p:cNvPr id="13" name="TextBox 53"/>
          <p:cNvSpPr txBox="1">
            <a:spLocks noChangeArrowheads="1"/>
          </p:cNvSpPr>
          <p:nvPr/>
        </p:nvSpPr>
        <p:spPr bwMode="auto">
          <a:xfrm>
            <a:off x="4068605" y="1442482"/>
            <a:ext cx="1662112" cy="342147"/>
          </a:xfrm>
          <a:prstGeom prst="rect">
            <a:avLst/>
          </a:prstGeom>
          <a:noFill/>
          <a:ln>
            <a:noFill/>
          </a:ln>
          <a:extLst/>
        </p:spPr>
        <p:txBody>
          <a:bodyPr wrap="square" lIns="82808" tIns="41403" rIns="82808" bIns="41403">
            <a:spAutoFit/>
          </a:bodyPr>
          <a:lstStyle>
            <a:defPPr>
              <a:defRPr lang="zh-CN"/>
            </a:defPPr>
            <a:lvl1pPr>
              <a:lnSpc>
                <a:spcPct val="120000"/>
              </a:lnSpc>
              <a:defRPr sz="1400" b="1">
                <a:solidFill>
                  <a:schemeClr val="tx1">
                    <a:lumMod val="65000"/>
                    <a:lumOff val="35000"/>
                  </a:schemeClr>
                </a:solidFill>
                <a:latin typeface="微软雅黑" pitchFamily="34" charset="-122"/>
                <a:ea typeface="微软雅黑" pitchFamily="34" charset="-122"/>
              </a:defRPr>
            </a:lvl1pPr>
          </a:lstStyle>
          <a:p>
            <a:r>
              <a:rPr lang="zh-CN" altLang="en-US" dirty="0"/>
              <a:t>单击此处添加标题</a:t>
            </a:r>
          </a:p>
        </p:txBody>
      </p:sp>
      <p:sp>
        <p:nvSpPr>
          <p:cNvPr id="14" name="TextBox 53"/>
          <p:cNvSpPr txBox="1">
            <a:spLocks noChangeArrowheads="1"/>
          </p:cNvSpPr>
          <p:nvPr/>
        </p:nvSpPr>
        <p:spPr bwMode="auto">
          <a:xfrm>
            <a:off x="5508104" y="921385"/>
            <a:ext cx="1614735" cy="342147"/>
          </a:xfrm>
          <a:prstGeom prst="rect">
            <a:avLst/>
          </a:prstGeom>
          <a:noFill/>
          <a:ln>
            <a:noFill/>
          </a:ln>
          <a:extLst/>
        </p:spPr>
        <p:txBody>
          <a:bodyPr wrap="square" lIns="82808" tIns="41403" rIns="82808" bIns="41403">
            <a:spAutoFit/>
          </a:bodyPr>
          <a:lstStyle>
            <a:defPPr>
              <a:defRPr lang="zh-CN"/>
            </a:defPPr>
            <a:lvl1pPr>
              <a:lnSpc>
                <a:spcPct val="120000"/>
              </a:lnSpc>
              <a:defRPr sz="1400" b="1">
                <a:solidFill>
                  <a:schemeClr val="tx1">
                    <a:lumMod val="65000"/>
                    <a:lumOff val="35000"/>
                  </a:schemeClr>
                </a:solidFill>
                <a:latin typeface="微软雅黑" pitchFamily="34" charset="-122"/>
                <a:ea typeface="微软雅黑" pitchFamily="34" charset="-122"/>
              </a:defRPr>
            </a:lvl1pPr>
          </a:lstStyle>
          <a:p>
            <a:r>
              <a:rPr lang="zh-CN" altLang="en-US" dirty="0"/>
              <a:t>单击此处添加标题</a:t>
            </a:r>
          </a:p>
        </p:txBody>
      </p:sp>
    </p:spTree>
    <p:extLst>
      <p:ext uri="{BB962C8B-B14F-4D97-AF65-F5344CB8AC3E}">
        <p14:creationId xmlns:p14="http://schemas.microsoft.com/office/powerpoint/2010/main" val="1185553552"/>
      </p:ext>
    </p:extLst>
  </p:cSld>
  <p:clrMapOvr>
    <a:masterClrMapping/>
  </p:clrMapOvr>
  <p:transition spd="slow" advClick="0" advTm="5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childTnLst>
                                </p:cTn>
                              </p:par>
                            </p:childTnLst>
                          </p:cTn>
                        </p:par>
                        <p:par>
                          <p:cTn id="17" fill="hold">
                            <p:stCondLst>
                              <p:cond delay="500"/>
                            </p:stCondLst>
                            <p:childTnLst>
                              <p:par>
                                <p:cTn id="18" presetID="2" presetClass="entr" presetSubtype="8"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0-#ppt_w/2"/>
                                          </p:val>
                                        </p:tav>
                                        <p:tav tm="100000">
                                          <p:val>
                                            <p:strVal val="#ppt_x"/>
                                          </p:val>
                                        </p:tav>
                                      </p:tavLst>
                                    </p:anim>
                                    <p:anim calcmode="lin" valueType="num">
                                      <p:cBhvr additive="base">
                                        <p:cTn id="21" dur="500" fill="hold"/>
                                        <p:tgtEl>
                                          <p:spTgt spid="11"/>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8" presetClass="emph" presetSubtype="0" fill="hold" nodeType="afterEffect">
                                  <p:stCondLst>
                                    <p:cond delay="0"/>
                                  </p:stCondLst>
                                  <p:childTnLst>
                                    <p:animRot by="21600000">
                                      <p:cBhvr>
                                        <p:cTn id="24" dur="2000" fill="hold"/>
                                        <p:tgtEl>
                                          <p:spTgt spid="8"/>
                                        </p:tgtEl>
                                        <p:attrNameLst>
                                          <p:attrName>r</p:attrName>
                                        </p:attrNameLst>
                                      </p:cBhvr>
                                    </p:animRot>
                                  </p:childTnLst>
                                </p:cTn>
                              </p:par>
                              <p:par>
                                <p:cTn id="25" presetID="8" presetClass="emph" presetSubtype="0" fill="hold" nodeType="withEffect">
                                  <p:stCondLst>
                                    <p:cond delay="0"/>
                                  </p:stCondLst>
                                  <p:childTnLst>
                                    <p:animRot by="21600000">
                                      <p:cBhvr>
                                        <p:cTn id="26" dur="2000" fill="hold"/>
                                        <p:tgtEl>
                                          <p:spTgt spid="2"/>
                                        </p:tgtEl>
                                        <p:attrNameLst>
                                          <p:attrName>r</p:attrName>
                                        </p:attrNameLst>
                                      </p:cBhvr>
                                    </p:animRot>
                                  </p:childTnLst>
                                </p:cTn>
                              </p:par>
                              <p:par>
                                <p:cTn id="27" presetID="8" presetClass="emph" presetSubtype="0" fill="hold" nodeType="withEffect">
                                  <p:stCondLst>
                                    <p:cond delay="0"/>
                                  </p:stCondLst>
                                  <p:childTnLst>
                                    <p:animRot by="21600000">
                                      <p:cBhvr>
                                        <p:cTn id="28" dur="2000" fill="hold"/>
                                        <p:tgtEl>
                                          <p:spTgt spid="5"/>
                                        </p:tgtEl>
                                        <p:attrNameLst>
                                          <p:attrName>r</p:attrName>
                                        </p:attrNameLst>
                                      </p:cBhvr>
                                    </p:animRot>
                                  </p:childTnLst>
                                </p:cTn>
                              </p:par>
                              <p:par>
                                <p:cTn id="29" presetID="47"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1000"/>
                                        <p:tgtEl>
                                          <p:spTgt spid="13"/>
                                        </p:tgtEl>
                                      </p:cBhvr>
                                    </p:animEffect>
                                    <p:anim calcmode="lin" valueType="num">
                                      <p:cBhvr>
                                        <p:cTn id="37" dur="1000" fill="hold"/>
                                        <p:tgtEl>
                                          <p:spTgt spid="13"/>
                                        </p:tgtEl>
                                        <p:attrNameLst>
                                          <p:attrName>ppt_x</p:attrName>
                                        </p:attrNameLst>
                                      </p:cBhvr>
                                      <p:tavLst>
                                        <p:tav tm="0">
                                          <p:val>
                                            <p:strVal val="#ppt_x"/>
                                          </p:val>
                                        </p:tav>
                                        <p:tav tm="100000">
                                          <p:val>
                                            <p:strVal val="#ppt_x"/>
                                          </p:val>
                                        </p:tav>
                                      </p:tavLst>
                                    </p:anim>
                                    <p:anim calcmode="lin" valueType="num">
                                      <p:cBhvr>
                                        <p:cTn id="38" dur="1000" fill="hold"/>
                                        <p:tgtEl>
                                          <p:spTgt spid="13"/>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206978" y="2199533"/>
            <a:ext cx="1264600" cy="731934"/>
            <a:chOff x="2835362" y="2781789"/>
            <a:chExt cx="1712377" cy="990764"/>
          </a:xfrm>
        </p:grpSpPr>
        <p:sp>
          <p:nvSpPr>
            <p:cNvPr id="3" name="Freeform 7"/>
            <p:cNvSpPr>
              <a:spLocks/>
            </p:cNvSpPr>
            <p:nvPr/>
          </p:nvSpPr>
          <p:spPr bwMode="auto">
            <a:xfrm>
              <a:off x="2835362" y="3547049"/>
              <a:ext cx="811815" cy="216776"/>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4" name="Freeform 12"/>
            <p:cNvSpPr>
              <a:spLocks/>
            </p:cNvSpPr>
            <p:nvPr/>
          </p:nvSpPr>
          <p:spPr bwMode="auto">
            <a:xfrm>
              <a:off x="3616625" y="2781789"/>
              <a:ext cx="931114" cy="990764"/>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27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5" name="Freeform 13"/>
            <p:cNvSpPr>
              <a:spLocks/>
            </p:cNvSpPr>
            <p:nvPr/>
          </p:nvSpPr>
          <p:spPr bwMode="auto">
            <a:xfrm>
              <a:off x="3546792" y="2781789"/>
              <a:ext cx="69834" cy="990764"/>
            </a:xfrm>
            <a:custGeom>
              <a:avLst/>
              <a:gdLst>
                <a:gd name="T0" fmla="*/ 0 w 69"/>
                <a:gd name="T1" fmla="*/ 2147483647 h 972"/>
                <a:gd name="T2" fmla="*/ 0 w 69"/>
                <a:gd name="T3" fmla="*/ 2147483647 h 972"/>
                <a:gd name="T4" fmla="*/ 2147483647 w 69"/>
                <a:gd name="T5" fmla="*/ 2147483647 h 972"/>
                <a:gd name="T6" fmla="*/ 2147483647 w 69"/>
                <a:gd name="T7" fmla="*/ 0 h 972"/>
                <a:gd name="T8" fmla="*/ 0 w 69"/>
                <a:gd name="T9" fmla="*/ 214748364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grpSp>
        <p:nvGrpSpPr>
          <p:cNvPr id="6" name="组合 5"/>
          <p:cNvGrpSpPr/>
          <p:nvPr/>
        </p:nvGrpSpPr>
        <p:grpSpPr>
          <a:xfrm>
            <a:off x="2131929" y="2154724"/>
            <a:ext cx="1309726" cy="814692"/>
            <a:chOff x="1648191" y="2732324"/>
            <a:chExt cx="1773483" cy="1102788"/>
          </a:xfrm>
        </p:grpSpPr>
        <p:sp>
          <p:nvSpPr>
            <p:cNvPr id="7" name="Freeform 6"/>
            <p:cNvSpPr>
              <a:spLocks/>
            </p:cNvSpPr>
            <p:nvPr/>
          </p:nvSpPr>
          <p:spPr bwMode="auto">
            <a:xfrm>
              <a:off x="1648191" y="3474305"/>
              <a:ext cx="768169" cy="333165"/>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8" name="Freeform 10"/>
            <p:cNvSpPr>
              <a:spLocks/>
            </p:cNvSpPr>
            <p:nvPr/>
          </p:nvSpPr>
          <p:spPr bwMode="auto">
            <a:xfrm>
              <a:off x="2429455" y="2745418"/>
              <a:ext cx="992219" cy="1089694"/>
            </a:xfrm>
            <a:custGeom>
              <a:avLst/>
              <a:gdLst>
                <a:gd name="T0" fmla="*/ 0 w 973"/>
                <a:gd name="T1" fmla="*/ 0 h 1069"/>
                <a:gd name="T2" fmla="*/ 0 w 973"/>
                <a:gd name="T3" fmla="*/ 2147483647 h 1069"/>
                <a:gd name="T4" fmla="*/ 2147483647 w 973"/>
                <a:gd name="T5" fmla="*/ 2147483647 h 1069"/>
                <a:gd name="T6" fmla="*/ 2147483647 w 973"/>
                <a:gd name="T7" fmla="*/ 2147483647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sp>
          <p:nvSpPr>
            <p:cNvPr id="9" name="Freeform 11"/>
            <p:cNvSpPr>
              <a:spLocks/>
            </p:cNvSpPr>
            <p:nvPr/>
          </p:nvSpPr>
          <p:spPr bwMode="auto">
            <a:xfrm>
              <a:off x="2237413" y="2732324"/>
              <a:ext cx="200772" cy="1089695"/>
            </a:xfrm>
            <a:custGeom>
              <a:avLst/>
              <a:gdLst>
                <a:gd name="T0" fmla="*/ 0 w 197"/>
                <a:gd name="T1" fmla="*/ 2147483647 h 1069"/>
                <a:gd name="T2" fmla="*/ 0 w 197"/>
                <a:gd name="T3" fmla="*/ 2147483647 h 1069"/>
                <a:gd name="T4" fmla="*/ 2147483647 w 197"/>
                <a:gd name="T5" fmla="*/ 2147483647 h 1069"/>
                <a:gd name="T6" fmla="*/ 2147483647 w 197"/>
                <a:gd name="T7" fmla="*/ 0 h 1069"/>
                <a:gd name="T8" fmla="*/ 0 w 197"/>
                <a:gd name="T9" fmla="*/ 2147483647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grpSp>
        <p:nvGrpSpPr>
          <p:cNvPr id="10" name="组合 9"/>
          <p:cNvGrpSpPr/>
          <p:nvPr/>
        </p:nvGrpSpPr>
        <p:grpSpPr>
          <a:xfrm>
            <a:off x="4861710" y="2199533"/>
            <a:ext cx="1269971" cy="731934"/>
            <a:chOff x="4662674" y="2781789"/>
            <a:chExt cx="1719651" cy="990764"/>
          </a:xfrm>
        </p:grpSpPr>
        <p:sp>
          <p:nvSpPr>
            <p:cNvPr id="11" name="Freeform 2"/>
            <p:cNvSpPr>
              <a:spLocks/>
            </p:cNvSpPr>
            <p:nvPr/>
          </p:nvSpPr>
          <p:spPr bwMode="auto">
            <a:xfrm flipH="1">
              <a:off x="5579239" y="3547049"/>
              <a:ext cx="803086" cy="216776"/>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12" name="Freeform 18"/>
            <p:cNvSpPr>
              <a:spLocks/>
            </p:cNvSpPr>
            <p:nvPr/>
          </p:nvSpPr>
          <p:spPr bwMode="auto">
            <a:xfrm flipH="1">
              <a:off x="4662674" y="2781789"/>
              <a:ext cx="931114" cy="990764"/>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13" name="Freeform 19"/>
            <p:cNvSpPr>
              <a:spLocks/>
            </p:cNvSpPr>
            <p:nvPr/>
          </p:nvSpPr>
          <p:spPr bwMode="auto">
            <a:xfrm flipH="1">
              <a:off x="5593788" y="2781789"/>
              <a:ext cx="69834" cy="990764"/>
            </a:xfrm>
            <a:custGeom>
              <a:avLst/>
              <a:gdLst>
                <a:gd name="T0" fmla="*/ 0 w 69"/>
                <a:gd name="T1" fmla="*/ 2147483647 h 972"/>
                <a:gd name="T2" fmla="*/ 0 w 69"/>
                <a:gd name="T3" fmla="*/ 2147483647 h 972"/>
                <a:gd name="T4" fmla="*/ 2147483647 w 69"/>
                <a:gd name="T5" fmla="*/ 2147483647 h 972"/>
                <a:gd name="T6" fmla="*/ 2147483647 w 69"/>
                <a:gd name="T7" fmla="*/ 0 h 972"/>
                <a:gd name="T8" fmla="*/ 0 w 69"/>
                <a:gd name="T9" fmla="*/ 214748364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grpSp>
        <p:nvGrpSpPr>
          <p:cNvPr id="14" name="组合 13"/>
          <p:cNvGrpSpPr/>
          <p:nvPr/>
        </p:nvGrpSpPr>
        <p:grpSpPr>
          <a:xfrm>
            <a:off x="5873521" y="2154725"/>
            <a:ext cx="1308650" cy="809319"/>
            <a:chOff x="5780011" y="2732324"/>
            <a:chExt cx="1772026" cy="1095515"/>
          </a:xfrm>
        </p:grpSpPr>
        <p:sp>
          <p:nvSpPr>
            <p:cNvPr id="15" name="Freeform 4"/>
            <p:cNvSpPr>
              <a:spLocks/>
            </p:cNvSpPr>
            <p:nvPr/>
          </p:nvSpPr>
          <p:spPr bwMode="auto">
            <a:xfrm flipH="1">
              <a:off x="6760590" y="3471396"/>
              <a:ext cx="791447" cy="356443"/>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16" name="Freeform 16"/>
            <p:cNvSpPr>
              <a:spLocks/>
            </p:cNvSpPr>
            <p:nvPr/>
          </p:nvSpPr>
          <p:spPr bwMode="auto">
            <a:xfrm flipH="1">
              <a:off x="5780011" y="2732324"/>
              <a:ext cx="992219" cy="1089695"/>
            </a:xfrm>
            <a:custGeom>
              <a:avLst/>
              <a:gdLst>
                <a:gd name="T0" fmla="*/ 0 w 973"/>
                <a:gd name="T1" fmla="*/ 0 h 1069"/>
                <a:gd name="T2" fmla="*/ 0 w 973"/>
                <a:gd name="T3" fmla="*/ 2147483647 h 1069"/>
                <a:gd name="T4" fmla="*/ 2147483647 w 973"/>
                <a:gd name="T5" fmla="*/ 2147483647 h 1069"/>
                <a:gd name="T6" fmla="*/ 2147483647 w 973"/>
                <a:gd name="T7" fmla="*/ 2147483647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17" name="Freeform 17"/>
            <p:cNvSpPr>
              <a:spLocks/>
            </p:cNvSpPr>
            <p:nvPr/>
          </p:nvSpPr>
          <p:spPr bwMode="auto">
            <a:xfrm flipH="1">
              <a:off x="6772229" y="2732324"/>
              <a:ext cx="200772" cy="1089695"/>
            </a:xfrm>
            <a:custGeom>
              <a:avLst/>
              <a:gdLst>
                <a:gd name="T0" fmla="*/ 0 w 197"/>
                <a:gd name="T1" fmla="*/ 2147483647 h 1069"/>
                <a:gd name="T2" fmla="*/ 0 w 197"/>
                <a:gd name="T3" fmla="*/ 2147483647 h 1069"/>
                <a:gd name="T4" fmla="*/ 2147483647 w 197"/>
                <a:gd name="T5" fmla="*/ 2147483647 h 1069"/>
                <a:gd name="T6" fmla="*/ 2147483647 w 197"/>
                <a:gd name="T7" fmla="*/ 0 h 1069"/>
                <a:gd name="T8" fmla="*/ 0 w 197"/>
                <a:gd name="T9" fmla="*/ 2147483647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sp>
        <p:nvSpPr>
          <p:cNvPr id="18" name="Rectangle 20"/>
          <p:cNvSpPr>
            <a:spLocks noChangeArrowheads="1"/>
          </p:cNvSpPr>
          <p:nvPr/>
        </p:nvSpPr>
        <p:spPr bwMode="auto">
          <a:xfrm>
            <a:off x="1378341" y="1323935"/>
            <a:ext cx="1289311" cy="752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08" tIns="41403" rIns="82808" bIns="41403">
            <a:spAutoFit/>
          </a:bodyPr>
          <a:lstStyle/>
          <a:p>
            <a:pPr>
              <a:lnSpc>
                <a:spcPct val="120000"/>
              </a:lnSpc>
            </a:pPr>
            <a:r>
              <a:rPr lang="zh-CN" altLang="en-US" sz="1400" b="1" dirty="0">
                <a:solidFill>
                  <a:srgbClr val="79A7AD"/>
                </a:solidFill>
                <a:latin typeface="微软雅黑" pitchFamily="34" charset="-122"/>
                <a:ea typeface="微软雅黑" pitchFamily="34" charset="-122"/>
              </a:rPr>
              <a:t>单击添加文字</a:t>
            </a:r>
            <a:endParaRPr lang="zh-CN" altLang="en-US" sz="1100" b="1" dirty="0">
              <a:solidFill>
                <a:srgbClr val="79A7AD"/>
              </a:solidFill>
              <a:latin typeface="微软雅黑" pitchFamily="34" charset="-122"/>
              <a:ea typeface="微软雅黑" pitchFamily="34" charset="-122"/>
            </a:endParaRPr>
          </a:p>
          <a:p>
            <a:pPr>
              <a:lnSpc>
                <a:spcPct val="120000"/>
              </a:lnSpc>
            </a:pPr>
            <a:r>
              <a:rPr lang="zh-CN" altLang="en-US" sz="1100" dirty="0">
                <a:solidFill>
                  <a:srgbClr val="79A7AD"/>
                </a:solidFill>
                <a:latin typeface="微软雅黑" pitchFamily="34" charset="-122"/>
                <a:ea typeface="微软雅黑" pitchFamily="34" charset="-122"/>
              </a:rPr>
              <a:t>单击此处添加文字</a:t>
            </a:r>
          </a:p>
          <a:p>
            <a:pPr>
              <a:lnSpc>
                <a:spcPct val="120000"/>
              </a:lnSpc>
            </a:pPr>
            <a:r>
              <a:rPr lang="zh-CN" altLang="en-US" sz="1100" dirty="0">
                <a:solidFill>
                  <a:srgbClr val="79A7AD"/>
                </a:solidFill>
                <a:latin typeface="微软雅黑" pitchFamily="34" charset="-122"/>
                <a:ea typeface="微软雅黑" pitchFamily="34" charset="-122"/>
              </a:rPr>
              <a:t>单击此处添加文字</a:t>
            </a:r>
          </a:p>
        </p:txBody>
      </p:sp>
      <p:sp>
        <p:nvSpPr>
          <p:cNvPr id="19" name="Line 21"/>
          <p:cNvSpPr>
            <a:spLocks noChangeShapeType="1"/>
          </p:cNvSpPr>
          <p:nvPr/>
        </p:nvSpPr>
        <p:spPr bwMode="auto">
          <a:xfrm flipV="1">
            <a:off x="1392832" y="1403009"/>
            <a:ext cx="1" cy="786519"/>
          </a:xfrm>
          <a:prstGeom prst="line">
            <a:avLst/>
          </a:prstGeom>
          <a:noFill/>
          <a:ln w="12700">
            <a:solidFill>
              <a:srgbClr val="79A7AD"/>
            </a:solidFill>
            <a:round/>
            <a:headEnd/>
            <a:tailEnd type="triangle" w="med" len="med"/>
          </a:ln>
          <a:extLst>
            <a:ext uri="{909E8E84-426E-40DD-AFC4-6F175D3DCCD1}">
              <a14:hiddenFill xmlns:a14="http://schemas.microsoft.com/office/drawing/2010/main">
                <a:noFill/>
              </a14:hiddenFill>
            </a:ext>
          </a:extLst>
        </p:spPr>
        <p:txBody>
          <a:bodyPr lIns="82808" tIns="41403" rIns="82808" bIns="41403"/>
          <a:lstStyle/>
          <a:p>
            <a:endParaRPr lang="zh-CN" altLang="en-US">
              <a:solidFill>
                <a:prstClr val="black"/>
              </a:solidFill>
              <a:ea typeface="微软雅黑"/>
            </a:endParaRPr>
          </a:p>
        </p:txBody>
      </p:sp>
      <p:sp>
        <p:nvSpPr>
          <p:cNvPr id="20" name="Rectangle 22"/>
          <p:cNvSpPr>
            <a:spLocks noChangeArrowheads="1"/>
          </p:cNvSpPr>
          <p:nvPr/>
        </p:nvSpPr>
        <p:spPr bwMode="auto">
          <a:xfrm>
            <a:off x="3806949" y="1323935"/>
            <a:ext cx="1289311" cy="752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08" tIns="41403" rIns="82808" bIns="41403">
            <a:spAutoFit/>
          </a:bodyPr>
          <a:lstStyle/>
          <a:p>
            <a:pPr>
              <a:lnSpc>
                <a:spcPct val="120000"/>
              </a:lnSpc>
            </a:pPr>
            <a:r>
              <a:rPr lang="zh-CN" altLang="en-US" sz="1400">
                <a:solidFill>
                  <a:prstClr val="black">
                    <a:lumMod val="75000"/>
                    <a:lumOff val="25000"/>
                  </a:prstClr>
                </a:solidFill>
                <a:latin typeface="微软雅黑" pitchFamily="34" charset="-122"/>
                <a:ea typeface="微软雅黑" pitchFamily="34" charset="-122"/>
              </a:rPr>
              <a:t>单击添加文字</a:t>
            </a:r>
            <a:endParaRPr lang="zh-CN" altLang="en-US" sz="11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1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100">
                <a:solidFill>
                  <a:prstClr val="black">
                    <a:lumMod val="75000"/>
                    <a:lumOff val="25000"/>
                  </a:prstClr>
                </a:solidFill>
                <a:latin typeface="微软雅黑" pitchFamily="34" charset="-122"/>
                <a:ea typeface="微软雅黑" pitchFamily="34" charset="-122"/>
              </a:rPr>
              <a:t>单击此处添加文字</a:t>
            </a:r>
          </a:p>
        </p:txBody>
      </p:sp>
      <p:sp>
        <p:nvSpPr>
          <p:cNvPr id="21" name="Line 23"/>
          <p:cNvSpPr>
            <a:spLocks noChangeShapeType="1"/>
          </p:cNvSpPr>
          <p:nvPr/>
        </p:nvSpPr>
        <p:spPr bwMode="auto">
          <a:xfrm flipV="1">
            <a:off x="3818806" y="1412234"/>
            <a:ext cx="1" cy="786519"/>
          </a:xfrm>
          <a:prstGeom prst="line">
            <a:avLst/>
          </a:prstGeom>
          <a:noFill/>
          <a:ln w="12700">
            <a:solidFill>
              <a:srgbClr val="808080"/>
            </a:solidFill>
            <a:round/>
            <a:headEnd/>
            <a:tailEnd type="triangle" w="med" len="med"/>
          </a:ln>
          <a:extLst>
            <a:ext uri="{909E8E84-426E-40DD-AFC4-6F175D3DCCD1}">
              <a14:hiddenFill xmlns:a14="http://schemas.microsoft.com/office/drawing/2010/main">
                <a:noFill/>
              </a14:hiddenFill>
            </a:ext>
          </a:extLst>
        </p:spPr>
        <p:txBody>
          <a:bodyPr lIns="82808" tIns="41403" rIns="82808" bIns="41403"/>
          <a:lstStyle/>
          <a:p>
            <a:endParaRPr lang="zh-CN" altLang="en-US">
              <a:solidFill>
                <a:prstClr val="black"/>
              </a:solidFill>
              <a:ea typeface="微软雅黑"/>
            </a:endParaRPr>
          </a:p>
        </p:txBody>
      </p:sp>
      <p:sp>
        <p:nvSpPr>
          <p:cNvPr id="22" name="Rectangle 24"/>
          <p:cNvSpPr>
            <a:spLocks noChangeArrowheads="1"/>
          </p:cNvSpPr>
          <p:nvPr/>
        </p:nvSpPr>
        <p:spPr bwMode="auto">
          <a:xfrm>
            <a:off x="5886695" y="1323935"/>
            <a:ext cx="1289311" cy="752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08" tIns="41403" rIns="82808" bIns="41403">
            <a:spAutoFit/>
          </a:bodyPr>
          <a:lstStyle/>
          <a:p>
            <a:pPr>
              <a:lnSpc>
                <a:spcPct val="120000"/>
              </a:lnSpc>
            </a:pPr>
            <a:r>
              <a:rPr lang="zh-CN" altLang="en-US" sz="1400">
                <a:solidFill>
                  <a:prstClr val="black">
                    <a:lumMod val="75000"/>
                    <a:lumOff val="25000"/>
                  </a:prstClr>
                </a:solidFill>
                <a:latin typeface="微软雅黑" pitchFamily="34" charset="-122"/>
                <a:ea typeface="微软雅黑" pitchFamily="34" charset="-122"/>
              </a:rPr>
              <a:t>单击添加文字</a:t>
            </a:r>
            <a:endParaRPr lang="zh-CN" altLang="en-US" sz="11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1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100">
                <a:solidFill>
                  <a:prstClr val="black">
                    <a:lumMod val="75000"/>
                    <a:lumOff val="25000"/>
                  </a:prstClr>
                </a:solidFill>
                <a:latin typeface="微软雅黑" pitchFamily="34" charset="-122"/>
                <a:ea typeface="微软雅黑" pitchFamily="34" charset="-122"/>
              </a:rPr>
              <a:t>单击此处添加文字</a:t>
            </a:r>
          </a:p>
        </p:txBody>
      </p:sp>
      <p:sp>
        <p:nvSpPr>
          <p:cNvPr id="23" name="Line 25"/>
          <p:cNvSpPr>
            <a:spLocks noChangeShapeType="1"/>
          </p:cNvSpPr>
          <p:nvPr/>
        </p:nvSpPr>
        <p:spPr bwMode="auto">
          <a:xfrm flipV="1">
            <a:off x="5886694" y="1410916"/>
            <a:ext cx="1" cy="786519"/>
          </a:xfrm>
          <a:prstGeom prst="line">
            <a:avLst/>
          </a:prstGeom>
          <a:noFill/>
          <a:ln w="12700">
            <a:solidFill>
              <a:srgbClr val="808080"/>
            </a:solidFill>
            <a:round/>
            <a:headEnd/>
            <a:tailEnd type="triangle" w="med" len="med"/>
          </a:ln>
          <a:extLst>
            <a:ext uri="{909E8E84-426E-40DD-AFC4-6F175D3DCCD1}">
              <a14:hiddenFill xmlns:a14="http://schemas.microsoft.com/office/drawing/2010/main">
                <a:noFill/>
              </a14:hiddenFill>
            </a:ext>
          </a:extLst>
        </p:spPr>
        <p:txBody>
          <a:bodyPr lIns="82808" tIns="41403" rIns="82808" bIns="41403"/>
          <a:lstStyle/>
          <a:p>
            <a:endParaRPr lang="zh-CN" altLang="en-US">
              <a:solidFill>
                <a:prstClr val="black"/>
              </a:solidFill>
              <a:ea typeface="微软雅黑"/>
            </a:endParaRPr>
          </a:p>
        </p:txBody>
      </p:sp>
      <p:sp>
        <p:nvSpPr>
          <p:cNvPr id="24" name="Rectangle 26"/>
          <p:cNvSpPr>
            <a:spLocks noChangeArrowheads="1"/>
          </p:cNvSpPr>
          <p:nvPr/>
        </p:nvSpPr>
        <p:spPr bwMode="auto">
          <a:xfrm>
            <a:off x="2716249" y="3328132"/>
            <a:ext cx="1289311" cy="752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08" tIns="41403" rIns="82808" bIns="41403">
            <a:spAutoFit/>
          </a:bodyPr>
          <a:lstStyle/>
          <a:p>
            <a:pPr>
              <a:lnSpc>
                <a:spcPct val="120000"/>
              </a:lnSpc>
            </a:pPr>
            <a:r>
              <a:rPr lang="zh-CN" altLang="en-US" sz="1400" dirty="0">
                <a:solidFill>
                  <a:prstClr val="black">
                    <a:lumMod val="75000"/>
                    <a:lumOff val="25000"/>
                  </a:prstClr>
                </a:solidFill>
                <a:latin typeface="微软雅黑" pitchFamily="34" charset="-122"/>
                <a:ea typeface="微软雅黑" pitchFamily="34" charset="-122"/>
              </a:rPr>
              <a:t>单击添加文字</a:t>
            </a:r>
            <a:endParaRPr lang="zh-CN" altLang="en-US" sz="1100" dirty="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100" dirty="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100" dirty="0">
                <a:solidFill>
                  <a:prstClr val="black">
                    <a:lumMod val="75000"/>
                    <a:lumOff val="25000"/>
                  </a:prstClr>
                </a:solidFill>
                <a:latin typeface="微软雅黑" pitchFamily="34" charset="-122"/>
                <a:ea typeface="微软雅黑" pitchFamily="34" charset="-122"/>
              </a:rPr>
              <a:t>单击此处添加文字</a:t>
            </a:r>
          </a:p>
        </p:txBody>
      </p:sp>
      <p:sp>
        <p:nvSpPr>
          <p:cNvPr id="25" name="Line 27"/>
          <p:cNvSpPr>
            <a:spLocks noChangeShapeType="1"/>
          </p:cNvSpPr>
          <p:nvPr/>
        </p:nvSpPr>
        <p:spPr bwMode="auto">
          <a:xfrm flipV="1">
            <a:off x="2733375" y="2909036"/>
            <a:ext cx="1" cy="815805"/>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lIns="82808" tIns="41403" rIns="82808" bIns="41403"/>
          <a:lstStyle/>
          <a:p>
            <a:endParaRPr lang="zh-CN" altLang="en-US">
              <a:solidFill>
                <a:prstClr val="black"/>
              </a:solidFill>
              <a:ea typeface="微软雅黑"/>
            </a:endParaRPr>
          </a:p>
        </p:txBody>
      </p:sp>
      <p:sp>
        <p:nvSpPr>
          <p:cNvPr id="26" name="Rectangle 28"/>
          <p:cNvSpPr>
            <a:spLocks noChangeArrowheads="1"/>
          </p:cNvSpPr>
          <p:nvPr/>
        </p:nvSpPr>
        <p:spPr bwMode="auto">
          <a:xfrm>
            <a:off x="4870932" y="3334723"/>
            <a:ext cx="1289311" cy="752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08" tIns="41403" rIns="82808" bIns="41403">
            <a:spAutoFit/>
          </a:bodyPr>
          <a:lstStyle/>
          <a:p>
            <a:pPr>
              <a:lnSpc>
                <a:spcPct val="120000"/>
              </a:lnSpc>
            </a:pPr>
            <a:r>
              <a:rPr lang="zh-CN" altLang="en-US" sz="1400">
                <a:solidFill>
                  <a:prstClr val="black">
                    <a:lumMod val="75000"/>
                    <a:lumOff val="25000"/>
                  </a:prstClr>
                </a:solidFill>
                <a:latin typeface="微软雅黑" pitchFamily="34" charset="-122"/>
                <a:ea typeface="微软雅黑" pitchFamily="34" charset="-122"/>
              </a:rPr>
              <a:t>单击添加文字</a:t>
            </a:r>
            <a:endParaRPr lang="zh-CN" altLang="en-US" sz="11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1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100">
                <a:solidFill>
                  <a:prstClr val="black">
                    <a:lumMod val="75000"/>
                    <a:lumOff val="25000"/>
                  </a:prstClr>
                </a:solidFill>
                <a:latin typeface="微软雅黑" pitchFamily="34" charset="-122"/>
                <a:ea typeface="微软雅黑" pitchFamily="34" charset="-122"/>
              </a:rPr>
              <a:t>单击此处添加文字</a:t>
            </a:r>
          </a:p>
        </p:txBody>
      </p:sp>
      <p:sp>
        <p:nvSpPr>
          <p:cNvPr id="27" name="Line 29"/>
          <p:cNvSpPr>
            <a:spLocks noChangeShapeType="1"/>
          </p:cNvSpPr>
          <p:nvPr/>
        </p:nvSpPr>
        <p:spPr bwMode="auto">
          <a:xfrm flipV="1">
            <a:off x="4878836" y="2851048"/>
            <a:ext cx="1" cy="881695"/>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lIns="82808" tIns="41403" rIns="82808" bIns="41403"/>
          <a:lstStyle/>
          <a:p>
            <a:endParaRPr lang="zh-CN" altLang="en-US">
              <a:solidFill>
                <a:prstClr val="black"/>
              </a:solidFill>
              <a:ea typeface="微软雅黑"/>
            </a:endParaRPr>
          </a:p>
        </p:txBody>
      </p:sp>
      <p:sp>
        <p:nvSpPr>
          <p:cNvPr id="28" name="Rectangle 30"/>
          <p:cNvSpPr>
            <a:spLocks noChangeArrowheads="1"/>
          </p:cNvSpPr>
          <p:nvPr/>
        </p:nvSpPr>
        <p:spPr bwMode="auto">
          <a:xfrm>
            <a:off x="6995998" y="3334723"/>
            <a:ext cx="1289311" cy="752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08" tIns="41403" rIns="82808" bIns="41403">
            <a:spAutoFit/>
          </a:bodyPr>
          <a:lstStyle/>
          <a:p>
            <a:pPr>
              <a:lnSpc>
                <a:spcPct val="120000"/>
              </a:lnSpc>
            </a:pPr>
            <a:r>
              <a:rPr lang="zh-CN" altLang="en-US" sz="1400">
                <a:solidFill>
                  <a:prstClr val="black">
                    <a:lumMod val="75000"/>
                    <a:lumOff val="25000"/>
                  </a:prstClr>
                </a:solidFill>
                <a:latin typeface="微软雅黑" pitchFamily="34" charset="-122"/>
                <a:ea typeface="微软雅黑" pitchFamily="34" charset="-122"/>
              </a:rPr>
              <a:t>单击添加文字</a:t>
            </a:r>
            <a:endParaRPr lang="zh-CN" altLang="en-US" sz="11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1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100">
                <a:solidFill>
                  <a:prstClr val="black">
                    <a:lumMod val="75000"/>
                    <a:lumOff val="25000"/>
                  </a:prstClr>
                </a:solidFill>
                <a:latin typeface="微软雅黑" pitchFamily="34" charset="-122"/>
                <a:ea typeface="微软雅黑" pitchFamily="34" charset="-122"/>
              </a:rPr>
              <a:t>单击此处添加文字</a:t>
            </a:r>
          </a:p>
        </p:txBody>
      </p:sp>
      <p:sp>
        <p:nvSpPr>
          <p:cNvPr id="29" name="Line 31"/>
          <p:cNvSpPr>
            <a:spLocks noChangeShapeType="1"/>
          </p:cNvSpPr>
          <p:nvPr/>
        </p:nvSpPr>
        <p:spPr bwMode="auto">
          <a:xfrm flipV="1">
            <a:off x="7003902" y="2943301"/>
            <a:ext cx="1" cy="808483"/>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lIns="82808" tIns="41403" rIns="82808" bIns="41403"/>
          <a:lstStyle/>
          <a:p>
            <a:endParaRPr lang="zh-CN" altLang="en-US">
              <a:solidFill>
                <a:prstClr val="black"/>
              </a:solidFill>
              <a:ea typeface="微软雅黑"/>
            </a:endParaRPr>
          </a:p>
        </p:txBody>
      </p:sp>
      <p:sp>
        <p:nvSpPr>
          <p:cNvPr id="30" name="WordArt 34"/>
          <p:cNvSpPr>
            <a:spLocks noChangeArrowheads="1" noChangeShapeType="1" noTextEdit="1"/>
          </p:cNvSpPr>
          <p:nvPr/>
        </p:nvSpPr>
        <p:spPr bwMode="auto">
          <a:xfrm>
            <a:off x="2915818" y="2660630"/>
            <a:ext cx="118187" cy="190239"/>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82808" tIns="41403" rIns="82808" bIns="41403" fromWordArt="1">
            <a:prstTxWarp prst="textPlain">
              <a:avLst>
                <a:gd name="adj" fmla="val 50000"/>
              </a:avLst>
            </a:prstTxWarp>
          </a:bodyPr>
          <a:lstStyle/>
          <a:p>
            <a:pPr algn="ctr"/>
            <a:r>
              <a:rPr lang="en-US" altLang="zh-CN" sz="3300" kern="10">
                <a:solidFill>
                  <a:srgbClr val="000000"/>
                </a:solidFill>
                <a:latin typeface="微软雅黑"/>
                <a:ea typeface="微软雅黑"/>
              </a:rPr>
              <a:t>2</a:t>
            </a:r>
            <a:endParaRPr lang="zh-CN" altLang="en-US" sz="3300" kern="10">
              <a:solidFill>
                <a:srgbClr val="000000"/>
              </a:solidFill>
              <a:latin typeface="微软雅黑"/>
              <a:ea typeface="微软雅黑"/>
            </a:endParaRPr>
          </a:p>
        </p:txBody>
      </p:sp>
      <p:sp>
        <p:nvSpPr>
          <p:cNvPr id="31" name="WordArt 35"/>
          <p:cNvSpPr>
            <a:spLocks noChangeArrowheads="1" noChangeShapeType="1" noTextEdit="1"/>
          </p:cNvSpPr>
          <p:nvPr/>
        </p:nvSpPr>
        <p:spPr bwMode="auto">
          <a:xfrm>
            <a:off x="3984280" y="2655359"/>
            <a:ext cx="118187" cy="190239"/>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82808" tIns="41403" rIns="82808" bIns="41403" fromWordArt="1">
            <a:prstTxWarp prst="textPlain">
              <a:avLst>
                <a:gd name="adj" fmla="val 50000"/>
              </a:avLst>
            </a:prstTxWarp>
          </a:bodyPr>
          <a:lstStyle/>
          <a:p>
            <a:pPr algn="ctr"/>
            <a:r>
              <a:rPr lang="en-US" altLang="zh-CN" sz="3300" kern="10">
                <a:solidFill>
                  <a:srgbClr val="000000"/>
                </a:solidFill>
                <a:latin typeface="微软雅黑"/>
                <a:ea typeface="微软雅黑"/>
              </a:rPr>
              <a:t>3</a:t>
            </a:r>
            <a:endParaRPr lang="zh-CN" altLang="en-US" sz="3300" kern="10">
              <a:solidFill>
                <a:srgbClr val="000000"/>
              </a:solidFill>
              <a:latin typeface="微软雅黑"/>
              <a:ea typeface="微软雅黑"/>
            </a:endParaRPr>
          </a:p>
        </p:txBody>
      </p:sp>
      <p:sp>
        <p:nvSpPr>
          <p:cNvPr id="32" name="WordArt 36"/>
          <p:cNvSpPr>
            <a:spLocks noChangeArrowheads="1" noChangeShapeType="1" noTextEdit="1"/>
          </p:cNvSpPr>
          <p:nvPr/>
        </p:nvSpPr>
        <p:spPr bwMode="auto">
          <a:xfrm>
            <a:off x="4927583" y="2655359"/>
            <a:ext cx="118187" cy="190239"/>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82808" tIns="41403" rIns="82808" bIns="41403" fromWordArt="1">
            <a:prstTxWarp prst="textPlain">
              <a:avLst>
                <a:gd name="adj" fmla="val 50000"/>
              </a:avLst>
            </a:prstTxWarp>
          </a:bodyPr>
          <a:lstStyle/>
          <a:p>
            <a:pPr algn="ctr"/>
            <a:r>
              <a:rPr lang="en-US" altLang="zh-CN" sz="3300" kern="10">
                <a:solidFill>
                  <a:srgbClr val="000000"/>
                </a:solidFill>
                <a:latin typeface="微软雅黑"/>
                <a:ea typeface="微软雅黑"/>
              </a:rPr>
              <a:t>4</a:t>
            </a:r>
            <a:endParaRPr lang="zh-CN" altLang="en-US" sz="3300" kern="10">
              <a:solidFill>
                <a:srgbClr val="000000"/>
              </a:solidFill>
              <a:latin typeface="微软雅黑"/>
              <a:ea typeface="微软雅黑"/>
            </a:endParaRPr>
          </a:p>
        </p:txBody>
      </p:sp>
      <p:sp>
        <p:nvSpPr>
          <p:cNvPr id="33" name="WordArt 37"/>
          <p:cNvSpPr>
            <a:spLocks noChangeArrowheads="1" noChangeShapeType="1" noTextEdit="1"/>
          </p:cNvSpPr>
          <p:nvPr/>
        </p:nvSpPr>
        <p:spPr bwMode="auto">
          <a:xfrm>
            <a:off x="5947298" y="2660630"/>
            <a:ext cx="118187" cy="190239"/>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82808" tIns="41403" rIns="82808" bIns="41403" fromWordArt="1">
            <a:prstTxWarp prst="textPlain">
              <a:avLst>
                <a:gd name="adj" fmla="val 50000"/>
              </a:avLst>
            </a:prstTxWarp>
          </a:bodyPr>
          <a:lstStyle/>
          <a:p>
            <a:pPr algn="ctr"/>
            <a:r>
              <a:rPr lang="en-US" altLang="zh-CN" sz="3300" kern="10">
                <a:solidFill>
                  <a:srgbClr val="000000"/>
                </a:solidFill>
                <a:latin typeface="微软雅黑"/>
                <a:ea typeface="微软雅黑"/>
              </a:rPr>
              <a:t>5</a:t>
            </a:r>
            <a:endParaRPr lang="zh-CN" altLang="en-US" sz="3300" kern="10">
              <a:solidFill>
                <a:srgbClr val="000000"/>
              </a:solidFill>
              <a:latin typeface="微软雅黑"/>
              <a:ea typeface="微软雅黑"/>
            </a:endParaRPr>
          </a:p>
        </p:txBody>
      </p:sp>
      <p:sp>
        <p:nvSpPr>
          <p:cNvPr id="34" name="Freeform 39"/>
          <p:cNvSpPr>
            <a:spLocks/>
          </p:cNvSpPr>
          <p:nvPr/>
        </p:nvSpPr>
        <p:spPr bwMode="auto">
          <a:xfrm>
            <a:off x="2372389" y="3359762"/>
            <a:ext cx="620960" cy="41415"/>
          </a:xfrm>
          <a:custGeom>
            <a:avLst/>
            <a:gdLst>
              <a:gd name="T0" fmla="*/ 2147483647 w 12"/>
              <a:gd name="T1" fmla="*/ 0 h 1587"/>
              <a:gd name="T2" fmla="*/ 0 w 12"/>
              <a:gd name="T3" fmla="*/ 0 h 1587"/>
              <a:gd name="T4" fmla="*/ 2147483647 w 12"/>
              <a:gd name="T5" fmla="*/ 0 h 1587"/>
              <a:gd name="T6" fmla="*/ 2147483647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lIns="82808" tIns="41403" rIns="82808" bIns="41403"/>
          <a:lstStyle/>
          <a:p>
            <a:endParaRPr lang="zh-CN" altLang="en-US">
              <a:solidFill>
                <a:prstClr val="black"/>
              </a:solidFill>
              <a:ea typeface="微软雅黑"/>
            </a:endParaRPr>
          </a:p>
        </p:txBody>
      </p:sp>
      <p:grpSp>
        <p:nvGrpSpPr>
          <p:cNvPr id="35" name="组合 34"/>
          <p:cNvGrpSpPr/>
          <p:nvPr/>
        </p:nvGrpSpPr>
        <p:grpSpPr>
          <a:xfrm>
            <a:off x="7003903" y="2086193"/>
            <a:ext cx="1327990" cy="942593"/>
            <a:chOff x="7028286" y="2656671"/>
            <a:chExt cx="1798214" cy="1275918"/>
          </a:xfrm>
        </p:grpSpPr>
        <p:sp>
          <p:nvSpPr>
            <p:cNvPr id="36" name="Freeform 5"/>
            <p:cNvSpPr>
              <a:spLocks/>
            </p:cNvSpPr>
            <p:nvPr/>
          </p:nvSpPr>
          <p:spPr bwMode="auto">
            <a:xfrm flipH="1">
              <a:off x="8058331" y="3596514"/>
              <a:ext cx="768169" cy="333165"/>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37" name="Freeform 14"/>
            <p:cNvSpPr>
              <a:spLocks/>
            </p:cNvSpPr>
            <p:nvPr/>
          </p:nvSpPr>
          <p:spPr bwMode="auto">
            <a:xfrm flipH="1">
              <a:off x="7028286" y="2656671"/>
              <a:ext cx="1025681" cy="1275918"/>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38" name="Freeform 15"/>
            <p:cNvSpPr>
              <a:spLocks/>
            </p:cNvSpPr>
            <p:nvPr/>
          </p:nvSpPr>
          <p:spPr bwMode="auto">
            <a:xfrm flipH="1">
              <a:off x="8053967" y="2656671"/>
              <a:ext cx="346258" cy="1275918"/>
            </a:xfrm>
            <a:custGeom>
              <a:avLst/>
              <a:gdLst>
                <a:gd name="T0" fmla="*/ 0 w 339"/>
                <a:gd name="T1" fmla="*/ 2147483647 h 1251"/>
                <a:gd name="T2" fmla="*/ 0 w 339"/>
                <a:gd name="T3" fmla="*/ 2147483647 h 1251"/>
                <a:gd name="T4" fmla="*/ 2147483647 w 339"/>
                <a:gd name="T5" fmla="*/ 2147483647 h 1251"/>
                <a:gd name="T6" fmla="*/ 2147483647 w 339"/>
                <a:gd name="T7" fmla="*/ 0 h 1251"/>
                <a:gd name="T8" fmla="*/ 0 w 339"/>
                <a:gd name="T9" fmla="*/ 214748364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sp>
        <p:nvSpPr>
          <p:cNvPr id="39" name="WordArt 38"/>
          <p:cNvSpPr>
            <a:spLocks noChangeArrowheads="1" noChangeShapeType="1" noTextEdit="1"/>
          </p:cNvSpPr>
          <p:nvPr/>
        </p:nvSpPr>
        <p:spPr bwMode="auto">
          <a:xfrm>
            <a:off x="7082950" y="2714666"/>
            <a:ext cx="123560" cy="19023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82808" tIns="41403" rIns="82808" bIns="41403" fromWordArt="1">
            <a:prstTxWarp prst="textPlain">
              <a:avLst>
                <a:gd name="adj" fmla="val 50000"/>
              </a:avLst>
            </a:prstTxWarp>
          </a:bodyPr>
          <a:lstStyle/>
          <a:p>
            <a:pPr algn="ctr"/>
            <a:r>
              <a:rPr lang="en-US" altLang="zh-CN" sz="3300" kern="10" dirty="0">
                <a:solidFill>
                  <a:srgbClr val="000000"/>
                </a:solidFill>
                <a:latin typeface="微软雅黑"/>
                <a:ea typeface="微软雅黑"/>
              </a:rPr>
              <a:t>6</a:t>
            </a:r>
            <a:endParaRPr lang="zh-CN" altLang="en-US" sz="3300" kern="10" dirty="0">
              <a:solidFill>
                <a:srgbClr val="000000"/>
              </a:solidFill>
              <a:latin typeface="微软雅黑"/>
              <a:ea typeface="微软雅黑"/>
            </a:endParaRPr>
          </a:p>
        </p:txBody>
      </p:sp>
      <p:grpSp>
        <p:nvGrpSpPr>
          <p:cNvPr id="40" name="组合 39"/>
          <p:cNvGrpSpPr/>
          <p:nvPr/>
        </p:nvGrpSpPr>
        <p:grpSpPr>
          <a:xfrm>
            <a:off x="867165" y="2086193"/>
            <a:ext cx="1425764" cy="945818"/>
            <a:chOff x="251520" y="2656671"/>
            <a:chExt cx="1930608" cy="1280282"/>
          </a:xfrm>
        </p:grpSpPr>
        <p:sp>
          <p:nvSpPr>
            <p:cNvPr id="41" name="Freeform 3"/>
            <p:cNvSpPr>
              <a:spLocks/>
            </p:cNvSpPr>
            <p:nvPr/>
          </p:nvSpPr>
          <p:spPr bwMode="auto">
            <a:xfrm>
              <a:off x="251520" y="3603789"/>
              <a:ext cx="902017" cy="333164"/>
            </a:xfrm>
            <a:custGeom>
              <a:avLst/>
              <a:gdLst/>
              <a:ahLst/>
              <a:cxnLst>
                <a:cxn ang="0">
                  <a:pos x="2331" y="688"/>
                </a:cxn>
                <a:cxn ang="0">
                  <a:pos x="104" y="138"/>
                </a:cxn>
                <a:cxn ang="0">
                  <a:pos x="2086" y="0"/>
                </a:cxn>
                <a:cxn ang="0">
                  <a:pos x="2331" y="688"/>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C0504D">
                    <a:alpha val="0"/>
                  </a:srgbClr>
                </a:gs>
                <a:gs pos="100000">
                  <a:srgbClr val="C0504D">
                    <a:gamma/>
                    <a:shade val="54510"/>
                    <a:invGamma/>
                    <a:alpha val="50000"/>
                  </a:srgbClr>
                </a:gs>
              </a:gsLst>
              <a:lin ang="0" scaled="1"/>
            </a:gradFill>
            <a:ln w="9525">
              <a:noFill/>
              <a:round/>
              <a:headEnd/>
              <a:tailEnd/>
            </a:ln>
          </p:spPr>
          <p:txBody>
            <a:bodyPr/>
            <a:lstStyle/>
            <a:p>
              <a:pPr>
                <a:defRPr/>
              </a:pPr>
              <a:endParaRPr lang="zh-CN" altLang="en-US" kern="0">
                <a:solidFill>
                  <a:prstClr val="black"/>
                </a:solidFill>
                <a:latin typeface="微软雅黑" pitchFamily="34" charset="-122"/>
                <a:ea typeface="微软雅黑" pitchFamily="34" charset="-122"/>
              </a:endParaRPr>
            </a:p>
          </p:txBody>
        </p:sp>
        <p:sp>
          <p:nvSpPr>
            <p:cNvPr id="42" name="Freeform 8"/>
            <p:cNvSpPr>
              <a:spLocks/>
            </p:cNvSpPr>
            <p:nvPr/>
          </p:nvSpPr>
          <p:spPr bwMode="auto">
            <a:xfrm>
              <a:off x="1156447" y="2656671"/>
              <a:ext cx="1025681" cy="1275918"/>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solidFill>
              <a:srgbClr val="79A7AD"/>
            </a:solidFill>
            <a:ln>
              <a:noFill/>
            </a:ln>
          </p:spPr>
          <p:txBody>
            <a:bodyPr wrap="none" anchor="ctr"/>
            <a:lstStyle/>
            <a:p>
              <a:endParaRPr lang="zh-CN" altLang="en-US">
                <a:solidFill>
                  <a:prstClr val="black"/>
                </a:solidFill>
                <a:ea typeface="微软雅黑"/>
              </a:endParaRPr>
            </a:p>
          </p:txBody>
        </p:sp>
        <p:sp>
          <p:nvSpPr>
            <p:cNvPr id="43" name="Freeform 9"/>
            <p:cNvSpPr>
              <a:spLocks/>
            </p:cNvSpPr>
            <p:nvPr/>
          </p:nvSpPr>
          <p:spPr bwMode="auto">
            <a:xfrm>
              <a:off x="810189" y="2656671"/>
              <a:ext cx="346258" cy="1275918"/>
            </a:xfrm>
            <a:custGeom>
              <a:avLst/>
              <a:gdLst>
                <a:gd name="T0" fmla="*/ 0 w 339"/>
                <a:gd name="T1" fmla="*/ 2147483647 h 1251"/>
                <a:gd name="T2" fmla="*/ 0 w 339"/>
                <a:gd name="T3" fmla="*/ 2147483647 h 1251"/>
                <a:gd name="T4" fmla="*/ 2147483647 w 339"/>
                <a:gd name="T5" fmla="*/ 2147483647 h 1251"/>
                <a:gd name="T6" fmla="*/ 2147483647 w 339"/>
                <a:gd name="T7" fmla="*/ 0 h 1251"/>
                <a:gd name="T8" fmla="*/ 0 w 339"/>
                <a:gd name="T9" fmla="*/ 214748364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solidFill>
              <a:schemeClr val="accent5">
                <a:lumMod val="50000"/>
              </a:schemeClr>
            </a:solidFill>
            <a:ln>
              <a:noFill/>
            </a:ln>
          </p:spPr>
          <p:txBody>
            <a:bodyPr wrap="none" anchor="ctr"/>
            <a:lstStyle/>
            <a:p>
              <a:endParaRPr lang="zh-CN" altLang="en-US">
                <a:solidFill>
                  <a:prstClr val="black"/>
                </a:solidFill>
                <a:ea typeface="微软雅黑"/>
              </a:endParaRPr>
            </a:p>
          </p:txBody>
        </p:sp>
      </p:grpSp>
      <p:sp>
        <p:nvSpPr>
          <p:cNvPr id="44" name="WordArt 33"/>
          <p:cNvSpPr>
            <a:spLocks noChangeArrowheads="1" noChangeShapeType="1" noTextEdit="1"/>
          </p:cNvSpPr>
          <p:nvPr/>
        </p:nvSpPr>
        <p:spPr bwMode="auto">
          <a:xfrm>
            <a:off x="1797293" y="2729163"/>
            <a:ext cx="93476" cy="190239"/>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82808" tIns="41403" rIns="82808" bIns="41403" fromWordArt="1">
            <a:prstTxWarp prst="textPlain">
              <a:avLst>
                <a:gd name="adj" fmla="val 50000"/>
              </a:avLst>
            </a:prstTxWarp>
          </a:bodyPr>
          <a:lstStyle/>
          <a:p>
            <a:pPr algn="ctr"/>
            <a:r>
              <a:rPr lang="en-US" altLang="zh-CN" sz="3300" kern="10" dirty="0">
                <a:solidFill>
                  <a:srgbClr val="000000"/>
                </a:solidFill>
                <a:latin typeface="微软雅黑"/>
                <a:ea typeface="微软雅黑"/>
              </a:rPr>
              <a:t>1</a:t>
            </a:r>
            <a:endParaRPr lang="zh-CN" altLang="en-US" sz="3300" kern="10" dirty="0">
              <a:solidFill>
                <a:srgbClr val="000000"/>
              </a:solidFill>
              <a:latin typeface="微软雅黑"/>
              <a:ea typeface="微软雅黑"/>
            </a:endParaRPr>
          </a:p>
        </p:txBody>
      </p:sp>
    </p:spTree>
    <p:extLst>
      <p:ext uri="{BB962C8B-B14F-4D97-AF65-F5344CB8AC3E}">
        <p14:creationId xmlns:p14="http://schemas.microsoft.com/office/powerpoint/2010/main" val="1185553552"/>
      </p:ext>
    </p:extLst>
  </p:cSld>
  <p:clrMapOvr>
    <a:masterClrMapping/>
  </p:clrMapOvr>
  <p:transition spd="slow" advClick="0" advTm="5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anim calcmode="lin" valueType="num">
                                      <p:cBhvr>
                                        <p:cTn id="8" dur="500" fill="hold"/>
                                        <p:tgtEl>
                                          <p:spTgt spid="40"/>
                                        </p:tgtEl>
                                        <p:attrNameLst>
                                          <p:attrName>ppt_x</p:attrName>
                                        </p:attrNameLst>
                                      </p:cBhvr>
                                      <p:tavLst>
                                        <p:tav tm="0">
                                          <p:val>
                                            <p:strVal val="#ppt_x"/>
                                          </p:val>
                                        </p:tav>
                                        <p:tav tm="100000">
                                          <p:val>
                                            <p:strVal val="#ppt_x"/>
                                          </p:val>
                                        </p:tav>
                                      </p:tavLst>
                                    </p:anim>
                                    <p:anim calcmode="lin" valueType="num">
                                      <p:cBhvr>
                                        <p:cTn id="9" dur="450" decel="100000" fill="hold"/>
                                        <p:tgtEl>
                                          <p:spTgt spid="40"/>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40"/>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5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450" decel="100000" fill="hold"/>
                                        <p:tgtEl>
                                          <p:spTgt spid="6"/>
                                        </p:tgtEl>
                                        <p:attrNameLst>
                                          <p:attrName>ppt_y</p:attrName>
                                        </p:attrNameLst>
                                      </p:cBhvr>
                                      <p:tavLst>
                                        <p:tav tm="0">
                                          <p:val>
                                            <p:strVal val="#ppt_y+1"/>
                                          </p:val>
                                        </p:tav>
                                        <p:tav tm="100000">
                                          <p:val>
                                            <p:strVal val="#ppt_y-.03"/>
                                          </p:val>
                                        </p:tav>
                                      </p:tavLst>
                                    </p:anim>
                                    <p:anim calcmode="lin" valueType="num">
                                      <p:cBhvr>
                                        <p:cTn id="16" dur="50" accel="100000" fill="hold">
                                          <p:stCondLst>
                                            <p:cond delay="450"/>
                                          </p:stCondLst>
                                        </p:cTn>
                                        <p:tgtEl>
                                          <p:spTgt spid="6"/>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50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ppt_x</p:attrName>
                                        </p:attrNameLst>
                                      </p:cBhvr>
                                      <p:tavLst>
                                        <p:tav tm="0">
                                          <p:val>
                                            <p:strVal val="#ppt_x"/>
                                          </p:val>
                                        </p:tav>
                                        <p:tav tm="100000">
                                          <p:val>
                                            <p:strVal val="#ppt_x"/>
                                          </p:val>
                                        </p:tav>
                                      </p:tavLst>
                                    </p:anim>
                                    <p:anim calcmode="lin" valueType="num">
                                      <p:cBhvr>
                                        <p:cTn id="21" dur="450" decel="100000" fill="hold"/>
                                        <p:tgtEl>
                                          <p:spTgt spid="2"/>
                                        </p:tgtEl>
                                        <p:attrNameLst>
                                          <p:attrName>ppt_y</p:attrName>
                                        </p:attrNameLst>
                                      </p:cBhvr>
                                      <p:tavLst>
                                        <p:tav tm="0">
                                          <p:val>
                                            <p:strVal val="#ppt_y+1"/>
                                          </p:val>
                                        </p:tav>
                                        <p:tav tm="100000">
                                          <p:val>
                                            <p:strVal val="#ppt_y-.03"/>
                                          </p:val>
                                        </p:tav>
                                      </p:tavLst>
                                    </p:anim>
                                    <p:anim calcmode="lin" valueType="num">
                                      <p:cBhvr>
                                        <p:cTn id="22" dur="50" accel="100000" fill="hold">
                                          <p:stCondLst>
                                            <p:cond delay="450"/>
                                          </p:stCondLst>
                                        </p:cTn>
                                        <p:tgtEl>
                                          <p:spTgt spid="2"/>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75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anim calcmode="lin" valueType="num">
                                      <p:cBhvr>
                                        <p:cTn id="26" dur="500" fill="hold"/>
                                        <p:tgtEl>
                                          <p:spTgt spid="10"/>
                                        </p:tgtEl>
                                        <p:attrNameLst>
                                          <p:attrName>ppt_x</p:attrName>
                                        </p:attrNameLst>
                                      </p:cBhvr>
                                      <p:tavLst>
                                        <p:tav tm="0">
                                          <p:val>
                                            <p:strVal val="#ppt_x"/>
                                          </p:val>
                                        </p:tav>
                                        <p:tav tm="100000">
                                          <p:val>
                                            <p:strVal val="#ppt_x"/>
                                          </p:val>
                                        </p:tav>
                                      </p:tavLst>
                                    </p:anim>
                                    <p:anim calcmode="lin" valueType="num">
                                      <p:cBhvr>
                                        <p:cTn id="27" dur="450" decel="100000" fill="hold"/>
                                        <p:tgtEl>
                                          <p:spTgt spid="10"/>
                                        </p:tgtEl>
                                        <p:attrNameLst>
                                          <p:attrName>ppt_y</p:attrName>
                                        </p:attrNameLst>
                                      </p:cBhvr>
                                      <p:tavLst>
                                        <p:tav tm="0">
                                          <p:val>
                                            <p:strVal val="#ppt_y+1"/>
                                          </p:val>
                                        </p:tav>
                                        <p:tav tm="100000">
                                          <p:val>
                                            <p:strVal val="#ppt_y-.03"/>
                                          </p:val>
                                        </p:tav>
                                      </p:tavLst>
                                    </p:anim>
                                    <p:anim calcmode="lin" valueType="num">
                                      <p:cBhvr>
                                        <p:cTn id="28" dur="50" accel="100000" fill="hold">
                                          <p:stCondLst>
                                            <p:cond delay="450"/>
                                          </p:stCondLst>
                                        </p:cTn>
                                        <p:tgtEl>
                                          <p:spTgt spid="10"/>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100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anim calcmode="lin" valueType="num">
                                      <p:cBhvr>
                                        <p:cTn id="32" dur="500" fill="hold"/>
                                        <p:tgtEl>
                                          <p:spTgt spid="14"/>
                                        </p:tgtEl>
                                        <p:attrNameLst>
                                          <p:attrName>ppt_x</p:attrName>
                                        </p:attrNameLst>
                                      </p:cBhvr>
                                      <p:tavLst>
                                        <p:tav tm="0">
                                          <p:val>
                                            <p:strVal val="#ppt_x"/>
                                          </p:val>
                                        </p:tav>
                                        <p:tav tm="100000">
                                          <p:val>
                                            <p:strVal val="#ppt_x"/>
                                          </p:val>
                                        </p:tav>
                                      </p:tavLst>
                                    </p:anim>
                                    <p:anim calcmode="lin" valueType="num">
                                      <p:cBhvr>
                                        <p:cTn id="33" dur="450" decel="100000" fill="hold"/>
                                        <p:tgtEl>
                                          <p:spTgt spid="14"/>
                                        </p:tgtEl>
                                        <p:attrNameLst>
                                          <p:attrName>ppt_y</p:attrName>
                                        </p:attrNameLst>
                                      </p:cBhvr>
                                      <p:tavLst>
                                        <p:tav tm="0">
                                          <p:val>
                                            <p:strVal val="#ppt_y+1"/>
                                          </p:val>
                                        </p:tav>
                                        <p:tav tm="100000">
                                          <p:val>
                                            <p:strVal val="#ppt_y-.03"/>
                                          </p:val>
                                        </p:tav>
                                      </p:tavLst>
                                    </p:anim>
                                    <p:anim calcmode="lin" valueType="num">
                                      <p:cBhvr>
                                        <p:cTn id="34" dur="50" accel="100000" fill="hold">
                                          <p:stCondLst>
                                            <p:cond delay="450"/>
                                          </p:stCondLst>
                                        </p:cTn>
                                        <p:tgtEl>
                                          <p:spTgt spid="14"/>
                                        </p:tgtEl>
                                        <p:attrNameLst>
                                          <p:attrName>ppt_y</p:attrName>
                                        </p:attrNameLst>
                                      </p:cBhvr>
                                      <p:tavLst>
                                        <p:tav tm="0">
                                          <p:val>
                                            <p:strVal val="#ppt_y-.03"/>
                                          </p:val>
                                        </p:tav>
                                        <p:tav tm="100000">
                                          <p:val>
                                            <p:strVal val="#ppt_y"/>
                                          </p:val>
                                        </p:tav>
                                      </p:tavLst>
                                    </p:anim>
                                  </p:childTnLst>
                                </p:cTn>
                              </p:par>
                              <p:par>
                                <p:cTn id="35" presetID="37" presetClass="entr" presetSubtype="0" fill="hold" nodeType="withEffect">
                                  <p:stCondLst>
                                    <p:cond delay="125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500"/>
                                        <p:tgtEl>
                                          <p:spTgt spid="35"/>
                                        </p:tgtEl>
                                      </p:cBhvr>
                                    </p:animEffect>
                                    <p:anim calcmode="lin" valueType="num">
                                      <p:cBhvr>
                                        <p:cTn id="38" dur="500" fill="hold"/>
                                        <p:tgtEl>
                                          <p:spTgt spid="35"/>
                                        </p:tgtEl>
                                        <p:attrNameLst>
                                          <p:attrName>ppt_x</p:attrName>
                                        </p:attrNameLst>
                                      </p:cBhvr>
                                      <p:tavLst>
                                        <p:tav tm="0">
                                          <p:val>
                                            <p:strVal val="#ppt_x"/>
                                          </p:val>
                                        </p:tav>
                                        <p:tav tm="100000">
                                          <p:val>
                                            <p:strVal val="#ppt_x"/>
                                          </p:val>
                                        </p:tav>
                                      </p:tavLst>
                                    </p:anim>
                                    <p:anim calcmode="lin" valueType="num">
                                      <p:cBhvr>
                                        <p:cTn id="39" dur="450" decel="100000" fill="hold"/>
                                        <p:tgtEl>
                                          <p:spTgt spid="35"/>
                                        </p:tgtEl>
                                        <p:attrNameLst>
                                          <p:attrName>ppt_y</p:attrName>
                                        </p:attrNameLst>
                                      </p:cBhvr>
                                      <p:tavLst>
                                        <p:tav tm="0">
                                          <p:val>
                                            <p:strVal val="#ppt_y+1"/>
                                          </p:val>
                                        </p:tav>
                                        <p:tav tm="100000">
                                          <p:val>
                                            <p:strVal val="#ppt_y-.03"/>
                                          </p:val>
                                        </p:tav>
                                      </p:tavLst>
                                    </p:anim>
                                    <p:anim calcmode="lin" valueType="num">
                                      <p:cBhvr>
                                        <p:cTn id="40" dur="50" accel="100000" fill="hold">
                                          <p:stCondLst>
                                            <p:cond delay="450"/>
                                          </p:stCondLst>
                                        </p:cTn>
                                        <p:tgtEl>
                                          <p:spTgt spid="35"/>
                                        </p:tgtEl>
                                        <p:attrNameLst>
                                          <p:attrName>ppt_y</p:attrName>
                                        </p:attrNameLst>
                                      </p:cBhvr>
                                      <p:tavLst>
                                        <p:tav tm="0">
                                          <p:val>
                                            <p:strVal val="#ppt_y-.03"/>
                                          </p:val>
                                        </p:tav>
                                        <p:tav tm="100000">
                                          <p:val>
                                            <p:strVal val="#ppt_y"/>
                                          </p:val>
                                        </p:tav>
                                      </p:tavLst>
                                    </p:anim>
                                  </p:childTnLst>
                                </p:cTn>
                              </p:par>
                            </p:childTnLst>
                          </p:cTn>
                        </p:par>
                        <p:par>
                          <p:cTn id="41" fill="hold">
                            <p:stCondLst>
                              <p:cond delay="1750"/>
                            </p:stCondLst>
                            <p:childTnLst>
                              <p:par>
                                <p:cTn id="42" presetID="10" presetClass="entr" presetSubtype="0" fill="hold" grpId="0" nodeType="after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fade">
                                      <p:cBhvr>
                                        <p:cTn id="44" dur="250"/>
                                        <p:tgtEl>
                                          <p:spTgt spid="39"/>
                                        </p:tgtEl>
                                      </p:cBhvr>
                                    </p:animEffect>
                                  </p:childTnLst>
                                </p:cTn>
                              </p:par>
                              <p:par>
                                <p:cTn id="45" presetID="10" presetClass="entr" presetSubtype="0" fill="hold" grpId="0" nodeType="withEffect">
                                  <p:stCondLst>
                                    <p:cond delay="25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250"/>
                                        <p:tgtEl>
                                          <p:spTgt spid="33"/>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250"/>
                                        <p:tgtEl>
                                          <p:spTgt spid="32"/>
                                        </p:tgtEl>
                                      </p:cBhvr>
                                    </p:animEffect>
                                  </p:childTnLst>
                                </p:cTn>
                              </p:par>
                              <p:par>
                                <p:cTn id="51" presetID="10" presetClass="entr" presetSubtype="0" fill="hold" grpId="0" nodeType="withEffect">
                                  <p:stCondLst>
                                    <p:cond delay="75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250"/>
                                        <p:tgtEl>
                                          <p:spTgt spid="31"/>
                                        </p:tgtEl>
                                      </p:cBhvr>
                                    </p:animEffect>
                                  </p:childTnLst>
                                </p:cTn>
                              </p:par>
                              <p:par>
                                <p:cTn id="54" presetID="10" presetClass="entr" presetSubtype="0" fill="hold" grpId="0" nodeType="withEffect">
                                  <p:stCondLst>
                                    <p:cond delay="100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250"/>
                                        <p:tgtEl>
                                          <p:spTgt spid="30"/>
                                        </p:tgtEl>
                                      </p:cBhvr>
                                    </p:animEffect>
                                  </p:childTnLst>
                                </p:cTn>
                              </p:par>
                              <p:par>
                                <p:cTn id="57" presetID="10" presetClass="entr" presetSubtype="0" fill="hold" grpId="0" nodeType="withEffect">
                                  <p:stCondLst>
                                    <p:cond delay="1250"/>
                                  </p:stCondLst>
                                  <p:childTnLst>
                                    <p:set>
                                      <p:cBhvr>
                                        <p:cTn id="58" dur="1" fill="hold">
                                          <p:stCondLst>
                                            <p:cond delay="0"/>
                                          </p:stCondLst>
                                        </p:cTn>
                                        <p:tgtEl>
                                          <p:spTgt spid="44"/>
                                        </p:tgtEl>
                                        <p:attrNameLst>
                                          <p:attrName>style.visibility</p:attrName>
                                        </p:attrNameLst>
                                      </p:cBhvr>
                                      <p:to>
                                        <p:strVal val="visible"/>
                                      </p:to>
                                    </p:set>
                                    <p:animEffect transition="in" filter="fade">
                                      <p:cBhvr>
                                        <p:cTn id="59" dur="250"/>
                                        <p:tgtEl>
                                          <p:spTgt spid="44"/>
                                        </p:tgtEl>
                                      </p:cBhvr>
                                    </p:animEffect>
                                  </p:childTnLst>
                                </p:cTn>
                              </p:par>
                            </p:childTnLst>
                          </p:cTn>
                        </p:par>
                        <p:par>
                          <p:cTn id="60" fill="hold">
                            <p:stCondLst>
                              <p:cond delay="3250"/>
                            </p:stCondLst>
                            <p:childTnLst>
                              <p:par>
                                <p:cTn id="61" presetID="22" presetClass="entr" presetSubtype="4"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wipe(down)">
                                      <p:cBhvr>
                                        <p:cTn id="63" dur="250"/>
                                        <p:tgtEl>
                                          <p:spTgt spid="19"/>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wipe(down)">
                                      <p:cBhvr>
                                        <p:cTn id="66" dur="250"/>
                                        <p:tgtEl>
                                          <p:spTgt spid="21"/>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wipe(down)">
                                      <p:cBhvr>
                                        <p:cTn id="69" dur="250"/>
                                        <p:tgtEl>
                                          <p:spTgt spid="23"/>
                                        </p:tgtEl>
                                      </p:cBhvr>
                                    </p:animEffect>
                                  </p:childTnLst>
                                </p:cTn>
                              </p:par>
                            </p:childTnLst>
                          </p:cTn>
                        </p:par>
                        <p:par>
                          <p:cTn id="70" fill="hold">
                            <p:stCondLst>
                              <p:cond delay="3500"/>
                            </p:stCondLst>
                            <p:childTnLst>
                              <p:par>
                                <p:cTn id="71" presetID="22" presetClass="entr" presetSubtype="1" fill="hold" grpId="0" nodeType="after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wipe(up)">
                                      <p:cBhvr>
                                        <p:cTn id="73" dur="250"/>
                                        <p:tgtEl>
                                          <p:spTgt spid="25"/>
                                        </p:tgtEl>
                                      </p:cBhvr>
                                    </p:animEffect>
                                  </p:childTnLst>
                                </p:cTn>
                              </p:par>
                              <p:par>
                                <p:cTn id="74" presetID="22" presetClass="entr" presetSubtype="1" fill="hold" grpId="0" nodeType="with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wipe(up)">
                                      <p:cBhvr>
                                        <p:cTn id="76" dur="250"/>
                                        <p:tgtEl>
                                          <p:spTgt spid="27"/>
                                        </p:tgtEl>
                                      </p:cBhvr>
                                    </p:animEffect>
                                  </p:childTnLst>
                                </p:cTn>
                              </p:par>
                              <p:par>
                                <p:cTn id="77" presetID="22" presetClass="entr" presetSubtype="1" fill="hold" grpId="0" nodeType="with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wipe(up)">
                                      <p:cBhvr>
                                        <p:cTn id="79" dur="250"/>
                                        <p:tgtEl>
                                          <p:spTgt spid="29"/>
                                        </p:tgtEl>
                                      </p:cBhvr>
                                    </p:animEffect>
                                  </p:childTnLst>
                                </p:cTn>
                              </p:par>
                            </p:childTnLst>
                          </p:cTn>
                        </p:par>
                        <p:par>
                          <p:cTn id="80" fill="hold">
                            <p:stCondLst>
                              <p:cond delay="3750"/>
                            </p:stCondLst>
                            <p:childTnLst>
                              <p:par>
                                <p:cTn id="81" presetID="18" presetClass="entr" presetSubtype="3" fill="hold" grpId="0" nodeType="afterEffect">
                                  <p:stCondLst>
                                    <p:cond delay="0"/>
                                  </p:stCondLst>
                                  <p:childTnLst>
                                    <p:set>
                                      <p:cBhvr>
                                        <p:cTn id="82" dur="1" fill="hold">
                                          <p:stCondLst>
                                            <p:cond delay="0"/>
                                          </p:stCondLst>
                                        </p:cTn>
                                        <p:tgtEl>
                                          <p:spTgt spid="18"/>
                                        </p:tgtEl>
                                        <p:attrNameLst>
                                          <p:attrName>style.visibility</p:attrName>
                                        </p:attrNameLst>
                                      </p:cBhvr>
                                      <p:to>
                                        <p:strVal val="visible"/>
                                      </p:to>
                                    </p:set>
                                    <p:animEffect transition="in" filter="strips(upRight)">
                                      <p:cBhvr>
                                        <p:cTn id="83" dur="250"/>
                                        <p:tgtEl>
                                          <p:spTgt spid="18"/>
                                        </p:tgtEl>
                                      </p:cBhvr>
                                    </p:animEffect>
                                  </p:childTnLst>
                                </p:cTn>
                              </p:par>
                              <p:par>
                                <p:cTn id="84" presetID="18" presetClass="entr" presetSubtype="3" fill="hold" grpId="0" nodeType="withEffect">
                                  <p:stCondLst>
                                    <p:cond delay="0"/>
                                  </p:stCondLst>
                                  <p:childTnLst>
                                    <p:set>
                                      <p:cBhvr>
                                        <p:cTn id="85" dur="1" fill="hold">
                                          <p:stCondLst>
                                            <p:cond delay="0"/>
                                          </p:stCondLst>
                                        </p:cTn>
                                        <p:tgtEl>
                                          <p:spTgt spid="20"/>
                                        </p:tgtEl>
                                        <p:attrNameLst>
                                          <p:attrName>style.visibility</p:attrName>
                                        </p:attrNameLst>
                                      </p:cBhvr>
                                      <p:to>
                                        <p:strVal val="visible"/>
                                      </p:to>
                                    </p:set>
                                    <p:animEffect transition="in" filter="strips(upRight)">
                                      <p:cBhvr>
                                        <p:cTn id="86" dur="250"/>
                                        <p:tgtEl>
                                          <p:spTgt spid="20"/>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22"/>
                                        </p:tgtEl>
                                        <p:attrNameLst>
                                          <p:attrName>style.visibility</p:attrName>
                                        </p:attrNameLst>
                                      </p:cBhvr>
                                      <p:to>
                                        <p:strVal val="visible"/>
                                      </p:to>
                                    </p:set>
                                    <p:animEffect transition="in" filter="strips(upRight)">
                                      <p:cBhvr>
                                        <p:cTn id="89" dur="250"/>
                                        <p:tgtEl>
                                          <p:spTgt spid="22"/>
                                        </p:tgtEl>
                                      </p:cBhvr>
                                    </p:animEffect>
                                  </p:childTnLst>
                                </p:cTn>
                              </p:par>
                            </p:childTnLst>
                          </p:cTn>
                        </p:par>
                        <p:par>
                          <p:cTn id="90" fill="hold">
                            <p:stCondLst>
                              <p:cond delay="4000"/>
                            </p:stCondLst>
                            <p:childTnLst>
                              <p:par>
                                <p:cTn id="91" presetID="18" presetClass="entr" presetSubtype="9" fill="hold" grpId="0" nodeType="afterEffect">
                                  <p:stCondLst>
                                    <p:cond delay="0"/>
                                  </p:stCondLst>
                                  <p:childTnLst>
                                    <p:set>
                                      <p:cBhvr>
                                        <p:cTn id="92" dur="1" fill="hold">
                                          <p:stCondLst>
                                            <p:cond delay="0"/>
                                          </p:stCondLst>
                                        </p:cTn>
                                        <p:tgtEl>
                                          <p:spTgt spid="24"/>
                                        </p:tgtEl>
                                        <p:attrNameLst>
                                          <p:attrName>style.visibility</p:attrName>
                                        </p:attrNameLst>
                                      </p:cBhvr>
                                      <p:to>
                                        <p:strVal val="visible"/>
                                      </p:to>
                                    </p:set>
                                    <p:animEffect transition="in" filter="strips(upLeft)">
                                      <p:cBhvr>
                                        <p:cTn id="93" dur="250"/>
                                        <p:tgtEl>
                                          <p:spTgt spid="24"/>
                                        </p:tgtEl>
                                      </p:cBhvr>
                                    </p:animEffect>
                                  </p:childTnLst>
                                </p:cTn>
                              </p:par>
                              <p:par>
                                <p:cTn id="94" presetID="18" presetClass="entr" presetSubtype="9" fill="hold" grpId="0" nodeType="withEffect">
                                  <p:stCondLst>
                                    <p:cond delay="0"/>
                                  </p:stCondLst>
                                  <p:childTnLst>
                                    <p:set>
                                      <p:cBhvr>
                                        <p:cTn id="95" dur="1" fill="hold">
                                          <p:stCondLst>
                                            <p:cond delay="0"/>
                                          </p:stCondLst>
                                        </p:cTn>
                                        <p:tgtEl>
                                          <p:spTgt spid="26"/>
                                        </p:tgtEl>
                                        <p:attrNameLst>
                                          <p:attrName>style.visibility</p:attrName>
                                        </p:attrNameLst>
                                      </p:cBhvr>
                                      <p:to>
                                        <p:strVal val="visible"/>
                                      </p:to>
                                    </p:set>
                                    <p:animEffect transition="in" filter="strips(upLeft)">
                                      <p:cBhvr>
                                        <p:cTn id="96" dur="250"/>
                                        <p:tgtEl>
                                          <p:spTgt spid="26"/>
                                        </p:tgtEl>
                                      </p:cBhvr>
                                    </p:animEffect>
                                  </p:childTnLst>
                                </p:cTn>
                              </p:par>
                              <p:par>
                                <p:cTn id="97" presetID="18" presetClass="entr" presetSubtype="9" fill="hold" grpId="0" nodeType="withEffect">
                                  <p:stCondLst>
                                    <p:cond delay="0"/>
                                  </p:stCondLst>
                                  <p:childTnLst>
                                    <p:set>
                                      <p:cBhvr>
                                        <p:cTn id="98" dur="1" fill="hold">
                                          <p:stCondLst>
                                            <p:cond delay="0"/>
                                          </p:stCondLst>
                                        </p:cTn>
                                        <p:tgtEl>
                                          <p:spTgt spid="28"/>
                                        </p:tgtEl>
                                        <p:attrNameLst>
                                          <p:attrName>style.visibility</p:attrName>
                                        </p:attrNameLst>
                                      </p:cBhvr>
                                      <p:to>
                                        <p:strVal val="visible"/>
                                      </p:to>
                                    </p:set>
                                    <p:animEffect transition="in" filter="strips(upLeft)">
                                      <p:cBhvr>
                                        <p:cTn id="99" dur="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20" grpId="0"/>
      <p:bldP spid="21" grpId="0" animBg="1"/>
      <p:bldP spid="22" grpId="0"/>
      <p:bldP spid="23" grpId="0" animBg="1"/>
      <p:bldP spid="24" grpId="0"/>
      <p:bldP spid="25" grpId="0" animBg="1"/>
      <p:bldP spid="26" grpId="0"/>
      <p:bldP spid="27" grpId="0" animBg="1"/>
      <p:bldP spid="28" grpId="0"/>
      <p:bldP spid="29" grpId="0" animBg="1"/>
      <p:bldP spid="30" grpId="0"/>
      <p:bldP spid="31" grpId="0"/>
      <p:bldP spid="32" grpId="0"/>
      <p:bldP spid="33" grpId="0"/>
      <p:bldP spid="39" grpId="0"/>
      <p:bldP spid="4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57278" y="1281710"/>
            <a:ext cx="3538056" cy="2682169"/>
            <a:chOff x="2588507" y="1383995"/>
            <a:chExt cx="3907055" cy="2960894"/>
          </a:xfrm>
        </p:grpSpPr>
        <p:sp>
          <p:nvSpPr>
            <p:cNvPr id="3" name="Freeform 2"/>
            <p:cNvSpPr>
              <a:spLocks/>
            </p:cNvSpPr>
            <p:nvPr/>
          </p:nvSpPr>
          <p:spPr bwMode="blackWhite">
            <a:xfrm>
              <a:off x="3884379" y="1784073"/>
              <a:ext cx="1248896" cy="2560816"/>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solidFill>
              <a:srgbClr val="79A7AD"/>
            </a:solidFill>
            <a:ln w="25400" cap="flat" cmpd="sng" algn="ctr">
              <a:noFill/>
              <a:prstDash val="solid"/>
            </a:ln>
            <a:effectLst/>
          </p:spPr>
          <p:txBody>
            <a:bodyPr lIns="93296" tIns="46648" rIns="93296" bIns="46648" anchor="ctr"/>
            <a:lstStyle/>
            <a:p>
              <a:pPr>
                <a:lnSpc>
                  <a:spcPct val="120000"/>
                </a:lnSpc>
                <a:defRPr/>
              </a:pPr>
              <a:endParaRPr lang="zh-CN" altLang="en-US" sz="3700" b="1" kern="0">
                <a:solidFill>
                  <a:sysClr val="window" lastClr="FFFFFF"/>
                </a:solidFill>
                <a:latin typeface="微软雅黑" pitchFamily="34" charset="-122"/>
                <a:ea typeface="微软雅黑" pitchFamily="34" charset="-122"/>
              </a:endParaRPr>
            </a:p>
          </p:txBody>
        </p:sp>
        <p:sp>
          <p:nvSpPr>
            <p:cNvPr id="4" name="Freeform 3"/>
            <p:cNvSpPr>
              <a:spLocks/>
            </p:cNvSpPr>
            <p:nvPr/>
          </p:nvSpPr>
          <p:spPr bwMode="blackWhite">
            <a:xfrm>
              <a:off x="3085798" y="1383995"/>
              <a:ext cx="2946490" cy="1104666"/>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Lst>
              <a:ahLst/>
              <a:cxnLst>
                <a:cxn ang="0">
                  <a:pos x="T0" y="T1"/>
                </a:cxn>
                <a:cxn ang="0">
                  <a:pos x="T2" y="T3"/>
                </a:cxn>
                <a:cxn ang="0">
                  <a:pos x="T4" y="T5"/>
                </a:cxn>
                <a:cxn ang="0">
                  <a:pos x="T6" y="T7"/>
                </a:cxn>
                <a:cxn ang="0">
                  <a:pos x="T8" y="T9"/>
                </a:cxn>
                <a:cxn ang="0">
                  <a:pos x="T10" y="T11"/>
                </a:cxn>
                <a:cxn ang="0">
                  <a:pos x="T12" y="T13"/>
                </a:cxn>
              </a:cxnLst>
              <a:rect l="0" t="0" r="r" b="b"/>
              <a:pathLst>
                <a:path w="2042" h="789">
                  <a:moveTo>
                    <a:pt x="0" y="788"/>
                  </a:moveTo>
                  <a:lnTo>
                    <a:pt x="2041" y="78"/>
                  </a:lnTo>
                  <a:lnTo>
                    <a:pt x="1996" y="0"/>
                  </a:lnTo>
                  <a:lnTo>
                    <a:pt x="985" y="178"/>
                  </a:lnTo>
                  <a:lnTo>
                    <a:pt x="834" y="230"/>
                  </a:lnTo>
                  <a:lnTo>
                    <a:pt x="8" y="682"/>
                  </a:lnTo>
                  <a:lnTo>
                    <a:pt x="0" y="788"/>
                  </a:lnTo>
                </a:path>
              </a:pathLst>
            </a:custGeom>
            <a:solidFill>
              <a:srgbClr val="79A7AD"/>
            </a:solidFill>
            <a:ln w="25400" cap="flat" cmpd="sng" algn="ctr">
              <a:noFill/>
              <a:prstDash val="solid"/>
            </a:ln>
            <a:effectLst/>
          </p:spPr>
          <p:txBody>
            <a:bodyPr lIns="93296" tIns="46648" rIns="93296" bIns="46648" anchor="ctr"/>
            <a:lstStyle/>
            <a:p>
              <a:pPr>
                <a:lnSpc>
                  <a:spcPct val="120000"/>
                </a:lnSpc>
              </a:pPr>
              <a:endParaRPr lang="zh-CN" altLang="en-US" sz="3700" b="1" kern="0">
                <a:solidFill>
                  <a:sysClr val="window" lastClr="FFFFFF"/>
                </a:solidFill>
                <a:latin typeface="微软雅黑" pitchFamily="34" charset="-122"/>
                <a:ea typeface="微软雅黑" pitchFamily="34" charset="-122"/>
              </a:endParaRPr>
            </a:p>
          </p:txBody>
        </p:sp>
        <p:sp>
          <p:nvSpPr>
            <p:cNvPr id="5" name="Oval 4"/>
            <p:cNvSpPr>
              <a:spLocks noChangeArrowheads="1"/>
            </p:cNvSpPr>
            <p:nvPr/>
          </p:nvSpPr>
          <p:spPr bwMode="blackWhite">
            <a:xfrm>
              <a:off x="4431885" y="1748438"/>
              <a:ext cx="153884" cy="149017"/>
            </a:xfrm>
            <a:prstGeom prst="ellipse">
              <a:avLst/>
            </a:prstGeom>
            <a:solidFill>
              <a:schemeClr val="bg1">
                <a:lumMod val="85000"/>
              </a:schemeClr>
            </a:solidFill>
            <a:ln w="25400" cap="flat" cmpd="sng" algn="ctr">
              <a:noFill/>
              <a:prstDash val="solid"/>
            </a:ln>
            <a:effectLst>
              <a:outerShdw blurRad="50800" dist="38100" dir="5400000" algn="t" rotWithShape="0">
                <a:prstClr val="black">
                  <a:alpha val="40000"/>
                </a:prstClr>
              </a:outerShdw>
            </a:effectLst>
          </p:spPr>
          <p:txBody>
            <a:bodyPr lIns="93296" tIns="46648" rIns="93296" bIns="46648" anchor="ctr"/>
            <a:lstStyle/>
            <a:p>
              <a:pPr>
                <a:lnSpc>
                  <a:spcPct val="120000"/>
                </a:lnSpc>
                <a:defRPr/>
              </a:pPr>
              <a:endParaRPr lang="zh-CN" altLang="en-US" sz="3700" b="1" kern="0">
                <a:solidFill>
                  <a:sysClr val="window" lastClr="FFFFFF"/>
                </a:solidFill>
                <a:latin typeface="微软雅黑" pitchFamily="34" charset="-122"/>
                <a:ea typeface="微软雅黑" pitchFamily="34" charset="-122"/>
              </a:endParaRPr>
            </a:p>
          </p:txBody>
        </p:sp>
        <p:sp>
          <p:nvSpPr>
            <p:cNvPr id="6" name="Line 5"/>
            <p:cNvSpPr>
              <a:spLocks noChangeShapeType="1"/>
            </p:cNvSpPr>
            <p:nvPr/>
          </p:nvSpPr>
          <p:spPr bwMode="blackWhite">
            <a:xfrm>
              <a:off x="5933477" y="1523293"/>
              <a:ext cx="529688" cy="127150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7" name="Line 6"/>
            <p:cNvSpPr>
              <a:spLocks noChangeShapeType="1"/>
            </p:cNvSpPr>
            <p:nvPr/>
          </p:nvSpPr>
          <p:spPr bwMode="blackWhite">
            <a:xfrm>
              <a:off x="5922138" y="1523293"/>
              <a:ext cx="0" cy="1263401"/>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8" name="Line 7"/>
            <p:cNvSpPr>
              <a:spLocks noChangeShapeType="1"/>
            </p:cNvSpPr>
            <p:nvPr/>
          </p:nvSpPr>
          <p:spPr bwMode="blackWhite">
            <a:xfrm flipH="1">
              <a:off x="5363293" y="1526533"/>
              <a:ext cx="552366" cy="1231006"/>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9" name="Freeform 8"/>
            <p:cNvSpPr>
              <a:spLocks/>
            </p:cNvSpPr>
            <p:nvPr/>
          </p:nvSpPr>
          <p:spPr bwMode="blackWhite">
            <a:xfrm>
              <a:off x="5296880" y="2765639"/>
              <a:ext cx="1198682" cy="385499"/>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chemeClr val="accent3">
                <a:lumMod val="75000"/>
              </a:schemeClr>
            </a:solidFill>
            <a:ln w="3175" cap="flat" cmpd="sng" algn="ctr">
              <a:solidFill>
                <a:srgbClr val="D7D7D7"/>
              </a:solidFill>
              <a:prstDash val="solid"/>
            </a:ln>
            <a:effec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10" name="Line 9"/>
            <p:cNvSpPr>
              <a:spLocks noChangeShapeType="1"/>
            </p:cNvSpPr>
            <p:nvPr/>
          </p:nvSpPr>
          <p:spPr bwMode="blackWhite">
            <a:xfrm>
              <a:off x="3223484" y="2435210"/>
              <a:ext cx="529687" cy="126988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11" name="Line 10"/>
            <p:cNvSpPr>
              <a:spLocks noChangeShapeType="1"/>
            </p:cNvSpPr>
            <p:nvPr/>
          </p:nvSpPr>
          <p:spPr bwMode="blackWhite">
            <a:xfrm>
              <a:off x="3215384" y="2435210"/>
              <a:ext cx="0" cy="1263401"/>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12" name="Line 11"/>
            <p:cNvSpPr>
              <a:spLocks noChangeShapeType="1"/>
            </p:cNvSpPr>
            <p:nvPr/>
          </p:nvSpPr>
          <p:spPr bwMode="blackWhite">
            <a:xfrm flipH="1">
              <a:off x="2646821" y="2436829"/>
              <a:ext cx="560465" cy="1239105"/>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13" name="Freeform 12"/>
            <p:cNvSpPr>
              <a:spLocks/>
            </p:cNvSpPr>
            <p:nvPr/>
          </p:nvSpPr>
          <p:spPr bwMode="blackWhite">
            <a:xfrm>
              <a:off x="2588507" y="3675935"/>
              <a:ext cx="1198682" cy="385499"/>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FABE00"/>
            </a:solidFill>
            <a:ln w="3175" cap="flat" cmpd="sng" algn="ctr">
              <a:solidFill>
                <a:srgbClr val="D7D7D7"/>
              </a:solidFill>
              <a:prstDash val="solid"/>
            </a:ln>
            <a:effec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grpSp>
      <p:sp>
        <p:nvSpPr>
          <p:cNvPr id="14" name="TextBox 53"/>
          <p:cNvSpPr txBox="1">
            <a:spLocks noChangeArrowheads="1"/>
          </p:cNvSpPr>
          <p:nvPr/>
        </p:nvSpPr>
        <p:spPr bwMode="auto">
          <a:xfrm>
            <a:off x="1392812" y="2433726"/>
            <a:ext cx="1903471" cy="30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4489" tIns="42244" rIns="84489" bIns="42244" numCol="1" anchor="t" anchorCtr="0" compatLnSpc="1">
            <a:prstTxWarp prst="textNoShape">
              <a:avLst/>
            </a:prstTxWarp>
            <a:spAutoFit/>
          </a:bodyPr>
          <a:lstStyle>
            <a:defPPr>
              <a:defRPr lang="zh-CN"/>
            </a:defPPr>
            <a:lvl1pPr algn="r" defTabSz="932962" fontAlgn="auto">
              <a:spcBef>
                <a:spcPts val="0"/>
              </a:spcBef>
              <a:spcAft>
                <a:spcPts val="0"/>
              </a:spcAft>
              <a:defRPr sz="1600" b="1">
                <a:solidFill>
                  <a:schemeClr val="bg1"/>
                </a:solidFill>
                <a:latin typeface="微软雅黑" pitchFamily="34" charset="-122"/>
                <a:ea typeface="微软雅黑" pitchFamily="34" charset="-122"/>
                <a:cs typeface="宋体" pitchFamily="2" charset="-122"/>
              </a:defRPr>
            </a:lvl1pPr>
          </a:lstStyle>
          <a:p>
            <a:pPr algn="l" defTabSz="844884">
              <a:defRPr/>
            </a:pPr>
            <a:r>
              <a:rPr lang="zh-CN" altLang="en-US" sz="1400" kern="0" dirty="0">
                <a:solidFill>
                  <a:schemeClr val="tx1"/>
                </a:solidFill>
              </a:rPr>
              <a:t>单击此处添加标题</a:t>
            </a:r>
          </a:p>
        </p:txBody>
      </p:sp>
      <p:sp>
        <p:nvSpPr>
          <p:cNvPr id="15" name="TextBox 14"/>
          <p:cNvSpPr txBox="1"/>
          <p:nvPr/>
        </p:nvSpPr>
        <p:spPr bwMode="auto">
          <a:xfrm>
            <a:off x="1392305" y="2660005"/>
            <a:ext cx="1597406" cy="1005392"/>
          </a:xfrm>
          <a:prstGeom prst="rect">
            <a:avLst/>
          </a:prstGeom>
          <a:noFill/>
        </p:spPr>
        <p:txBody>
          <a:bodyPr vert="horz" wrap="square" lIns="84489" tIns="42244" rIns="84489" bIns="42244" numCol="1" anchor="t" anchorCtr="0" compatLnSpc="1">
            <a:prstTxWarp prst="textNoShape">
              <a:avLst/>
            </a:prstTxWarp>
            <a:spAutoFit/>
          </a:bodyPr>
          <a:lstStyle/>
          <a:p>
            <a:pPr defTabSz="844884">
              <a:lnSpc>
                <a:spcPct val="150000"/>
              </a:lnSpc>
              <a:defRPr/>
            </a:pPr>
            <a:r>
              <a:rPr lang="zh-CN" altLang="en-US" sz="1000" dirty="0">
                <a:latin typeface="微软雅黑" pitchFamily="34" charset="-122"/>
                <a:ea typeface="微软雅黑" pitchFamily="34" charset="-122"/>
              </a:rPr>
              <a:t>单击此处添加段落文本单击此处添加段落文本单击此处添加段落文本单击此处添加段落文本</a:t>
            </a:r>
          </a:p>
        </p:txBody>
      </p:sp>
      <p:sp>
        <p:nvSpPr>
          <p:cNvPr id="16" name="TextBox 53"/>
          <p:cNvSpPr txBox="1">
            <a:spLocks noChangeArrowheads="1"/>
          </p:cNvSpPr>
          <p:nvPr/>
        </p:nvSpPr>
        <p:spPr bwMode="auto">
          <a:xfrm>
            <a:off x="6232986" y="2064657"/>
            <a:ext cx="1940872" cy="30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4489" tIns="42244" rIns="84489" bIns="42244" numCol="1" anchor="t" anchorCtr="0" compatLnSpc="1">
            <a:prstTxWarp prst="textNoShape">
              <a:avLst/>
            </a:prstTxWarp>
            <a:spAutoFit/>
          </a:bodyPr>
          <a:lstStyle/>
          <a:p>
            <a:pPr algn="r" defTabSz="844884"/>
            <a:r>
              <a:rPr lang="zh-CN" altLang="en-US" sz="1400" b="1" dirty="0">
                <a:latin typeface="微软雅黑" pitchFamily="34" charset="-122"/>
                <a:ea typeface="微软雅黑" pitchFamily="34" charset="-122"/>
                <a:cs typeface="宋体" pitchFamily="2" charset="-122"/>
              </a:rPr>
              <a:t>单击此处添加标题</a:t>
            </a:r>
            <a:endParaRPr lang="zh-CN" altLang="en-US" sz="2200" dirty="0">
              <a:latin typeface="Arial" pitchFamily="34" charset="0"/>
              <a:ea typeface="微软雅黑"/>
              <a:cs typeface="宋体" pitchFamily="2" charset="-122"/>
            </a:endParaRPr>
          </a:p>
        </p:txBody>
      </p:sp>
      <p:sp>
        <p:nvSpPr>
          <p:cNvPr id="17" name="TextBox 16"/>
          <p:cNvSpPr txBox="1"/>
          <p:nvPr/>
        </p:nvSpPr>
        <p:spPr bwMode="auto">
          <a:xfrm>
            <a:off x="6576451" y="2308160"/>
            <a:ext cx="1597406" cy="1005392"/>
          </a:xfrm>
          <a:prstGeom prst="rect">
            <a:avLst/>
          </a:prstGeom>
          <a:noFill/>
        </p:spPr>
        <p:txBody>
          <a:bodyPr vert="horz" wrap="square" lIns="84489" tIns="42244" rIns="84489" bIns="42244" numCol="1" anchor="t" anchorCtr="0" compatLnSpc="1">
            <a:prstTxWarp prst="textNoShape">
              <a:avLst/>
            </a:prstTxWarp>
            <a:spAutoFit/>
          </a:bodyPr>
          <a:lstStyle/>
          <a:p>
            <a:pPr defTabSz="844884">
              <a:lnSpc>
                <a:spcPct val="150000"/>
              </a:lnSpc>
              <a:defRPr/>
            </a:pPr>
            <a:r>
              <a:rPr lang="zh-CN" altLang="en-US" sz="1000" dirty="0">
                <a:latin typeface="微软雅黑" pitchFamily="34" charset="-122"/>
                <a:ea typeface="微软雅黑" pitchFamily="34" charset="-122"/>
              </a:rPr>
              <a:t>单击此处添加段落文本单击此处添加段落文本单击此处添加段落文本单击此处添加段落文本</a:t>
            </a:r>
          </a:p>
        </p:txBody>
      </p:sp>
      <p:pic>
        <p:nvPicPr>
          <p:cNvPr id="18" name="Picture 12" descr="S11_Rafa"/>
          <p:cNvPicPr>
            <a:picLocks noChangeAspect="1" noChangeArrowheads="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rcRect l="61250" t="17223" r="31250" b="72961"/>
          <a:stretch>
            <a:fillRect/>
          </a:stretch>
        </p:blipFill>
        <p:spPr bwMode="auto">
          <a:xfrm>
            <a:off x="1827919" y="1738317"/>
            <a:ext cx="621030" cy="60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3" descr="S11_Rafa"/>
          <p:cNvPicPr>
            <a:picLocks noChangeAspect="1" noChangeArrowheads="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rcRect l="74445" t="17223" r="17778" b="72592"/>
          <a:stretch>
            <a:fillRect/>
          </a:stretch>
        </p:blipFill>
        <p:spPr bwMode="auto">
          <a:xfrm>
            <a:off x="7053138" y="1346940"/>
            <a:ext cx="644031" cy="632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85553552"/>
      </p:ext>
    </p:extLst>
  </p:cSld>
  <p:clrMapOvr>
    <a:masterClrMapping/>
  </p:clrMapOvr>
  <mc:AlternateContent xmlns:mc="http://schemas.openxmlformats.org/markup-compatibility/2006" xmlns:p14="http://schemas.microsoft.com/office/powerpoint/2010/main">
    <mc:Choice Requires="p14">
      <p:transition spd="slow" p14:dur="1600" advClick="0" advTm="5000">
        <p14:prism isInverted="1"/>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35" presetClass="emph" presetSubtype="0" repeatCount="5000" fill="hold" nodeType="withEffect">
                                  <p:stCondLst>
                                    <p:cond delay="0"/>
                                  </p:stCondLst>
                                  <p:childTnLst>
                                    <p:anim calcmode="discrete" valueType="str">
                                      <p:cBhvr>
                                        <p:cTn id="14" dur="100" fill="hold"/>
                                        <p:tgtEl>
                                          <p:spTgt spid="18"/>
                                        </p:tgtEl>
                                        <p:attrNameLst>
                                          <p:attrName>style.visibility</p:attrName>
                                        </p:attrNameLst>
                                      </p:cBhvr>
                                      <p:tavLst>
                                        <p:tav tm="0">
                                          <p:val>
                                            <p:strVal val="hidden"/>
                                          </p:val>
                                        </p:tav>
                                        <p:tav tm="50000">
                                          <p:val>
                                            <p:strVal val="visible"/>
                                          </p:val>
                                        </p:tav>
                                      </p:tavLst>
                                    </p:anim>
                                  </p:childTnLst>
                                </p:cTn>
                              </p:par>
                            </p:childTnLst>
                          </p:cTn>
                        </p:par>
                        <p:par>
                          <p:cTn id="15" fill="hold">
                            <p:stCondLst>
                              <p:cond delay="1500"/>
                            </p:stCondLst>
                            <p:childTnLst>
                              <p:par>
                                <p:cTn id="16" presetID="1" presetClass="entr" presetSubtype="0"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childTnLst>
                                </p:cTn>
                              </p:par>
                              <p:par>
                                <p:cTn id="18" presetID="35" presetClass="emph" presetSubtype="0" repeatCount="5000" fill="hold" nodeType="withEffect">
                                  <p:stCondLst>
                                    <p:cond delay="0"/>
                                  </p:stCondLst>
                                  <p:childTnLst>
                                    <p:anim calcmode="discrete" valueType="str">
                                      <p:cBhvr>
                                        <p:cTn id="19" dur="100" fill="hold"/>
                                        <p:tgtEl>
                                          <p:spTgt spid="19"/>
                                        </p:tgtEl>
                                        <p:attrNameLst>
                                          <p:attrName>style.visibility</p:attrName>
                                        </p:attrNameLst>
                                      </p:cBhvr>
                                      <p:tavLst>
                                        <p:tav tm="0">
                                          <p:val>
                                            <p:strVal val="hidden"/>
                                          </p:val>
                                        </p:tav>
                                        <p:tav tm="50000">
                                          <p:val>
                                            <p:strVal val="visible"/>
                                          </p:val>
                                        </p:tav>
                                      </p:tavLst>
                                    </p:anim>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ppt_x"/>
                                          </p:val>
                                        </p:tav>
                                        <p:tav tm="100000">
                                          <p:val>
                                            <p:strVal val="#ppt_x"/>
                                          </p:val>
                                        </p:tav>
                                      </p:tavLst>
                                    </p:anim>
                                    <p:anim calcmode="lin" valueType="num">
                                      <p:cBhvr additive="base">
                                        <p:cTn id="33" dur="500" fill="hold"/>
                                        <p:tgtEl>
                                          <p:spTgt spid="16"/>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fill="hold"/>
                                        <p:tgtEl>
                                          <p:spTgt spid="17"/>
                                        </p:tgtEl>
                                        <p:attrNameLst>
                                          <p:attrName>ppt_x</p:attrName>
                                        </p:attrNameLst>
                                      </p:cBhvr>
                                      <p:tavLst>
                                        <p:tav tm="0">
                                          <p:val>
                                            <p:strVal val="#ppt_x"/>
                                          </p:val>
                                        </p:tav>
                                        <p:tav tm="100000">
                                          <p:val>
                                            <p:strVal val="#ppt_x"/>
                                          </p:val>
                                        </p:tav>
                                      </p:tavLst>
                                    </p:anim>
                                    <p:anim calcmode="lin" valueType="num">
                                      <p:cBhvr additive="base">
                                        <p:cTn id="3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a:off x="3491246" y="1023951"/>
            <a:ext cx="4485216" cy="1152827"/>
            <a:chOff x="0" y="0"/>
            <a:chExt cx="5603875" cy="1439863"/>
          </a:xfrm>
        </p:grpSpPr>
        <p:sp>
          <p:nvSpPr>
            <p:cNvPr id="3" name="AutoShape 37"/>
            <p:cNvSpPr>
              <a:spLocks noChangeArrowheads="1"/>
            </p:cNvSpPr>
            <p:nvPr/>
          </p:nvSpPr>
          <p:spPr bwMode="auto">
            <a:xfrm>
              <a:off x="804862" y="347663"/>
              <a:ext cx="3932088" cy="1079500"/>
            </a:xfrm>
            <a:prstGeom prst="roundRect">
              <a:avLst>
                <a:gd name="adj" fmla="val 0"/>
              </a:avLst>
            </a:prstGeom>
            <a:noFill/>
            <a:ln w="19050">
              <a:solidFill>
                <a:srgbClr val="79A7AD"/>
              </a:solidFill>
              <a:round/>
              <a:headEnd/>
              <a:tailEnd/>
            </a:ln>
            <a:extLst>
              <a:ext uri="{909E8E84-426E-40DD-AFC4-6F175D3DCCD1}">
                <a14:hiddenFill xmlns:a14="http://schemas.microsoft.com/office/drawing/2010/main">
                  <a:solidFill>
                    <a:srgbClr val="FFFFFF"/>
                  </a:solidFill>
                </a14:hiddenFill>
              </a:ext>
            </a:extLst>
          </p:spPr>
          <p:txBody>
            <a:bodyPr anchor="ctr"/>
            <a:lstStyle/>
            <a:p>
              <a:pPr marL="0" lvl="2" algn="ctr" fontAlgn="base">
                <a:spcBef>
                  <a:spcPct val="0"/>
                </a:spcBef>
                <a:spcAft>
                  <a:spcPct val="0"/>
                </a:spcAft>
                <a:buClr>
                  <a:srgbClr val="FF0000"/>
                </a:buClr>
                <a:buSzPct val="70000"/>
                <a:buFont typeface="Wingdings" pitchFamily="2" charset="2"/>
                <a:buChar char="n"/>
                <a:tabLst>
                  <a:tab pos="123636" algn="l"/>
                </a:tabLst>
                <a:defRPr/>
              </a:pPr>
              <a:endParaRPr lang="zh-CN" altLang="en-US" sz="1400" kern="0">
                <a:solidFill>
                  <a:srgbClr val="FFFFFF"/>
                </a:solidFill>
              </a:endParaRPr>
            </a:p>
          </p:txBody>
        </p:sp>
        <p:grpSp>
          <p:nvGrpSpPr>
            <p:cNvPr id="4" name="Group 5"/>
            <p:cNvGrpSpPr>
              <a:grpSpLocks/>
            </p:cNvGrpSpPr>
            <p:nvPr/>
          </p:nvGrpSpPr>
          <p:grpSpPr bwMode="auto">
            <a:xfrm>
              <a:off x="0" y="0"/>
              <a:ext cx="1527175" cy="1439863"/>
              <a:chOff x="0" y="0"/>
              <a:chExt cx="1527175" cy="1439863"/>
            </a:xfrm>
          </p:grpSpPr>
          <p:sp>
            <p:nvSpPr>
              <p:cNvPr id="6" name="AutoShape 42"/>
              <p:cNvSpPr>
                <a:spLocks noChangeArrowheads="1"/>
              </p:cNvSpPr>
              <p:nvPr/>
            </p:nvSpPr>
            <p:spPr bwMode="auto">
              <a:xfrm>
                <a:off x="0" y="0"/>
                <a:ext cx="1527175" cy="1439863"/>
              </a:xfrm>
              <a:prstGeom prst="upArrow">
                <a:avLst>
                  <a:gd name="adj1" fmla="val 70981"/>
                  <a:gd name="adj2" fmla="val 47806"/>
                </a:avLst>
              </a:prstGeom>
              <a:solidFill>
                <a:srgbClr val="79A7AD"/>
              </a:solidFill>
              <a:ln w="3175" cap="flat" cmpd="sng" algn="ctr">
                <a:noFill/>
                <a:prstDash val="solid"/>
              </a:ln>
              <a:effectLst/>
            </p:spPr>
            <p:txBody>
              <a:bodyPr lIns="0" rIns="0" anchor="b"/>
              <a:lstStyle/>
              <a:p>
                <a:pPr lvl="2"/>
                <a:endParaRPr lang="zh-CN" altLang="en-US" sz="1400"/>
              </a:p>
            </p:txBody>
          </p:sp>
          <p:grpSp>
            <p:nvGrpSpPr>
              <p:cNvPr id="7" name="Group 7"/>
              <p:cNvGrpSpPr>
                <a:grpSpLocks/>
              </p:cNvGrpSpPr>
              <p:nvPr/>
            </p:nvGrpSpPr>
            <p:grpSpPr bwMode="auto">
              <a:xfrm>
                <a:off x="53276" y="706120"/>
                <a:ext cx="1444752" cy="405028"/>
                <a:chOff x="0" y="0"/>
                <a:chExt cx="1444752" cy="405028"/>
              </a:xfrm>
            </p:grpSpPr>
            <p:pic>
              <p:nvPicPr>
                <p:cNvPr id="8" name="TextBox 7"/>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444752" cy="402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Box 9"/>
                <p:cNvSpPr txBox="1">
                  <a:spLocks noChangeArrowheads="1"/>
                </p:cNvSpPr>
                <p:nvPr/>
              </p:nvSpPr>
              <p:spPr bwMode="auto">
                <a:xfrm>
                  <a:off x="17897" y="18140"/>
                  <a:ext cx="1416304" cy="38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spcBef>
                      <a:spcPct val="0"/>
                    </a:spcBef>
                    <a:spcAft>
                      <a:spcPct val="0"/>
                    </a:spcAft>
                    <a:buClr>
                      <a:srgbClr val="FF0000"/>
                    </a:buClr>
                    <a:buSzPct val="70000"/>
                    <a:defRPr/>
                  </a:pPr>
                  <a:r>
                    <a:rPr lang="zh-CN" altLang="en-US" sz="1400" kern="0">
                      <a:solidFill>
                        <a:srgbClr val="FFFFFF"/>
                      </a:solidFill>
                      <a:latin typeface="微软雅黑" pitchFamily="34" charset="-122"/>
                      <a:ea typeface="微软雅黑" pitchFamily="34" charset="-122"/>
                    </a:rPr>
                    <a:t>添加标题</a:t>
                  </a:r>
                </a:p>
              </p:txBody>
            </p:sp>
          </p:grpSp>
        </p:grpSp>
        <p:sp>
          <p:nvSpPr>
            <p:cNvPr id="5" name="TextBox 43"/>
            <p:cNvSpPr txBox="1">
              <a:spLocks noChangeArrowheads="1"/>
            </p:cNvSpPr>
            <p:nvPr/>
          </p:nvSpPr>
          <p:spPr bwMode="auto">
            <a:xfrm>
              <a:off x="1668462" y="625475"/>
              <a:ext cx="3935413" cy="591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spcBef>
                  <a:spcPct val="0"/>
                </a:spcBef>
                <a:spcAft>
                  <a:spcPct val="0"/>
                </a:spcAft>
                <a:defRPr/>
              </a:pPr>
              <a:r>
                <a:rPr lang="zh-CN" altLang="en-US" sz="1200" kern="0">
                  <a:solidFill>
                    <a:srgbClr val="000000"/>
                  </a:solidFill>
                  <a:latin typeface="微软雅黑" pitchFamily="34" charset="-122"/>
                  <a:ea typeface="微软雅黑" pitchFamily="34" charset="-122"/>
                </a:rPr>
                <a:t>点击添加文本 点击添加文本</a:t>
              </a:r>
              <a:endParaRPr lang="en-US" sz="1200" kern="0" dirty="0">
                <a:solidFill>
                  <a:srgbClr val="000000"/>
                </a:solidFill>
                <a:latin typeface="微软雅黑" pitchFamily="34" charset="-122"/>
                <a:ea typeface="微软雅黑" pitchFamily="34" charset="-122"/>
              </a:endParaRPr>
            </a:p>
            <a:p>
              <a:pPr eaLnBrk="1" fontAlgn="base" hangingPunct="1">
                <a:spcBef>
                  <a:spcPct val="0"/>
                </a:spcBef>
                <a:spcAft>
                  <a:spcPct val="0"/>
                </a:spcAft>
                <a:defRPr/>
              </a:pPr>
              <a:r>
                <a:rPr lang="zh-CN" altLang="en-US" sz="1200" kern="0">
                  <a:solidFill>
                    <a:srgbClr val="000000"/>
                  </a:solidFill>
                  <a:latin typeface="微软雅黑" pitchFamily="34" charset="-122"/>
                  <a:ea typeface="微软雅黑" pitchFamily="34" charset="-122"/>
                </a:rPr>
                <a:t>点击添加文本 点击添加文本</a:t>
              </a:r>
              <a:endParaRPr lang="en-US" sz="1200" kern="0" dirty="0">
                <a:solidFill>
                  <a:srgbClr val="000000"/>
                </a:solidFill>
                <a:latin typeface="微软雅黑" pitchFamily="34" charset="-122"/>
                <a:ea typeface="微软雅黑" pitchFamily="34" charset="-122"/>
              </a:endParaRPr>
            </a:p>
          </p:txBody>
        </p:sp>
      </p:grpSp>
      <p:grpSp>
        <p:nvGrpSpPr>
          <p:cNvPr id="10" name="Group 11"/>
          <p:cNvGrpSpPr>
            <a:grpSpLocks/>
          </p:cNvGrpSpPr>
          <p:nvPr/>
        </p:nvGrpSpPr>
        <p:grpSpPr bwMode="auto">
          <a:xfrm>
            <a:off x="2635702" y="2056568"/>
            <a:ext cx="4546206" cy="1152827"/>
            <a:chOff x="0" y="0"/>
            <a:chExt cx="5680075" cy="1439863"/>
          </a:xfrm>
        </p:grpSpPr>
        <p:sp>
          <p:nvSpPr>
            <p:cNvPr id="11" name="AutoShape 38"/>
            <p:cNvSpPr>
              <a:spLocks noChangeArrowheads="1"/>
            </p:cNvSpPr>
            <p:nvPr/>
          </p:nvSpPr>
          <p:spPr bwMode="auto">
            <a:xfrm>
              <a:off x="812801" y="347663"/>
              <a:ext cx="4157662" cy="1079500"/>
            </a:xfrm>
            <a:prstGeom prst="roundRect">
              <a:avLst>
                <a:gd name="adj" fmla="val 0"/>
              </a:avLst>
            </a:prstGeom>
            <a:noFill/>
            <a:ln w="19050">
              <a:solidFill>
                <a:srgbClr val="FABE00"/>
              </a:solidFill>
              <a:round/>
              <a:headEnd/>
              <a:tailEnd/>
            </a:ln>
            <a:extLst>
              <a:ext uri="{909E8E84-426E-40DD-AFC4-6F175D3DCCD1}">
                <a14:hiddenFill xmlns:a14="http://schemas.microsoft.com/office/drawing/2010/main">
                  <a:solidFill>
                    <a:srgbClr val="FFFFFF"/>
                  </a:solidFill>
                </a14:hiddenFill>
              </a:ext>
            </a:extLst>
          </p:spPr>
          <p:txBody>
            <a:bodyPr anchor="ctr"/>
            <a:lstStyle/>
            <a:p>
              <a:pPr marL="0" lvl="2" algn="ctr" fontAlgn="base">
                <a:spcBef>
                  <a:spcPct val="0"/>
                </a:spcBef>
                <a:spcAft>
                  <a:spcPct val="0"/>
                </a:spcAft>
                <a:buClr>
                  <a:srgbClr val="FF0000"/>
                </a:buClr>
                <a:buSzPct val="70000"/>
                <a:buFont typeface="Wingdings" pitchFamily="2" charset="2"/>
                <a:buChar char="n"/>
                <a:tabLst>
                  <a:tab pos="123636" algn="l"/>
                </a:tabLst>
              </a:pPr>
              <a:endParaRPr lang="zh-CN" altLang="en-US" sz="1400" kern="0">
                <a:solidFill>
                  <a:srgbClr val="FFFFFF"/>
                </a:solidFill>
              </a:endParaRPr>
            </a:p>
          </p:txBody>
        </p:sp>
        <p:grpSp>
          <p:nvGrpSpPr>
            <p:cNvPr id="12" name="Group 13"/>
            <p:cNvGrpSpPr>
              <a:grpSpLocks/>
            </p:cNvGrpSpPr>
            <p:nvPr/>
          </p:nvGrpSpPr>
          <p:grpSpPr bwMode="auto">
            <a:xfrm>
              <a:off x="0" y="0"/>
              <a:ext cx="1527175" cy="1439863"/>
              <a:chOff x="0" y="0"/>
              <a:chExt cx="1527175" cy="1439863"/>
            </a:xfrm>
          </p:grpSpPr>
          <p:sp>
            <p:nvSpPr>
              <p:cNvPr id="14" name="AutoShape 42"/>
              <p:cNvSpPr>
                <a:spLocks noChangeArrowheads="1"/>
              </p:cNvSpPr>
              <p:nvPr/>
            </p:nvSpPr>
            <p:spPr bwMode="auto">
              <a:xfrm>
                <a:off x="0" y="0"/>
                <a:ext cx="1527175" cy="1439863"/>
              </a:xfrm>
              <a:prstGeom prst="upArrow">
                <a:avLst>
                  <a:gd name="adj1" fmla="val 70981"/>
                  <a:gd name="adj2" fmla="val 47806"/>
                </a:avLst>
              </a:prstGeom>
              <a:solidFill>
                <a:srgbClr val="FABE00"/>
              </a:solidFill>
              <a:ln w="3175" cap="flat" cmpd="sng" algn="ctr">
                <a:noFill/>
                <a:prstDash val="solid"/>
              </a:ln>
              <a:effectLst/>
            </p:spPr>
            <p:txBody>
              <a:bodyPr lIns="0" rIns="0" anchor="b"/>
              <a:lstStyle/>
              <a:p>
                <a:endParaRPr lang="zh-CN" altLang="en-US" sz="1400"/>
              </a:p>
            </p:txBody>
          </p:sp>
          <p:grpSp>
            <p:nvGrpSpPr>
              <p:cNvPr id="15" name="Group 15"/>
              <p:cNvGrpSpPr>
                <a:grpSpLocks/>
              </p:cNvGrpSpPr>
              <p:nvPr/>
            </p:nvGrpSpPr>
            <p:grpSpPr bwMode="auto">
              <a:xfrm>
                <a:off x="48831" y="717804"/>
                <a:ext cx="1444752" cy="404663"/>
                <a:chOff x="0" y="0"/>
                <a:chExt cx="1444752" cy="404663"/>
              </a:xfrm>
            </p:grpSpPr>
            <p:pic>
              <p:nvPicPr>
                <p:cNvPr id="16" name="TextBox 10"/>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444752" cy="396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17"/>
                <p:cNvSpPr txBox="1">
                  <a:spLocks noChangeArrowheads="1"/>
                </p:cNvSpPr>
                <p:nvPr/>
              </p:nvSpPr>
              <p:spPr bwMode="auto">
                <a:xfrm>
                  <a:off x="15542" y="17776"/>
                  <a:ext cx="1416304" cy="38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spcBef>
                      <a:spcPct val="0"/>
                    </a:spcBef>
                    <a:spcAft>
                      <a:spcPct val="0"/>
                    </a:spcAft>
                    <a:buClr>
                      <a:srgbClr val="FF0000"/>
                    </a:buClr>
                    <a:buSzPct val="70000"/>
                    <a:defRPr/>
                  </a:pPr>
                  <a:r>
                    <a:rPr lang="zh-CN" altLang="en-US" sz="1400" kern="0">
                      <a:solidFill>
                        <a:srgbClr val="FFFFFF"/>
                      </a:solidFill>
                      <a:latin typeface="微软雅黑" pitchFamily="34" charset="-122"/>
                      <a:ea typeface="微软雅黑" pitchFamily="34" charset="-122"/>
                    </a:rPr>
                    <a:t>添加标题</a:t>
                  </a:r>
                </a:p>
              </p:txBody>
            </p:sp>
          </p:grpSp>
        </p:grpSp>
        <p:sp>
          <p:nvSpPr>
            <p:cNvPr id="13" name="TextBox 43"/>
            <p:cNvSpPr txBox="1">
              <a:spLocks noChangeArrowheads="1"/>
            </p:cNvSpPr>
            <p:nvPr/>
          </p:nvSpPr>
          <p:spPr bwMode="auto">
            <a:xfrm>
              <a:off x="1746250" y="625475"/>
              <a:ext cx="3933825" cy="591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spcBef>
                  <a:spcPct val="0"/>
                </a:spcBef>
                <a:spcAft>
                  <a:spcPct val="0"/>
                </a:spcAft>
                <a:defRPr/>
              </a:pPr>
              <a:r>
                <a:rPr lang="zh-CN" altLang="en-US" sz="1200" kern="0">
                  <a:solidFill>
                    <a:srgbClr val="000000"/>
                  </a:solidFill>
                  <a:latin typeface="微软雅黑" pitchFamily="34" charset="-122"/>
                  <a:ea typeface="微软雅黑" pitchFamily="34" charset="-122"/>
                </a:rPr>
                <a:t>点击添加文本 点击添加文本</a:t>
              </a:r>
              <a:endParaRPr lang="en-US" sz="1200" kern="0" dirty="0">
                <a:solidFill>
                  <a:srgbClr val="000000"/>
                </a:solidFill>
                <a:latin typeface="微软雅黑" pitchFamily="34" charset="-122"/>
                <a:ea typeface="微软雅黑" pitchFamily="34" charset="-122"/>
              </a:endParaRPr>
            </a:p>
            <a:p>
              <a:pPr eaLnBrk="1" fontAlgn="base" hangingPunct="1">
                <a:spcBef>
                  <a:spcPct val="0"/>
                </a:spcBef>
                <a:spcAft>
                  <a:spcPct val="0"/>
                </a:spcAft>
                <a:defRPr/>
              </a:pPr>
              <a:r>
                <a:rPr lang="zh-CN" altLang="en-US" sz="1200" kern="0">
                  <a:solidFill>
                    <a:srgbClr val="000000"/>
                  </a:solidFill>
                  <a:latin typeface="微软雅黑" pitchFamily="34" charset="-122"/>
                  <a:ea typeface="微软雅黑" pitchFamily="34" charset="-122"/>
                </a:rPr>
                <a:t>点击添加文本 点击添加文本</a:t>
              </a:r>
              <a:endParaRPr lang="en-US" sz="1200" kern="0" dirty="0">
                <a:solidFill>
                  <a:srgbClr val="000000"/>
                </a:solidFill>
                <a:latin typeface="微软雅黑" pitchFamily="34" charset="-122"/>
                <a:ea typeface="微软雅黑" pitchFamily="34" charset="-122"/>
              </a:endParaRPr>
            </a:p>
          </p:txBody>
        </p:sp>
      </p:grpSp>
      <p:grpSp>
        <p:nvGrpSpPr>
          <p:cNvPr id="18" name="Group 19"/>
          <p:cNvGrpSpPr>
            <a:grpSpLocks/>
          </p:cNvGrpSpPr>
          <p:nvPr/>
        </p:nvGrpSpPr>
        <p:grpSpPr bwMode="auto">
          <a:xfrm>
            <a:off x="1768192" y="3074558"/>
            <a:ext cx="4561453" cy="1152827"/>
            <a:chOff x="0" y="0"/>
            <a:chExt cx="5699125" cy="1439863"/>
          </a:xfrm>
        </p:grpSpPr>
        <p:sp>
          <p:nvSpPr>
            <p:cNvPr id="19" name="AutoShape 41"/>
            <p:cNvSpPr>
              <a:spLocks noChangeArrowheads="1"/>
            </p:cNvSpPr>
            <p:nvPr/>
          </p:nvSpPr>
          <p:spPr bwMode="auto">
            <a:xfrm>
              <a:off x="820738" y="347663"/>
              <a:ext cx="4271168" cy="1079500"/>
            </a:xfrm>
            <a:prstGeom prst="roundRect">
              <a:avLst>
                <a:gd name="adj" fmla="val 0"/>
              </a:avLst>
            </a:prstGeom>
            <a:noFill/>
            <a:ln w="19050">
              <a:solidFill>
                <a:schemeClr val="tx1">
                  <a:lumMod val="75000"/>
                  <a:lumOff val="25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marL="0" lvl="2" algn="ctr" fontAlgn="base">
                <a:spcBef>
                  <a:spcPct val="0"/>
                </a:spcBef>
                <a:spcAft>
                  <a:spcPct val="0"/>
                </a:spcAft>
                <a:buClr>
                  <a:srgbClr val="FF0000"/>
                </a:buClr>
                <a:buSzPct val="70000"/>
                <a:buFont typeface="Wingdings" pitchFamily="2" charset="2"/>
                <a:buChar char="n"/>
                <a:tabLst>
                  <a:tab pos="123636" algn="l"/>
                </a:tabLst>
              </a:pPr>
              <a:endParaRPr lang="zh-CN" altLang="en-US" sz="1400" kern="0">
                <a:solidFill>
                  <a:srgbClr val="FFFFFF"/>
                </a:solidFill>
              </a:endParaRPr>
            </a:p>
          </p:txBody>
        </p:sp>
        <p:grpSp>
          <p:nvGrpSpPr>
            <p:cNvPr id="20" name="Group 21"/>
            <p:cNvGrpSpPr>
              <a:grpSpLocks/>
            </p:cNvGrpSpPr>
            <p:nvPr/>
          </p:nvGrpSpPr>
          <p:grpSpPr bwMode="auto">
            <a:xfrm>
              <a:off x="0" y="0"/>
              <a:ext cx="1527175" cy="1439863"/>
              <a:chOff x="0" y="0"/>
              <a:chExt cx="1527175" cy="1439863"/>
            </a:xfrm>
          </p:grpSpPr>
          <p:sp>
            <p:nvSpPr>
              <p:cNvPr id="22" name="AutoShape 42"/>
              <p:cNvSpPr>
                <a:spLocks noChangeArrowheads="1"/>
              </p:cNvSpPr>
              <p:nvPr/>
            </p:nvSpPr>
            <p:spPr bwMode="auto">
              <a:xfrm>
                <a:off x="0" y="0"/>
                <a:ext cx="1527175" cy="1439863"/>
              </a:xfrm>
              <a:prstGeom prst="upArrow">
                <a:avLst>
                  <a:gd name="adj1" fmla="val 70981"/>
                  <a:gd name="adj2" fmla="val 47806"/>
                </a:avLst>
              </a:prstGeom>
              <a:solidFill>
                <a:schemeClr val="tx1">
                  <a:lumMod val="75000"/>
                  <a:lumOff val="25000"/>
                </a:schemeClr>
              </a:solidFill>
              <a:ln w="3175">
                <a:solidFill>
                  <a:srgbClr val="FFFFFF"/>
                </a:solidFill>
                <a:miter lim="800000"/>
                <a:headEnd/>
                <a:tailEnd/>
              </a:ln>
              <a:effectLst/>
            </p:spPr>
            <p:txBody>
              <a:bodyPr anchor="ctr"/>
              <a:lstStyle/>
              <a:p>
                <a:pPr marL="0" lvl="2" algn="ctr" eaLnBrk="0" fontAlgn="base" hangingPunct="0">
                  <a:spcBef>
                    <a:spcPct val="0"/>
                  </a:spcBef>
                  <a:spcAft>
                    <a:spcPct val="0"/>
                  </a:spcAft>
                  <a:buClr>
                    <a:srgbClr val="FF0000"/>
                  </a:buClr>
                  <a:buSzPct val="70000"/>
                  <a:buFont typeface="Wingdings" pitchFamily="2" charset="2"/>
                  <a:buChar char="u"/>
                  <a:tabLst>
                    <a:tab pos="123636" algn="l"/>
                  </a:tabLst>
                  <a:defRPr/>
                </a:pPr>
                <a:endParaRPr lang="zh-CN" altLang="en-US" sz="1400" kern="0">
                  <a:solidFill>
                    <a:srgbClr val="000000"/>
                  </a:solidFill>
                  <a:latin typeface="Arial" charset="0"/>
                </a:endParaRPr>
              </a:p>
            </p:txBody>
          </p:sp>
          <p:grpSp>
            <p:nvGrpSpPr>
              <p:cNvPr id="23" name="Group 23"/>
              <p:cNvGrpSpPr>
                <a:grpSpLocks/>
              </p:cNvGrpSpPr>
              <p:nvPr/>
            </p:nvGrpSpPr>
            <p:grpSpPr bwMode="auto">
              <a:xfrm>
                <a:off x="52070" y="729488"/>
                <a:ext cx="1444752" cy="404294"/>
                <a:chOff x="0" y="0"/>
                <a:chExt cx="1444752" cy="404294"/>
              </a:xfrm>
            </p:grpSpPr>
            <p:pic>
              <p:nvPicPr>
                <p:cNvPr id="24" name="TextBox 1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444752" cy="396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 Box 25"/>
                <p:cNvSpPr txBox="1">
                  <a:spLocks noChangeArrowheads="1"/>
                </p:cNvSpPr>
                <p:nvPr/>
              </p:nvSpPr>
              <p:spPr bwMode="auto">
                <a:xfrm>
                  <a:off x="19126" y="17407"/>
                  <a:ext cx="1416304" cy="38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spcBef>
                      <a:spcPct val="0"/>
                    </a:spcBef>
                    <a:spcAft>
                      <a:spcPct val="0"/>
                    </a:spcAft>
                    <a:buClr>
                      <a:srgbClr val="FF0000"/>
                    </a:buClr>
                    <a:buSzPct val="70000"/>
                    <a:defRPr/>
                  </a:pPr>
                  <a:r>
                    <a:rPr lang="zh-CN" altLang="en-US" sz="1400" kern="0">
                      <a:solidFill>
                        <a:srgbClr val="FFFFFF"/>
                      </a:solidFill>
                      <a:latin typeface="微软雅黑" pitchFamily="34" charset="-122"/>
                      <a:ea typeface="微软雅黑" pitchFamily="34" charset="-122"/>
                    </a:rPr>
                    <a:t>添加标题</a:t>
                  </a:r>
                </a:p>
              </p:txBody>
            </p:sp>
          </p:grpSp>
        </p:grpSp>
        <p:sp>
          <p:nvSpPr>
            <p:cNvPr id="21" name="TextBox 20"/>
            <p:cNvSpPr txBox="1">
              <a:spLocks noChangeArrowheads="1"/>
            </p:cNvSpPr>
            <p:nvPr/>
          </p:nvSpPr>
          <p:spPr bwMode="auto">
            <a:xfrm>
              <a:off x="1765300" y="625475"/>
              <a:ext cx="3933825" cy="591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spcBef>
                  <a:spcPct val="0"/>
                </a:spcBef>
                <a:spcAft>
                  <a:spcPct val="0"/>
                </a:spcAft>
                <a:defRPr/>
              </a:pPr>
              <a:r>
                <a:rPr lang="zh-CN" altLang="en-US" sz="1200" kern="0">
                  <a:solidFill>
                    <a:srgbClr val="000000"/>
                  </a:solidFill>
                  <a:latin typeface="微软雅黑" pitchFamily="34" charset="-122"/>
                  <a:ea typeface="微软雅黑" pitchFamily="34" charset="-122"/>
                </a:rPr>
                <a:t>点击添加文本 点击添加文本</a:t>
              </a:r>
              <a:endParaRPr lang="en-US" sz="1200" kern="0" dirty="0">
                <a:solidFill>
                  <a:srgbClr val="000000"/>
                </a:solidFill>
                <a:latin typeface="微软雅黑" pitchFamily="34" charset="-122"/>
                <a:ea typeface="微软雅黑" pitchFamily="34" charset="-122"/>
              </a:endParaRPr>
            </a:p>
            <a:p>
              <a:pPr eaLnBrk="1" fontAlgn="base" hangingPunct="1">
                <a:spcBef>
                  <a:spcPct val="0"/>
                </a:spcBef>
                <a:spcAft>
                  <a:spcPct val="0"/>
                </a:spcAft>
                <a:defRPr/>
              </a:pPr>
              <a:r>
                <a:rPr lang="zh-CN" altLang="en-US" sz="1200" kern="0">
                  <a:solidFill>
                    <a:srgbClr val="000000"/>
                  </a:solidFill>
                  <a:latin typeface="微软雅黑" pitchFamily="34" charset="-122"/>
                  <a:ea typeface="微软雅黑" pitchFamily="34" charset="-122"/>
                </a:rPr>
                <a:t>点击添加文本 点击添加文本</a:t>
              </a:r>
              <a:endParaRPr lang="en-US" sz="1200" kern="0" dirty="0">
                <a:solidFill>
                  <a:srgbClr val="000000"/>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185553552"/>
      </p:ext>
    </p:extLst>
  </p:cSld>
  <p:clrMapOvr>
    <a:masterClrMapping/>
  </p:clrMapOvr>
  <mc:AlternateContent xmlns:mc="http://schemas.openxmlformats.org/markup-compatibility/2006" xmlns:p14="http://schemas.microsoft.com/office/powerpoint/2010/main">
    <mc:Choice Requires="p14">
      <p:transition spd="slow" p14:dur="1500" advClick="0" advTm="5000">
        <p14:honeycomb/>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30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60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6"/>
          <p:cNvSpPr>
            <a:spLocks noChangeArrowheads="1"/>
          </p:cNvSpPr>
          <p:nvPr/>
        </p:nvSpPr>
        <p:spPr bwMode="auto">
          <a:xfrm>
            <a:off x="1797364" y="1108949"/>
            <a:ext cx="2275480" cy="2275251"/>
          </a:xfrm>
          <a:prstGeom prst="ellipse">
            <a:avLst/>
          </a:prstGeom>
          <a:solidFill>
            <a:srgbClr val="9E9E9E"/>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lIns="82808" tIns="41403" rIns="82808" bIns="41403" anchor="ctr"/>
          <a:lstStyle/>
          <a:p>
            <a:pPr latinLnBrk="1">
              <a:defRPr/>
            </a:pPr>
            <a:endParaRPr kumimoji="1" lang="zh-CN" altLang="en-US" kern="0" smtClean="0">
              <a:solidFill>
                <a:srgbClr val="000000"/>
              </a:solidFill>
              <a:latin typeface="굴림" pitchFamily="34" charset="-127"/>
              <a:ea typeface="굴림" pitchFamily="34" charset="-127"/>
            </a:endParaRPr>
          </a:p>
        </p:txBody>
      </p:sp>
      <p:sp>
        <p:nvSpPr>
          <p:cNvPr id="3" name="Arc 7"/>
          <p:cNvSpPr>
            <a:spLocks/>
          </p:cNvSpPr>
          <p:nvPr/>
        </p:nvSpPr>
        <p:spPr bwMode="auto">
          <a:xfrm>
            <a:off x="2940232" y="1108949"/>
            <a:ext cx="1137740" cy="1138128"/>
          </a:xfrm>
          <a:custGeom>
            <a:avLst/>
            <a:gdLst>
              <a:gd name="T0" fmla="*/ 0 w 21600"/>
              <a:gd name="T1" fmla="*/ 0 h 21600"/>
              <a:gd name="T2" fmla="*/ 33 w 21600"/>
              <a:gd name="T3" fmla="*/ 33 h 21600"/>
              <a:gd name="T4" fmla="*/ 0 w 21600"/>
              <a:gd name="T5" fmla="*/ 33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79A7AD"/>
          </a:solidFill>
          <a:ln>
            <a:noFill/>
          </a:ln>
          <a:extLst/>
        </p:spPr>
        <p:txBody>
          <a:bodyPr wrap="none" lIns="82808" tIns="41403" rIns="82808" bIns="41403" anchor="ctr"/>
          <a:lstStyle/>
          <a:p>
            <a:pPr fontAlgn="base">
              <a:spcBef>
                <a:spcPct val="0"/>
              </a:spcBef>
              <a:spcAft>
                <a:spcPct val="0"/>
              </a:spcAft>
            </a:pPr>
            <a:endParaRPr lang="zh-CN" altLang="en-US" kern="0">
              <a:solidFill>
                <a:schemeClr val="bg1"/>
              </a:solidFill>
              <a:latin typeface="微软雅黑" pitchFamily="34" charset="-122"/>
              <a:ea typeface="微软雅黑" pitchFamily="34" charset="-122"/>
            </a:endParaRPr>
          </a:p>
        </p:txBody>
      </p:sp>
      <p:sp>
        <p:nvSpPr>
          <p:cNvPr id="4" name="Line 8"/>
          <p:cNvSpPr>
            <a:spLocks noChangeShapeType="1"/>
          </p:cNvSpPr>
          <p:nvPr/>
        </p:nvSpPr>
        <p:spPr bwMode="auto">
          <a:xfrm flipH="1" flipV="1">
            <a:off x="2941093" y="778647"/>
            <a:ext cx="0" cy="1458802"/>
          </a:xfrm>
          <a:prstGeom prst="line">
            <a:avLst/>
          </a:prstGeom>
          <a:noFill/>
          <a:ln w="19050">
            <a:solidFill>
              <a:schemeClr val="accent5">
                <a:lumMod val="75000"/>
              </a:schemeClr>
            </a:solidFill>
            <a:round/>
            <a:headEnd/>
            <a:tailEnd/>
          </a:ln>
          <a:extLst>
            <a:ext uri="{909E8E84-426E-40DD-AFC4-6F175D3DCCD1}">
              <a14:hiddenFill xmlns:a14="http://schemas.microsoft.com/office/drawing/2010/main">
                <a:noFill/>
              </a14:hiddenFill>
            </a:ext>
          </a:extLst>
        </p:spPr>
        <p:txBody>
          <a:bodyPr wrap="none" lIns="82808" tIns="41403" rIns="82808" bIns="41403" anchor="ctr"/>
          <a:lstStyle/>
          <a:p>
            <a:pPr latinLnBrk="1">
              <a:defRPr/>
            </a:pPr>
            <a:endParaRPr kumimoji="1" lang="zh-CN" altLang="en-US" kern="0" smtClean="0">
              <a:solidFill>
                <a:srgbClr val="000000"/>
              </a:solidFill>
              <a:latin typeface="굴림" pitchFamily="34" charset="-127"/>
              <a:ea typeface="굴림" pitchFamily="34" charset="-127"/>
            </a:endParaRPr>
          </a:p>
        </p:txBody>
      </p:sp>
      <p:sp>
        <p:nvSpPr>
          <p:cNvPr id="5" name="Line 9"/>
          <p:cNvSpPr>
            <a:spLocks noChangeShapeType="1"/>
          </p:cNvSpPr>
          <p:nvPr/>
        </p:nvSpPr>
        <p:spPr bwMode="auto">
          <a:xfrm flipV="1">
            <a:off x="2940233" y="2246573"/>
            <a:ext cx="1597140" cy="0"/>
          </a:xfrm>
          <a:prstGeom prst="line">
            <a:avLst/>
          </a:prstGeom>
          <a:noFill/>
          <a:ln w="19050">
            <a:solidFill>
              <a:schemeClr val="accent5">
                <a:lumMod val="75000"/>
              </a:schemeClr>
            </a:solidFill>
            <a:round/>
            <a:headEnd/>
            <a:tailEnd/>
          </a:ln>
          <a:extLst>
            <a:ext uri="{909E8E84-426E-40DD-AFC4-6F175D3DCCD1}">
              <a14:hiddenFill xmlns:a14="http://schemas.microsoft.com/office/drawing/2010/main">
                <a:noFill/>
              </a14:hiddenFill>
            </a:ext>
          </a:extLst>
        </p:spPr>
        <p:txBody>
          <a:bodyPr wrap="none" lIns="82808" tIns="41403" rIns="82808" bIns="41403" anchor="ctr"/>
          <a:lstStyle/>
          <a:p>
            <a:pPr latinLnBrk="1">
              <a:defRPr/>
            </a:pPr>
            <a:endParaRPr kumimoji="1" lang="zh-CN" altLang="en-US" kern="0" smtClean="0">
              <a:solidFill>
                <a:srgbClr val="000000"/>
              </a:solidFill>
              <a:latin typeface="굴림" pitchFamily="34" charset="-127"/>
              <a:ea typeface="굴림" pitchFamily="34" charset="-127"/>
            </a:endParaRPr>
          </a:p>
        </p:txBody>
      </p:sp>
      <p:sp>
        <p:nvSpPr>
          <p:cNvPr id="6" name="Arc 10"/>
          <p:cNvSpPr>
            <a:spLocks/>
          </p:cNvSpPr>
          <p:nvPr/>
        </p:nvSpPr>
        <p:spPr bwMode="auto">
          <a:xfrm>
            <a:off x="2940233" y="996782"/>
            <a:ext cx="1258748" cy="1266842"/>
          </a:xfrm>
          <a:custGeom>
            <a:avLst/>
            <a:gdLst>
              <a:gd name="T0" fmla="*/ 0 w 21600"/>
              <a:gd name="T1" fmla="*/ 0 h 21600"/>
              <a:gd name="T2" fmla="*/ 42 w 21600"/>
              <a:gd name="T3" fmla="*/ 42 h 21600"/>
              <a:gd name="T4" fmla="*/ 0 w 21600"/>
              <a:gd name="T5" fmla="*/ 42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1750" cap="rnd">
            <a:solidFill>
              <a:srgbClr val="79A7AD"/>
            </a:solidFill>
            <a:prstDash val="sysDot"/>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wrap="none" lIns="82808" tIns="41403" rIns="82808" bIns="41403" anchor="ctr"/>
          <a:lstStyle/>
          <a:p>
            <a:pPr latinLnBrk="1">
              <a:defRPr/>
            </a:pPr>
            <a:endParaRPr kumimoji="1" lang="zh-CN" altLang="en-US" kern="0" smtClean="0">
              <a:solidFill>
                <a:srgbClr val="000000"/>
              </a:solidFill>
              <a:latin typeface="굴림" pitchFamily="34" charset="-127"/>
              <a:ea typeface="굴림" pitchFamily="34" charset="-127"/>
            </a:endParaRPr>
          </a:p>
        </p:txBody>
      </p:sp>
      <p:sp>
        <p:nvSpPr>
          <p:cNvPr id="7" name="Oval 11"/>
          <p:cNvSpPr>
            <a:spLocks noChangeArrowheads="1"/>
          </p:cNvSpPr>
          <p:nvPr/>
        </p:nvSpPr>
        <p:spPr bwMode="auto">
          <a:xfrm>
            <a:off x="2837349" y="2147860"/>
            <a:ext cx="195509" cy="197426"/>
          </a:xfrm>
          <a:prstGeom prst="ellipse">
            <a:avLst/>
          </a:prstGeom>
          <a:solidFill>
            <a:srgbClr val="FFFFFF"/>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lIns="82808" tIns="41403" rIns="82808" bIns="41403" anchor="ctr"/>
          <a:lstStyle/>
          <a:p>
            <a:pPr latinLnBrk="1">
              <a:defRPr/>
            </a:pPr>
            <a:endParaRPr kumimoji="1" lang="zh-CN" altLang="en-US" kern="0" smtClean="0">
              <a:solidFill>
                <a:srgbClr val="000000"/>
              </a:solidFill>
              <a:latin typeface="굴림" pitchFamily="34" charset="-127"/>
              <a:ea typeface="굴림" pitchFamily="34" charset="-127"/>
            </a:endParaRPr>
          </a:p>
        </p:txBody>
      </p:sp>
      <p:sp>
        <p:nvSpPr>
          <p:cNvPr id="8" name="Text Box 12"/>
          <p:cNvSpPr txBox="1">
            <a:spLocks noChangeArrowheads="1"/>
          </p:cNvSpPr>
          <p:nvPr/>
        </p:nvSpPr>
        <p:spPr bwMode="auto">
          <a:xfrm>
            <a:off x="3003486" y="1571725"/>
            <a:ext cx="914804" cy="641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808" tIns="41403" rIns="82808" bIns="41403">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eaLnBrk="1" latinLnBrk="1" hangingPunct="1">
              <a:defRPr/>
            </a:pPr>
            <a:r>
              <a:rPr lang="en-US" altLang="ko-KR" sz="3600" kern="0" dirty="0">
                <a:solidFill>
                  <a:schemeClr val="bg1"/>
                </a:solidFill>
                <a:latin typeface="Arial Black" pitchFamily="34" charset="0"/>
              </a:rPr>
              <a:t>1/3</a:t>
            </a:r>
            <a:endParaRPr lang="en-US" altLang="ko-KR" sz="2500" kern="0" dirty="0">
              <a:solidFill>
                <a:schemeClr val="bg1"/>
              </a:solidFill>
              <a:latin typeface="Arial Black" pitchFamily="34" charset="0"/>
            </a:endParaRPr>
          </a:p>
        </p:txBody>
      </p:sp>
      <p:sp>
        <p:nvSpPr>
          <p:cNvPr id="9" name="Oval 16"/>
          <p:cNvSpPr>
            <a:spLocks noChangeArrowheads="1"/>
          </p:cNvSpPr>
          <p:nvPr/>
        </p:nvSpPr>
        <p:spPr bwMode="auto">
          <a:xfrm>
            <a:off x="5182893" y="1108949"/>
            <a:ext cx="2275480" cy="2275251"/>
          </a:xfrm>
          <a:prstGeom prst="ellipse">
            <a:avLst/>
          </a:prstGeom>
          <a:solidFill>
            <a:srgbClr val="79A7AD"/>
          </a:solidFill>
          <a:ln>
            <a:noFill/>
          </a:ln>
          <a:extLst/>
        </p:spPr>
        <p:txBody>
          <a:bodyPr wrap="none" lIns="82808" tIns="41403" rIns="82808" bIns="41403" anchor="ctr"/>
          <a:lstStyle/>
          <a:p>
            <a:pPr fontAlgn="base">
              <a:spcBef>
                <a:spcPct val="0"/>
              </a:spcBef>
              <a:spcAft>
                <a:spcPct val="0"/>
              </a:spcAft>
            </a:pPr>
            <a:endParaRPr lang="zh-CN" altLang="en-US" kern="0">
              <a:solidFill>
                <a:schemeClr val="bg1"/>
              </a:solidFill>
              <a:latin typeface="微软雅黑" pitchFamily="34" charset="-122"/>
              <a:ea typeface="微软雅黑" pitchFamily="34" charset="-122"/>
            </a:endParaRPr>
          </a:p>
        </p:txBody>
      </p:sp>
      <p:sp>
        <p:nvSpPr>
          <p:cNvPr id="10" name="Arc 17"/>
          <p:cNvSpPr>
            <a:spLocks/>
          </p:cNvSpPr>
          <p:nvPr/>
        </p:nvSpPr>
        <p:spPr bwMode="auto">
          <a:xfrm>
            <a:off x="6325761" y="1108949"/>
            <a:ext cx="1137740" cy="1138128"/>
          </a:xfrm>
          <a:custGeom>
            <a:avLst/>
            <a:gdLst>
              <a:gd name="T0" fmla="*/ 0 w 21600"/>
              <a:gd name="T1" fmla="*/ 0 h 21600"/>
              <a:gd name="T2" fmla="*/ 33 w 21600"/>
              <a:gd name="T3" fmla="*/ 33 h 21600"/>
              <a:gd name="T4" fmla="*/ 0 w 21600"/>
              <a:gd name="T5" fmla="*/ 33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wrap="none" lIns="82808" tIns="41403" rIns="82808" bIns="41403" anchor="ctr"/>
          <a:lstStyle/>
          <a:p>
            <a:pPr latinLnBrk="1">
              <a:defRPr/>
            </a:pPr>
            <a:endParaRPr kumimoji="1" lang="zh-CN" altLang="en-US" kern="0" smtClean="0">
              <a:solidFill>
                <a:srgbClr val="000000"/>
              </a:solidFill>
              <a:latin typeface="굴림" pitchFamily="34" charset="-127"/>
              <a:ea typeface="굴림" pitchFamily="34" charset="-127"/>
            </a:endParaRPr>
          </a:p>
        </p:txBody>
      </p:sp>
      <p:sp>
        <p:nvSpPr>
          <p:cNvPr id="11" name="Line 18"/>
          <p:cNvSpPr>
            <a:spLocks noChangeShapeType="1"/>
          </p:cNvSpPr>
          <p:nvPr/>
        </p:nvSpPr>
        <p:spPr bwMode="auto">
          <a:xfrm flipV="1">
            <a:off x="6325761" y="667173"/>
            <a:ext cx="0" cy="1579401"/>
          </a:xfrm>
          <a:prstGeom prst="line">
            <a:avLst/>
          </a:prstGeom>
          <a:noFill/>
          <a:ln w="19050">
            <a:solidFill>
              <a:schemeClr val="accent5">
                <a:lumMod val="75000"/>
              </a:schemeClr>
            </a:solidFill>
            <a:round/>
            <a:headEnd/>
            <a:tailEnd/>
          </a:ln>
          <a:extLst>
            <a:ext uri="{909E8E84-426E-40DD-AFC4-6F175D3DCCD1}">
              <a14:hiddenFill xmlns:a14="http://schemas.microsoft.com/office/drawing/2010/main">
                <a:noFill/>
              </a14:hiddenFill>
            </a:ext>
          </a:extLst>
        </p:spPr>
        <p:txBody>
          <a:bodyPr wrap="none" lIns="82808" tIns="41403" rIns="82808" bIns="41403" anchor="ctr"/>
          <a:lstStyle/>
          <a:p>
            <a:pPr latinLnBrk="1">
              <a:defRPr/>
            </a:pPr>
            <a:endParaRPr kumimoji="1" lang="zh-CN" altLang="en-US" kern="0" smtClean="0">
              <a:solidFill>
                <a:srgbClr val="000000"/>
              </a:solidFill>
              <a:latin typeface="굴림" pitchFamily="34" charset="-127"/>
              <a:ea typeface="굴림" pitchFamily="34" charset="-127"/>
            </a:endParaRPr>
          </a:p>
        </p:txBody>
      </p:sp>
      <p:sp>
        <p:nvSpPr>
          <p:cNvPr id="12" name="Line 19"/>
          <p:cNvSpPr>
            <a:spLocks noChangeShapeType="1"/>
          </p:cNvSpPr>
          <p:nvPr/>
        </p:nvSpPr>
        <p:spPr bwMode="auto">
          <a:xfrm flipV="1">
            <a:off x="6325762" y="2246573"/>
            <a:ext cx="1597140" cy="0"/>
          </a:xfrm>
          <a:prstGeom prst="line">
            <a:avLst/>
          </a:prstGeom>
          <a:noFill/>
          <a:ln w="19050">
            <a:solidFill>
              <a:schemeClr val="accent5">
                <a:lumMod val="75000"/>
              </a:schemeClr>
            </a:solidFill>
            <a:round/>
            <a:headEnd/>
            <a:tailEnd/>
          </a:ln>
          <a:extLst>
            <a:ext uri="{909E8E84-426E-40DD-AFC4-6F175D3DCCD1}">
              <a14:hiddenFill xmlns:a14="http://schemas.microsoft.com/office/drawing/2010/main">
                <a:noFill/>
              </a14:hiddenFill>
            </a:ext>
          </a:extLst>
        </p:spPr>
        <p:txBody>
          <a:bodyPr wrap="none" lIns="82808" tIns="41403" rIns="82808" bIns="41403" anchor="ctr"/>
          <a:lstStyle/>
          <a:p>
            <a:pPr latinLnBrk="1">
              <a:defRPr/>
            </a:pPr>
            <a:endParaRPr kumimoji="1" lang="zh-CN" altLang="en-US" kern="0" smtClean="0">
              <a:solidFill>
                <a:srgbClr val="000000"/>
              </a:solidFill>
              <a:latin typeface="굴림" pitchFamily="34" charset="-127"/>
              <a:ea typeface="굴림" pitchFamily="34" charset="-127"/>
            </a:endParaRPr>
          </a:p>
        </p:txBody>
      </p:sp>
      <p:sp>
        <p:nvSpPr>
          <p:cNvPr id="13" name="Arc 20"/>
          <p:cNvSpPr>
            <a:spLocks/>
          </p:cNvSpPr>
          <p:nvPr/>
        </p:nvSpPr>
        <p:spPr bwMode="auto">
          <a:xfrm>
            <a:off x="4961507" y="923352"/>
            <a:ext cx="2737132" cy="2661937"/>
          </a:xfrm>
          <a:custGeom>
            <a:avLst/>
            <a:gdLst>
              <a:gd name="T0" fmla="*/ 84 w 43200"/>
              <a:gd name="T1" fmla="*/ 42 h 43200"/>
              <a:gd name="T2" fmla="*/ 42 w 43200"/>
              <a:gd name="T3" fmla="*/ 0 h 43200"/>
              <a:gd name="T4" fmla="*/ 42 w 43200"/>
              <a:gd name="T5" fmla="*/ 42 h 43200"/>
              <a:gd name="T6" fmla="*/ 0 60000 65536"/>
              <a:gd name="T7" fmla="*/ 0 60000 65536"/>
              <a:gd name="T8" fmla="*/ 0 60000 65536"/>
              <a:gd name="T9" fmla="*/ 0 w 43200"/>
              <a:gd name="T10" fmla="*/ 0 h 43200"/>
              <a:gd name="T11" fmla="*/ 43200 w 43200"/>
              <a:gd name="T12" fmla="*/ 43200 h 43200"/>
            </a:gdLst>
            <a:ahLst/>
            <a:cxnLst>
              <a:cxn ang="T6">
                <a:pos x="T0" y="T1"/>
              </a:cxn>
              <a:cxn ang="T7">
                <a:pos x="T2" y="T3"/>
              </a:cxn>
              <a:cxn ang="T8">
                <a:pos x="T4" y="T5"/>
              </a:cxn>
            </a:cxnLst>
            <a:rect l="T9" t="T10" r="T11" b="T12"/>
            <a:pathLst>
              <a:path w="43200" h="43200" fill="none" extrusionOk="0">
                <a:moveTo>
                  <a:pt x="43199" y="21644"/>
                </a:moveTo>
                <a:cubicBezTo>
                  <a:pt x="43175" y="33556"/>
                  <a:pt x="33511" y="43199"/>
                  <a:pt x="21600" y="43200"/>
                </a:cubicBezTo>
                <a:cubicBezTo>
                  <a:pt x="9670" y="43200"/>
                  <a:pt x="0" y="33529"/>
                  <a:pt x="0" y="21600"/>
                </a:cubicBezTo>
                <a:cubicBezTo>
                  <a:pt x="-1" y="9688"/>
                  <a:pt x="9643" y="24"/>
                  <a:pt x="21555" y="0"/>
                </a:cubicBezTo>
              </a:path>
              <a:path w="43200" h="43200" stroke="0" extrusionOk="0">
                <a:moveTo>
                  <a:pt x="43199" y="21644"/>
                </a:moveTo>
                <a:cubicBezTo>
                  <a:pt x="43175" y="33556"/>
                  <a:pt x="33511" y="43199"/>
                  <a:pt x="21600" y="43200"/>
                </a:cubicBezTo>
                <a:cubicBezTo>
                  <a:pt x="9670" y="43200"/>
                  <a:pt x="0" y="33529"/>
                  <a:pt x="0" y="21600"/>
                </a:cubicBezTo>
                <a:cubicBezTo>
                  <a:pt x="-1" y="9688"/>
                  <a:pt x="9643" y="24"/>
                  <a:pt x="21555" y="0"/>
                </a:cubicBezTo>
                <a:lnTo>
                  <a:pt x="21600" y="21600"/>
                </a:lnTo>
                <a:close/>
              </a:path>
            </a:pathLst>
          </a:custGeom>
          <a:noFill/>
          <a:ln w="31750" cap="rnd">
            <a:solidFill>
              <a:srgbClr val="79A7AD"/>
            </a:solidFill>
            <a:prstDash val="sysDot"/>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wrap="none" lIns="82808" tIns="41403" rIns="82808" bIns="41403" anchor="ctr"/>
          <a:lstStyle/>
          <a:p>
            <a:pPr latinLnBrk="1">
              <a:defRPr/>
            </a:pPr>
            <a:endParaRPr kumimoji="1" lang="zh-CN" altLang="en-US" kern="0" smtClean="0">
              <a:solidFill>
                <a:srgbClr val="000000"/>
              </a:solidFill>
              <a:latin typeface="굴림" pitchFamily="34" charset="-127"/>
              <a:ea typeface="굴림" pitchFamily="34" charset="-127"/>
            </a:endParaRPr>
          </a:p>
        </p:txBody>
      </p:sp>
      <p:sp>
        <p:nvSpPr>
          <p:cNvPr id="14" name="Rectangle 9"/>
          <p:cNvSpPr>
            <a:spLocks noChangeArrowheads="1"/>
          </p:cNvSpPr>
          <p:nvPr/>
        </p:nvSpPr>
        <p:spPr bwMode="auto">
          <a:xfrm>
            <a:off x="2033432" y="3628183"/>
            <a:ext cx="1914842" cy="693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808" tIns="41403" rIns="82808" bIns="41403">
            <a:spAutoFit/>
          </a:bodyPr>
          <a:lstStyle/>
          <a:p>
            <a:pPr fontAlgn="base">
              <a:lnSpc>
                <a:spcPct val="120000"/>
              </a:lnSpc>
              <a:spcBef>
                <a:spcPct val="0"/>
              </a:spcBef>
              <a:spcAft>
                <a:spcPct val="0"/>
              </a:spcAft>
              <a:buFontTx/>
              <a:buChar char="•"/>
            </a:pPr>
            <a:r>
              <a:rPr lang="zh-CN" altLang="en-US" sz="1100" dirty="0">
                <a:solidFill>
                  <a:srgbClr val="000000">
                    <a:lumMod val="95000"/>
                    <a:lumOff val="5000"/>
                  </a:srgbClr>
                </a:solidFill>
                <a:latin typeface="微软雅黑" panose="020B0503020204020204" pitchFamily="34" charset="-122"/>
                <a:ea typeface="微软雅黑" panose="020B0503020204020204" pitchFamily="34" charset="-122"/>
              </a:rPr>
              <a:t>单击此处添加段落文字内容</a:t>
            </a:r>
          </a:p>
          <a:p>
            <a:pPr fontAlgn="base">
              <a:lnSpc>
                <a:spcPct val="120000"/>
              </a:lnSpc>
              <a:spcBef>
                <a:spcPct val="0"/>
              </a:spcBef>
              <a:spcAft>
                <a:spcPct val="0"/>
              </a:spcAft>
              <a:buFontTx/>
              <a:buChar char="•"/>
            </a:pPr>
            <a:r>
              <a:rPr lang="zh-CN" altLang="en-US" sz="1100" dirty="0">
                <a:solidFill>
                  <a:srgbClr val="000000">
                    <a:lumMod val="95000"/>
                    <a:lumOff val="5000"/>
                  </a:srgbClr>
                </a:solidFill>
                <a:latin typeface="微软雅黑" panose="020B0503020204020204" pitchFamily="34" charset="-122"/>
                <a:ea typeface="微软雅黑" panose="020B0503020204020204" pitchFamily="34" charset="-122"/>
              </a:rPr>
              <a:t>单击此处添加段落文字内容</a:t>
            </a:r>
          </a:p>
          <a:p>
            <a:pPr fontAlgn="base">
              <a:lnSpc>
                <a:spcPct val="120000"/>
              </a:lnSpc>
              <a:spcBef>
                <a:spcPct val="0"/>
              </a:spcBef>
              <a:spcAft>
                <a:spcPct val="0"/>
              </a:spcAft>
              <a:buFontTx/>
              <a:buChar char="•"/>
            </a:pPr>
            <a:r>
              <a:rPr lang="zh-CN" altLang="en-US" sz="1100" dirty="0">
                <a:solidFill>
                  <a:srgbClr val="000000">
                    <a:lumMod val="95000"/>
                    <a:lumOff val="5000"/>
                  </a:srgbClr>
                </a:solidFill>
                <a:latin typeface="微软雅黑" panose="020B0503020204020204" pitchFamily="34" charset="-122"/>
                <a:ea typeface="微软雅黑" panose="020B0503020204020204" pitchFamily="34" charset="-122"/>
              </a:rPr>
              <a:t>单击此处添加段落文字内容</a:t>
            </a:r>
          </a:p>
        </p:txBody>
      </p:sp>
      <p:sp>
        <p:nvSpPr>
          <p:cNvPr id="15" name="Rectangle 10"/>
          <p:cNvSpPr>
            <a:spLocks noChangeArrowheads="1"/>
          </p:cNvSpPr>
          <p:nvPr/>
        </p:nvSpPr>
        <p:spPr bwMode="auto">
          <a:xfrm>
            <a:off x="5359302" y="3628183"/>
            <a:ext cx="1914842" cy="693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808" tIns="41403" rIns="82808" bIns="41403">
            <a:spAutoFit/>
          </a:bodyPr>
          <a:lstStyle/>
          <a:p>
            <a:pPr fontAlgn="base">
              <a:lnSpc>
                <a:spcPct val="120000"/>
              </a:lnSpc>
              <a:spcBef>
                <a:spcPct val="0"/>
              </a:spcBef>
              <a:spcAft>
                <a:spcPct val="0"/>
              </a:spcAft>
              <a:buFontTx/>
              <a:buChar char="•"/>
            </a:pPr>
            <a:r>
              <a:rPr lang="zh-CN" altLang="en-US" sz="1100" dirty="0">
                <a:solidFill>
                  <a:srgbClr val="000000"/>
                </a:solidFill>
                <a:latin typeface="微软雅黑" panose="020B0503020204020204" pitchFamily="34" charset="-122"/>
                <a:ea typeface="微软雅黑" panose="020B0503020204020204" pitchFamily="34" charset="-122"/>
              </a:rPr>
              <a:t>单击此处添加段落文字内容</a:t>
            </a:r>
          </a:p>
          <a:p>
            <a:pPr fontAlgn="base">
              <a:lnSpc>
                <a:spcPct val="120000"/>
              </a:lnSpc>
              <a:spcBef>
                <a:spcPct val="0"/>
              </a:spcBef>
              <a:spcAft>
                <a:spcPct val="0"/>
              </a:spcAft>
              <a:buFontTx/>
              <a:buChar char="•"/>
            </a:pPr>
            <a:r>
              <a:rPr lang="zh-CN" altLang="en-US" sz="1100" dirty="0">
                <a:solidFill>
                  <a:srgbClr val="000000"/>
                </a:solidFill>
                <a:latin typeface="微软雅黑" panose="020B0503020204020204" pitchFamily="34" charset="-122"/>
                <a:ea typeface="微软雅黑" panose="020B0503020204020204" pitchFamily="34" charset="-122"/>
              </a:rPr>
              <a:t>单击此处添加段落文字内容</a:t>
            </a:r>
          </a:p>
          <a:p>
            <a:pPr fontAlgn="base">
              <a:lnSpc>
                <a:spcPct val="120000"/>
              </a:lnSpc>
              <a:spcBef>
                <a:spcPct val="0"/>
              </a:spcBef>
              <a:spcAft>
                <a:spcPct val="0"/>
              </a:spcAft>
              <a:buFontTx/>
              <a:buChar char="•"/>
            </a:pPr>
            <a:r>
              <a:rPr lang="zh-CN" altLang="en-US" sz="1100" dirty="0">
                <a:solidFill>
                  <a:srgbClr val="000000"/>
                </a:solidFill>
                <a:latin typeface="微软雅黑" panose="020B0503020204020204" pitchFamily="34" charset="-122"/>
                <a:ea typeface="微软雅黑" panose="020B0503020204020204" pitchFamily="34" charset="-122"/>
              </a:rPr>
              <a:t>单击此处添加段落文字内容</a:t>
            </a:r>
          </a:p>
        </p:txBody>
      </p:sp>
      <p:sp>
        <p:nvSpPr>
          <p:cNvPr id="16" name="Text Box 12"/>
          <p:cNvSpPr txBox="1">
            <a:spLocks noChangeArrowheads="1"/>
          </p:cNvSpPr>
          <p:nvPr/>
        </p:nvSpPr>
        <p:spPr bwMode="auto">
          <a:xfrm>
            <a:off x="6419204" y="1571725"/>
            <a:ext cx="914804" cy="641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808" tIns="41403" rIns="82808" bIns="41403">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eaLnBrk="1" latinLnBrk="1" hangingPunct="1">
              <a:defRPr/>
            </a:pPr>
            <a:r>
              <a:rPr lang="en-US" altLang="ko-KR" sz="3600" kern="0" dirty="0">
                <a:solidFill>
                  <a:srgbClr val="000000"/>
                </a:solidFill>
                <a:latin typeface="Arial Black" pitchFamily="34" charset="0"/>
              </a:rPr>
              <a:t>2/3</a:t>
            </a:r>
            <a:endParaRPr lang="en-US" altLang="ko-KR" sz="2500" kern="0" dirty="0">
              <a:solidFill>
                <a:srgbClr val="000000"/>
              </a:solidFill>
              <a:latin typeface="Arial Black" pitchFamily="34" charset="0"/>
            </a:endParaRPr>
          </a:p>
        </p:txBody>
      </p:sp>
      <p:sp>
        <p:nvSpPr>
          <p:cNvPr id="17" name="矩形 16"/>
          <p:cNvSpPr/>
          <p:nvPr/>
        </p:nvSpPr>
        <p:spPr>
          <a:xfrm>
            <a:off x="2292608" y="2559819"/>
            <a:ext cx="1295250" cy="452947"/>
          </a:xfrm>
          <a:prstGeom prst="rect">
            <a:avLst/>
          </a:prstGeom>
        </p:spPr>
        <p:txBody>
          <a:bodyPr lIns="82808" tIns="41403" rIns="82808" bIns="41403">
            <a:spAutoFit/>
          </a:bodyPr>
          <a:lstStyle/>
          <a:p>
            <a:pPr marL="0" lvl="2" algn="ctr" defTabSz="826637" eaLnBrk="0" hangingPunct="0">
              <a:buClr>
                <a:srgbClr val="0070C0"/>
              </a:buClr>
              <a:buSzPct val="80000"/>
              <a:tabLst>
                <a:tab pos="123636" algn="l"/>
              </a:tabLst>
              <a:defRPr/>
            </a:pPr>
            <a:r>
              <a:rPr lang="zh-CN" altLang="en-US" sz="1200" b="1" spc="45" dirty="0">
                <a:ln w="11430"/>
                <a:solidFill>
                  <a:srgbClr val="FFFFFF"/>
                </a:solidFill>
                <a:latin typeface="微软雅黑" pitchFamily="34" charset="-122"/>
                <a:ea typeface="微软雅黑" pitchFamily="34" charset="-122"/>
              </a:rPr>
              <a:t>点击添加文本点击添加文本</a:t>
            </a:r>
          </a:p>
        </p:txBody>
      </p:sp>
      <p:sp>
        <p:nvSpPr>
          <p:cNvPr id="18" name="矩形 17"/>
          <p:cNvSpPr/>
          <p:nvPr/>
        </p:nvSpPr>
        <p:spPr>
          <a:xfrm>
            <a:off x="5682449" y="2559819"/>
            <a:ext cx="1295250" cy="452947"/>
          </a:xfrm>
          <a:prstGeom prst="rect">
            <a:avLst/>
          </a:prstGeom>
        </p:spPr>
        <p:txBody>
          <a:bodyPr lIns="82808" tIns="41403" rIns="82808" bIns="41403">
            <a:spAutoFit/>
          </a:bodyPr>
          <a:lstStyle/>
          <a:p>
            <a:pPr marL="0" lvl="2" algn="ctr" defTabSz="826637" eaLnBrk="0" hangingPunct="0">
              <a:buClr>
                <a:srgbClr val="0070C0"/>
              </a:buClr>
              <a:buSzPct val="80000"/>
              <a:tabLst>
                <a:tab pos="123636" algn="l"/>
              </a:tabLst>
              <a:defRPr/>
            </a:pPr>
            <a:r>
              <a:rPr lang="zh-CN" altLang="en-US" sz="1200" b="1" spc="45" dirty="0">
                <a:ln w="11430"/>
                <a:solidFill>
                  <a:srgbClr val="FFFFFF"/>
                </a:solidFill>
                <a:latin typeface="微软雅黑" pitchFamily="34" charset="-122"/>
                <a:ea typeface="微软雅黑" pitchFamily="34" charset="-122"/>
              </a:rPr>
              <a:t>点击添加文本点击添加文本</a:t>
            </a:r>
          </a:p>
        </p:txBody>
      </p:sp>
    </p:spTree>
    <p:extLst>
      <p:ext uri="{BB962C8B-B14F-4D97-AF65-F5344CB8AC3E}">
        <p14:creationId xmlns:p14="http://schemas.microsoft.com/office/powerpoint/2010/main" val="1185553552"/>
      </p:ext>
    </p:extLst>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500"/>
                                        <p:tgtEl>
                                          <p:spTgt spid="4"/>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1500"/>
                            </p:stCondLst>
                            <p:childTnLst>
                              <p:par>
                                <p:cTn id="21" presetID="18" presetClass="entr" presetSubtype="3"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strips(upRight)">
                                      <p:cBhvr>
                                        <p:cTn id="23" dur="500"/>
                                        <p:tgtEl>
                                          <p:spTgt spid="3"/>
                                        </p:tgtEl>
                                      </p:cBhvr>
                                    </p:animEffect>
                                  </p:childTnLst>
                                </p:cTn>
                              </p:par>
                            </p:childTnLst>
                          </p:cTn>
                        </p:par>
                        <p:par>
                          <p:cTn id="24" fill="hold">
                            <p:stCondLst>
                              <p:cond delay="2000"/>
                            </p:stCondLst>
                            <p:childTnLst>
                              <p:par>
                                <p:cTn id="25" presetID="22" presetClass="entr" presetSubtype="4"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500"/>
                                        <p:tgtEl>
                                          <p:spTgt spid="6"/>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anim calcmode="lin" valueType="num">
                                      <p:cBhvr>
                                        <p:cTn id="31" dur="500" fill="hold"/>
                                        <p:tgtEl>
                                          <p:spTgt spid="8"/>
                                        </p:tgtEl>
                                        <p:attrNameLst>
                                          <p:attrName>ppt_x</p:attrName>
                                        </p:attrNameLst>
                                      </p:cBhvr>
                                      <p:tavLst>
                                        <p:tav tm="0">
                                          <p:val>
                                            <p:strVal val="#ppt_x"/>
                                          </p:val>
                                        </p:tav>
                                        <p:tav tm="100000">
                                          <p:val>
                                            <p:strVal val="#ppt_x"/>
                                          </p:val>
                                        </p:tav>
                                      </p:tavLst>
                                    </p:anim>
                                    <p:anim calcmode="lin" valueType="num">
                                      <p:cBhvr>
                                        <p:cTn id="32" dur="500" fill="hold"/>
                                        <p:tgtEl>
                                          <p:spTgt spid="8"/>
                                        </p:tgtEl>
                                        <p:attrNameLst>
                                          <p:attrName>ppt_y</p:attrName>
                                        </p:attrNameLst>
                                      </p:cBhvr>
                                      <p:tavLst>
                                        <p:tav tm="0">
                                          <p:val>
                                            <p:strVal val="#ppt_y+.1"/>
                                          </p:val>
                                        </p:tav>
                                        <p:tav tm="100000">
                                          <p:val>
                                            <p:strVal val="#ppt_y"/>
                                          </p:val>
                                        </p:tav>
                                      </p:tavLst>
                                    </p:anim>
                                  </p:childTnLst>
                                </p:cTn>
                              </p:par>
                              <p:par>
                                <p:cTn id="33" presetID="53" presetClass="entr" presetSubtype="16"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p:cTn id="35" dur="500" fill="hold"/>
                                        <p:tgtEl>
                                          <p:spTgt spid="17"/>
                                        </p:tgtEl>
                                        <p:attrNameLst>
                                          <p:attrName>ppt_w</p:attrName>
                                        </p:attrNameLst>
                                      </p:cBhvr>
                                      <p:tavLst>
                                        <p:tav tm="0">
                                          <p:val>
                                            <p:fltVal val="0"/>
                                          </p:val>
                                        </p:tav>
                                        <p:tav tm="100000">
                                          <p:val>
                                            <p:strVal val="#ppt_w"/>
                                          </p:val>
                                        </p:tav>
                                      </p:tavLst>
                                    </p:anim>
                                    <p:anim calcmode="lin" valueType="num">
                                      <p:cBhvr>
                                        <p:cTn id="36" dur="500" fill="hold"/>
                                        <p:tgtEl>
                                          <p:spTgt spid="17"/>
                                        </p:tgtEl>
                                        <p:attrNameLst>
                                          <p:attrName>ppt_h</p:attrName>
                                        </p:attrNameLst>
                                      </p:cBhvr>
                                      <p:tavLst>
                                        <p:tav tm="0">
                                          <p:val>
                                            <p:fltVal val="0"/>
                                          </p:val>
                                        </p:tav>
                                        <p:tav tm="100000">
                                          <p:val>
                                            <p:strVal val="#ppt_h"/>
                                          </p:val>
                                        </p:tav>
                                      </p:tavLst>
                                    </p:anim>
                                    <p:animEffect transition="in" filter="fade">
                                      <p:cBhvr>
                                        <p:cTn id="37" dur="500"/>
                                        <p:tgtEl>
                                          <p:spTgt spid="17"/>
                                        </p:tgtEl>
                                      </p:cBhvr>
                                    </p:animEffect>
                                  </p:childTnLst>
                                </p:cTn>
                              </p:par>
                            </p:childTnLst>
                          </p:cTn>
                        </p:par>
                        <p:par>
                          <p:cTn id="38" fill="hold">
                            <p:stCondLst>
                              <p:cond delay="2500"/>
                            </p:stCondLst>
                            <p:childTnLst>
                              <p:par>
                                <p:cTn id="39" presetID="23" presetClass="entr" presetSubtype="16"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500" fill="hold"/>
                                        <p:tgtEl>
                                          <p:spTgt spid="9"/>
                                        </p:tgtEl>
                                        <p:attrNameLst>
                                          <p:attrName>ppt_w</p:attrName>
                                        </p:attrNameLst>
                                      </p:cBhvr>
                                      <p:tavLst>
                                        <p:tav tm="0">
                                          <p:val>
                                            <p:fltVal val="0"/>
                                          </p:val>
                                        </p:tav>
                                        <p:tav tm="100000">
                                          <p:val>
                                            <p:strVal val="#ppt_w"/>
                                          </p:val>
                                        </p:tav>
                                      </p:tavLst>
                                    </p:anim>
                                    <p:anim calcmode="lin" valueType="num">
                                      <p:cBhvr>
                                        <p:cTn id="42" dur="500" fill="hold"/>
                                        <p:tgtEl>
                                          <p:spTgt spid="9"/>
                                        </p:tgtEl>
                                        <p:attrNameLst>
                                          <p:attrName>ppt_h</p:attrName>
                                        </p:attrNameLst>
                                      </p:cBhvr>
                                      <p:tavLst>
                                        <p:tav tm="0">
                                          <p:val>
                                            <p:fltVal val="0"/>
                                          </p:val>
                                        </p:tav>
                                        <p:tav tm="100000">
                                          <p:val>
                                            <p:strVal val="#ppt_h"/>
                                          </p:val>
                                        </p:tav>
                                      </p:tavLst>
                                    </p:anim>
                                  </p:childTnLst>
                                </p:cTn>
                              </p:par>
                            </p:childTnLst>
                          </p:cTn>
                        </p:par>
                        <p:par>
                          <p:cTn id="43" fill="hold">
                            <p:stCondLst>
                              <p:cond delay="3000"/>
                            </p:stCondLst>
                            <p:childTnLst>
                              <p:par>
                                <p:cTn id="44" presetID="22" presetClass="entr" presetSubtype="4"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down)">
                                      <p:cBhvr>
                                        <p:cTn id="46" dur="500"/>
                                        <p:tgtEl>
                                          <p:spTgt spid="11"/>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left)">
                                      <p:cBhvr>
                                        <p:cTn id="49" dur="500"/>
                                        <p:tgtEl>
                                          <p:spTgt spid="12"/>
                                        </p:tgtEl>
                                      </p:cBhvr>
                                    </p:animEffect>
                                  </p:childTnLst>
                                </p:cTn>
                              </p:par>
                            </p:childTnLst>
                          </p:cTn>
                        </p:par>
                        <p:par>
                          <p:cTn id="50" fill="hold">
                            <p:stCondLst>
                              <p:cond delay="3500"/>
                            </p:stCondLst>
                            <p:childTnLst>
                              <p:par>
                                <p:cTn id="51" presetID="18" presetClass="entr" presetSubtype="3"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strips(upRight)">
                                      <p:cBhvr>
                                        <p:cTn id="53" dur="500"/>
                                        <p:tgtEl>
                                          <p:spTgt spid="10"/>
                                        </p:tgtEl>
                                      </p:cBhvr>
                                    </p:animEffect>
                                  </p:childTnLst>
                                </p:cTn>
                              </p:par>
                              <p:par>
                                <p:cTn id="54" presetID="42" presetClass="entr" presetSubtype="0"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500"/>
                                        <p:tgtEl>
                                          <p:spTgt spid="16"/>
                                        </p:tgtEl>
                                      </p:cBhvr>
                                    </p:animEffect>
                                    <p:anim calcmode="lin" valueType="num">
                                      <p:cBhvr>
                                        <p:cTn id="57" dur="500" fill="hold"/>
                                        <p:tgtEl>
                                          <p:spTgt spid="16"/>
                                        </p:tgtEl>
                                        <p:attrNameLst>
                                          <p:attrName>ppt_x</p:attrName>
                                        </p:attrNameLst>
                                      </p:cBhvr>
                                      <p:tavLst>
                                        <p:tav tm="0">
                                          <p:val>
                                            <p:strVal val="#ppt_x"/>
                                          </p:val>
                                        </p:tav>
                                        <p:tav tm="100000">
                                          <p:val>
                                            <p:strVal val="#ppt_x"/>
                                          </p:val>
                                        </p:tav>
                                      </p:tavLst>
                                    </p:anim>
                                    <p:anim calcmode="lin" valueType="num">
                                      <p:cBhvr>
                                        <p:cTn id="58" dur="500" fill="hold"/>
                                        <p:tgtEl>
                                          <p:spTgt spid="16"/>
                                        </p:tgtEl>
                                        <p:attrNameLst>
                                          <p:attrName>ppt_y</p:attrName>
                                        </p:attrNameLst>
                                      </p:cBhvr>
                                      <p:tavLst>
                                        <p:tav tm="0">
                                          <p:val>
                                            <p:strVal val="#ppt_y+.1"/>
                                          </p:val>
                                        </p:tav>
                                        <p:tav tm="100000">
                                          <p:val>
                                            <p:strVal val="#ppt_y"/>
                                          </p:val>
                                        </p:tav>
                                      </p:tavLst>
                                    </p:anim>
                                  </p:childTnLst>
                                </p:cTn>
                              </p:par>
                              <p:par>
                                <p:cTn id="59" presetID="53" presetClass="entr" presetSubtype="16"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p:cTn id="61" dur="500" fill="hold"/>
                                        <p:tgtEl>
                                          <p:spTgt spid="18"/>
                                        </p:tgtEl>
                                        <p:attrNameLst>
                                          <p:attrName>ppt_w</p:attrName>
                                        </p:attrNameLst>
                                      </p:cBhvr>
                                      <p:tavLst>
                                        <p:tav tm="0">
                                          <p:val>
                                            <p:fltVal val="0"/>
                                          </p:val>
                                        </p:tav>
                                        <p:tav tm="100000">
                                          <p:val>
                                            <p:strVal val="#ppt_w"/>
                                          </p:val>
                                        </p:tav>
                                      </p:tavLst>
                                    </p:anim>
                                    <p:anim calcmode="lin" valueType="num">
                                      <p:cBhvr>
                                        <p:cTn id="62" dur="500" fill="hold"/>
                                        <p:tgtEl>
                                          <p:spTgt spid="18"/>
                                        </p:tgtEl>
                                        <p:attrNameLst>
                                          <p:attrName>ppt_h</p:attrName>
                                        </p:attrNameLst>
                                      </p:cBhvr>
                                      <p:tavLst>
                                        <p:tav tm="0">
                                          <p:val>
                                            <p:fltVal val="0"/>
                                          </p:val>
                                        </p:tav>
                                        <p:tav tm="100000">
                                          <p:val>
                                            <p:strVal val="#ppt_h"/>
                                          </p:val>
                                        </p:tav>
                                      </p:tavLst>
                                    </p:anim>
                                    <p:animEffect transition="in" filter="fade">
                                      <p:cBhvr>
                                        <p:cTn id="63" dur="500"/>
                                        <p:tgtEl>
                                          <p:spTgt spid="18"/>
                                        </p:tgtEl>
                                      </p:cBhvr>
                                    </p:animEffect>
                                  </p:childTnLst>
                                </p:cTn>
                              </p:par>
                            </p:childTnLst>
                          </p:cTn>
                        </p:par>
                        <p:par>
                          <p:cTn id="64" fill="hold">
                            <p:stCondLst>
                              <p:cond delay="4000"/>
                            </p:stCondLst>
                            <p:childTnLst>
                              <p:par>
                                <p:cTn id="65" presetID="21" presetClass="entr" presetSubtype="1"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wheel(1)">
                                      <p:cBhvr>
                                        <p:cTn id="67" dur="1250"/>
                                        <p:tgtEl>
                                          <p:spTgt spid="13"/>
                                        </p:tgtEl>
                                      </p:cBhvr>
                                    </p:animEffect>
                                  </p:childTnLst>
                                </p:cTn>
                              </p:par>
                            </p:childTnLst>
                          </p:cTn>
                        </p:par>
                        <p:par>
                          <p:cTn id="68" fill="hold">
                            <p:stCondLst>
                              <p:cond delay="5250"/>
                            </p:stCondLst>
                            <p:childTnLst>
                              <p:par>
                                <p:cTn id="69" presetID="22" presetClass="entr" presetSubtype="1" fill="hold" grpId="0" nodeType="after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wipe(up)">
                                      <p:cBhvr>
                                        <p:cTn id="71" dur="750"/>
                                        <p:tgtEl>
                                          <p:spTgt spid="14"/>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wipe(down)">
                                      <p:cBhvr>
                                        <p:cTn id="74"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p:bldP spid="9" grpId="0" animBg="1"/>
      <p:bldP spid="10" grpId="0" animBg="1"/>
      <p:bldP spid="11" grpId="0" animBg="1"/>
      <p:bldP spid="12" grpId="0" animBg="1"/>
      <p:bldP spid="13" grpId="0" animBg="1"/>
      <p:bldP spid="14" grpId="0"/>
      <p:bldP spid="15" grpId="0"/>
      <p:bldP spid="16" grpId="0"/>
      <p:bldP spid="17"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Thinkpad\Desktop\frfrfr.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514508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C:\Users\Thinkpad\Desktop\b.png"/>
          <p:cNvPicPr>
            <a:picLocks noChangeAspect="1" noChangeArrowheads="1"/>
          </p:cNvPicPr>
          <p:nvPr/>
        </p:nvPicPr>
        <p:blipFill>
          <a:blip r:embed="rId4" cstate="print">
            <a:biLevel thresh="25000"/>
            <a:extLst>
              <a:ext uri="{28A0092B-C50C-407E-A947-70E740481C1C}">
                <a14:useLocalDpi xmlns:a14="http://schemas.microsoft.com/office/drawing/2010/main" val="0"/>
              </a:ext>
            </a:extLst>
          </a:blip>
          <a:srcRect/>
          <a:stretch>
            <a:fillRect/>
          </a:stretch>
        </p:blipFill>
        <p:spPr bwMode="auto">
          <a:xfrm>
            <a:off x="1412341" y="2797602"/>
            <a:ext cx="1382319" cy="1400271"/>
          </a:xfrm>
          <a:prstGeom prst="rect">
            <a:avLst/>
          </a:prstGeom>
          <a:noFill/>
          <a:extLst>
            <a:ext uri="{909E8E84-426E-40DD-AFC4-6F175D3DCCD1}">
              <a14:hiddenFill xmlns:a14="http://schemas.microsoft.com/office/drawing/2010/main">
                <a:solidFill>
                  <a:srgbClr val="FFFFFF"/>
                </a:solidFill>
              </a14:hiddenFill>
            </a:ext>
          </a:extLst>
        </p:spPr>
      </p:pic>
      <p:cxnSp>
        <p:nvCxnSpPr>
          <p:cNvPr id="7" name="直接连接符 6"/>
          <p:cNvCxnSpPr/>
          <p:nvPr/>
        </p:nvCxnSpPr>
        <p:spPr>
          <a:xfrm>
            <a:off x="2843808" y="2679818"/>
            <a:ext cx="0" cy="165618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3009596" y="2751882"/>
            <a:ext cx="4216451" cy="50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3038060" y="2740940"/>
            <a:ext cx="3416320" cy="523220"/>
          </a:xfrm>
          <a:prstGeom prst="rect">
            <a:avLst/>
          </a:prstGeom>
          <a:noFill/>
        </p:spPr>
        <p:txBody>
          <a:bodyPr wrap="none" rtlCol="0">
            <a:spAutoFit/>
          </a:bodyPr>
          <a:lstStyle/>
          <a:p>
            <a:r>
              <a:rPr lang="zh-CN" altLang="en-US" sz="2800" b="1" dirty="0" smtClean="0">
                <a:solidFill>
                  <a:srgbClr val="79A7AD"/>
                </a:solidFill>
                <a:latin typeface="微软雅黑" panose="020B0503020204020204" pitchFamily="34" charset="-122"/>
                <a:ea typeface="微软雅黑" panose="020B0503020204020204" pitchFamily="34" charset="-122"/>
              </a:rPr>
              <a:t>一</a:t>
            </a:r>
            <a:r>
              <a:rPr lang="zh-CN" altLang="en-US" sz="2800" b="1" dirty="0">
                <a:solidFill>
                  <a:srgbClr val="79A7AD"/>
                </a:solidFill>
                <a:latin typeface="微软雅黑" panose="020B0503020204020204" pitchFamily="34" charset="-122"/>
                <a:ea typeface="微软雅黑" panose="020B0503020204020204" pitchFamily="34" charset="-122"/>
              </a:rPr>
              <a:t>、上半年工作回顾</a:t>
            </a:r>
          </a:p>
        </p:txBody>
      </p:sp>
      <p:grpSp>
        <p:nvGrpSpPr>
          <p:cNvPr id="10" name="组合 9"/>
          <p:cNvGrpSpPr/>
          <p:nvPr/>
        </p:nvGrpSpPr>
        <p:grpSpPr>
          <a:xfrm>
            <a:off x="3029813" y="3334238"/>
            <a:ext cx="1726025" cy="338554"/>
            <a:chOff x="3009596" y="349591"/>
            <a:chExt cx="1726025" cy="338554"/>
          </a:xfrm>
        </p:grpSpPr>
        <p:grpSp>
          <p:nvGrpSpPr>
            <p:cNvPr id="11" name="组合 10"/>
            <p:cNvGrpSpPr/>
            <p:nvPr/>
          </p:nvGrpSpPr>
          <p:grpSpPr>
            <a:xfrm>
              <a:off x="3009596" y="385319"/>
              <a:ext cx="266260" cy="266260"/>
              <a:chOff x="3009596" y="385319"/>
              <a:chExt cx="266260" cy="266260"/>
            </a:xfrm>
          </p:grpSpPr>
          <p:sp>
            <p:nvSpPr>
              <p:cNvPr id="13" name="椭圆 12"/>
              <p:cNvSpPr/>
              <p:nvPr/>
            </p:nvSpPr>
            <p:spPr>
              <a:xfrm>
                <a:off x="3009596" y="385319"/>
                <a:ext cx="266260" cy="26626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3080055" y="450996"/>
                <a:ext cx="169200" cy="1224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11"/>
            <p:cNvSpPr txBox="1"/>
            <p:nvPr/>
          </p:nvSpPr>
          <p:spPr>
            <a:xfrm>
              <a:off x="3319849" y="349591"/>
              <a:ext cx="1415772" cy="338554"/>
            </a:xfrm>
            <a:prstGeom prst="rect">
              <a:avLst/>
            </a:prstGeom>
            <a:noFill/>
          </p:spPr>
          <p:txBody>
            <a:bodyPr wrap="non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点击添加文字</a:t>
              </a:r>
            </a:p>
          </p:txBody>
        </p:sp>
      </p:grpSp>
      <p:grpSp>
        <p:nvGrpSpPr>
          <p:cNvPr id="15" name="组合 14"/>
          <p:cNvGrpSpPr/>
          <p:nvPr/>
        </p:nvGrpSpPr>
        <p:grpSpPr>
          <a:xfrm>
            <a:off x="3029813" y="3653676"/>
            <a:ext cx="1726025" cy="338554"/>
            <a:chOff x="3009596" y="349591"/>
            <a:chExt cx="1726025" cy="338554"/>
          </a:xfrm>
        </p:grpSpPr>
        <p:grpSp>
          <p:nvGrpSpPr>
            <p:cNvPr id="16" name="组合 15"/>
            <p:cNvGrpSpPr/>
            <p:nvPr/>
          </p:nvGrpSpPr>
          <p:grpSpPr>
            <a:xfrm>
              <a:off x="3009596" y="385319"/>
              <a:ext cx="266260" cy="266260"/>
              <a:chOff x="3009596" y="385319"/>
              <a:chExt cx="266260" cy="266260"/>
            </a:xfrm>
          </p:grpSpPr>
          <p:sp>
            <p:nvSpPr>
              <p:cNvPr id="18" name="椭圆 17"/>
              <p:cNvSpPr/>
              <p:nvPr/>
            </p:nvSpPr>
            <p:spPr>
              <a:xfrm>
                <a:off x="3009596" y="385319"/>
                <a:ext cx="266260" cy="26626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5400000">
                <a:off x="3080055" y="450996"/>
                <a:ext cx="169200" cy="1224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TextBox 16"/>
            <p:cNvSpPr txBox="1"/>
            <p:nvPr/>
          </p:nvSpPr>
          <p:spPr>
            <a:xfrm>
              <a:off x="3319849" y="349591"/>
              <a:ext cx="1415772" cy="338554"/>
            </a:xfrm>
            <a:prstGeom prst="rect">
              <a:avLst/>
            </a:prstGeom>
            <a:noFill/>
          </p:spPr>
          <p:txBody>
            <a:bodyPr wrap="none" rtlCol="0">
              <a:spAutoFit/>
            </a:bodyPr>
            <a:lstStyle>
              <a:defPPr>
                <a:defRPr lang="zh-CN"/>
              </a:defPPr>
              <a:lvl1pPr>
                <a:defRPr sz="1600" b="1">
                  <a:solidFill>
                    <a:schemeClr val="bg1"/>
                  </a:solidFill>
                  <a:latin typeface="微软雅黑" panose="020B0503020204020204" pitchFamily="34" charset="-122"/>
                  <a:ea typeface="微软雅黑" panose="020B0503020204020204" pitchFamily="34" charset="-122"/>
                </a:defRPr>
              </a:lvl1pPr>
            </a:lstStyle>
            <a:p>
              <a:r>
                <a:rPr lang="zh-CN" altLang="en-US" dirty="0"/>
                <a:t>点击添加文字</a:t>
              </a:r>
            </a:p>
          </p:txBody>
        </p:sp>
      </p:grpSp>
      <p:grpSp>
        <p:nvGrpSpPr>
          <p:cNvPr id="20" name="组合 19"/>
          <p:cNvGrpSpPr/>
          <p:nvPr/>
        </p:nvGrpSpPr>
        <p:grpSpPr>
          <a:xfrm>
            <a:off x="3029813" y="3973113"/>
            <a:ext cx="1726025" cy="338554"/>
            <a:chOff x="3009596" y="349591"/>
            <a:chExt cx="1726025" cy="338554"/>
          </a:xfrm>
        </p:grpSpPr>
        <p:grpSp>
          <p:nvGrpSpPr>
            <p:cNvPr id="21" name="组合 20"/>
            <p:cNvGrpSpPr/>
            <p:nvPr/>
          </p:nvGrpSpPr>
          <p:grpSpPr>
            <a:xfrm>
              <a:off x="3009596" y="385319"/>
              <a:ext cx="266260" cy="266260"/>
              <a:chOff x="3009596" y="385319"/>
              <a:chExt cx="266260" cy="266260"/>
            </a:xfrm>
          </p:grpSpPr>
          <p:sp>
            <p:nvSpPr>
              <p:cNvPr id="23" name="椭圆 22"/>
              <p:cNvSpPr/>
              <p:nvPr/>
            </p:nvSpPr>
            <p:spPr>
              <a:xfrm>
                <a:off x="3009596" y="385319"/>
                <a:ext cx="266260" cy="26626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5400000">
                <a:off x="3080055" y="450996"/>
                <a:ext cx="169200" cy="1224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TextBox 21"/>
            <p:cNvSpPr txBox="1"/>
            <p:nvPr/>
          </p:nvSpPr>
          <p:spPr>
            <a:xfrm>
              <a:off x="3319849" y="349591"/>
              <a:ext cx="1415772" cy="338554"/>
            </a:xfrm>
            <a:prstGeom prst="rect">
              <a:avLst/>
            </a:prstGeom>
            <a:noFill/>
          </p:spPr>
          <p:txBody>
            <a:bodyPr wrap="none" rtlCol="0">
              <a:spAutoFit/>
            </a:bodyPr>
            <a:lstStyle>
              <a:defPPr>
                <a:defRPr lang="zh-CN"/>
              </a:defPPr>
              <a:lvl1pPr>
                <a:defRPr sz="1600" b="1">
                  <a:solidFill>
                    <a:schemeClr val="bg1"/>
                  </a:solidFill>
                  <a:latin typeface="微软雅黑" panose="020B0503020204020204" pitchFamily="34" charset="-122"/>
                  <a:ea typeface="微软雅黑" panose="020B0503020204020204" pitchFamily="34" charset="-122"/>
                </a:defRPr>
              </a:lvl1pPr>
            </a:lstStyle>
            <a:p>
              <a:r>
                <a:rPr lang="zh-CN" altLang="en-US" dirty="0"/>
                <a:t>点击添加文字</a:t>
              </a:r>
            </a:p>
          </p:txBody>
        </p:sp>
      </p:grpSp>
      <p:grpSp>
        <p:nvGrpSpPr>
          <p:cNvPr id="25" name="组合 24"/>
          <p:cNvGrpSpPr/>
          <p:nvPr/>
        </p:nvGrpSpPr>
        <p:grpSpPr>
          <a:xfrm>
            <a:off x="5500022" y="3327566"/>
            <a:ext cx="1726025" cy="338554"/>
            <a:chOff x="3009596" y="349591"/>
            <a:chExt cx="1726025" cy="338554"/>
          </a:xfrm>
        </p:grpSpPr>
        <p:grpSp>
          <p:nvGrpSpPr>
            <p:cNvPr id="26" name="组合 25"/>
            <p:cNvGrpSpPr/>
            <p:nvPr/>
          </p:nvGrpSpPr>
          <p:grpSpPr>
            <a:xfrm>
              <a:off x="3009596" y="385319"/>
              <a:ext cx="266260" cy="266260"/>
              <a:chOff x="3009596" y="385319"/>
              <a:chExt cx="266260" cy="266260"/>
            </a:xfrm>
          </p:grpSpPr>
          <p:sp>
            <p:nvSpPr>
              <p:cNvPr id="28" name="椭圆 27"/>
              <p:cNvSpPr/>
              <p:nvPr/>
            </p:nvSpPr>
            <p:spPr>
              <a:xfrm>
                <a:off x="3009596" y="385319"/>
                <a:ext cx="266260" cy="26626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5400000">
                <a:off x="3080055" y="450996"/>
                <a:ext cx="169200" cy="1224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TextBox 26"/>
            <p:cNvSpPr txBox="1"/>
            <p:nvPr/>
          </p:nvSpPr>
          <p:spPr>
            <a:xfrm>
              <a:off x="3319849" y="349591"/>
              <a:ext cx="1415772" cy="338554"/>
            </a:xfrm>
            <a:prstGeom prst="rect">
              <a:avLst/>
            </a:prstGeom>
            <a:noFill/>
          </p:spPr>
          <p:txBody>
            <a:bodyPr wrap="none" rtlCol="0">
              <a:spAutoFit/>
            </a:bodyPr>
            <a:lstStyle>
              <a:defPPr>
                <a:defRPr lang="zh-CN"/>
              </a:defPPr>
              <a:lvl1pPr>
                <a:defRPr sz="1600" b="1">
                  <a:solidFill>
                    <a:schemeClr val="bg1"/>
                  </a:solidFill>
                  <a:latin typeface="微软雅黑" panose="020B0503020204020204" pitchFamily="34" charset="-122"/>
                  <a:ea typeface="微软雅黑" panose="020B0503020204020204" pitchFamily="34" charset="-122"/>
                </a:defRPr>
              </a:lvl1pPr>
            </a:lstStyle>
            <a:p>
              <a:r>
                <a:rPr lang="zh-CN" altLang="en-US" dirty="0"/>
                <a:t>点击添加文字</a:t>
              </a:r>
            </a:p>
          </p:txBody>
        </p:sp>
      </p:grpSp>
      <p:grpSp>
        <p:nvGrpSpPr>
          <p:cNvPr id="30" name="组合 29"/>
          <p:cNvGrpSpPr/>
          <p:nvPr/>
        </p:nvGrpSpPr>
        <p:grpSpPr>
          <a:xfrm>
            <a:off x="5500022" y="3647004"/>
            <a:ext cx="1726025" cy="338554"/>
            <a:chOff x="3009596" y="349591"/>
            <a:chExt cx="1726025" cy="338554"/>
          </a:xfrm>
        </p:grpSpPr>
        <p:grpSp>
          <p:nvGrpSpPr>
            <p:cNvPr id="31" name="组合 30"/>
            <p:cNvGrpSpPr/>
            <p:nvPr/>
          </p:nvGrpSpPr>
          <p:grpSpPr>
            <a:xfrm>
              <a:off x="3009596" y="385319"/>
              <a:ext cx="266260" cy="266260"/>
              <a:chOff x="3009596" y="385319"/>
              <a:chExt cx="266260" cy="266260"/>
            </a:xfrm>
          </p:grpSpPr>
          <p:sp>
            <p:nvSpPr>
              <p:cNvPr id="33" name="椭圆 32"/>
              <p:cNvSpPr/>
              <p:nvPr/>
            </p:nvSpPr>
            <p:spPr>
              <a:xfrm>
                <a:off x="3009596" y="385319"/>
                <a:ext cx="266260" cy="26626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rot="5400000">
                <a:off x="3080055" y="450996"/>
                <a:ext cx="169200" cy="1224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TextBox 31"/>
            <p:cNvSpPr txBox="1"/>
            <p:nvPr/>
          </p:nvSpPr>
          <p:spPr>
            <a:xfrm>
              <a:off x="3319849" y="349591"/>
              <a:ext cx="1415772" cy="338554"/>
            </a:xfrm>
            <a:prstGeom prst="rect">
              <a:avLst/>
            </a:prstGeom>
            <a:noFill/>
          </p:spPr>
          <p:txBody>
            <a:bodyPr wrap="none" rtlCol="0">
              <a:spAutoFit/>
            </a:bodyPr>
            <a:lstStyle>
              <a:defPPr>
                <a:defRPr lang="zh-CN"/>
              </a:defPPr>
              <a:lvl1pPr>
                <a:defRPr sz="1600" b="1">
                  <a:solidFill>
                    <a:schemeClr val="bg1"/>
                  </a:solidFill>
                  <a:latin typeface="微软雅黑" panose="020B0503020204020204" pitchFamily="34" charset="-122"/>
                  <a:ea typeface="微软雅黑" panose="020B0503020204020204" pitchFamily="34" charset="-122"/>
                </a:defRPr>
              </a:lvl1pPr>
            </a:lstStyle>
            <a:p>
              <a:r>
                <a:rPr lang="zh-CN" altLang="en-US" dirty="0"/>
                <a:t>点击添加文字</a:t>
              </a:r>
            </a:p>
          </p:txBody>
        </p:sp>
      </p:grpSp>
      <p:grpSp>
        <p:nvGrpSpPr>
          <p:cNvPr id="35" name="组合 34"/>
          <p:cNvGrpSpPr/>
          <p:nvPr/>
        </p:nvGrpSpPr>
        <p:grpSpPr>
          <a:xfrm>
            <a:off x="5500022" y="3966441"/>
            <a:ext cx="1726025" cy="338554"/>
            <a:chOff x="3009596" y="349591"/>
            <a:chExt cx="1726025" cy="338554"/>
          </a:xfrm>
        </p:grpSpPr>
        <p:grpSp>
          <p:nvGrpSpPr>
            <p:cNvPr id="36" name="组合 35"/>
            <p:cNvGrpSpPr/>
            <p:nvPr/>
          </p:nvGrpSpPr>
          <p:grpSpPr>
            <a:xfrm>
              <a:off x="3009596" y="385319"/>
              <a:ext cx="266260" cy="266260"/>
              <a:chOff x="3009596" y="385319"/>
              <a:chExt cx="266260" cy="266260"/>
            </a:xfrm>
          </p:grpSpPr>
          <p:sp>
            <p:nvSpPr>
              <p:cNvPr id="38" name="椭圆 37"/>
              <p:cNvSpPr/>
              <p:nvPr/>
            </p:nvSpPr>
            <p:spPr>
              <a:xfrm>
                <a:off x="3009596" y="385319"/>
                <a:ext cx="266260" cy="26626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p:cNvSpPr/>
              <p:nvPr/>
            </p:nvSpPr>
            <p:spPr>
              <a:xfrm rot="5400000">
                <a:off x="3080055" y="450996"/>
                <a:ext cx="169200" cy="1224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TextBox 36"/>
            <p:cNvSpPr txBox="1"/>
            <p:nvPr/>
          </p:nvSpPr>
          <p:spPr>
            <a:xfrm>
              <a:off x="3319849" y="349591"/>
              <a:ext cx="1415772" cy="338554"/>
            </a:xfrm>
            <a:prstGeom prst="rect">
              <a:avLst/>
            </a:prstGeom>
            <a:noFill/>
          </p:spPr>
          <p:txBody>
            <a:bodyPr wrap="none" rtlCol="0">
              <a:spAutoFit/>
            </a:bodyPr>
            <a:lstStyle>
              <a:defPPr>
                <a:defRPr lang="zh-CN"/>
              </a:defPPr>
              <a:lvl1pPr>
                <a:defRPr sz="1600" b="1">
                  <a:solidFill>
                    <a:schemeClr val="bg1"/>
                  </a:solidFill>
                  <a:latin typeface="微软雅黑" panose="020B0503020204020204" pitchFamily="34" charset="-122"/>
                  <a:ea typeface="微软雅黑" panose="020B0503020204020204" pitchFamily="34" charset="-122"/>
                </a:defRPr>
              </a:lvl1pPr>
            </a:lstStyle>
            <a:p>
              <a:r>
                <a:rPr lang="zh-CN" altLang="en-US" dirty="0"/>
                <a:t>点击添加文字</a:t>
              </a:r>
            </a:p>
          </p:txBody>
        </p:sp>
      </p:grpSp>
      <p:pic>
        <p:nvPicPr>
          <p:cNvPr id="51" name="Picture 8" descr="C:\Users\Thinkpad\Desktop\76.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5139" t="6912" r="15138" b="10020"/>
          <a:stretch/>
        </p:blipFill>
        <p:spPr bwMode="auto">
          <a:xfrm>
            <a:off x="3481600" y="831199"/>
            <a:ext cx="2180800" cy="1461967"/>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4" name="TextBox 53"/>
          <p:cNvSpPr txBox="1"/>
          <p:nvPr/>
        </p:nvSpPr>
        <p:spPr>
          <a:xfrm>
            <a:off x="3710226" y="1081626"/>
            <a:ext cx="1723550" cy="553998"/>
          </a:xfrm>
          <a:prstGeom prst="rect">
            <a:avLst/>
          </a:prstGeom>
          <a:noFill/>
        </p:spPr>
        <p:txBody>
          <a:bodyPr wrap="none" rtlCol="0">
            <a:spAutoFit/>
          </a:bodyPr>
          <a:lstStyle/>
          <a:p>
            <a:pPr algn="ctr"/>
            <a:r>
              <a:rPr lang="zh-CN" altLang="en-US" sz="3000" dirty="0" smtClean="0">
                <a:solidFill>
                  <a:schemeClr val="bg1"/>
                </a:solidFill>
                <a:latin typeface="微软雅黑" panose="020B0503020204020204" pitchFamily="34" charset="-122"/>
                <a:ea typeface="微软雅黑" panose="020B0503020204020204" pitchFamily="34" charset="-122"/>
              </a:rPr>
              <a:t>第一部分</a:t>
            </a:r>
            <a:endParaRPr lang="zh-CN" altLang="en-US" sz="3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47726340"/>
      </p:ext>
    </p:extLst>
  </p:cSld>
  <p:clrMapOvr>
    <a:masterClrMapping/>
  </p:clrMapOvr>
  <p:transition spd="slow" advClick="0" advTm="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outHorizontal)">
                                      <p:cBhvr>
                                        <p:cTn id="13" dur="500"/>
                                        <p:tgtEl>
                                          <p:spTgt spid="7"/>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2000"/>
                            </p:stCondLst>
                            <p:childTnLst>
                              <p:par>
                                <p:cTn id="23" presetID="2" presetClass="entr" presetSubtype="12"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0-#ppt_w/2"/>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par>
                                <p:cTn id="27" presetID="2" presetClass="entr" presetSubtype="12" fill="hold" nodeType="withEffect">
                                  <p:stCondLst>
                                    <p:cond delay="10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0-#ppt_w/2"/>
                                          </p:val>
                                        </p:tav>
                                        <p:tav tm="100000">
                                          <p:val>
                                            <p:strVal val="#ppt_x"/>
                                          </p:val>
                                        </p:tav>
                                      </p:tavLst>
                                    </p:anim>
                                    <p:anim calcmode="lin" valueType="num">
                                      <p:cBhvr additive="base">
                                        <p:cTn id="30" dur="500" fill="hold"/>
                                        <p:tgtEl>
                                          <p:spTgt spid="15"/>
                                        </p:tgtEl>
                                        <p:attrNameLst>
                                          <p:attrName>ppt_y</p:attrName>
                                        </p:attrNameLst>
                                      </p:cBhvr>
                                      <p:tavLst>
                                        <p:tav tm="0">
                                          <p:val>
                                            <p:strVal val="1+#ppt_h/2"/>
                                          </p:val>
                                        </p:tav>
                                        <p:tav tm="100000">
                                          <p:val>
                                            <p:strVal val="#ppt_y"/>
                                          </p:val>
                                        </p:tav>
                                      </p:tavLst>
                                    </p:anim>
                                  </p:childTnLst>
                                </p:cTn>
                              </p:par>
                              <p:par>
                                <p:cTn id="31" presetID="2" presetClass="entr" presetSubtype="12" fill="hold" nodeType="withEffect">
                                  <p:stCondLst>
                                    <p:cond delay="20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0-#ppt_w/2"/>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par>
                                <p:cTn id="35" presetID="2" presetClass="entr" presetSubtype="12" fill="hold" nodeType="withEffect">
                                  <p:stCondLst>
                                    <p:cond delay="30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0-#ppt_w/2"/>
                                          </p:val>
                                        </p:tav>
                                        <p:tav tm="100000">
                                          <p:val>
                                            <p:strVal val="#ppt_x"/>
                                          </p:val>
                                        </p:tav>
                                      </p:tavLst>
                                    </p:anim>
                                    <p:anim calcmode="lin" valueType="num">
                                      <p:cBhvr additive="base">
                                        <p:cTn id="38" dur="500" fill="hold"/>
                                        <p:tgtEl>
                                          <p:spTgt spid="25"/>
                                        </p:tgtEl>
                                        <p:attrNameLst>
                                          <p:attrName>ppt_y</p:attrName>
                                        </p:attrNameLst>
                                      </p:cBhvr>
                                      <p:tavLst>
                                        <p:tav tm="0">
                                          <p:val>
                                            <p:strVal val="1+#ppt_h/2"/>
                                          </p:val>
                                        </p:tav>
                                        <p:tav tm="100000">
                                          <p:val>
                                            <p:strVal val="#ppt_y"/>
                                          </p:val>
                                        </p:tav>
                                      </p:tavLst>
                                    </p:anim>
                                  </p:childTnLst>
                                </p:cTn>
                              </p:par>
                              <p:par>
                                <p:cTn id="39" presetID="2" presetClass="entr" presetSubtype="12" fill="hold" nodeType="withEffect">
                                  <p:stCondLst>
                                    <p:cond delay="400"/>
                                  </p:stCondLst>
                                  <p:childTnLst>
                                    <p:set>
                                      <p:cBhvr>
                                        <p:cTn id="40" dur="1" fill="hold">
                                          <p:stCondLst>
                                            <p:cond delay="0"/>
                                          </p:stCondLst>
                                        </p:cTn>
                                        <p:tgtEl>
                                          <p:spTgt spid="30"/>
                                        </p:tgtEl>
                                        <p:attrNameLst>
                                          <p:attrName>style.visibility</p:attrName>
                                        </p:attrNameLst>
                                      </p:cBhvr>
                                      <p:to>
                                        <p:strVal val="visible"/>
                                      </p:to>
                                    </p:set>
                                    <p:anim calcmode="lin" valueType="num">
                                      <p:cBhvr additive="base">
                                        <p:cTn id="41" dur="500" fill="hold"/>
                                        <p:tgtEl>
                                          <p:spTgt spid="30"/>
                                        </p:tgtEl>
                                        <p:attrNameLst>
                                          <p:attrName>ppt_x</p:attrName>
                                        </p:attrNameLst>
                                      </p:cBhvr>
                                      <p:tavLst>
                                        <p:tav tm="0">
                                          <p:val>
                                            <p:strVal val="0-#ppt_w/2"/>
                                          </p:val>
                                        </p:tav>
                                        <p:tav tm="100000">
                                          <p:val>
                                            <p:strVal val="#ppt_x"/>
                                          </p:val>
                                        </p:tav>
                                      </p:tavLst>
                                    </p:anim>
                                    <p:anim calcmode="lin" valueType="num">
                                      <p:cBhvr additive="base">
                                        <p:cTn id="42" dur="500" fill="hold"/>
                                        <p:tgtEl>
                                          <p:spTgt spid="30"/>
                                        </p:tgtEl>
                                        <p:attrNameLst>
                                          <p:attrName>ppt_y</p:attrName>
                                        </p:attrNameLst>
                                      </p:cBhvr>
                                      <p:tavLst>
                                        <p:tav tm="0">
                                          <p:val>
                                            <p:strVal val="1+#ppt_h/2"/>
                                          </p:val>
                                        </p:tav>
                                        <p:tav tm="100000">
                                          <p:val>
                                            <p:strVal val="#ppt_y"/>
                                          </p:val>
                                        </p:tav>
                                      </p:tavLst>
                                    </p:anim>
                                  </p:childTnLst>
                                </p:cTn>
                              </p:par>
                              <p:par>
                                <p:cTn id="43" presetID="2" presetClass="entr" presetSubtype="12" fill="hold" nodeType="withEffect">
                                  <p:stCondLst>
                                    <p:cond delay="500"/>
                                  </p:stCondLst>
                                  <p:childTnLst>
                                    <p:set>
                                      <p:cBhvr>
                                        <p:cTn id="44" dur="1" fill="hold">
                                          <p:stCondLst>
                                            <p:cond delay="0"/>
                                          </p:stCondLst>
                                        </p:cTn>
                                        <p:tgtEl>
                                          <p:spTgt spid="35"/>
                                        </p:tgtEl>
                                        <p:attrNameLst>
                                          <p:attrName>style.visibility</p:attrName>
                                        </p:attrNameLst>
                                      </p:cBhvr>
                                      <p:to>
                                        <p:strVal val="visible"/>
                                      </p:to>
                                    </p:set>
                                    <p:anim calcmode="lin" valueType="num">
                                      <p:cBhvr additive="base">
                                        <p:cTn id="45" dur="500" fill="hold"/>
                                        <p:tgtEl>
                                          <p:spTgt spid="35"/>
                                        </p:tgtEl>
                                        <p:attrNameLst>
                                          <p:attrName>ppt_x</p:attrName>
                                        </p:attrNameLst>
                                      </p:cBhvr>
                                      <p:tavLst>
                                        <p:tav tm="0">
                                          <p:val>
                                            <p:strVal val="0-#ppt_w/2"/>
                                          </p:val>
                                        </p:tav>
                                        <p:tav tm="100000">
                                          <p:val>
                                            <p:strVal val="#ppt_x"/>
                                          </p:val>
                                        </p:tav>
                                      </p:tavLst>
                                    </p:anim>
                                    <p:anim calcmode="lin" valueType="num">
                                      <p:cBhvr additive="base">
                                        <p:cTn id="46"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Picture 3" descr="C:\Users\Thinkpad\Desktop\frfrfr.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5145088"/>
          </a:xfrm>
          <a:prstGeom prst="rect">
            <a:avLst/>
          </a:prstGeom>
          <a:noFill/>
          <a:extLst>
            <a:ext uri="{909E8E84-426E-40DD-AFC4-6F175D3DCCD1}">
              <a14:hiddenFill xmlns:a14="http://schemas.microsoft.com/office/drawing/2010/main">
                <a:solidFill>
                  <a:srgbClr val="FFFFFF"/>
                </a:solidFill>
              </a14:hiddenFill>
            </a:ext>
          </a:extLst>
        </p:spPr>
      </p:pic>
      <p:cxnSp>
        <p:nvCxnSpPr>
          <p:cNvPr id="6" name="直接连接符 5"/>
          <p:cNvCxnSpPr/>
          <p:nvPr/>
        </p:nvCxnSpPr>
        <p:spPr>
          <a:xfrm>
            <a:off x="2843808" y="2679817"/>
            <a:ext cx="0" cy="165618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3009596" y="2751883"/>
            <a:ext cx="4216451" cy="503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4" rIns="91431" bIns="45714" rtlCol="0" anchor="ctr"/>
          <a:lstStyle/>
          <a:p>
            <a:pPr algn="ctr"/>
            <a:endParaRPr lang="zh-CN" altLang="en-US"/>
          </a:p>
        </p:txBody>
      </p:sp>
      <p:sp>
        <p:nvSpPr>
          <p:cNvPr id="8" name="TextBox 7"/>
          <p:cNvSpPr txBox="1"/>
          <p:nvPr/>
        </p:nvSpPr>
        <p:spPr>
          <a:xfrm>
            <a:off x="3038060" y="2740942"/>
            <a:ext cx="3416320" cy="523220"/>
          </a:xfrm>
          <a:prstGeom prst="rect">
            <a:avLst/>
          </a:prstGeom>
          <a:noFill/>
        </p:spPr>
        <p:txBody>
          <a:bodyPr wrap="none" lIns="91431" tIns="45714" rIns="91431" bIns="45714" rtlCol="0">
            <a:spAutoFit/>
          </a:bodyPr>
          <a:lstStyle/>
          <a:p>
            <a:r>
              <a:rPr lang="zh-CN" altLang="en-US" sz="2800" b="1" dirty="0">
                <a:solidFill>
                  <a:srgbClr val="79A7AD"/>
                </a:solidFill>
                <a:latin typeface="微软雅黑" panose="020B0503020204020204" pitchFamily="34" charset="-122"/>
                <a:ea typeface="微软雅黑" panose="020B0503020204020204" pitchFamily="34" charset="-122"/>
              </a:rPr>
              <a:t>五、下半年工作计划</a:t>
            </a:r>
          </a:p>
        </p:txBody>
      </p:sp>
      <p:grpSp>
        <p:nvGrpSpPr>
          <p:cNvPr id="9" name="组合 8"/>
          <p:cNvGrpSpPr/>
          <p:nvPr/>
        </p:nvGrpSpPr>
        <p:grpSpPr>
          <a:xfrm>
            <a:off x="3029814" y="3334240"/>
            <a:ext cx="1727054" cy="341951"/>
            <a:chOff x="3009596" y="349591"/>
            <a:chExt cx="1727054" cy="341952"/>
          </a:xfrm>
        </p:grpSpPr>
        <p:grpSp>
          <p:nvGrpSpPr>
            <p:cNvPr id="10" name="组合 9"/>
            <p:cNvGrpSpPr/>
            <p:nvPr/>
          </p:nvGrpSpPr>
          <p:grpSpPr>
            <a:xfrm>
              <a:off x="3009596" y="385319"/>
              <a:ext cx="266260" cy="266260"/>
              <a:chOff x="3009596" y="385319"/>
              <a:chExt cx="266260" cy="266260"/>
            </a:xfrm>
          </p:grpSpPr>
          <p:sp>
            <p:nvSpPr>
              <p:cNvPr id="12" name="椭圆 11"/>
              <p:cNvSpPr/>
              <p:nvPr/>
            </p:nvSpPr>
            <p:spPr>
              <a:xfrm>
                <a:off x="3009596" y="385319"/>
                <a:ext cx="266260" cy="26626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3080055" y="450996"/>
                <a:ext cx="169200" cy="1224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TextBox 10"/>
            <p:cNvSpPr txBox="1"/>
            <p:nvPr/>
          </p:nvSpPr>
          <p:spPr>
            <a:xfrm>
              <a:off x="3319849" y="349591"/>
              <a:ext cx="1416801" cy="341952"/>
            </a:xfrm>
            <a:prstGeom prst="rect">
              <a:avLst/>
            </a:prstGeom>
            <a:noFill/>
          </p:spPr>
          <p:txBody>
            <a:bodyPr wrap="non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点击添加文字</a:t>
              </a:r>
            </a:p>
          </p:txBody>
        </p:sp>
      </p:grpSp>
      <p:grpSp>
        <p:nvGrpSpPr>
          <p:cNvPr id="14" name="组合 13"/>
          <p:cNvGrpSpPr/>
          <p:nvPr/>
        </p:nvGrpSpPr>
        <p:grpSpPr>
          <a:xfrm>
            <a:off x="3029814" y="3653677"/>
            <a:ext cx="1726025" cy="338554"/>
            <a:chOff x="3009596" y="349591"/>
            <a:chExt cx="1726026" cy="338554"/>
          </a:xfrm>
        </p:grpSpPr>
        <p:grpSp>
          <p:nvGrpSpPr>
            <p:cNvPr id="15" name="组合 14"/>
            <p:cNvGrpSpPr/>
            <p:nvPr/>
          </p:nvGrpSpPr>
          <p:grpSpPr>
            <a:xfrm>
              <a:off x="3009596" y="385319"/>
              <a:ext cx="266260" cy="266260"/>
              <a:chOff x="3009596" y="385319"/>
              <a:chExt cx="266260" cy="266260"/>
            </a:xfrm>
          </p:grpSpPr>
          <p:sp>
            <p:nvSpPr>
              <p:cNvPr id="17" name="椭圆 16"/>
              <p:cNvSpPr/>
              <p:nvPr/>
            </p:nvSpPr>
            <p:spPr>
              <a:xfrm>
                <a:off x="3009596" y="385319"/>
                <a:ext cx="266260" cy="26626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rot="5400000">
                <a:off x="3080055" y="450996"/>
                <a:ext cx="169200" cy="1224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TextBox 15"/>
            <p:cNvSpPr txBox="1"/>
            <p:nvPr/>
          </p:nvSpPr>
          <p:spPr>
            <a:xfrm>
              <a:off x="3319849" y="349591"/>
              <a:ext cx="1415773" cy="338554"/>
            </a:xfrm>
            <a:prstGeom prst="rect">
              <a:avLst/>
            </a:prstGeom>
            <a:noFill/>
          </p:spPr>
          <p:txBody>
            <a:bodyPr wrap="none" rtlCol="0">
              <a:spAutoFit/>
            </a:bodyPr>
            <a:lstStyle>
              <a:defPPr>
                <a:defRPr lang="zh-CN"/>
              </a:defPPr>
              <a:lvl1pPr>
                <a:defRPr sz="1600" b="1">
                  <a:solidFill>
                    <a:schemeClr val="bg1"/>
                  </a:solidFill>
                  <a:latin typeface="微软雅黑" panose="020B0503020204020204" pitchFamily="34" charset="-122"/>
                  <a:ea typeface="微软雅黑" panose="020B0503020204020204" pitchFamily="34" charset="-122"/>
                </a:defRPr>
              </a:lvl1pPr>
            </a:lstStyle>
            <a:p>
              <a:r>
                <a:rPr lang="zh-CN" altLang="en-US" dirty="0"/>
                <a:t>点击添加文字</a:t>
              </a:r>
            </a:p>
          </p:txBody>
        </p:sp>
      </p:grpSp>
      <p:grpSp>
        <p:nvGrpSpPr>
          <p:cNvPr id="19" name="组合 18"/>
          <p:cNvGrpSpPr/>
          <p:nvPr/>
        </p:nvGrpSpPr>
        <p:grpSpPr>
          <a:xfrm>
            <a:off x="3029814" y="3973113"/>
            <a:ext cx="1726025" cy="338554"/>
            <a:chOff x="3009596" y="349591"/>
            <a:chExt cx="1726026" cy="338554"/>
          </a:xfrm>
        </p:grpSpPr>
        <p:grpSp>
          <p:nvGrpSpPr>
            <p:cNvPr id="20" name="组合 19"/>
            <p:cNvGrpSpPr/>
            <p:nvPr/>
          </p:nvGrpSpPr>
          <p:grpSpPr>
            <a:xfrm>
              <a:off x="3009596" y="385319"/>
              <a:ext cx="266260" cy="266260"/>
              <a:chOff x="3009596" y="385319"/>
              <a:chExt cx="266260" cy="266260"/>
            </a:xfrm>
          </p:grpSpPr>
          <p:sp>
            <p:nvSpPr>
              <p:cNvPr id="22" name="椭圆 21"/>
              <p:cNvSpPr/>
              <p:nvPr/>
            </p:nvSpPr>
            <p:spPr>
              <a:xfrm>
                <a:off x="3009596" y="385319"/>
                <a:ext cx="266260" cy="26626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3080055" y="450996"/>
                <a:ext cx="169200" cy="1224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TextBox 20"/>
            <p:cNvSpPr txBox="1"/>
            <p:nvPr/>
          </p:nvSpPr>
          <p:spPr>
            <a:xfrm>
              <a:off x="3319849" y="349591"/>
              <a:ext cx="1415773" cy="338554"/>
            </a:xfrm>
            <a:prstGeom prst="rect">
              <a:avLst/>
            </a:prstGeom>
            <a:noFill/>
          </p:spPr>
          <p:txBody>
            <a:bodyPr wrap="none" rtlCol="0">
              <a:spAutoFit/>
            </a:bodyPr>
            <a:lstStyle>
              <a:defPPr>
                <a:defRPr lang="zh-CN"/>
              </a:defPPr>
              <a:lvl1pPr>
                <a:defRPr sz="1600" b="1">
                  <a:solidFill>
                    <a:schemeClr val="bg1"/>
                  </a:solidFill>
                  <a:latin typeface="微软雅黑" panose="020B0503020204020204" pitchFamily="34" charset="-122"/>
                  <a:ea typeface="微软雅黑" panose="020B0503020204020204" pitchFamily="34" charset="-122"/>
                </a:defRPr>
              </a:lvl1pPr>
            </a:lstStyle>
            <a:p>
              <a:r>
                <a:rPr lang="zh-CN" altLang="en-US" dirty="0"/>
                <a:t>点击添加文字</a:t>
              </a:r>
            </a:p>
          </p:txBody>
        </p:sp>
      </p:grpSp>
      <p:grpSp>
        <p:nvGrpSpPr>
          <p:cNvPr id="24" name="组合 23"/>
          <p:cNvGrpSpPr/>
          <p:nvPr/>
        </p:nvGrpSpPr>
        <p:grpSpPr>
          <a:xfrm>
            <a:off x="5500021" y="3327566"/>
            <a:ext cx="1726025" cy="338554"/>
            <a:chOff x="3009596" y="349591"/>
            <a:chExt cx="1726026" cy="338554"/>
          </a:xfrm>
        </p:grpSpPr>
        <p:grpSp>
          <p:nvGrpSpPr>
            <p:cNvPr id="25" name="组合 24"/>
            <p:cNvGrpSpPr/>
            <p:nvPr/>
          </p:nvGrpSpPr>
          <p:grpSpPr>
            <a:xfrm>
              <a:off x="3009596" y="385319"/>
              <a:ext cx="266260" cy="266260"/>
              <a:chOff x="3009596" y="385319"/>
              <a:chExt cx="266260" cy="266260"/>
            </a:xfrm>
          </p:grpSpPr>
          <p:sp>
            <p:nvSpPr>
              <p:cNvPr id="27" name="椭圆 26"/>
              <p:cNvSpPr/>
              <p:nvPr/>
            </p:nvSpPr>
            <p:spPr>
              <a:xfrm>
                <a:off x="3009596" y="385319"/>
                <a:ext cx="266260" cy="26626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5400000">
                <a:off x="3080055" y="450996"/>
                <a:ext cx="169200" cy="1224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TextBox 25"/>
            <p:cNvSpPr txBox="1"/>
            <p:nvPr/>
          </p:nvSpPr>
          <p:spPr>
            <a:xfrm>
              <a:off x="3319849" y="349591"/>
              <a:ext cx="1415773" cy="338554"/>
            </a:xfrm>
            <a:prstGeom prst="rect">
              <a:avLst/>
            </a:prstGeom>
            <a:noFill/>
          </p:spPr>
          <p:txBody>
            <a:bodyPr wrap="none" rtlCol="0">
              <a:spAutoFit/>
            </a:bodyPr>
            <a:lstStyle>
              <a:defPPr>
                <a:defRPr lang="zh-CN"/>
              </a:defPPr>
              <a:lvl1pPr>
                <a:defRPr sz="1600" b="1">
                  <a:solidFill>
                    <a:schemeClr val="bg1"/>
                  </a:solidFill>
                  <a:latin typeface="微软雅黑" panose="020B0503020204020204" pitchFamily="34" charset="-122"/>
                  <a:ea typeface="微软雅黑" panose="020B0503020204020204" pitchFamily="34" charset="-122"/>
                </a:defRPr>
              </a:lvl1pPr>
            </a:lstStyle>
            <a:p>
              <a:r>
                <a:rPr lang="zh-CN" altLang="en-US" dirty="0"/>
                <a:t>点击添加文字</a:t>
              </a:r>
            </a:p>
          </p:txBody>
        </p:sp>
      </p:grpSp>
      <p:grpSp>
        <p:nvGrpSpPr>
          <p:cNvPr id="29" name="组合 28"/>
          <p:cNvGrpSpPr/>
          <p:nvPr/>
        </p:nvGrpSpPr>
        <p:grpSpPr>
          <a:xfrm>
            <a:off x="5500021" y="3647004"/>
            <a:ext cx="1726025" cy="338554"/>
            <a:chOff x="3009596" y="349591"/>
            <a:chExt cx="1726026" cy="338554"/>
          </a:xfrm>
        </p:grpSpPr>
        <p:grpSp>
          <p:nvGrpSpPr>
            <p:cNvPr id="30" name="组合 29"/>
            <p:cNvGrpSpPr/>
            <p:nvPr/>
          </p:nvGrpSpPr>
          <p:grpSpPr>
            <a:xfrm>
              <a:off x="3009596" y="385319"/>
              <a:ext cx="266260" cy="266260"/>
              <a:chOff x="3009596" y="385319"/>
              <a:chExt cx="266260" cy="266260"/>
            </a:xfrm>
          </p:grpSpPr>
          <p:sp>
            <p:nvSpPr>
              <p:cNvPr id="32" name="椭圆 31"/>
              <p:cNvSpPr/>
              <p:nvPr/>
            </p:nvSpPr>
            <p:spPr>
              <a:xfrm>
                <a:off x="3009596" y="385319"/>
                <a:ext cx="266260" cy="26626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5400000">
                <a:off x="3080055" y="450996"/>
                <a:ext cx="169200" cy="1224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30"/>
            <p:cNvSpPr txBox="1"/>
            <p:nvPr/>
          </p:nvSpPr>
          <p:spPr>
            <a:xfrm>
              <a:off x="3319849" y="349591"/>
              <a:ext cx="1415773" cy="338554"/>
            </a:xfrm>
            <a:prstGeom prst="rect">
              <a:avLst/>
            </a:prstGeom>
            <a:noFill/>
          </p:spPr>
          <p:txBody>
            <a:bodyPr wrap="none" rtlCol="0">
              <a:spAutoFit/>
            </a:bodyPr>
            <a:lstStyle>
              <a:defPPr>
                <a:defRPr lang="zh-CN"/>
              </a:defPPr>
              <a:lvl1pPr>
                <a:defRPr sz="1600" b="1">
                  <a:solidFill>
                    <a:schemeClr val="bg1"/>
                  </a:solidFill>
                  <a:latin typeface="微软雅黑" panose="020B0503020204020204" pitchFamily="34" charset="-122"/>
                  <a:ea typeface="微软雅黑" panose="020B0503020204020204" pitchFamily="34" charset="-122"/>
                </a:defRPr>
              </a:lvl1pPr>
            </a:lstStyle>
            <a:p>
              <a:r>
                <a:rPr lang="zh-CN" altLang="en-US" dirty="0"/>
                <a:t>点击添加文字</a:t>
              </a:r>
            </a:p>
          </p:txBody>
        </p:sp>
      </p:grpSp>
      <p:grpSp>
        <p:nvGrpSpPr>
          <p:cNvPr id="34" name="组合 33"/>
          <p:cNvGrpSpPr/>
          <p:nvPr/>
        </p:nvGrpSpPr>
        <p:grpSpPr>
          <a:xfrm>
            <a:off x="5500021" y="3966442"/>
            <a:ext cx="1726025" cy="338554"/>
            <a:chOff x="3009596" y="349591"/>
            <a:chExt cx="1726026" cy="338554"/>
          </a:xfrm>
        </p:grpSpPr>
        <p:grpSp>
          <p:nvGrpSpPr>
            <p:cNvPr id="35" name="组合 34"/>
            <p:cNvGrpSpPr/>
            <p:nvPr/>
          </p:nvGrpSpPr>
          <p:grpSpPr>
            <a:xfrm>
              <a:off x="3009596" y="385319"/>
              <a:ext cx="266260" cy="266260"/>
              <a:chOff x="3009596" y="385319"/>
              <a:chExt cx="266260" cy="266260"/>
            </a:xfrm>
          </p:grpSpPr>
          <p:sp>
            <p:nvSpPr>
              <p:cNvPr id="37" name="椭圆 36"/>
              <p:cNvSpPr/>
              <p:nvPr/>
            </p:nvSpPr>
            <p:spPr>
              <a:xfrm>
                <a:off x="3009596" y="385319"/>
                <a:ext cx="266260" cy="26626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p:cNvSpPr/>
              <p:nvPr/>
            </p:nvSpPr>
            <p:spPr>
              <a:xfrm rot="5400000">
                <a:off x="3080055" y="450996"/>
                <a:ext cx="169200" cy="1224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TextBox 35"/>
            <p:cNvSpPr txBox="1"/>
            <p:nvPr/>
          </p:nvSpPr>
          <p:spPr>
            <a:xfrm>
              <a:off x="3319849" y="349591"/>
              <a:ext cx="1415773" cy="338554"/>
            </a:xfrm>
            <a:prstGeom prst="rect">
              <a:avLst/>
            </a:prstGeom>
            <a:noFill/>
          </p:spPr>
          <p:txBody>
            <a:bodyPr wrap="none" rtlCol="0">
              <a:spAutoFit/>
            </a:bodyPr>
            <a:lstStyle>
              <a:defPPr>
                <a:defRPr lang="zh-CN"/>
              </a:defPPr>
              <a:lvl1pPr>
                <a:defRPr sz="1600" b="1">
                  <a:solidFill>
                    <a:schemeClr val="bg1"/>
                  </a:solidFill>
                  <a:latin typeface="微软雅黑" panose="020B0503020204020204" pitchFamily="34" charset="-122"/>
                  <a:ea typeface="微软雅黑" panose="020B0503020204020204" pitchFamily="34" charset="-122"/>
                </a:defRPr>
              </a:lvl1pPr>
            </a:lstStyle>
            <a:p>
              <a:r>
                <a:rPr lang="zh-CN" altLang="en-US" dirty="0"/>
                <a:t>点击添加文字</a:t>
              </a:r>
            </a:p>
          </p:txBody>
        </p:sp>
      </p:grpSp>
      <p:pic>
        <p:nvPicPr>
          <p:cNvPr id="39" name="Picture 2" descr="C:\Users\Thinkpad\Desktop\未标题-1.png"/>
          <p:cNvPicPr>
            <a:picLocks noChangeAspect="1" noChangeArrowheads="1"/>
          </p:cNvPicPr>
          <p:nvPr/>
        </p:nvPicPr>
        <p:blipFill>
          <a:blip r:embed="rId4" cstate="print">
            <a:biLevel thresh="25000"/>
            <a:extLst>
              <a:ext uri="{28A0092B-C50C-407E-A947-70E740481C1C}">
                <a14:useLocalDpi xmlns:a14="http://schemas.microsoft.com/office/drawing/2010/main" val="0"/>
              </a:ext>
            </a:extLst>
          </a:blip>
          <a:srcRect/>
          <a:stretch>
            <a:fillRect/>
          </a:stretch>
        </p:blipFill>
        <p:spPr bwMode="auto">
          <a:xfrm>
            <a:off x="1263312" y="2696891"/>
            <a:ext cx="1503753" cy="1636850"/>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8" descr="C:\Users\Thinkpad\Desktop\76.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5139" t="6912" r="15138" b="10020"/>
          <a:stretch/>
        </p:blipFill>
        <p:spPr bwMode="auto">
          <a:xfrm>
            <a:off x="3481600" y="831199"/>
            <a:ext cx="2180800" cy="1461967"/>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4" name="TextBox 53"/>
          <p:cNvSpPr txBox="1"/>
          <p:nvPr/>
        </p:nvSpPr>
        <p:spPr>
          <a:xfrm>
            <a:off x="3710227" y="1081626"/>
            <a:ext cx="1723549" cy="553998"/>
          </a:xfrm>
          <a:prstGeom prst="rect">
            <a:avLst/>
          </a:prstGeom>
          <a:noFill/>
        </p:spPr>
        <p:txBody>
          <a:bodyPr wrap="none" rtlCol="0">
            <a:spAutoFit/>
          </a:bodyPr>
          <a:lstStyle/>
          <a:p>
            <a:pPr algn="ctr"/>
            <a:r>
              <a:rPr lang="zh-CN" altLang="en-US" sz="3000" dirty="0" smtClean="0">
                <a:solidFill>
                  <a:schemeClr val="bg1"/>
                </a:solidFill>
                <a:latin typeface="微软雅黑" panose="020B0503020204020204" pitchFamily="34" charset="-122"/>
                <a:ea typeface="微软雅黑" panose="020B0503020204020204" pitchFamily="34" charset="-122"/>
              </a:rPr>
              <a:t>第五部分</a:t>
            </a:r>
            <a:endParaRPr lang="zh-CN" altLang="en-US" sz="3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85553552"/>
      </p:ext>
    </p:extLst>
  </p:cSld>
  <p:clrMapOvr>
    <a:masterClrMapping/>
  </p:clrMapOvr>
  <mc:AlternateContent xmlns:mc="http://schemas.openxmlformats.org/markup-compatibility/2006" xmlns:p14="http://schemas.microsoft.com/office/powerpoint/2010/main">
    <mc:Choice Requires="p14">
      <p:transition spd="slow" p14:dur="1200" advClick="0" advTm="5000">
        <p14:flip dir="r"/>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outHorizontal)">
                                      <p:cBhvr>
                                        <p:cTn id="13" dur="500"/>
                                        <p:tgtEl>
                                          <p:spTgt spid="6"/>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par>
                          <p:cTn id="22" fill="hold">
                            <p:stCondLst>
                              <p:cond delay="2000"/>
                            </p:stCondLst>
                            <p:childTnLst>
                              <p:par>
                                <p:cTn id="23" presetID="2" presetClass="entr" presetSubtype="12"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0-#ppt_w/2"/>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par>
                                <p:cTn id="27" presetID="2" presetClass="entr" presetSubtype="12" fill="hold" nodeType="withEffect">
                                  <p:stCondLst>
                                    <p:cond delay="10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0-#ppt_w/2"/>
                                          </p:val>
                                        </p:tav>
                                        <p:tav tm="100000">
                                          <p:val>
                                            <p:strVal val="#ppt_x"/>
                                          </p:val>
                                        </p:tav>
                                      </p:tavLst>
                                    </p:anim>
                                    <p:anim calcmode="lin" valueType="num">
                                      <p:cBhvr additive="base">
                                        <p:cTn id="30" dur="500" fill="hold"/>
                                        <p:tgtEl>
                                          <p:spTgt spid="14"/>
                                        </p:tgtEl>
                                        <p:attrNameLst>
                                          <p:attrName>ppt_y</p:attrName>
                                        </p:attrNameLst>
                                      </p:cBhvr>
                                      <p:tavLst>
                                        <p:tav tm="0">
                                          <p:val>
                                            <p:strVal val="1+#ppt_h/2"/>
                                          </p:val>
                                        </p:tav>
                                        <p:tav tm="100000">
                                          <p:val>
                                            <p:strVal val="#ppt_y"/>
                                          </p:val>
                                        </p:tav>
                                      </p:tavLst>
                                    </p:anim>
                                  </p:childTnLst>
                                </p:cTn>
                              </p:par>
                              <p:par>
                                <p:cTn id="31" presetID="2" presetClass="entr" presetSubtype="12" fill="hold" nodeType="withEffect">
                                  <p:stCondLst>
                                    <p:cond delay="20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fill="hold"/>
                                        <p:tgtEl>
                                          <p:spTgt spid="19"/>
                                        </p:tgtEl>
                                        <p:attrNameLst>
                                          <p:attrName>ppt_x</p:attrName>
                                        </p:attrNameLst>
                                      </p:cBhvr>
                                      <p:tavLst>
                                        <p:tav tm="0">
                                          <p:val>
                                            <p:strVal val="0-#ppt_w/2"/>
                                          </p:val>
                                        </p:tav>
                                        <p:tav tm="100000">
                                          <p:val>
                                            <p:strVal val="#ppt_x"/>
                                          </p:val>
                                        </p:tav>
                                      </p:tavLst>
                                    </p:anim>
                                    <p:anim calcmode="lin" valueType="num">
                                      <p:cBhvr additive="base">
                                        <p:cTn id="34" dur="500" fill="hold"/>
                                        <p:tgtEl>
                                          <p:spTgt spid="19"/>
                                        </p:tgtEl>
                                        <p:attrNameLst>
                                          <p:attrName>ppt_y</p:attrName>
                                        </p:attrNameLst>
                                      </p:cBhvr>
                                      <p:tavLst>
                                        <p:tav tm="0">
                                          <p:val>
                                            <p:strVal val="1+#ppt_h/2"/>
                                          </p:val>
                                        </p:tav>
                                        <p:tav tm="100000">
                                          <p:val>
                                            <p:strVal val="#ppt_y"/>
                                          </p:val>
                                        </p:tav>
                                      </p:tavLst>
                                    </p:anim>
                                  </p:childTnLst>
                                </p:cTn>
                              </p:par>
                              <p:par>
                                <p:cTn id="35" presetID="2" presetClass="entr" presetSubtype="12" fill="hold" nodeType="withEffect">
                                  <p:stCondLst>
                                    <p:cond delay="30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fill="hold"/>
                                        <p:tgtEl>
                                          <p:spTgt spid="24"/>
                                        </p:tgtEl>
                                        <p:attrNameLst>
                                          <p:attrName>ppt_x</p:attrName>
                                        </p:attrNameLst>
                                      </p:cBhvr>
                                      <p:tavLst>
                                        <p:tav tm="0">
                                          <p:val>
                                            <p:strVal val="0-#ppt_w/2"/>
                                          </p:val>
                                        </p:tav>
                                        <p:tav tm="100000">
                                          <p:val>
                                            <p:strVal val="#ppt_x"/>
                                          </p:val>
                                        </p:tav>
                                      </p:tavLst>
                                    </p:anim>
                                    <p:anim calcmode="lin" valueType="num">
                                      <p:cBhvr additive="base">
                                        <p:cTn id="38" dur="500" fill="hold"/>
                                        <p:tgtEl>
                                          <p:spTgt spid="24"/>
                                        </p:tgtEl>
                                        <p:attrNameLst>
                                          <p:attrName>ppt_y</p:attrName>
                                        </p:attrNameLst>
                                      </p:cBhvr>
                                      <p:tavLst>
                                        <p:tav tm="0">
                                          <p:val>
                                            <p:strVal val="1+#ppt_h/2"/>
                                          </p:val>
                                        </p:tav>
                                        <p:tav tm="100000">
                                          <p:val>
                                            <p:strVal val="#ppt_y"/>
                                          </p:val>
                                        </p:tav>
                                      </p:tavLst>
                                    </p:anim>
                                  </p:childTnLst>
                                </p:cTn>
                              </p:par>
                              <p:par>
                                <p:cTn id="39" presetID="2" presetClass="entr" presetSubtype="12" fill="hold" nodeType="withEffect">
                                  <p:stCondLst>
                                    <p:cond delay="40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500" fill="hold"/>
                                        <p:tgtEl>
                                          <p:spTgt spid="29"/>
                                        </p:tgtEl>
                                        <p:attrNameLst>
                                          <p:attrName>ppt_x</p:attrName>
                                        </p:attrNameLst>
                                      </p:cBhvr>
                                      <p:tavLst>
                                        <p:tav tm="0">
                                          <p:val>
                                            <p:strVal val="0-#ppt_w/2"/>
                                          </p:val>
                                        </p:tav>
                                        <p:tav tm="100000">
                                          <p:val>
                                            <p:strVal val="#ppt_x"/>
                                          </p:val>
                                        </p:tav>
                                      </p:tavLst>
                                    </p:anim>
                                    <p:anim calcmode="lin" valueType="num">
                                      <p:cBhvr additive="base">
                                        <p:cTn id="42" dur="500" fill="hold"/>
                                        <p:tgtEl>
                                          <p:spTgt spid="29"/>
                                        </p:tgtEl>
                                        <p:attrNameLst>
                                          <p:attrName>ppt_y</p:attrName>
                                        </p:attrNameLst>
                                      </p:cBhvr>
                                      <p:tavLst>
                                        <p:tav tm="0">
                                          <p:val>
                                            <p:strVal val="1+#ppt_h/2"/>
                                          </p:val>
                                        </p:tav>
                                        <p:tav tm="100000">
                                          <p:val>
                                            <p:strVal val="#ppt_y"/>
                                          </p:val>
                                        </p:tav>
                                      </p:tavLst>
                                    </p:anim>
                                  </p:childTnLst>
                                </p:cTn>
                              </p:par>
                              <p:par>
                                <p:cTn id="43" presetID="2" presetClass="entr" presetSubtype="12" fill="hold" nodeType="withEffect">
                                  <p:stCondLst>
                                    <p:cond delay="500"/>
                                  </p:stCondLst>
                                  <p:childTnLst>
                                    <p:set>
                                      <p:cBhvr>
                                        <p:cTn id="44" dur="1" fill="hold">
                                          <p:stCondLst>
                                            <p:cond delay="0"/>
                                          </p:stCondLst>
                                        </p:cTn>
                                        <p:tgtEl>
                                          <p:spTgt spid="34"/>
                                        </p:tgtEl>
                                        <p:attrNameLst>
                                          <p:attrName>style.visibility</p:attrName>
                                        </p:attrNameLst>
                                      </p:cBhvr>
                                      <p:to>
                                        <p:strVal val="visible"/>
                                      </p:to>
                                    </p:set>
                                    <p:anim calcmode="lin" valueType="num">
                                      <p:cBhvr additive="base">
                                        <p:cTn id="45" dur="500" fill="hold"/>
                                        <p:tgtEl>
                                          <p:spTgt spid="34"/>
                                        </p:tgtEl>
                                        <p:attrNameLst>
                                          <p:attrName>ppt_x</p:attrName>
                                        </p:attrNameLst>
                                      </p:cBhvr>
                                      <p:tavLst>
                                        <p:tav tm="0">
                                          <p:val>
                                            <p:strVal val="0-#ppt_w/2"/>
                                          </p:val>
                                        </p:tav>
                                        <p:tav tm="100000">
                                          <p:val>
                                            <p:strVal val="#ppt_x"/>
                                          </p:val>
                                        </p:tav>
                                      </p:tavLst>
                                    </p:anim>
                                    <p:anim calcmode="lin" valueType="num">
                                      <p:cBhvr additive="base">
                                        <p:cTn id="46"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空心弧 1"/>
          <p:cNvSpPr/>
          <p:nvPr/>
        </p:nvSpPr>
        <p:spPr>
          <a:xfrm>
            <a:off x="1735946" y="853622"/>
            <a:ext cx="1971148" cy="1971819"/>
          </a:xfrm>
          <a:prstGeom prst="blockArc">
            <a:avLst>
              <a:gd name="adj1" fmla="val 4469103"/>
              <a:gd name="adj2" fmla="val 21246848"/>
              <a:gd name="adj3" fmla="val 4136"/>
            </a:avLst>
          </a:prstGeom>
          <a:solidFill>
            <a:srgbClr val="79A7AD"/>
          </a:solidFill>
          <a:ln w="25400" cap="flat" cmpd="sng" algn="ctr">
            <a:noFill/>
            <a:prstDash val="solid"/>
          </a:ln>
          <a:effectLst/>
        </p:spPr>
        <p:txBody>
          <a:bodyPr rot="0" spcFirstLastPara="0" vertOverflow="overflow" horzOverflow="overflow" vert="horz" wrap="square" lIns="82808" tIns="41403" rIns="82808" bIns="41403" numCol="1" spcCol="0" rtlCol="0" fromWordArt="0" anchor="ctr" anchorCtr="0" forceAA="0" compatLnSpc="1">
            <a:prstTxWarp prst="textNoShape">
              <a:avLst/>
            </a:prstTxWarp>
            <a:noAutofit/>
          </a:bodyPr>
          <a:lstStyle/>
          <a:p>
            <a:pPr algn="ctr">
              <a:defRPr/>
            </a:pPr>
            <a:endParaRPr lang="zh-CN" altLang="en-US" sz="1400" kern="0" dirty="0">
              <a:solidFill>
                <a:sysClr val="windowText" lastClr="000000"/>
              </a:solidFill>
              <a:ea typeface="微软雅黑" panose="020B0503020204020204" pitchFamily="34" charset="-122"/>
            </a:endParaRPr>
          </a:p>
        </p:txBody>
      </p:sp>
      <p:sp>
        <p:nvSpPr>
          <p:cNvPr id="3" name="空心弧 2"/>
          <p:cNvSpPr/>
          <p:nvPr/>
        </p:nvSpPr>
        <p:spPr>
          <a:xfrm rot="4802168" flipH="1">
            <a:off x="3568166" y="1317549"/>
            <a:ext cx="1971819" cy="1971148"/>
          </a:xfrm>
          <a:prstGeom prst="blockArc">
            <a:avLst>
              <a:gd name="adj1" fmla="val 3459353"/>
              <a:gd name="adj2" fmla="val 21246848"/>
              <a:gd name="adj3" fmla="val 4136"/>
            </a:avLst>
          </a:prstGeom>
          <a:solidFill>
            <a:srgbClr val="FABE00"/>
          </a:solidFill>
          <a:ln w="25400" cap="flat" cmpd="sng" algn="ctr">
            <a:noFill/>
            <a:prstDash val="solid"/>
          </a:ln>
          <a:effectLst/>
        </p:spPr>
        <p:txBody>
          <a:bodyPr rot="0" spcFirstLastPara="0" vertOverflow="overflow" horzOverflow="overflow" vert="horz" wrap="square" lIns="82808" tIns="41403" rIns="82808" bIns="41403" numCol="1" spcCol="0" rtlCol="0" fromWordArt="0" anchor="ctr" anchorCtr="0" forceAA="0" compatLnSpc="1">
            <a:prstTxWarp prst="textNoShape">
              <a:avLst/>
            </a:prstTxWarp>
            <a:noAutofit/>
          </a:bodyPr>
          <a:lstStyle/>
          <a:p>
            <a:pPr algn="ctr">
              <a:defRPr/>
            </a:pPr>
            <a:endParaRPr lang="zh-CN" altLang="en-US" sz="1400" kern="0" dirty="0">
              <a:solidFill>
                <a:sysClr val="windowText" lastClr="000000"/>
              </a:solidFill>
              <a:ea typeface="微软雅黑" panose="020B0503020204020204" pitchFamily="34" charset="-122"/>
            </a:endParaRPr>
          </a:p>
        </p:txBody>
      </p:sp>
      <p:sp>
        <p:nvSpPr>
          <p:cNvPr id="4" name="空心弧 3"/>
          <p:cNvSpPr/>
          <p:nvPr/>
        </p:nvSpPr>
        <p:spPr>
          <a:xfrm rot="5692655" flipH="1">
            <a:off x="2026730" y="2568969"/>
            <a:ext cx="1971819" cy="1971148"/>
          </a:xfrm>
          <a:prstGeom prst="blockArc">
            <a:avLst>
              <a:gd name="adj1" fmla="val 3459353"/>
              <a:gd name="adj2" fmla="val 21246848"/>
              <a:gd name="adj3" fmla="val 4136"/>
            </a:avLst>
          </a:prstGeom>
          <a:solidFill>
            <a:schemeClr val="tx1">
              <a:lumMod val="75000"/>
              <a:lumOff val="25000"/>
            </a:schemeClr>
          </a:solidFill>
          <a:ln w="25400" cap="flat" cmpd="sng" algn="ctr">
            <a:noFill/>
            <a:prstDash val="solid"/>
          </a:ln>
          <a:effectLst/>
        </p:spPr>
        <p:txBody>
          <a:bodyPr rot="0" spcFirstLastPara="0" vertOverflow="overflow" horzOverflow="overflow" vert="horz" wrap="square" lIns="82808" tIns="41403" rIns="82808" bIns="41403" numCol="1" spcCol="0" rtlCol="0" fromWordArt="0" anchor="ctr" anchorCtr="0" forceAA="0" compatLnSpc="1">
            <a:prstTxWarp prst="textNoShape">
              <a:avLst/>
            </a:prstTxWarp>
            <a:noAutofit/>
          </a:bodyPr>
          <a:lstStyle/>
          <a:p>
            <a:pPr algn="ctr">
              <a:defRPr/>
            </a:pPr>
            <a:endParaRPr lang="zh-CN" altLang="en-US" sz="1400" kern="0" dirty="0">
              <a:solidFill>
                <a:sysClr val="windowText" lastClr="000000"/>
              </a:solidFill>
              <a:ea typeface="微软雅黑" panose="020B0503020204020204" pitchFamily="34" charset="-122"/>
            </a:endParaRPr>
          </a:p>
        </p:txBody>
      </p:sp>
      <p:sp>
        <p:nvSpPr>
          <p:cNvPr id="5" name="椭圆 4"/>
          <p:cNvSpPr/>
          <p:nvPr/>
        </p:nvSpPr>
        <p:spPr>
          <a:xfrm>
            <a:off x="1355317" y="1107328"/>
            <a:ext cx="826610" cy="809665"/>
          </a:xfrm>
          <a:prstGeom prst="ellipse">
            <a:avLst/>
          </a:prstGeom>
          <a:solidFill>
            <a:srgbClr val="79A7AD"/>
          </a:solidFill>
          <a:ln w="25400" cap="flat" cmpd="sng" algn="ctr">
            <a:noFill/>
            <a:prstDash val="solid"/>
          </a:ln>
          <a:effectLst/>
        </p:spPr>
        <p:txBody>
          <a:bodyPr lIns="82808" tIns="41403" rIns="82808" bIns="41403" rtlCol="0" anchor="ctr"/>
          <a:lstStyle/>
          <a:p>
            <a:pPr algn="ctr">
              <a:defRPr/>
            </a:pPr>
            <a:r>
              <a:rPr lang="zh-CN" altLang="en-US" b="1" kern="0" dirty="0">
                <a:solidFill>
                  <a:schemeClr val="bg1"/>
                </a:solidFill>
                <a:latin typeface="微软雅黑" pitchFamily="34" charset="-122"/>
                <a:ea typeface="微软雅黑" pitchFamily="34" charset="-122"/>
              </a:rPr>
              <a:t>文本</a:t>
            </a:r>
          </a:p>
        </p:txBody>
      </p:sp>
      <p:sp>
        <p:nvSpPr>
          <p:cNvPr id="6" name="椭圆 5"/>
          <p:cNvSpPr/>
          <p:nvPr/>
        </p:nvSpPr>
        <p:spPr>
          <a:xfrm>
            <a:off x="5028113" y="2303123"/>
            <a:ext cx="826610" cy="809665"/>
          </a:xfrm>
          <a:prstGeom prst="ellipse">
            <a:avLst/>
          </a:prstGeom>
          <a:solidFill>
            <a:srgbClr val="FABE00"/>
          </a:solidFill>
          <a:ln w="25400" cap="flat" cmpd="sng" algn="ctr">
            <a:noFill/>
            <a:prstDash val="solid"/>
          </a:ln>
          <a:effectLst/>
        </p:spPr>
        <p:txBody>
          <a:bodyPr lIns="82808" tIns="41403" rIns="82808" bIns="41403" rtlCol="0" anchor="ctr"/>
          <a:lstStyle/>
          <a:p>
            <a:pPr algn="ctr">
              <a:defRPr/>
            </a:pPr>
            <a:r>
              <a:rPr lang="zh-CN" altLang="en-US" b="1" kern="0" dirty="0">
                <a:solidFill>
                  <a:schemeClr val="bg1"/>
                </a:solidFill>
                <a:latin typeface="微软雅黑" pitchFamily="34" charset="-122"/>
                <a:ea typeface="微软雅黑" pitchFamily="34" charset="-122"/>
              </a:rPr>
              <a:t>文本</a:t>
            </a:r>
          </a:p>
        </p:txBody>
      </p:sp>
      <p:sp>
        <p:nvSpPr>
          <p:cNvPr id="7" name="椭圆 6"/>
          <p:cNvSpPr/>
          <p:nvPr/>
        </p:nvSpPr>
        <p:spPr>
          <a:xfrm>
            <a:off x="3029705" y="3927248"/>
            <a:ext cx="826610" cy="809665"/>
          </a:xfrm>
          <a:prstGeom prst="ellipse">
            <a:avLst/>
          </a:prstGeom>
          <a:solidFill>
            <a:schemeClr val="tx1">
              <a:lumMod val="75000"/>
              <a:lumOff val="25000"/>
            </a:schemeClr>
          </a:solidFill>
          <a:ln w="25400" cap="flat" cmpd="sng" algn="ctr">
            <a:noFill/>
            <a:prstDash val="solid"/>
          </a:ln>
          <a:effectLst/>
        </p:spPr>
        <p:txBody>
          <a:bodyPr lIns="82808" tIns="41403" rIns="82808" bIns="41403" rtlCol="0" anchor="ctr"/>
          <a:lstStyle/>
          <a:p>
            <a:pPr algn="ctr">
              <a:defRPr/>
            </a:pPr>
            <a:r>
              <a:rPr lang="zh-CN" altLang="en-US" kern="0" dirty="0">
                <a:solidFill>
                  <a:sysClr val="window" lastClr="FFFFFF"/>
                </a:solidFill>
                <a:latin typeface="微软雅黑" pitchFamily="34" charset="-122"/>
                <a:ea typeface="微软雅黑" pitchFamily="34" charset="-122"/>
              </a:rPr>
              <a:t>文本</a:t>
            </a:r>
          </a:p>
        </p:txBody>
      </p:sp>
      <p:sp>
        <p:nvSpPr>
          <p:cNvPr id="8" name="TextBox 7"/>
          <p:cNvSpPr txBox="1"/>
          <p:nvPr/>
        </p:nvSpPr>
        <p:spPr>
          <a:xfrm>
            <a:off x="2171793" y="1369200"/>
            <a:ext cx="1333850" cy="1043878"/>
          </a:xfrm>
          <a:prstGeom prst="rect">
            <a:avLst/>
          </a:prstGeom>
          <a:noFill/>
        </p:spPr>
        <p:txBody>
          <a:bodyPr wrap="square" lIns="82808" tIns="41403" rIns="82808" bIns="41403" rtlCol="0">
            <a:spAutoFit/>
          </a:bodyPr>
          <a:lstStyle/>
          <a:p>
            <a:pPr>
              <a:lnSpc>
                <a:spcPct val="130000"/>
              </a:lnSpc>
              <a:defRPr/>
            </a:pPr>
            <a:r>
              <a:rPr lang="zh-CN" altLang="en-US" sz="1200" kern="0" dirty="0">
                <a:solidFill>
                  <a:srgbClr val="002060"/>
                </a:solidFill>
                <a:latin typeface="微软雅黑" pitchFamily="34" charset="-122"/>
                <a:ea typeface="微软雅黑" pitchFamily="34" charset="-122"/>
              </a:rPr>
              <a:t>您的内容打在这里或通过复制您的文本后在此框中选择粘贴。</a:t>
            </a:r>
            <a:endParaRPr lang="en-US" altLang="zh-CN" sz="1200" kern="0" dirty="0">
              <a:solidFill>
                <a:srgbClr val="002060"/>
              </a:solidFill>
              <a:latin typeface="微软雅黑" pitchFamily="34" charset="-122"/>
              <a:ea typeface="微软雅黑" pitchFamily="34" charset="-122"/>
            </a:endParaRPr>
          </a:p>
        </p:txBody>
      </p:sp>
      <p:sp>
        <p:nvSpPr>
          <p:cNvPr id="9" name="TextBox 8"/>
          <p:cNvSpPr txBox="1"/>
          <p:nvPr/>
        </p:nvSpPr>
        <p:spPr>
          <a:xfrm>
            <a:off x="3900838" y="1752582"/>
            <a:ext cx="1333850" cy="963856"/>
          </a:xfrm>
          <a:prstGeom prst="rect">
            <a:avLst/>
          </a:prstGeom>
          <a:noFill/>
        </p:spPr>
        <p:txBody>
          <a:bodyPr wrap="square" lIns="82808" tIns="41403" rIns="82808" bIns="41403" rtlCol="0">
            <a:spAutoFit/>
          </a:bodyPr>
          <a:lstStyle/>
          <a:p>
            <a:pPr>
              <a:lnSpc>
                <a:spcPct val="130000"/>
              </a:lnSpc>
              <a:defRPr/>
            </a:pPr>
            <a:r>
              <a:rPr lang="zh-CN" altLang="en-US" sz="1100" kern="0" dirty="0">
                <a:solidFill>
                  <a:sysClr val="windowText" lastClr="000000">
                    <a:lumMod val="65000"/>
                    <a:lumOff val="35000"/>
                  </a:sysClr>
                </a:solidFill>
                <a:latin typeface="微软雅黑" pitchFamily="34" charset="-122"/>
                <a:ea typeface="微软雅黑" pitchFamily="34" charset="-122"/>
              </a:rPr>
              <a:t>您的内容打在这里或通过复制您的文本后在此框中选择粘贴。</a:t>
            </a:r>
            <a:endParaRPr lang="en-US" altLang="zh-CN" sz="1100" kern="0" dirty="0">
              <a:solidFill>
                <a:sysClr val="windowText" lastClr="000000">
                  <a:lumMod val="65000"/>
                  <a:lumOff val="35000"/>
                </a:sysClr>
              </a:solidFill>
              <a:latin typeface="微软雅黑" pitchFamily="34" charset="-122"/>
              <a:ea typeface="微软雅黑" pitchFamily="34" charset="-122"/>
            </a:endParaRPr>
          </a:p>
        </p:txBody>
      </p:sp>
      <p:sp>
        <p:nvSpPr>
          <p:cNvPr id="10" name="TextBox 9"/>
          <p:cNvSpPr txBox="1"/>
          <p:nvPr/>
        </p:nvSpPr>
        <p:spPr>
          <a:xfrm>
            <a:off x="2358891" y="3006434"/>
            <a:ext cx="1333850" cy="963856"/>
          </a:xfrm>
          <a:prstGeom prst="rect">
            <a:avLst/>
          </a:prstGeom>
          <a:noFill/>
        </p:spPr>
        <p:txBody>
          <a:bodyPr wrap="square" lIns="82808" tIns="41403" rIns="82808" bIns="41403" rtlCol="0">
            <a:spAutoFit/>
          </a:bodyPr>
          <a:lstStyle/>
          <a:p>
            <a:pPr>
              <a:lnSpc>
                <a:spcPct val="130000"/>
              </a:lnSpc>
              <a:defRPr/>
            </a:pPr>
            <a:r>
              <a:rPr lang="zh-CN" altLang="en-US" sz="1100" kern="0" dirty="0">
                <a:solidFill>
                  <a:sysClr val="windowText" lastClr="000000">
                    <a:lumMod val="65000"/>
                    <a:lumOff val="35000"/>
                  </a:sysClr>
                </a:solidFill>
                <a:latin typeface="微软雅黑" pitchFamily="34" charset="-122"/>
                <a:ea typeface="微软雅黑" pitchFamily="34" charset="-122"/>
              </a:rPr>
              <a:t>您的内容打在这里或通过复制您的文本后在此框中选择粘贴。</a:t>
            </a:r>
            <a:endParaRPr lang="en-US" altLang="zh-CN" sz="1100" kern="0" dirty="0">
              <a:solidFill>
                <a:sysClr val="windowText" lastClr="000000">
                  <a:lumMod val="65000"/>
                  <a:lumOff val="35000"/>
                </a:sysClr>
              </a:solidFill>
              <a:latin typeface="微软雅黑" pitchFamily="34" charset="-122"/>
              <a:ea typeface="微软雅黑" pitchFamily="34" charset="-122"/>
            </a:endParaRPr>
          </a:p>
        </p:txBody>
      </p:sp>
      <p:pic>
        <p:nvPicPr>
          <p:cNvPr id="11" name="图片 10"/>
          <p:cNvPicPr>
            <a:picLocks noChangeAspect="1"/>
          </p:cNvPicPr>
          <p:nvPr/>
        </p:nvPicPr>
        <p:blipFill>
          <a:blip r:embed="rId3" cstate="email">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a:ext>
            </a:extLst>
          </a:blip>
          <a:stretch>
            <a:fillRect/>
          </a:stretch>
        </p:blipFill>
        <p:spPr>
          <a:xfrm>
            <a:off x="6660232" y="3172774"/>
            <a:ext cx="2362726" cy="1970726"/>
          </a:xfrm>
          <a:prstGeom prst="rect">
            <a:avLst/>
          </a:prstGeom>
        </p:spPr>
      </p:pic>
    </p:spTree>
    <p:extLst>
      <p:ext uri="{BB962C8B-B14F-4D97-AF65-F5344CB8AC3E}">
        <p14:creationId xmlns:p14="http://schemas.microsoft.com/office/powerpoint/2010/main" val="1185553552"/>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6" presetClass="emph" presetSubtype="0" fill="hold" grpId="1" nodeType="afterEffect">
                                  <p:stCondLst>
                                    <p:cond delay="0"/>
                                  </p:stCondLst>
                                  <p:childTnLst>
                                    <p:animEffect transition="out" filter="fade">
                                      <p:cBhvr>
                                        <p:cTn id="12" dur="250" tmFilter="0, 0; .2, .5; .8, .5; 1, 0"/>
                                        <p:tgtEl>
                                          <p:spTgt spid="5"/>
                                        </p:tgtEl>
                                      </p:cBhvr>
                                    </p:animEffect>
                                    <p:animScale>
                                      <p:cBhvr>
                                        <p:cTn id="13" dur="125" autoRev="1" fill="hold"/>
                                        <p:tgtEl>
                                          <p:spTgt spid="5"/>
                                        </p:tgtEl>
                                      </p:cBhvr>
                                      <p:by x="105000" y="105000"/>
                                    </p:animScale>
                                  </p:childTnLst>
                                </p:cTn>
                              </p:par>
                            </p:childTnLst>
                          </p:cTn>
                        </p:par>
                        <p:par>
                          <p:cTn id="14" fill="hold">
                            <p:stCondLst>
                              <p:cond delay="750"/>
                            </p:stCondLst>
                            <p:childTnLst>
                              <p:par>
                                <p:cTn id="15" presetID="53" presetClass="entr" presetSubtype="16" fill="hold" grpId="1"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1000" fill="hold"/>
                                        <p:tgtEl>
                                          <p:spTgt spid="2"/>
                                        </p:tgtEl>
                                        <p:attrNameLst>
                                          <p:attrName>ppt_w</p:attrName>
                                        </p:attrNameLst>
                                      </p:cBhvr>
                                      <p:tavLst>
                                        <p:tav tm="0">
                                          <p:val>
                                            <p:fltVal val="0"/>
                                          </p:val>
                                        </p:tav>
                                        <p:tav tm="100000">
                                          <p:val>
                                            <p:strVal val="#ppt_w"/>
                                          </p:val>
                                        </p:tav>
                                      </p:tavLst>
                                    </p:anim>
                                    <p:anim calcmode="lin" valueType="num">
                                      <p:cBhvr>
                                        <p:cTn id="18" dur="1000" fill="hold"/>
                                        <p:tgtEl>
                                          <p:spTgt spid="2"/>
                                        </p:tgtEl>
                                        <p:attrNameLst>
                                          <p:attrName>ppt_h</p:attrName>
                                        </p:attrNameLst>
                                      </p:cBhvr>
                                      <p:tavLst>
                                        <p:tav tm="0">
                                          <p:val>
                                            <p:fltVal val="0"/>
                                          </p:val>
                                        </p:tav>
                                        <p:tav tm="100000">
                                          <p:val>
                                            <p:strVal val="#ppt_h"/>
                                          </p:val>
                                        </p:tav>
                                      </p:tavLst>
                                    </p:anim>
                                    <p:animEffect transition="in" filter="fade">
                                      <p:cBhvr>
                                        <p:cTn id="19" dur="1000"/>
                                        <p:tgtEl>
                                          <p:spTgt spid="2"/>
                                        </p:tgtEl>
                                      </p:cBhvr>
                                    </p:animEffect>
                                  </p:childTnLst>
                                </p:cTn>
                              </p:par>
                              <p:par>
                                <p:cTn id="20" presetID="8" presetClass="emph" presetSubtype="0" fill="hold" grpId="0" nodeType="withEffect">
                                  <p:stCondLst>
                                    <p:cond delay="0"/>
                                  </p:stCondLst>
                                  <p:childTnLst>
                                    <p:animRot by="21600000">
                                      <p:cBhvr>
                                        <p:cTn id="21" dur="1000" fill="hold"/>
                                        <p:tgtEl>
                                          <p:spTgt spid="2"/>
                                        </p:tgtEl>
                                        <p:attrNameLst>
                                          <p:attrName>r</p:attrName>
                                        </p:attrNameLst>
                                      </p:cBhvr>
                                    </p:animRot>
                                  </p:childTnLst>
                                </p:cTn>
                              </p:par>
                            </p:childTnLst>
                          </p:cTn>
                        </p:par>
                        <p:par>
                          <p:cTn id="22" fill="hold">
                            <p:stCondLst>
                              <p:cond delay="1750"/>
                            </p:stCondLst>
                            <p:childTnLst>
                              <p:par>
                                <p:cTn id="23" presetID="53" presetClass="entr" presetSubtype="16"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childTnLst>
                          </p:cTn>
                        </p:par>
                        <p:par>
                          <p:cTn id="28" fill="hold">
                            <p:stCondLst>
                              <p:cond delay="2250"/>
                            </p:stCondLst>
                            <p:childTnLst>
                              <p:par>
                                <p:cTn id="29" presetID="53" presetClass="entr" presetSubtype="16"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animEffect transition="in" filter="fade">
                                      <p:cBhvr>
                                        <p:cTn id="33" dur="500"/>
                                        <p:tgtEl>
                                          <p:spTgt spid="6"/>
                                        </p:tgtEl>
                                      </p:cBhvr>
                                    </p:animEffect>
                                  </p:childTnLst>
                                </p:cTn>
                              </p:par>
                            </p:childTnLst>
                          </p:cTn>
                        </p:par>
                        <p:par>
                          <p:cTn id="34" fill="hold">
                            <p:stCondLst>
                              <p:cond delay="2750"/>
                            </p:stCondLst>
                            <p:childTnLst>
                              <p:par>
                                <p:cTn id="35" presetID="26" presetClass="emph" presetSubtype="0" fill="hold" grpId="1" nodeType="afterEffect">
                                  <p:stCondLst>
                                    <p:cond delay="0"/>
                                  </p:stCondLst>
                                  <p:childTnLst>
                                    <p:animEffect transition="out" filter="fade">
                                      <p:cBhvr>
                                        <p:cTn id="36" dur="250" tmFilter="0, 0; .2, .5; .8, .5; 1, 0"/>
                                        <p:tgtEl>
                                          <p:spTgt spid="6"/>
                                        </p:tgtEl>
                                      </p:cBhvr>
                                    </p:animEffect>
                                    <p:animScale>
                                      <p:cBhvr>
                                        <p:cTn id="37" dur="125" autoRev="1" fill="hold"/>
                                        <p:tgtEl>
                                          <p:spTgt spid="6"/>
                                        </p:tgtEl>
                                      </p:cBhvr>
                                      <p:by x="105000" y="105000"/>
                                    </p:animScale>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p:cTn id="41" dur="1000" fill="hold"/>
                                        <p:tgtEl>
                                          <p:spTgt spid="3"/>
                                        </p:tgtEl>
                                        <p:attrNameLst>
                                          <p:attrName>ppt_w</p:attrName>
                                        </p:attrNameLst>
                                      </p:cBhvr>
                                      <p:tavLst>
                                        <p:tav tm="0">
                                          <p:val>
                                            <p:fltVal val="0"/>
                                          </p:val>
                                        </p:tav>
                                        <p:tav tm="100000">
                                          <p:val>
                                            <p:strVal val="#ppt_w"/>
                                          </p:val>
                                        </p:tav>
                                      </p:tavLst>
                                    </p:anim>
                                    <p:anim calcmode="lin" valueType="num">
                                      <p:cBhvr>
                                        <p:cTn id="42" dur="1000" fill="hold"/>
                                        <p:tgtEl>
                                          <p:spTgt spid="3"/>
                                        </p:tgtEl>
                                        <p:attrNameLst>
                                          <p:attrName>ppt_h</p:attrName>
                                        </p:attrNameLst>
                                      </p:cBhvr>
                                      <p:tavLst>
                                        <p:tav tm="0">
                                          <p:val>
                                            <p:fltVal val="0"/>
                                          </p:val>
                                        </p:tav>
                                        <p:tav tm="100000">
                                          <p:val>
                                            <p:strVal val="#ppt_h"/>
                                          </p:val>
                                        </p:tav>
                                      </p:tavLst>
                                    </p:anim>
                                    <p:animEffect transition="in" filter="fade">
                                      <p:cBhvr>
                                        <p:cTn id="43" dur="1000"/>
                                        <p:tgtEl>
                                          <p:spTgt spid="3"/>
                                        </p:tgtEl>
                                      </p:cBhvr>
                                    </p:animEffect>
                                  </p:childTnLst>
                                </p:cTn>
                              </p:par>
                              <p:par>
                                <p:cTn id="44" presetID="8" presetClass="emph" presetSubtype="0" fill="hold" grpId="1" nodeType="withEffect">
                                  <p:stCondLst>
                                    <p:cond delay="0"/>
                                  </p:stCondLst>
                                  <p:childTnLst>
                                    <p:animRot by="21600000">
                                      <p:cBhvr>
                                        <p:cTn id="45" dur="1000" fill="hold"/>
                                        <p:tgtEl>
                                          <p:spTgt spid="3"/>
                                        </p:tgtEl>
                                        <p:attrNameLst>
                                          <p:attrName>r</p:attrName>
                                        </p:attrNameLst>
                                      </p:cBhvr>
                                    </p:animRot>
                                  </p:childTnLst>
                                </p:cTn>
                              </p:par>
                            </p:childTnLst>
                          </p:cTn>
                        </p:par>
                        <p:par>
                          <p:cTn id="46" fill="hold">
                            <p:stCondLst>
                              <p:cond delay="4000"/>
                            </p:stCondLst>
                            <p:childTnLst>
                              <p:par>
                                <p:cTn id="47" presetID="53" presetClass="entr" presetSubtype="16"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p:cTn id="49" dur="500" fill="hold"/>
                                        <p:tgtEl>
                                          <p:spTgt spid="9"/>
                                        </p:tgtEl>
                                        <p:attrNameLst>
                                          <p:attrName>ppt_w</p:attrName>
                                        </p:attrNameLst>
                                      </p:cBhvr>
                                      <p:tavLst>
                                        <p:tav tm="0">
                                          <p:val>
                                            <p:fltVal val="0"/>
                                          </p:val>
                                        </p:tav>
                                        <p:tav tm="100000">
                                          <p:val>
                                            <p:strVal val="#ppt_w"/>
                                          </p:val>
                                        </p:tav>
                                      </p:tavLst>
                                    </p:anim>
                                    <p:anim calcmode="lin" valueType="num">
                                      <p:cBhvr>
                                        <p:cTn id="50" dur="500" fill="hold"/>
                                        <p:tgtEl>
                                          <p:spTgt spid="9"/>
                                        </p:tgtEl>
                                        <p:attrNameLst>
                                          <p:attrName>ppt_h</p:attrName>
                                        </p:attrNameLst>
                                      </p:cBhvr>
                                      <p:tavLst>
                                        <p:tav tm="0">
                                          <p:val>
                                            <p:fltVal val="0"/>
                                          </p:val>
                                        </p:tav>
                                        <p:tav tm="100000">
                                          <p:val>
                                            <p:strVal val="#ppt_h"/>
                                          </p:val>
                                        </p:tav>
                                      </p:tavLst>
                                    </p:anim>
                                    <p:animEffect transition="in" filter="fade">
                                      <p:cBhvr>
                                        <p:cTn id="51" dur="500"/>
                                        <p:tgtEl>
                                          <p:spTgt spid="9"/>
                                        </p:tgtEl>
                                      </p:cBhvr>
                                    </p:animEffect>
                                  </p:childTnLst>
                                </p:cTn>
                              </p:par>
                            </p:childTnLst>
                          </p:cTn>
                        </p:par>
                        <p:par>
                          <p:cTn id="52" fill="hold">
                            <p:stCondLst>
                              <p:cond delay="4500"/>
                            </p:stCondLst>
                            <p:childTnLst>
                              <p:par>
                                <p:cTn id="53" presetID="53" presetClass="entr" presetSubtype="16" fill="hold" grpId="0" nodeType="afterEffect">
                                  <p:stCondLst>
                                    <p:cond delay="0"/>
                                  </p:stCondLst>
                                  <p:childTnLst>
                                    <p:set>
                                      <p:cBhvr>
                                        <p:cTn id="54" dur="1" fill="hold">
                                          <p:stCondLst>
                                            <p:cond delay="0"/>
                                          </p:stCondLst>
                                        </p:cTn>
                                        <p:tgtEl>
                                          <p:spTgt spid="7"/>
                                        </p:tgtEl>
                                        <p:attrNameLst>
                                          <p:attrName>style.visibility</p:attrName>
                                        </p:attrNameLst>
                                      </p:cBhvr>
                                      <p:to>
                                        <p:strVal val="visible"/>
                                      </p:to>
                                    </p:set>
                                    <p:anim calcmode="lin" valueType="num">
                                      <p:cBhvr>
                                        <p:cTn id="55" dur="500" fill="hold"/>
                                        <p:tgtEl>
                                          <p:spTgt spid="7"/>
                                        </p:tgtEl>
                                        <p:attrNameLst>
                                          <p:attrName>ppt_w</p:attrName>
                                        </p:attrNameLst>
                                      </p:cBhvr>
                                      <p:tavLst>
                                        <p:tav tm="0">
                                          <p:val>
                                            <p:fltVal val="0"/>
                                          </p:val>
                                        </p:tav>
                                        <p:tav tm="100000">
                                          <p:val>
                                            <p:strVal val="#ppt_w"/>
                                          </p:val>
                                        </p:tav>
                                      </p:tavLst>
                                    </p:anim>
                                    <p:anim calcmode="lin" valueType="num">
                                      <p:cBhvr>
                                        <p:cTn id="56" dur="500" fill="hold"/>
                                        <p:tgtEl>
                                          <p:spTgt spid="7"/>
                                        </p:tgtEl>
                                        <p:attrNameLst>
                                          <p:attrName>ppt_h</p:attrName>
                                        </p:attrNameLst>
                                      </p:cBhvr>
                                      <p:tavLst>
                                        <p:tav tm="0">
                                          <p:val>
                                            <p:fltVal val="0"/>
                                          </p:val>
                                        </p:tav>
                                        <p:tav tm="100000">
                                          <p:val>
                                            <p:strVal val="#ppt_h"/>
                                          </p:val>
                                        </p:tav>
                                      </p:tavLst>
                                    </p:anim>
                                    <p:animEffect transition="in" filter="fade">
                                      <p:cBhvr>
                                        <p:cTn id="57" dur="500"/>
                                        <p:tgtEl>
                                          <p:spTgt spid="7"/>
                                        </p:tgtEl>
                                      </p:cBhvr>
                                    </p:animEffect>
                                  </p:childTnLst>
                                </p:cTn>
                              </p:par>
                            </p:childTnLst>
                          </p:cTn>
                        </p:par>
                        <p:par>
                          <p:cTn id="58" fill="hold">
                            <p:stCondLst>
                              <p:cond delay="5000"/>
                            </p:stCondLst>
                            <p:childTnLst>
                              <p:par>
                                <p:cTn id="59" presetID="26" presetClass="emph" presetSubtype="0" fill="hold" grpId="1" nodeType="afterEffect">
                                  <p:stCondLst>
                                    <p:cond delay="0"/>
                                  </p:stCondLst>
                                  <p:childTnLst>
                                    <p:animEffect transition="out" filter="fade">
                                      <p:cBhvr>
                                        <p:cTn id="60" dur="250" tmFilter="0, 0; .2, .5; .8, .5; 1, 0"/>
                                        <p:tgtEl>
                                          <p:spTgt spid="7"/>
                                        </p:tgtEl>
                                      </p:cBhvr>
                                    </p:animEffect>
                                    <p:animScale>
                                      <p:cBhvr>
                                        <p:cTn id="61" dur="125" autoRev="1" fill="hold"/>
                                        <p:tgtEl>
                                          <p:spTgt spid="7"/>
                                        </p:tgtEl>
                                      </p:cBhvr>
                                      <p:by x="105000" y="105000"/>
                                    </p:animScale>
                                  </p:childTnLst>
                                </p:cTn>
                              </p:par>
                            </p:childTnLst>
                          </p:cTn>
                        </p:par>
                        <p:par>
                          <p:cTn id="62" fill="hold">
                            <p:stCondLst>
                              <p:cond delay="5250"/>
                            </p:stCondLst>
                            <p:childTnLst>
                              <p:par>
                                <p:cTn id="63" presetID="53" presetClass="entr" presetSubtype="16" fill="hold" grpId="0" nodeType="afterEffect">
                                  <p:stCondLst>
                                    <p:cond delay="0"/>
                                  </p:stCondLst>
                                  <p:childTnLst>
                                    <p:set>
                                      <p:cBhvr>
                                        <p:cTn id="64" dur="1" fill="hold">
                                          <p:stCondLst>
                                            <p:cond delay="0"/>
                                          </p:stCondLst>
                                        </p:cTn>
                                        <p:tgtEl>
                                          <p:spTgt spid="4"/>
                                        </p:tgtEl>
                                        <p:attrNameLst>
                                          <p:attrName>style.visibility</p:attrName>
                                        </p:attrNameLst>
                                      </p:cBhvr>
                                      <p:to>
                                        <p:strVal val="visible"/>
                                      </p:to>
                                    </p:set>
                                    <p:anim calcmode="lin" valueType="num">
                                      <p:cBhvr>
                                        <p:cTn id="65" dur="1000" fill="hold"/>
                                        <p:tgtEl>
                                          <p:spTgt spid="4"/>
                                        </p:tgtEl>
                                        <p:attrNameLst>
                                          <p:attrName>ppt_w</p:attrName>
                                        </p:attrNameLst>
                                      </p:cBhvr>
                                      <p:tavLst>
                                        <p:tav tm="0">
                                          <p:val>
                                            <p:fltVal val="0"/>
                                          </p:val>
                                        </p:tav>
                                        <p:tav tm="100000">
                                          <p:val>
                                            <p:strVal val="#ppt_w"/>
                                          </p:val>
                                        </p:tav>
                                      </p:tavLst>
                                    </p:anim>
                                    <p:anim calcmode="lin" valueType="num">
                                      <p:cBhvr>
                                        <p:cTn id="66" dur="1000" fill="hold"/>
                                        <p:tgtEl>
                                          <p:spTgt spid="4"/>
                                        </p:tgtEl>
                                        <p:attrNameLst>
                                          <p:attrName>ppt_h</p:attrName>
                                        </p:attrNameLst>
                                      </p:cBhvr>
                                      <p:tavLst>
                                        <p:tav tm="0">
                                          <p:val>
                                            <p:fltVal val="0"/>
                                          </p:val>
                                        </p:tav>
                                        <p:tav tm="100000">
                                          <p:val>
                                            <p:strVal val="#ppt_h"/>
                                          </p:val>
                                        </p:tav>
                                      </p:tavLst>
                                    </p:anim>
                                    <p:animEffect transition="in" filter="fade">
                                      <p:cBhvr>
                                        <p:cTn id="67" dur="1000"/>
                                        <p:tgtEl>
                                          <p:spTgt spid="4"/>
                                        </p:tgtEl>
                                      </p:cBhvr>
                                    </p:animEffect>
                                  </p:childTnLst>
                                </p:cTn>
                              </p:par>
                              <p:par>
                                <p:cTn id="68" presetID="8" presetClass="emph" presetSubtype="0" fill="hold" grpId="1" nodeType="withEffect">
                                  <p:stCondLst>
                                    <p:cond delay="0"/>
                                  </p:stCondLst>
                                  <p:childTnLst>
                                    <p:animRot by="-21600000">
                                      <p:cBhvr>
                                        <p:cTn id="69" dur="1000" fill="hold"/>
                                        <p:tgtEl>
                                          <p:spTgt spid="4"/>
                                        </p:tgtEl>
                                        <p:attrNameLst>
                                          <p:attrName>r</p:attrName>
                                        </p:attrNameLst>
                                      </p:cBhvr>
                                    </p:animRot>
                                  </p:childTnLst>
                                </p:cTn>
                              </p:par>
                            </p:childTnLst>
                          </p:cTn>
                        </p:par>
                        <p:par>
                          <p:cTn id="70" fill="hold">
                            <p:stCondLst>
                              <p:cond delay="6250"/>
                            </p:stCondLst>
                            <p:childTnLst>
                              <p:par>
                                <p:cTn id="71" presetID="53" presetClass="entr" presetSubtype="16" fill="hold" grpId="0" nodeType="afterEffect">
                                  <p:stCondLst>
                                    <p:cond delay="0"/>
                                  </p:stCondLst>
                                  <p:childTnLst>
                                    <p:set>
                                      <p:cBhvr>
                                        <p:cTn id="72" dur="1" fill="hold">
                                          <p:stCondLst>
                                            <p:cond delay="0"/>
                                          </p:stCondLst>
                                        </p:cTn>
                                        <p:tgtEl>
                                          <p:spTgt spid="10"/>
                                        </p:tgtEl>
                                        <p:attrNameLst>
                                          <p:attrName>style.visibility</p:attrName>
                                        </p:attrNameLst>
                                      </p:cBhvr>
                                      <p:to>
                                        <p:strVal val="visible"/>
                                      </p:to>
                                    </p:set>
                                    <p:anim calcmode="lin" valueType="num">
                                      <p:cBhvr>
                                        <p:cTn id="73" dur="500" fill="hold"/>
                                        <p:tgtEl>
                                          <p:spTgt spid="10"/>
                                        </p:tgtEl>
                                        <p:attrNameLst>
                                          <p:attrName>ppt_w</p:attrName>
                                        </p:attrNameLst>
                                      </p:cBhvr>
                                      <p:tavLst>
                                        <p:tav tm="0">
                                          <p:val>
                                            <p:fltVal val="0"/>
                                          </p:val>
                                        </p:tav>
                                        <p:tav tm="100000">
                                          <p:val>
                                            <p:strVal val="#ppt_w"/>
                                          </p:val>
                                        </p:tav>
                                      </p:tavLst>
                                    </p:anim>
                                    <p:anim calcmode="lin" valueType="num">
                                      <p:cBhvr>
                                        <p:cTn id="74" dur="500" fill="hold"/>
                                        <p:tgtEl>
                                          <p:spTgt spid="10"/>
                                        </p:tgtEl>
                                        <p:attrNameLst>
                                          <p:attrName>ppt_h</p:attrName>
                                        </p:attrNameLst>
                                      </p:cBhvr>
                                      <p:tavLst>
                                        <p:tav tm="0">
                                          <p:val>
                                            <p:fltVal val="0"/>
                                          </p:val>
                                        </p:tav>
                                        <p:tav tm="100000">
                                          <p:val>
                                            <p:strVal val="#ppt_h"/>
                                          </p:val>
                                        </p:tav>
                                      </p:tavLst>
                                    </p:anim>
                                    <p:animEffect transition="in" filter="fade">
                                      <p:cBhvr>
                                        <p:cTn id="75" dur="500"/>
                                        <p:tgtEl>
                                          <p:spTgt spid="10"/>
                                        </p:tgtEl>
                                      </p:cBhvr>
                                    </p:animEffect>
                                  </p:childTnLst>
                                </p:cTn>
                              </p:par>
                            </p:childTnLst>
                          </p:cTn>
                        </p:par>
                        <p:par>
                          <p:cTn id="76" fill="hold">
                            <p:stCondLst>
                              <p:cond delay="6750"/>
                            </p:stCondLst>
                            <p:childTnLst>
                              <p:par>
                                <p:cTn id="77" presetID="10" presetClass="entr" presetSubtype="0" fill="hold" nodeType="afterEffect">
                                  <p:stCondLst>
                                    <p:cond delay="0"/>
                                  </p:stCondLst>
                                  <p:childTnLst>
                                    <p:set>
                                      <p:cBhvr>
                                        <p:cTn id="78" dur="1" fill="hold">
                                          <p:stCondLst>
                                            <p:cond delay="0"/>
                                          </p:stCondLst>
                                        </p:cTn>
                                        <p:tgtEl>
                                          <p:spTgt spid="11"/>
                                        </p:tgtEl>
                                        <p:attrNameLst>
                                          <p:attrName>style.visibility</p:attrName>
                                        </p:attrNameLst>
                                      </p:cBhvr>
                                      <p:to>
                                        <p:strVal val="visible"/>
                                      </p:to>
                                    </p:set>
                                    <p:animEffect transition="in" filter="fade">
                                      <p:cBhvr>
                                        <p:cTn id="7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p:bldP spid="9" grpId="0"/>
      <p:bldP spid="1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30079" y="1340234"/>
            <a:ext cx="1103082" cy="846386"/>
            <a:chOff x="1260475" y="1995488"/>
            <a:chExt cx="1624013" cy="1507257"/>
          </a:xfrm>
        </p:grpSpPr>
        <p:sp>
          <p:nvSpPr>
            <p:cNvPr id="3" name="TextBox 4"/>
            <p:cNvSpPr>
              <a:spLocks noChangeArrowheads="1"/>
            </p:cNvSpPr>
            <p:nvPr/>
          </p:nvSpPr>
          <p:spPr bwMode="auto">
            <a:xfrm>
              <a:off x="1260475" y="1995488"/>
              <a:ext cx="1371600" cy="1507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4900" dirty="0">
                  <a:solidFill>
                    <a:srgbClr val="79A7AD"/>
                  </a:solidFill>
                  <a:latin typeface="Impact" pitchFamily="34" charset="0"/>
                  <a:ea typeface="微软雅黑" panose="020B0503020204020204" pitchFamily="34" charset="-122"/>
                  <a:sym typeface="Impact" pitchFamily="34" charset="0"/>
                </a:rPr>
                <a:t>50</a:t>
              </a:r>
              <a:endParaRPr lang="zh-CN" altLang="en-US" sz="4900" dirty="0">
                <a:solidFill>
                  <a:srgbClr val="79A7AD"/>
                </a:solidFill>
                <a:latin typeface="Impact" pitchFamily="34" charset="0"/>
                <a:ea typeface="微软雅黑" panose="020B0503020204020204" pitchFamily="34" charset="-122"/>
                <a:sym typeface="Impact" pitchFamily="34" charset="0"/>
              </a:endParaRPr>
            </a:p>
          </p:txBody>
        </p:sp>
        <p:sp>
          <p:nvSpPr>
            <p:cNvPr id="4" name="TextBox 6"/>
            <p:cNvSpPr>
              <a:spLocks noChangeArrowheads="1"/>
            </p:cNvSpPr>
            <p:nvPr/>
          </p:nvSpPr>
          <p:spPr bwMode="auto">
            <a:xfrm>
              <a:off x="2198686" y="2139950"/>
              <a:ext cx="685802" cy="65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dirty="0">
                  <a:solidFill>
                    <a:srgbClr val="79A7AD"/>
                  </a:solidFill>
                  <a:latin typeface="Impact" pitchFamily="34" charset="0"/>
                  <a:ea typeface="微软雅黑" panose="020B0503020204020204" pitchFamily="34" charset="-122"/>
                  <a:sym typeface="Impact" pitchFamily="34" charset="0"/>
                </a:rPr>
                <a:t>%</a:t>
              </a:r>
              <a:endParaRPr lang="zh-CN" altLang="en-US" dirty="0">
                <a:solidFill>
                  <a:srgbClr val="79A7AD"/>
                </a:solidFill>
                <a:latin typeface="Impact" pitchFamily="34" charset="0"/>
                <a:ea typeface="微软雅黑" panose="020B0503020204020204" pitchFamily="34" charset="-122"/>
                <a:sym typeface="Impact" pitchFamily="34" charset="0"/>
              </a:endParaRPr>
            </a:p>
          </p:txBody>
        </p:sp>
      </p:grpSp>
      <p:grpSp>
        <p:nvGrpSpPr>
          <p:cNvPr id="5" name="组合 4"/>
          <p:cNvGrpSpPr/>
          <p:nvPr/>
        </p:nvGrpSpPr>
        <p:grpSpPr>
          <a:xfrm>
            <a:off x="4059070" y="1178784"/>
            <a:ext cx="1451183" cy="1323439"/>
            <a:chOff x="3956050" y="1995488"/>
            <a:chExt cx="1765709" cy="4592742"/>
          </a:xfrm>
        </p:grpSpPr>
        <p:sp>
          <p:nvSpPr>
            <p:cNvPr id="6" name="TextBox 7"/>
            <p:cNvSpPr>
              <a:spLocks noChangeArrowheads="1"/>
            </p:cNvSpPr>
            <p:nvPr/>
          </p:nvSpPr>
          <p:spPr bwMode="auto">
            <a:xfrm>
              <a:off x="3956050" y="1995488"/>
              <a:ext cx="1371600" cy="4592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8000" dirty="0">
                  <a:solidFill>
                    <a:srgbClr val="79A7AD"/>
                  </a:solidFill>
                  <a:latin typeface="Impact" pitchFamily="34" charset="0"/>
                  <a:ea typeface="微软雅黑" panose="020B0503020204020204" pitchFamily="34" charset="-122"/>
                  <a:sym typeface="Impact" pitchFamily="34" charset="0"/>
                </a:rPr>
                <a:t>75</a:t>
              </a:r>
              <a:endParaRPr lang="zh-CN" altLang="en-US" sz="8000" dirty="0">
                <a:solidFill>
                  <a:srgbClr val="79A7AD"/>
                </a:solidFill>
                <a:latin typeface="Impact" pitchFamily="34" charset="0"/>
                <a:ea typeface="微软雅黑" panose="020B0503020204020204" pitchFamily="34" charset="-122"/>
                <a:sym typeface="Impact" pitchFamily="34" charset="0"/>
              </a:endParaRPr>
            </a:p>
          </p:txBody>
        </p:sp>
        <p:sp>
          <p:nvSpPr>
            <p:cNvPr id="7" name="TextBox 8"/>
            <p:cNvSpPr>
              <a:spLocks noChangeArrowheads="1"/>
            </p:cNvSpPr>
            <p:nvPr/>
          </p:nvSpPr>
          <p:spPr bwMode="auto">
            <a:xfrm>
              <a:off x="5035959" y="2409465"/>
              <a:ext cx="685800" cy="2082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300" dirty="0">
                  <a:solidFill>
                    <a:srgbClr val="79A7AD"/>
                  </a:solidFill>
                  <a:latin typeface="Impact" pitchFamily="34" charset="0"/>
                  <a:ea typeface="微软雅黑" panose="020B0503020204020204" pitchFamily="34" charset="-122"/>
                  <a:sym typeface="Impact" pitchFamily="34" charset="0"/>
                </a:rPr>
                <a:t>%</a:t>
              </a:r>
              <a:endParaRPr lang="zh-CN" altLang="en-US" sz="3300" dirty="0">
                <a:solidFill>
                  <a:srgbClr val="79A7AD"/>
                </a:solidFill>
                <a:latin typeface="Impact" pitchFamily="34" charset="0"/>
                <a:ea typeface="微软雅黑" panose="020B0503020204020204" pitchFamily="34" charset="-122"/>
                <a:sym typeface="Impact" pitchFamily="34" charset="0"/>
              </a:endParaRPr>
            </a:p>
          </p:txBody>
        </p:sp>
      </p:grpSp>
      <p:grpSp>
        <p:nvGrpSpPr>
          <p:cNvPr id="8" name="组合 7"/>
          <p:cNvGrpSpPr/>
          <p:nvPr/>
        </p:nvGrpSpPr>
        <p:grpSpPr>
          <a:xfrm>
            <a:off x="6182079" y="1406637"/>
            <a:ext cx="1104159" cy="846386"/>
            <a:chOff x="6691313" y="1995488"/>
            <a:chExt cx="1625600" cy="1245667"/>
          </a:xfrm>
        </p:grpSpPr>
        <p:sp>
          <p:nvSpPr>
            <p:cNvPr id="9" name="TextBox 9"/>
            <p:cNvSpPr>
              <a:spLocks noChangeArrowheads="1"/>
            </p:cNvSpPr>
            <p:nvPr/>
          </p:nvSpPr>
          <p:spPr bwMode="auto">
            <a:xfrm>
              <a:off x="6691313" y="1995488"/>
              <a:ext cx="1371600" cy="1245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4900" dirty="0">
                  <a:solidFill>
                    <a:srgbClr val="79A7AD"/>
                  </a:solidFill>
                  <a:latin typeface="Impact" pitchFamily="34" charset="0"/>
                  <a:ea typeface="微软雅黑" panose="020B0503020204020204" pitchFamily="34" charset="-122"/>
                  <a:sym typeface="Impact" pitchFamily="34" charset="0"/>
                </a:rPr>
                <a:t>35</a:t>
              </a:r>
              <a:endParaRPr lang="zh-CN" altLang="en-US" sz="4900" dirty="0">
                <a:solidFill>
                  <a:srgbClr val="79A7AD"/>
                </a:solidFill>
                <a:latin typeface="Impact" pitchFamily="34" charset="0"/>
                <a:ea typeface="微软雅黑" panose="020B0503020204020204" pitchFamily="34" charset="-122"/>
                <a:sym typeface="Impact" pitchFamily="34" charset="0"/>
              </a:endParaRPr>
            </a:p>
          </p:txBody>
        </p:sp>
        <p:sp>
          <p:nvSpPr>
            <p:cNvPr id="10" name="TextBox 10"/>
            <p:cNvSpPr>
              <a:spLocks noChangeArrowheads="1"/>
            </p:cNvSpPr>
            <p:nvPr/>
          </p:nvSpPr>
          <p:spPr bwMode="auto">
            <a:xfrm>
              <a:off x="7631115" y="2139950"/>
              <a:ext cx="685798" cy="543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dirty="0">
                  <a:solidFill>
                    <a:srgbClr val="79A7AD"/>
                  </a:solidFill>
                  <a:latin typeface="Impact" pitchFamily="34" charset="0"/>
                  <a:ea typeface="微软雅黑" panose="020B0503020204020204" pitchFamily="34" charset="-122"/>
                  <a:sym typeface="Impact" pitchFamily="34" charset="0"/>
                </a:rPr>
                <a:t>%</a:t>
              </a:r>
              <a:endParaRPr lang="zh-CN" altLang="en-US" dirty="0">
                <a:solidFill>
                  <a:srgbClr val="79A7AD"/>
                </a:solidFill>
                <a:latin typeface="Impact" pitchFamily="34" charset="0"/>
                <a:ea typeface="微软雅黑" panose="020B0503020204020204" pitchFamily="34" charset="-122"/>
                <a:sym typeface="Impact" pitchFamily="34" charset="0"/>
              </a:endParaRPr>
            </a:p>
          </p:txBody>
        </p:sp>
      </p:grpSp>
      <p:sp>
        <p:nvSpPr>
          <p:cNvPr id="11" name="矩形 5"/>
          <p:cNvSpPr>
            <a:spLocks noChangeArrowheads="1"/>
          </p:cNvSpPr>
          <p:nvPr/>
        </p:nvSpPr>
        <p:spPr bwMode="auto">
          <a:xfrm>
            <a:off x="2159992" y="2020917"/>
            <a:ext cx="1243256" cy="418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08" tIns="41403" rIns="82808" bIns="41403">
            <a:spAutoFit/>
          </a:bodyPr>
          <a:lstStyle/>
          <a:p>
            <a:pPr algn="ctr"/>
            <a:r>
              <a:rPr lang="zh-CN" altLang="en-US" sz="1100" dirty="0">
                <a:solidFill>
                  <a:srgbClr val="79A7AD"/>
                </a:solidFill>
                <a:latin typeface="微软雅黑" panose="020B0503020204020204" pitchFamily="34" charset="-122"/>
                <a:ea typeface="微软雅黑" panose="020B0503020204020204" pitchFamily="34" charset="-122"/>
                <a:sym typeface="Calibri" pitchFamily="34" charset="0"/>
              </a:rPr>
              <a:t>请输入相关内容</a:t>
            </a:r>
            <a:endParaRPr lang="en-US" altLang="zh-CN" sz="1100" dirty="0">
              <a:solidFill>
                <a:srgbClr val="79A7AD"/>
              </a:solidFill>
              <a:latin typeface="微软雅黑" panose="020B0503020204020204" pitchFamily="34" charset="-122"/>
              <a:ea typeface="微软雅黑" panose="020B0503020204020204" pitchFamily="34" charset="-122"/>
              <a:sym typeface="Calibri" pitchFamily="34" charset="0"/>
            </a:endParaRPr>
          </a:p>
          <a:p>
            <a:pPr algn="ctr"/>
            <a:r>
              <a:rPr lang="zh-CN" altLang="en-US" sz="1100" dirty="0">
                <a:solidFill>
                  <a:srgbClr val="79A7AD"/>
                </a:solidFill>
                <a:latin typeface="微软雅黑" panose="020B0503020204020204" pitchFamily="34" charset="-122"/>
                <a:ea typeface="微软雅黑" panose="020B0503020204020204" pitchFamily="34" charset="-122"/>
                <a:sym typeface="Calibri" pitchFamily="34" charset="0"/>
              </a:rPr>
              <a:t>请输入相关内容</a:t>
            </a:r>
          </a:p>
        </p:txBody>
      </p:sp>
      <p:sp>
        <p:nvSpPr>
          <p:cNvPr id="12" name="矩形 15"/>
          <p:cNvSpPr>
            <a:spLocks noChangeArrowheads="1"/>
          </p:cNvSpPr>
          <p:nvPr/>
        </p:nvSpPr>
        <p:spPr bwMode="auto">
          <a:xfrm>
            <a:off x="4163034" y="2679024"/>
            <a:ext cx="1243256" cy="418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08" tIns="41403" rIns="82808" bIns="41403">
            <a:spAutoFit/>
          </a:bodyPr>
          <a:lstStyle/>
          <a:p>
            <a:pPr algn="ctr"/>
            <a:r>
              <a:rPr lang="zh-CN" altLang="en-US" sz="1100" dirty="0">
                <a:solidFill>
                  <a:srgbClr val="79A7AD"/>
                </a:solidFill>
                <a:latin typeface="微软雅黑" panose="020B0503020204020204" pitchFamily="34" charset="-122"/>
                <a:ea typeface="微软雅黑" panose="020B0503020204020204" pitchFamily="34" charset="-122"/>
                <a:sym typeface="Calibri" pitchFamily="34" charset="0"/>
              </a:rPr>
              <a:t>请输入相关内容</a:t>
            </a:r>
            <a:endParaRPr lang="en-US" altLang="zh-CN" sz="1100" dirty="0">
              <a:solidFill>
                <a:srgbClr val="79A7AD"/>
              </a:solidFill>
              <a:latin typeface="微软雅黑" panose="020B0503020204020204" pitchFamily="34" charset="-122"/>
              <a:ea typeface="微软雅黑" panose="020B0503020204020204" pitchFamily="34" charset="-122"/>
              <a:sym typeface="Calibri" pitchFamily="34" charset="0"/>
            </a:endParaRPr>
          </a:p>
          <a:p>
            <a:pPr algn="ctr"/>
            <a:r>
              <a:rPr lang="zh-CN" altLang="en-US" sz="1100" dirty="0">
                <a:solidFill>
                  <a:srgbClr val="79A7AD"/>
                </a:solidFill>
                <a:latin typeface="微软雅黑" panose="020B0503020204020204" pitchFamily="34" charset="-122"/>
                <a:ea typeface="微软雅黑" panose="020B0503020204020204" pitchFamily="34" charset="-122"/>
                <a:sym typeface="Calibri" pitchFamily="34" charset="0"/>
              </a:rPr>
              <a:t>请输入相关内容</a:t>
            </a:r>
          </a:p>
        </p:txBody>
      </p:sp>
      <p:sp>
        <p:nvSpPr>
          <p:cNvPr id="13" name="矩形 16"/>
          <p:cNvSpPr>
            <a:spLocks noChangeArrowheads="1"/>
          </p:cNvSpPr>
          <p:nvPr/>
        </p:nvSpPr>
        <p:spPr bwMode="auto">
          <a:xfrm>
            <a:off x="6112531" y="2140931"/>
            <a:ext cx="1243256" cy="418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08" tIns="41403" rIns="82808" bIns="41403">
            <a:spAutoFit/>
          </a:bodyPr>
          <a:lstStyle/>
          <a:p>
            <a:pPr algn="ctr"/>
            <a:r>
              <a:rPr lang="zh-CN" altLang="en-US" sz="1100" dirty="0">
                <a:solidFill>
                  <a:srgbClr val="79A7AD"/>
                </a:solidFill>
                <a:latin typeface="微软雅黑" panose="020B0503020204020204" pitchFamily="34" charset="-122"/>
                <a:ea typeface="微软雅黑" panose="020B0503020204020204" pitchFamily="34" charset="-122"/>
                <a:sym typeface="Calibri" pitchFamily="34" charset="0"/>
              </a:rPr>
              <a:t>请输入相关内容</a:t>
            </a:r>
            <a:endParaRPr lang="en-US" altLang="zh-CN" sz="1100" dirty="0">
              <a:solidFill>
                <a:srgbClr val="79A7AD"/>
              </a:solidFill>
              <a:latin typeface="微软雅黑" panose="020B0503020204020204" pitchFamily="34" charset="-122"/>
              <a:ea typeface="微软雅黑" panose="020B0503020204020204" pitchFamily="34" charset="-122"/>
              <a:sym typeface="Calibri" pitchFamily="34" charset="0"/>
            </a:endParaRPr>
          </a:p>
          <a:p>
            <a:pPr algn="ctr"/>
            <a:r>
              <a:rPr lang="zh-CN" altLang="en-US" sz="1100" dirty="0">
                <a:solidFill>
                  <a:srgbClr val="79A7AD"/>
                </a:solidFill>
                <a:latin typeface="微软雅黑" panose="020B0503020204020204" pitchFamily="34" charset="-122"/>
                <a:ea typeface="微软雅黑" panose="020B0503020204020204" pitchFamily="34" charset="-122"/>
                <a:sym typeface="Calibri" pitchFamily="34" charset="0"/>
              </a:rPr>
              <a:t>请输入相关内容</a:t>
            </a:r>
          </a:p>
        </p:txBody>
      </p:sp>
      <p:sp>
        <p:nvSpPr>
          <p:cNvPr id="14" name="矩形 17"/>
          <p:cNvSpPr/>
          <p:nvPr/>
        </p:nvSpPr>
        <p:spPr>
          <a:xfrm>
            <a:off x="1627605" y="2400109"/>
            <a:ext cx="6210895" cy="406819"/>
          </a:xfrm>
          <a:custGeom>
            <a:avLst/>
            <a:gdLst/>
            <a:ahLst/>
            <a:cxnLst/>
            <a:rect l="l" t="t" r="r" b="b"/>
            <a:pathLst>
              <a:path w="9144000" h="598736">
                <a:moveTo>
                  <a:pt x="0" y="166688"/>
                </a:moveTo>
                <a:lnTo>
                  <a:pt x="2873376" y="166688"/>
                </a:lnTo>
                <a:lnTo>
                  <a:pt x="2873376" y="454720"/>
                </a:lnTo>
                <a:lnTo>
                  <a:pt x="0" y="454720"/>
                </a:lnTo>
                <a:close/>
                <a:moveTo>
                  <a:pt x="3424460" y="0"/>
                </a:moveTo>
                <a:cubicBezTo>
                  <a:pt x="3424449" y="675"/>
                  <a:pt x="3424438" y="1351"/>
                  <a:pt x="3424427" y="2026"/>
                </a:cubicBezTo>
                <a:lnTo>
                  <a:pt x="5311813" y="2026"/>
                </a:lnTo>
                <a:lnTo>
                  <a:pt x="6444208" y="310704"/>
                </a:lnTo>
                <a:lnTo>
                  <a:pt x="9144000" y="310704"/>
                </a:lnTo>
                <a:lnTo>
                  <a:pt x="9144000" y="598736"/>
                </a:lnTo>
                <a:lnTo>
                  <a:pt x="6444208" y="598736"/>
                </a:lnTo>
                <a:lnTo>
                  <a:pt x="5311813" y="290058"/>
                </a:lnTo>
                <a:lnTo>
                  <a:pt x="3419818" y="290058"/>
                </a:lnTo>
                <a:lnTo>
                  <a:pt x="2873377" y="454720"/>
                </a:lnTo>
                <a:lnTo>
                  <a:pt x="2873377" y="166688"/>
                </a:lnTo>
                <a:close/>
              </a:path>
            </a:pathLst>
          </a:custGeom>
          <a:solidFill>
            <a:srgbClr val="79A7AD"/>
          </a:solidFill>
          <a:ln>
            <a:no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sz="1200"/>
          </a:p>
        </p:txBody>
      </p:sp>
      <p:sp>
        <p:nvSpPr>
          <p:cNvPr id="15" name="剪去对角的矩形 14"/>
          <p:cNvSpPr/>
          <p:nvPr/>
        </p:nvSpPr>
        <p:spPr>
          <a:xfrm>
            <a:off x="2163733" y="3031748"/>
            <a:ext cx="1235772" cy="710954"/>
          </a:xfrm>
          <a:prstGeom prst="snip2DiagRect">
            <a:avLst>
              <a:gd name="adj1" fmla="val 0"/>
              <a:gd name="adj2" fmla="val 10108"/>
            </a:avLst>
          </a:prstGeom>
          <a:blipFill dpi="0" rotWithShape="1">
            <a:blip r:embed="rId3"/>
            <a:srcRect/>
            <a:stretch>
              <a:fillRect l="-6000" t="-16000" r="-7000" b="-5000"/>
            </a:stretch>
          </a:blipFill>
          <a:ln w="12700">
            <a:solidFill>
              <a:srgbClr val="79A7AD"/>
            </a:solid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sz="1200"/>
          </a:p>
        </p:txBody>
      </p:sp>
      <p:sp>
        <p:nvSpPr>
          <p:cNvPr id="16" name="剪去对角的矩形 15"/>
          <p:cNvSpPr/>
          <p:nvPr/>
        </p:nvSpPr>
        <p:spPr>
          <a:xfrm>
            <a:off x="4098605" y="3137146"/>
            <a:ext cx="1372112" cy="987856"/>
          </a:xfrm>
          <a:prstGeom prst="snip2DiagRect">
            <a:avLst>
              <a:gd name="adj1" fmla="val 0"/>
              <a:gd name="adj2" fmla="val 8150"/>
            </a:avLst>
          </a:prstGeom>
          <a:blipFill dpi="0" rotWithShape="1">
            <a:blip r:embed="rId4"/>
            <a:srcRect/>
            <a:stretch>
              <a:fillRect l="-16000" t="-16000" r="-27000" b="-5000"/>
            </a:stretch>
          </a:blipFill>
          <a:ln w="12700">
            <a:solidFill>
              <a:srgbClr val="79A7AD"/>
            </a:solid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sz="1200"/>
          </a:p>
        </p:txBody>
      </p:sp>
      <p:sp>
        <p:nvSpPr>
          <p:cNvPr id="17" name="剪去对角的矩形 16"/>
          <p:cNvSpPr/>
          <p:nvPr/>
        </p:nvSpPr>
        <p:spPr>
          <a:xfrm>
            <a:off x="6217905" y="3130196"/>
            <a:ext cx="1032508" cy="659180"/>
          </a:xfrm>
          <a:prstGeom prst="snip2DiagRect">
            <a:avLst/>
          </a:prstGeom>
          <a:blipFill dpi="0" rotWithShape="1">
            <a:blip r:embed="rId5"/>
            <a:srcRect/>
            <a:stretch>
              <a:fillRect l="-6000" t="-30000" r="-7000" b="-38000"/>
            </a:stretch>
          </a:blipFill>
          <a:ln w="12700">
            <a:solidFill>
              <a:srgbClr val="79A7AD"/>
            </a:solid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sz="1200"/>
          </a:p>
        </p:txBody>
      </p:sp>
    </p:spTree>
    <p:extLst>
      <p:ext uri="{BB962C8B-B14F-4D97-AF65-F5344CB8AC3E}">
        <p14:creationId xmlns:p14="http://schemas.microsoft.com/office/powerpoint/2010/main" val="1185553552"/>
      </p:ext>
    </p:extLst>
  </p:cSld>
  <p:clrMapOvr>
    <a:masterClrMapping/>
  </p:clrMapOvr>
  <p:transition spd="slow" advClick="0" advTm="5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ppt_x</p:attrName>
                                        </p:attrNameLst>
                                      </p:cBhvr>
                                      <p:tavLst>
                                        <p:tav tm="0">
                                          <p:val>
                                            <p:strVal val="#ppt_x"/>
                                          </p:val>
                                        </p:tav>
                                        <p:tav tm="100000">
                                          <p:val>
                                            <p:strVal val="#ppt_x"/>
                                          </p:val>
                                        </p:tav>
                                      </p:tavLst>
                                    </p:anim>
                                    <p:anim calcmode="lin" valueType="num">
                                      <p:cBhvr>
                                        <p:cTn id="18" dur="1000" fill="hold"/>
                                        <p:tgtEl>
                                          <p:spTgt spid="12"/>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par>
                          <p:cTn id="32" fill="hold">
                            <p:stCondLst>
                              <p:cond delay="3000"/>
                            </p:stCondLst>
                            <p:childTnLst>
                              <p:par>
                                <p:cTn id="33" presetID="2" presetClass="entr" presetSubtype="8"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0-#ppt_w/2"/>
                                          </p:val>
                                        </p:tav>
                                        <p:tav tm="100000">
                                          <p:val>
                                            <p:strVal val="#ppt_x"/>
                                          </p:val>
                                        </p:tav>
                                      </p:tavLst>
                                    </p:anim>
                                    <p:anim calcmode="lin" valueType="num">
                                      <p:cBhvr additive="base">
                                        <p:cTn id="36" dur="500" fill="hold"/>
                                        <p:tgtEl>
                                          <p:spTgt spid="15"/>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10" presetClass="entr" presetSubtype="0"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childTnLst>
                          </p:cTn>
                        </p:par>
                        <p:par>
                          <p:cTn id="44" fill="hold">
                            <p:stCondLst>
                              <p:cond delay="4000"/>
                            </p:stCondLst>
                            <p:childTnLst>
                              <p:par>
                                <p:cTn id="45" presetID="2" presetClass="entr" presetSubtype="2"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1+#ppt_w/2"/>
                                          </p:val>
                                        </p:tav>
                                        <p:tav tm="100000">
                                          <p:val>
                                            <p:strVal val="#ppt_x"/>
                                          </p:val>
                                        </p:tav>
                                      </p:tavLst>
                                    </p:anim>
                                    <p:anim calcmode="lin" valueType="num">
                                      <p:cBhvr additive="base">
                                        <p:cTn id="48"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animBg="1"/>
      <p:bldP spid="15" grpId="0" animBg="1"/>
      <p:bldP spid="16" grpId="0" animBg="1"/>
      <p:bldP spid="1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16"/>
          <p:cNvSpPr>
            <a:spLocks noChangeShapeType="1"/>
          </p:cNvSpPr>
          <p:nvPr/>
        </p:nvSpPr>
        <p:spPr bwMode="auto">
          <a:xfrm flipV="1">
            <a:off x="5751176" y="3367706"/>
            <a:ext cx="0" cy="829793"/>
          </a:xfrm>
          <a:prstGeom prst="line">
            <a:avLst/>
          </a:prstGeom>
          <a:noFill/>
          <a:ln w="19050">
            <a:solidFill>
              <a:srgbClr val="002060"/>
            </a:solidFill>
            <a:prstDash val="sysDot"/>
            <a:round/>
            <a:headEnd/>
            <a:tailEnd/>
          </a:ln>
          <a:effectLst/>
        </p:spPr>
        <p:txBody>
          <a:bodyPr lIns="82808" tIns="41403" rIns="82808" bIns="41403"/>
          <a:lstStyle/>
          <a:p>
            <a:pPr>
              <a:defRPr/>
            </a:pPr>
            <a:endParaRPr lang="en-US" kern="0" noProof="1">
              <a:solidFill>
                <a:srgbClr val="000000">
                  <a:lumMod val="95000"/>
                  <a:lumOff val="5000"/>
                </a:srgbClr>
              </a:solidFill>
              <a:latin typeface="Arial" pitchFamily="34" charset="0"/>
              <a:ea typeface="ＭＳ Ｐゴシック" pitchFamily="-97" charset="-128"/>
            </a:endParaRPr>
          </a:p>
        </p:txBody>
      </p:sp>
      <p:sp>
        <p:nvSpPr>
          <p:cNvPr id="3" name="Line 16"/>
          <p:cNvSpPr>
            <a:spLocks noChangeShapeType="1"/>
          </p:cNvSpPr>
          <p:nvPr/>
        </p:nvSpPr>
        <p:spPr bwMode="auto">
          <a:xfrm flipV="1">
            <a:off x="2805596" y="3351886"/>
            <a:ext cx="0" cy="845613"/>
          </a:xfrm>
          <a:prstGeom prst="line">
            <a:avLst/>
          </a:prstGeom>
          <a:noFill/>
          <a:ln w="19050">
            <a:solidFill>
              <a:srgbClr val="002060"/>
            </a:solidFill>
            <a:prstDash val="sysDot"/>
            <a:round/>
            <a:headEnd/>
            <a:tailEnd/>
          </a:ln>
          <a:effectLst/>
        </p:spPr>
        <p:txBody>
          <a:bodyPr lIns="82808" tIns="41403" rIns="82808" bIns="41403"/>
          <a:lstStyle/>
          <a:p>
            <a:pPr>
              <a:defRPr/>
            </a:pPr>
            <a:endParaRPr lang="en-US" kern="0" noProof="1">
              <a:solidFill>
                <a:srgbClr val="000000">
                  <a:lumMod val="95000"/>
                  <a:lumOff val="5000"/>
                </a:srgbClr>
              </a:solidFill>
              <a:latin typeface="Arial" pitchFamily="34" charset="0"/>
              <a:ea typeface="ＭＳ Ｐゴシック" pitchFamily="-97" charset="-128"/>
            </a:endParaRPr>
          </a:p>
        </p:txBody>
      </p:sp>
      <p:sp>
        <p:nvSpPr>
          <p:cNvPr id="4" name="Line 12"/>
          <p:cNvSpPr>
            <a:spLocks noChangeShapeType="1"/>
          </p:cNvSpPr>
          <p:nvPr/>
        </p:nvSpPr>
        <p:spPr bwMode="auto">
          <a:xfrm flipV="1">
            <a:off x="6830790" y="1542998"/>
            <a:ext cx="0" cy="945355"/>
          </a:xfrm>
          <a:prstGeom prst="line">
            <a:avLst/>
          </a:prstGeom>
          <a:noFill/>
          <a:ln w="19050">
            <a:solidFill>
              <a:srgbClr val="002060"/>
            </a:solidFill>
            <a:prstDash val="sysDot"/>
            <a:round/>
            <a:headEnd/>
            <a:tailEnd/>
          </a:ln>
          <a:effectLst/>
        </p:spPr>
        <p:txBody>
          <a:bodyPr lIns="82808" tIns="41403" rIns="82808" bIns="41403"/>
          <a:lstStyle/>
          <a:p>
            <a:pPr>
              <a:defRPr/>
            </a:pPr>
            <a:endParaRPr lang="en-US" kern="0" noProof="1">
              <a:solidFill>
                <a:srgbClr val="000000">
                  <a:lumMod val="95000"/>
                  <a:lumOff val="5000"/>
                </a:srgbClr>
              </a:solidFill>
              <a:latin typeface="Arial" pitchFamily="34" charset="0"/>
              <a:ea typeface="ＭＳ Ｐゴシック" pitchFamily="-97" charset="-128"/>
            </a:endParaRPr>
          </a:p>
        </p:txBody>
      </p:sp>
      <p:sp>
        <p:nvSpPr>
          <p:cNvPr id="5" name="Line 12"/>
          <p:cNvSpPr>
            <a:spLocks noChangeShapeType="1"/>
          </p:cNvSpPr>
          <p:nvPr/>
        </p:nvSpPr>
        <p:spPr bwMode="auto">
          <a:xfrm flipV="1">
            <a:off x="4119294" y="1542998"/>
            <a:ext cx="0" cy="945355"/>
          </a:xfrm>
          <a:prstGeom prst="line">
            <a:avLst/>
          </a:prstGeom>
          <a:noFill/>
          <a:ln w="19050">
            <a:solidFill>
              <a:srgbClr val="002060"/>
            </a:solidFill>
            <a:prstDash val="sysDot"/>
            <a:round/>
            <a:headEnd/>
            <a:tailEnd/>
          </a:ln>
          <a:effectLst/>
        </p:spPr>
        <p:txBody>
          <a:bodyPr lIns="82808" tIns="41403" rIns="82808" bIns="41403"/>
          <a:lstStyle/>
          <a:p>
            <a:pPr>
              <a:defRPr/>
            </a:pPr>
            <a:endParaRPr lang="en-US" kern="0" noProof="1">
              <a:solidFill>
                <a:srgbClr val="000000">
                  <a:lumMod val="95000"/>
                  <a:lumOff val="5000"/>
                </a:srgbClr>
              </a:solidFill>
              <a:latin typeface="Arial" pitchFamily="34" charset="0"/>
              <a:ea typeface="ＭＳ Ｐゴシック" pitchFamily="-97" charset="-128"/>
            </a:endParaRPr>
          </a:p>
        </p:txBody>
      </p:sp>
      <p:sp>
        <p:nvSpPr>
          <p:cNvPr id="6" name="Line 12"/>
          <p:cNvSpPr>
            <a:spLocks noChangeShapeType="1"/>
          </p:cNvSpPr>
          <p:nvPr/>
        </p:nvSpPr>
        <p:spPr bwMode="auto">
          <a:xfrm flipV="1">
            <a:off x="1150954" y="1534473"/>
            <a:ext cx="0" cy="1099756"/>
          </a:xfrm>
          <a:prstGeom prst="line">
            <a:avLst/>
          </a:prstGeom>
          <a:noFill/>
          <a:ln w="19050">
            <a:solidFill>
              <a:srgbClr val="002060"/>
            </a:solidFill>
            <a:prstDash val="sysDot"/>
            <a:round/>
            <a:headEnd/>
            <a:tailEnd/>
          </a:ln>
          <a:effectLst/>
        </p:spPr>
        <p:txBody>
          <a:bodyPr lIns="82808" tIns="41403" rIns="82808" bIns="41403"/>
          <a:lstStyle/>
          <a:p>
            <a:pPr>
              <a:defRPr/>
            </a:pPr>
            <a:endParaRPr lang="en-US" kern="0" noProof="1">
              <a:solidFill>
                <a:srgbClr val="000000">
                  <a:lumMod val="95000"/>
                  <a:lumOff val="5000"/>
                </a:srgbClr>
              </a:solidFill>
              <a:latin typeface="Arial" pitchFamily="34" charset="0"/>
              <a:ea typeface="ＭＳ Ｐゴシック" pitchFamily="-97" charset="-128"/>
            </a:endParaRPr>
          </a:p>
        </p:txBody>
      </p:sp>
      <p:sp>
        <p:nvSpPr>
          <p:cNvPr id="7" name="Vinkel 118"/>
          <p:cNvSpPr>
            <a:spLocks noChangeArrowheads="1"/>
          </p:cNvSpPr>
          <p:nvPr/>
        </p:nvSpPr>
        <p:spPr bwMode="auto">
          <a:xfrm>
            <a:off x="3775957" y="2319361"/>
            <a:ext cx="1854465" cy="1048345"/>
          </a:xfrm>
          <a:prstGeom prst="chevron">
            <a:avLst>
              <a:gd name="adj" fmla="val 49997"/>
            </a:avLst>
          </a:prstGeom>
          <a:solidFill>
            <a:srgbClr val="79A7AD"/>
          </a:solidFill>
          <a:ln w="9525">
            <a:noFill/>
            <a:miter lim="800000"/>
            <a:headEnd/>
            <a:tailEnd/>
          </a:ln>
          <a:effectLst/>
        </p:spPr>
        <p:txBody>
          <a:bodyPr lIns="82808" tIns="41403" rIns="82808" bIns="41403" anchor="ctr"/>
          <a:lstStyle/>
          <a:p>
            <a:pPr algn="ctr" fontAlgn="base">
              <a:spcBef>
                <a:spcPct val="0"/>
              </a:spcBef>
              <a:spcAft>
                <a:spcPct val="0"/>
              </a:spcAft>
            </a:pPr>
            <a:endParaRPr lang="zh-CN" altLang="en-US" noProof="1">
              <a:solidFill>
                <a:srgbClr val="000000">
                  <a:lumMod val="95000"/>
                  <a:lumOff val="5000"/>
                </a:srgbClr>
              </a:solidFill>
              <a:latin typeface="Arial Narrow" pitchFamily="-97" charset="0"/>
              <a:ea typeface="ＭＳ Ｐゴシック" pitchFamily="-97" charset="-128"/>
            </a:endParaRPr>
          </a:p>
        </p:txBody>
      </p:sp>
      <p:sp>
        <p:nvSpPr>
          <p:cNvPr id="8" name="Pentagon 119"/>
          <p:cNvSpPr>
            <a:spLocks noChangeArrowheads="1"/>
          </p:cNvSpPr>
          <p:nvPr/>
        </p:nvSpPr>
        <p:spPr bwMode="auto">
          <a:xfrm>
            <a:off x="933882" y="2320798"/>
            <a:ext cx="1923468" cy="1046908"/>
          </a:xfrm>
          <a:prstGeom prst="homePlate">
            <a:avLst>
              <a:gd name="adj" fmla="val 50004"/>
            </a:avLst>
          </a:prstGeom>
          <a:solidFill>
            <a:srgbClr val="79A7AD"/>
          </a:solidFill>
          <a:ln w="9525">
            <a:noFill/>
            <a:miter lim="800000"/>
            <a:headEnd/>
            <a:tailEnd/>
          </a:ln>
          <a:effectLst/>
          <a:extLst/>
        </p:spPr>
        <p:txBody>
          <a:bodyPr lIns="82808" tIns="41403" rIns="82808" bIns="41403" anchor="ctr"/>
          <a:lstStyle/>
          <a:p>
            <a:pPr algn="ctr" fontAlgn="base">
              <a:spcBef>
                <a:spcPct val="0"/>
              </a:spcBef>
              <a:spcAft>
                <a:spcPct val="0"/>
              </a:spcAft>
            </a:pPr>
            <a:endParaRPr lang="zh-CN" altLang="en-US" noProof="1">
              <a:solidFill>
                <a:srgbClr val="000000">
                  <a:lumMod val="95000"/>
                  <a:lumOff val="5000"/>
                </a:srgbClr>
              </a:solidFill>
              <a:latin typeface="Arial Narrow" pitchFamily="-97" charset="0"/>
              <a:ea typeface="ＭＳ Ｐゴシック" pitchFamily="-97" charset="-128"/>
            </a:endParaRPr>
          </a:p>
        </p:txBody>
      </p:sp>
      <p:sp>
        <p:nvSpPr>
          <p:cNvPr id="9" name="Vinkel 120"/>
          <p:cNvSpPr>
            <a:spLocks noChangeArrowheads="1"/>
          </p:cNvSpPr>
          <p:nvPr/>
        </p:nvSpPr>
        <p:spPr bwMode="auto">
          <a:xfrm>
            <a:off x="2390140" y="2319360"/>
            <a:ext cx="1854465" cy="1048346"/>
          </a:xfrm>
          <a:prstGeom prst="chevron">
            <a:avLst>
              <a:gd name="adj" fmla="val 49997"/>
            </a:avLst>
          </a:prstGeom>
          <a:solidFill>
            <a:schemeClr val="tx1">
              <a:lumMod val="75000"/>
              <a:lumOff val="25000"/>
            </a:schemeClr>
          </a:solidFill>
          <a:ln w="9525">
            <a:noFill/>
            <a:miter lim="800000"/>
            <a:headEnd/>
            <a:tailEnd/>
          </a:ln>
          <a:effectLst/>
          <a:extLst/>
        </p:spPr>
        <p:txBody>
          <a:bodyPr lIns="82808" tIns="41403" rIns="82808" bIns="41403" anchor="ctr"/>
          <a:lstStyle/>
          <a:p>
            <a:pPr algn="ctr" fontAlgn="base">
              <a:spcBef>
                <a:spcPct val="0"/>
              </a:spcBef>
              <a:spcAft>
                <a:spcPct val="0"/>
              </a:spcAft>
            </a:pPr>
            <a:endParaRPr lang="zh-CN" altLang="en-US" noProof="1">
              <a:solidFill>
                <a:srgbClr val="000000">
                  <a:lumMod val="95000"/>
                  <a:lumOff val="5000"/>
                </a:srgbClr>
              </a:solidFill>
              <a:latin typeface="Arial Narrow" pitchFamily="-97" charset="0"/>
              <a:ea typeface="ＭＳ Ｐゴシック" pitchFamily="-97" charset="-128"/>
            </a:endParaRPr>
          </a:p>
        </p:txBody>
      </p:sp>
      <p:sp>
        <p:nvSpPr>
          <p:cNvPr id="10" name="Vinkel 124"/>
          <p:cNvSpPr>
            <a:spLocks noChangeArrowheads="1"/>
          </p:cNvSpPr>
          <p:nvPr/>
        </p:nvSpPr>
        <p:spPr bwMode="auto">
          <a:xfrm>
            <a:off x="5163211" y="2319360"/>
            <a:ext cx="1854465" cy="1048346"/>
          </a:xfrm>
          <a:prstGeom prst="chevron">
            <a:avLst>
              <a:gd name="adj" fmla="val 49997"/>
            </a:avLst>
          </a:prstGeom>
          <a:solidFill>
            <a:schemeClr val="tx1">
              <a:lumMod val="75000"/>
              <a:lumOff val="25000"/>
            </a:schemeClr>
          </a:solidFill>
          <a:ln w="9525">
            <a:noFill/>
            <a:miter lim="800000"/>
            <a:headEnd/>
            <a:tailEnd/>
          </a:ln>
          <a:effectLst/>
          <a:extLst/>
        </p:spPr>
        <p:txBody>
          <a:bodyPr lIns="82808" tIns="41403" rIns="82808" bIns="41403" anchor="ctr"/>
          <a:lstStyle/>
          <a:p>
            <a:pPr algn="ctr" fontAlgn="base">
              <a:spcBef>
                <a:spcPct val="0"/>
              </a:spcBef>
              <a:spcAft>
                <a:spcPct val="0"/>
              </a:spcAft>
            </a:pPr>
            <a:endParaRPr lang="zh-CN" altLang="en-US" noProof="1">
              <a:solidFill>
                <a:srgbClr val="000000">
                  <a:lumMod val="95000"/>
                  <a:lumOff val="5000"/>
                </a:srgbClr>
              </a:solidFill>
              <a:latin typeface="Arial Narrow" pitchFamily="-97" charset="0"/>
              <a:ea typeface="ＭＳ Ｐゴシック" pitchFamily="-97" charset="-128"/>
            </a:endParaRPr>
          </a:p>
        </p:txBody>
      </p:sp>
      <p:sp>
        <p:nvSpPr>
          <p:cNvPr id="11" name="Vinkel 125"/>
          <p:cNvSpPr>
            <a:spLocks noChangeArrowheads="1"/>
          </p:cNvSpPr>
          <p:nvPr/>
        </p:nvSpPr>
        <p:spPr bwMode="auto">
          <a:xfrm>
            <a:off x="6549028" y="2319360"/>
            <a:ext cx="1854465" cy="1048346"/>
          </a:xfrm>
          <a:prstGeom prst="chevron">
            <a:avLst>
              <a:gd name="adj" fmla="val 49997"/>
            </a:avLst>
          </a:prstGeom>
          <a:solidFill>
            <a:srgbClr val="79A7AD"/>
          </a:solidFill>
          <a:ln w="9525">
            <a:noFill/>
            <a:miter lim="800000"/>
            <a:headEnd/>
            <a:tailEnd/>
          </a:ln>
          <a:effectLst/>
          <a:extLst/>
        </p:spPr>
        <p:txBody>
          <a:bodyPr lIns="82808" tIns="41403" rIns="82808" bIns="41403" anchor="ctr"/>
          <a:lstStyle/>
          <a:p>
            <a:pPr algn="ctr" fontAlgn="base">
              <a:spcBef>
                <a:spcPct val="0"/>
              </a:spcBef>
              <a:spcAft>
                <a:spcPct val="0"/>
              </a:spcAft>
            </a:pPr>
            <a:endParaRPr lang="zh-CN" altLang="en-US" noProof="1">
              <a:solidFill>
                <a:srgbClr val="000000">
                  <a:lumMod val="95000"/>
                  <a:lumOff val="5000"/>
                </a:srgbClr>
              </a:solidFill>
              <a:latin typeface="Arial Narrow" pitchFamily="-97" charset="0"/>
              <a:ea typeface="ＭＳ Ｐゴシック" pitchFamily="-97" charset="-128"/>
            </a:endParaRPr>
          </a:p>
        </p:txBody>
      </p:sp>
      <p:sp>
        <p:nvSpPr>
          <p:cNvPr id="12" name="Rektangel 143"/>
          <p:cNvSpPr>
            <a:spLocks noChangeArrowheads="1"/>
          </p:cNvSpPr>
          <p:nvPr/>
        </p:nvSpPr>
        <p:spPr bwMode="auto">
          <a:xfrm>
            <a:off x="5769864" y="2628543"/>
            <a:ext cx="1126952" cy="334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08" tIns="41403" rIns="82808" bIns="41403">
            <a:spAutoFit/>
          </a:bodyPr>
          <a:lstStyle/>
          <a:p>
            <a:pPr fontAlgn="base">
              <a:spcBef>
                <a:spcPct val="0"/>
              </a:spcBef>
              <a:spcAft>
                <a:spcPct val="0"/>
              </a:spcAft>
            </a:pPr>
            <a:r>
              <a:rPr lang="zh-CN" altLang="en-US" b="1" noProof="1">
                <a:solidFill>
                  <a:schemeClr val="bg1"/>
                </a:solidFill>
                <a:latin typeface="微软雅黑" pitchFamily="34" charset="-122"/>
                <a:ea typeface="微软雅黑" pitchFamily="34" charset="-122"/>
              </a:rPr>
              <a:t>文字描述</a:t>
            </a:r>
            <a:endParaRPr lang="en-US" altLang="zh-CN" b="1" noProof="1">
              <a:solidFill>
                <a:schemeClr val="bg1"/>
              </a:solidFill>
              <a:latin typeface="微软雅黑" pitchFamily="34" charset="-122"/>
              <a:ea typeface="微软雅黑" pitchFamily="34" charset="-122"/>
            </a:endParaRPr>
          </a:p>
        </p:txBody>
      </p:sp>
      <p:sp>
        <p:nvSpPr>
          <p:cNvPr id="13" name="Rektangel 145"/>
          <p:cNvSpPr>
            <a:spLocks noChangeArrowheads="1"/>
          </p:cNvSpPr>
          <p:nvPr/>
        </p:nvSpPr>
        <p:spPr bwMode="auto">
          <a:xfrm>
            <a:off x="1149516" y="1528834"/>
            <a:ext cx="2167855" cy="591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08" tIns="41403" rIns="82808" bIns="41403">
            <a:spAutoFit/>
          </a:bodyPr>
          <a:lstStyle/>
          <a:p>
            <a:pPr marL="258774" indent="-258774" fontAlgn="base">
              <a:lnSpc>
                <a:spcPct val="150000"/>
              </a:lnSpc>
              <a:spcBef>
                <a:spcPct val="0"/>
              </a:spcBef>
              <a:spcAft>
                <a:spcPct val="0"/>
              </a:spcAft>
              <a:buFont typeface="Arial" pitchFamily="34" charset="0"/>
              <a:buChar char="•"/>
            </a:pPr>
            <a:r>
              <a:rPr lang="zh-CN" altLang="en-US" sz="1100" b="1" dirty="0">
                <a:solidFill>
                  <a:schemeClr val="tx1">
                    <a:lumMod val="95000"/>
                    <a:lumOff val="5000"/>
                  </a:schemeClr>
                </a:solidFill>
                <a:latin typeface="微软雅黑" pitchFamily="34" charset="-122"/>
                <a:ea typeface="微软雅黑" pitchFamily="34" charset="-122"/>
              </a:rPr>
              <a:t>在此录入文字内容</a:t>
            </a:r>
          </a:p>
          <a:p>
            <a:pPr marL="258774" indent="-258774" fontAlgn="base">
              <a:lnSpc>
                <a:spcPct val="150000"/>
              </a:lnSpc>
              <a:spcBef>
                <a:spcPct val="0"/>
              </a:spcBef>
              <a:spcAft>
                <a:spcPct val="0"/>
              </a:spcAft>
              <a:buFont typeface="Arial" pitchFamily="34" charset="0"/>
              <a:buChar char="•"/>
            </a:pPr>
            <a:r>
              <a:rPr lang="zh-CN" altLang="en-US" sz="1100" b="1" dirty="0">
                <a:solidFill>
                  <a:schemeClr val="tx1">
                    <a:lumMod val="95000"/>
                    <a:lumOff val="5000"/>
                  </a:schemeClr>
                </a:solidFill>
                <a:latin typeface="微软雅黑" pitchFamily="34" charset="-122"/>
                <a:ea typeface="微软雅黑" pitchFamily="34" charset="-122"/>
              </a:rPr>
              <a:t>在此录入文字内容</a:t>
            </a:r>
          </a:p>
        </p:txBody>
      </p:sp>
      <p:sp>
        <p:nvSpPr>
          <p:cNvPr id="14" name="Rektangel 148"/>
          <p:cNvSpPr>
            <a:spLocks noChangeArrowheads="1"/>
          </p:cNvSpPr>
          <p:nvPr/>
        </p:nvSpPr>
        <p:spPr bwMode="auto">
          <a:xfrm>
            <a:off x="2804159" y="3633434"/>
            <a:ext cx="1771588" cy="591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08" tIns="41403" rIns="82808" bIns="41403">
            <a:spAutoFit/>
          </a:bodyPr>
          <a:lstStyle/>
          <a:p>
            <a:pPr marL="258774" indent="-258774" fontAlgn="base">
              <a:lnSpc>
                <a:spcPct val="150000"/>
              </a:lnSpc>
              <a:spcBef>
                <a:spcPct val="0"/>
              </a:spcBef>
              <a:spcAft>
                <a:spcPct val="0"/>
              </a:spcAft>
              <a:buFont typeface="Arial" pitchFamily="34" charset="0"/>
              <a:buChar char="•"/>
            </a:pPr>
            <a:r>
              <a:rPr lang="zh-CN" altLang="en-US" sz="1100" b="1" dirty="0">
                <a:solidFill>
                  <a:schemeClr val="tx1">
                    <a:lumMod val="95000"/>
                    <a:lumOff val="5000"/>
                  </a:schemeClr>
                </a:solidFill>
                <a:latin typeface="微软雅黑" pitchFamily="34" charset="-122"/>
                <a:ea typeface="微软雅黑" pitchFamily="34" charset="-122"/>
              </a:rPr>
              <a:t>在此录入文字内容</a:t>
            </a:r>
          </a:p>
          <a:p>
            <a:pPr marL="258774" indent="-258774" fontAlgn="base">
              <a:lnSpc>
                <a:spcPct val="150000"/>
              </a:lnSpc>
              <a:spcBef>
                <a:spcPct val="0"/>
              </a:spcBef>
              <a:spcAft>
                <a:spcPct val="0"/>
              </a:spcAft>
              <a:buFont typeface="Arial" pitchFamily="34" charset="0"/>
              <a:buChar char="•"/>
            </a:pPr>
            <a:r>
              <a:rPr lang="zh-CN" altLang="en-US" sz="1100" b="1" dirty="0">
                <a:solidFill>
                  <a:schemeClr val="tx1">
                    <a:lumMod val="95000"/>
                    <a:lumOff val="5000"/>
                  </a:schemeClr>
                </a:solidFill>
                <a:latin typeface="微软雅黑" pitchFamily="34" charset="-122"/>
                <a:ea typeface="微软雅黑" pitchFamily="34" charset="-122"/>
              </a:rPr>
              <a:t>在此录入文字内容</a:t>
            </a:r>
          </a:p>
        </p:txBody>
      </p:sp>
      <p:sp>
        <p:nvSpPr>
          <p:cNvPr id="15" name="Rektangel 149"/>
          <p:cNvSpPr>
            <a:spLocks noChangeArrowheads="1"/>
          </p:cNvSpPr>
          <p:nvPr/>
        </p:nvSpPr>
        <p:spPr bwMode="auto">
          <a:xfrm>
            <a:off x="5743989" y="3633434"/>
            <a:ext cx="1732271" cy="591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08" tIns="41403" rIns="82808" bIns="41403">
            <a:spAutoFit/>
          </a:bodyPr>
          <a:lstStyle/>
          <a:p>
            <a:pPr marL="258774" indent="-258774" fontAlgn="base">
              <a:lnSpc>
                <a:spcPct val="150000"/>
              </a:lnSpc>
              <a:spcBef>
                <a:spcPct val="0"/>
              </a:spcBef>
              <a:spcAft>
                <a:spcPct val="0"/>
              </a:spcAft>
              <a:buFont typeface="Arial" pitchFamily="34" charset="0"/>
              <a:buChar char="•"/>
            </a:pPr>
            <a:r>
              <a:rPr lang="zh-CN" altLang="en-US" sz="1100" b="1" dirty="0">
                <a:solidFill>
                  <a:schemeClr val="tx1">
                    <a:lumMod val="95000"/>
                    <a:lumOff val="5000"/>
                  </a:schemeClr>
                </a:solidFill>
                <a:latin typeface="微软雅黑" pitchFamily="34" charset="-122"/>
                <a:ea typeface="微软雅黑" pitchFamily="34" charset="-122"/>
              </a:rPr>
              <a:t>在此录入文字内容</a:t>
            </a:r>
          </a:p>
          <a:p>
            <a:pPr marL="258774" indent="-258774" fontAlgn="base">
              <a:lnSpc>
                <a:spcPct val="150000"/>
              </a:lnSpc>
              <a:spcBef>
                <a:spcPct val="0"/>
              </a:spcBef>
              <a:spcAft>
                <a:spcPct val="0"/>
              </a:spcAft>
              <a:buFont typeface="Arial" pitchFamily="34" charset="0"/>
              <a:buChar char="•"/>
            </a:pPr>
            <a:r>
              <a:rPr lang="zh-CN" altLang="en-US" sz="1100" b="1" dirty="0">
                <a:solidFill>
                  <a:schemeClr val="tx1">
                    <a:lumMod val="95000"/>
                    <a:lumOff val="5000"/>
                  </a:schemeClr>
                </a:solidFill>
                <a:latin typeface="微软雅黑" pitchFamily="34" charset="-122"/>
                <a:ea typeface="微软雅黑" pitchFamily="34" charset="-122"/>
              </a:rPr>
              <a:t>在此录入文字内容</a:t>
            </a:r>
          </a:p>
        </p:txBody>
      </p:sp>
      <p:sp>
        <p:nvSpPr>
          <p:cNvPr id="16" name="Rektangel 155"/>
          <p:cNvSpPr>
            <a:spLocks noChangeArrowheads="1"/>
          </p:cNvSpPr>
          <p:nvPr/>
        </p:nvSpPr>
        <p:spPr bwMode="auto">
          <a:xfrm>
            <a:off x="4366797" y="2628543"/>
            <a:ext cx="1101178" cy="334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808" tIns="41403" rIns="82808" bIns="41403">
            <a:spAutoFit/>
          </a:bodyPr>
          <a:lstStyle/>
          <a:p>
            <a:pPr fontAlgn="base">
              <a:spcBef>
                <a:spcPct val="0"/>
              </a:spcBef>
              <a:spcAft>
                <a:spcPct val="0"/>
              </a:spcAft>
            </a:pPr>
            <a:r>
              <a:rPr lang="zh-CN" altLang="en-US" b="1" noProof="1">
                <a:solidFill>
                  <a:schemeClr val="bg1"/>
                </a:solidFill>
                <a:latin typeface="微软雅黑" pitchFamily="34" charset="-122"/>
                <a:ea typeface="微软雅黑" pitchFamily="34" charset="-122"/>
              </a:rPr>
              <a:t>文字描述</a:t>
            </a:r>
            <a:endParaRPr lang="en-US" altLang="zh-CN" b="1" noProof="1">
              <a:solidFill>
                <a:schemeClr val="bg1"/>
              </a:solidFill>
              <a:latin typeface="微软雅黑" pitchFamily="34" charset="-122"/>
              <a:ea typeface="微软雅黑" pitchFamily="34" charset="-122"/>
            </a:endParaRPr>
          </a:p>
        </p:txBody>
      </p:sp>
      <p:sp>
        <p:nvSpPr>
          <p:cNvPr id="17" name="Rektangel 156"/>
          <p:cNvSpPr>
            <a:spLocks noChangeArrowheads="1"/>
          </p:cNvSpPr>
          <p:nvPr/>
        </p:nvSpPr>
        <p:spPr bwMode="auto">
          <a:xfrm>
            <a:off x="7115430" y="2628543"/>
            <a:ext cx="1101178" cy="334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808" tIns="41403" rIns="82808" bIns="41403">
            <a:spAutoFit/>
          </a:bodyPr>
          <a:lstStyle/>
          <a:p>
            <a:pPr fontAlgn="base">
              <a:spcBef>
                <a:spcPct val="0"/>
              </a:spcBef>
              <a:spcAft>
                <a:spcPct val="0"/>
              </a:spcAft>
            </a:pPr>
            <a:r>
              <a:rPr lang="zh-CN" altLang="en-US" b="1" noProof="1">
                <a:solidFill>
                  <a:schemeClr val="bg1"/>
                </a:solidFill>
                <a:latin typeface="微软雅黑" pitchFamily="34" charset="-122"/>
                <a:ea typeface="微软雅黑" pitchFamily="34" charset="-122"/>
              </a:rPr>
              <a:t>文字描述</a:t>
            </a:r>
            <a:endParaRPr lang="en-US" altLang="zh-CN" b="1" noProof="1">
              <a:solidFill>
                <a:schemeClr val="bg1"/>
              </a:solidFill>
              <a:latin typeface="微软雅黑" pitchFamily="34" charset="-122"/>
              <a:ea typeface="微软雅黑" pitchFamily="34" charset="-122"/>
            </a:endParaRPr>
          </a:p>
        </p:txBody>
      </p:sp>
      <p:sp>
        <p:nvSpPr>
          <p:cNvPr id="18" name="Rektangel 157"/>
          <p:cNvSpPr>
            <a:spLocks noChangeArrowheads="1"/>
          </p:cNvSpPr>
          <p:nvPr/>
        </p:nvSpPr>
        <p:spPr bwMode="auto">
          <a:xfrm>
            <a:off x="2940729" y="2628543"/>
            <a:ext cx="1101178" cy="334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808" tIns="41403" rIns="82808" bIns="41403">
            <a:spAutoFit/>
          </a:bodyPr>
          <a:lstStyle/>
          <a:p>
            <a:pPr fontAlgn="base">
              <a:spcBef>
                <a:spcPct val="0"/>
              </a:spcBef>
              <a:spcAft>
                <a:spcPct val="0"/>
              </a:spcAft>
            </a:pPr>
            <a:r>
              <a:rPr lang="zh-CN" altLang="en-US" b="1" noProof="1" smtClean="0">
                <a:solidFill>
                  <a:schemeClr val="bg1"/>
                </a:solidFill>
                <a:latin typeface="微软雅黑" pitchFamily="34" charset="-122"/>
                <a:ea typeface="微软雅黑" pitchFamily="34" charset="-122"/>
              </a:rPr>
              <a:t>文字描述</a:t>
            </a:r>
            <a:endParaRPr lang="en-US" b="1" noProof="1" smtClean="0">
              <a:solidFill>
                <a:schemeClr val="bg1"/>
              </a:solidFill>
              <a:latin typeface="微软雅黑" pitchFamily="34" charset="-122"/>
              <a:ea typeface="微软雅黑" pitchFamily="34" charset="-122"/>
            </a:endParaRPr>
          </a:p>
        </p:txBody>
      </p:sp>
      <p:sp>
        <p:nvSpPr>
          <p:cNvPr id="19" name="Rektangel 158"/>
          <p:cNvSpPr>
            <a:spLocks noChangeArrowheads="1"/>
          </p:cNvSpPr>
          <p:nvPr/>
        </p:nvSpPr>
        <p:spPr bwMode="auto">
          <a:xfrm>
            <a:off x="1273148" y="2628543"/>
            <a:ext cx="1101178" cy="334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808" tIns="41403" rIns="82808" bIns="41403">
            <a:spAutoFit/>
          </a:bodyPr>
          <a:lstStyle/>
          <a:p>
            <a:pPr fontAlgn="base">
              <a:spcBef>
                <a:spcPct val="0"/>
              </a:spcBef>
              <a:spcAft>
                <a:spcPct val="0"/>
              </a:spcAft>
            </a:pPr>
            <a:r>
              <a:rPr lang="zh-CN" altLang="en-US" b="1" noProof="1">
                <a:solidFill>
                  <a:schemeClr val="bg1"/>
                </a:solidFill>
                <a:latin typeface="微软雅黑" pitchFamily="34" charset="-122"/>
                <a:ea typeface="微软雅黑" pitchFamily="34" charset="-122"/>
              </a:rPr>
              <a:t>文字描述</a:t>
            </a:r>
            <a:endParaRPr lang="en-US" altLang="zh-CN" b="1" noProof="1">
              <a:solidFill>
                <a:schemeClr val="bg1"/>
              </a:solidFill>
              <a:latin typeface="微软雅黑" pitchFamily="34" charset="-122"/>
              <a:ea typeface="微软雅黑" pitchFamily="34" charset="-122"/>
            </a:endParaRPr>
          </a:p>
        </p:txBody>
      </p:sp>
      <p:sp>
        <p:nvSpPr>
          <p:cNvPr id="20" name="Rektangel 145"/>
          <p:cNvSpPr>
            <a:spLocks noChangeArrowheads="1"/>
          </p:cNvSpPr>
          <p:nvPr/>
        </p:nvSpPr>
        <p:spPr bwMode="auto">
          <a:xfrm>
            <a:off x="4159996" y="1528833"/>
            <a:ext cx="1764054" cy="591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08" tIns="41403" rIns="82808" bIns="41403">
            <a:spAutoFit/>
          </a:bodyPr>
          <a:lstStyle/>
          <a:p>
            <a:pPr marL="258774" indent="-258774" fontAlgn="base">
              <a:lnSpc>
                <a:spcPct val="150000"/>
              </a:lnSpc>
              <a:spcBef>
                <a:spcPct val="0"/>
              </a:spcBef>
              <a:spcAft>
                <a:spcPct val="0"/>
              </a:spcAft>
              <a:buFont typeface="Arial" pitchFamily="34" charset="0"/>
              <a:buChar char="•"/>
            </a:pPr>
            <a:r>
              <a:rPr lang="zh-CN" altLang="en-US" sz="1100" b="1" dirty="0">
                <a:solidFill>
                  <a:schemeClr val="tx1">
                    <a:lumMod val="95000"/>
                    <a:lumOff val="5000"/>
                  </a:schemeClr>
                </a:solidFill>
                <a:latin typeface="微软雅黑" pitchFamily="34" charset="-122"/>
                <a:ea typeface="微软雅黑" pitchFamily="34" charset="-122"/>
              </a:rPr>
              <a:t>在此录入文字内容</a:t>
            </a:r>
          </a:p>
          <a:p>
            <a:pPr marL="258774" indent="-258774" fontAlgn="base">
              <a:lnSpc>
                <a:spcPct val="150000"/>
              </a:lnSpc>
              <a:spcBef>
                <a:spcPct val="0"/>
              </a:spcBef>
              <a:spcAft>
                <a:spcPct val="0"/>
              </a:spcAft>
              <a:buFont typeface="Arial" pitchFamily="34" charset="0"/>
              <a:buChar char="•"/>
            </a:pPr>
            <a:r>
              <a:rPr lang="zh-CN" altLang="en-US" sz="1100" b="1" dirty="0">
                <a:solidFill>
                  <a:schemeClr val="tx1">
                    <a:lumMod val="95000"/>
                    <a:lumOff val="5000"/>
                  </a:schemeClr>
                </a:solidFill>
                <a:latin typeface="微软雅黑" pitchFamily="34" charset="-122"/>
                <a:ea typeface="微软雅黑" pitchFamily="34" charset="-122"/>
              </a:rPr>
              <a:t>在此录入文字内容</a:t>
            </a:r>
          </a:p>
        </p:txBody>
      </p:sp>
      <p:sp>
        <p:nvSpPr>
          <p:cNvPr id="21" name="Rektangel 145"/>
          <p:cNvSpPr>
            <a:spLocks noChangeArrowheads="1"/>
          </p:cNvSpPr>
          <p:nvPr/>
        </p:nvSpPr>
        <p:spPr bwMode="auto">
          <a:xfrm>
            <a:off x="6835214" y="1528833"/>
            <a:ext cx="1777630" cy="591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08" tIns="41403" rIns="82808" bIns="41403">
            <a:spAutoFit/>
          </a:bodyPr>
          <a:lstStyle/>
          <a:p>
            <a:pPr marL="258774" indent="-258774" fontAlgn="base">
              <a:lnSpc>
                <a:spcPct val="150000"/>
              </a:lnSpc>
              <a:spcBef>
                <a:spcPct val="0"/>
              </a:spcBef>
              <a:spcAft>
                <a:spcPct val="0"/>
              </a:spcAft>
              <a:buFont typeface="Arial" pitchFamily="34" charset="0"/>
              <a:buChar char="•"/>
            </a:pPr>
            <a:r>
              <a:rPr lang="zh-CN" altLang="en-US" sz="1100" b="1" dirty="0">
                <a:solidFill>
                  <a:schemeClr val="tx1">
                    <a:lumMod val="95000"/>
                    <a:lumOff val="5000"/>
                  </a:schemeClr>
                </a:solidFill>
                <a:latin typeface="微软雅黑" pitchFamily="34" charset="-122"/>
                <a:ea typeface="微软雅黑" pitchFamily="34" charset="-122"/>
              </a:rPr>
              <a:t>在此录入文字内容</a:t>
            </a:r>
          </a:p>
          <a:p>
            <a:pPr marL="258774" indent="-258774" fontAlgn="base">
              <a:lnSpc>
                <a:spcPct val="150000"/>
              </a:lnSpc>
              <a:spcBef>
                <a:spcPct val="0"/>
              </a:spcBef>
              <a:spcAft>
                <a:spcPct val="0"/>
              </a:spcAft>
              <a:buFont typeface="Arial" pitchFamily="34" charset="0"/>
              <a:buChar char="•"/>
            </a:pPr>
            <a:r>
              <a:rPr lang="zh-CN" altLang="en-US" sz="1100" b="1" dirty="0">
                <a:solidFill>
                  <a:schemeClr val="tx1">
                    <a:lumMod val="95000"/>
                    <a:lumOff val="5000"/>
                  </a:schemeClr>
                </a:solidFill>
                <a:latin typeface="微软雅黑" pitchFamily="34" charset="-122"/>
                <a:ea typeface="微软雅黑" pitchFamily="34" charset="-122"/>
              </a:rPr>
              <a:t>在此录入文字内容</a:t>
            </a:r>
          </a:p>
        </p:txBody>
      </p:sp>
    </p:spTree>
    <p:extLst>
      <p:ext uri="{BB962C8B-B14F-4D97-AF65-F5344CB8AC3E}">
        <p14:creationId xmlns:p14="http://schemas.microsoft.com/office/powerpoint/2010/main" val="1185553552"/>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750" fill="hold"/>
                                            <p:tgtEl>
                                              <p:spTgt spid="11"/>
                                            </p:tgtEl>
                                            <p:attrNameLst>
                                              <p:attrName>ppt_x</p:attrName>
                                            </p:attrNameLst>
                                          </p:cBhvr>
                                          <p:tavLst>
                                            <p:tav tm="0">
                                              <p:val>
                                                <p:strVal val="0-#ppt_w/2"/>
                                              </p:val>
                                            </p:tav>
                                            <p:tav tm="100000">
                                              <p:val>
                                                <p:strVal val="#ppt_x"/>
                                              </p:val>
                                            </p:tav>
                                          </p:tavLst>
                                        </p:anim>
                                        <p:anim calcmode="lin" valueType="num">
                                          <p:cBhvr additive="base">
                                            <p:cTn id="8" dur="750" fill="hold"/>
                                            <p:tgtEl>
                                              <p:spTgt spid="11"/>
                                            </p:tgtEl>
                                            <p:attrNameLst>
                                              <p:attrName>ppt_y</p:attrName>
                                            </p:attrNameLst>
                                          </p:cBhvr>
                                          <p:tavLst>
                                            <p:tav tm="0">
                                              <p:val>
                                                <p:strVal val="#ppt_y"/>
                                              </p:val>
                                            </p:tav>
                                            <p:tav tm="100000">
                                              <p:val>
                                                <p:strVal val="#ppt_y"/>
                                              </p:val>
                                            </p:tav>
                                          </p:tavLst>
                                        </p:anim>
                                      </p:childTnLst>
                                    </p:cTn>
                                  </p:par>
                                  <p:par>
                                    <p:cTn id="9" presetID="53" presetClass="entr" presetSubtype="16" fill="hold" grpId="1"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750" fill="hold"/>
                                            <p:tgtEl>
                                              <p:spTgt spid="11"/>
                                            </p:tgtEl>
                                            <p:attrNameLst>
                                              <p:attrName>ppt_w</p:attrName>
                                            </p:attrNameLst>
                                          </p:cBhvr>
                                          <p:tavLst>
                                            <p:tav tm="0">
                                              <p:val>
                                                <p:fltVal val="0"/>
                                              </p:val>
                                            </p:tav>
                                            <p:tav tm="100000">
                                              <p:val>
                                                <p:strVal val="#ppt_w"/>
                                              </p:val>
                                            </p:tav>
                                          </p:tavLst>
                                        </p:anim>
                                        <p:anim calcmode="lin" valueType="num">
                                          <p:cBhvr>
                                            <p:cTn id="12" dur="750" fill="hold"/>
                                            <p:tgtEl>
                                              <p:spTgt spid="11"/>
                                            </p:tgtEl>
                                            <p:attrNameLst>
                                              <p:attrName>ppt_h</p:attrName>
                                            </p:attrNameLst>
                                          </p:cBhvr>
                                          <p:tavLst>
                                            <p:tav tm="0">
                                              <p:val>
                                                <p:fltVal val="0"/>
                                              </p:val>
                                            </p:tav>
                                            <p:tav tm="100000">
                                              <p:val>
                                                <p:strVal val="#ppt_h"/>
                                              </p:val>
                                            </p:tav>
                                          </p:tavLst>
                                        </p:anim>
                                        <p:animEffect transition="in" filter="fade">
                                          <p:cBhvr>
                                            <p:cTn id="13" dur="750"/>
                                            <p:tgtEl>
                                              <p:spTgt spid="11"/>
                                            </p:tgtEl>
                                          </p:cBhvr>
                                        </p:animEffect>
                                      </p:childTnLst>
                                    </p:cTn>
                                  </p:par>
                                  <p:par>
                                    <p:cTn id="14" presetID="2" presetClass="entr" presetSubtype="8"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750" fill="hold"/>
                                            <p:tgtEl>
                                              <p:spTgt spid="10"/>
                                            </p:tgtEl>
                                            <p:attrNameLst>
                                              <p:attrName>ppt_x</p:attrName>
                                            </p:attrNameLst>
                                          </p:cBhvr>
                                          <p:tavLst>
                                            <p:tav tm="0">
                                              <p:val>
                                                <p:strVal val="0-#ppt_w/2"/>
                                              </p:val>
                                            </p:tav>
                                            <p:tav tm="100000">
                                              <p:val>
                                                <p:strVal val="#ppt_x"/>
                                              </p:val>
                                            </p:tav>
                                          </p:tavLst>
                                        </p:anim>
                                        <p:anim calcmode="lin" valueType="num">
                                          <p:cBhvr additive="base">
                                            <p:cTn id="17" dur="750" fill="hold"/>
                                            <p:tgtEl>
                                              <p:spTgt spid="10"/>
                                            </p:tgtEl>
                                            <p:attrNameLst>
                                              <p:attrName>ppt_y</p:attrName>
                                            </p:attrNameLst>
                                          </p:cBhvr>
                                          <p:tavLst>
                                            <p:tav tm="0">
                                              <p:val>
                                                <p:strVal val="#ppt_y"/>
                                              </p:val>
                                            </p:tav>
                                            <p:tav tm="100000">
                                              <p:val>
                                                <p:strVal val="#ppt_y"/>
                                              </p:val>
                                            </p:tav>
                                          </p:tavLst>
                                        </p:anim>
                                      </p:childTnLst>
                                    </p:cTn>
                                  </p:par>
                                  <p:par>
                                    <p:cTn id="18" presetID="53" presetClass="entr" presetSubtype="16" fill="hold" grpId="1" nodeType="withEffect">
                                      <p:stCondLst>
                                        <p:cond delay="250"/>
                                      </p:stCondLst>
                                      <p:childTnLst>
                                        <p:set>
                                          <p:cBhvr>
                                            <p:cTn id="19" dur="1" fill="hold">
                                              <p:stCondLst>
                                                <p:cond delay="0"/>
                                              </p:stCondLst>
                                            </p:cTn>
                                            <p:tgtEl>
                                              <p:spTgt spid="10"/>
                                            </p:tgtEl>
                                            <p:attrNameLst>
                                              <p:attrName>style.visibility</p:attrName>
                                            </p:attrNameLst>
                                          </p:cBhvr>
                                          <p:to>
                                            <p:strVal val="visible"/>
                                          </p:to>
                                        </p:set>
                                        <p:anim calcmode="lin" valueType="num">
                                          <p:cBhvr>
                                            <p:cTn id="20" dur="750" fill="hold"/>
                                            <p:tgtEl>
                                              <p:spTgt spid="10"/>
                                            </p:tgtEl>
                                            <p:attrNameLst>
                                              <p:attrName>ppt_w</p:attrName>
                                            </p:attrNameLst>
                                          </p:cBhvr>
                                          <p:tavLst>
                                            <p:tav tm="0">
                                              <p:val>
                                                <p:fltVal val="0"/>
                                              </p:val>
                                            </p:tav>
                                            <p:tav tm="100000">
                                              <p:val>
                                                <p:strVal val="#ppt_w"/>
                                              </p:val>
                                            </p:tav>
                                          </p:tavLst>
                                        </p:anim>
                                        <p:anim calcmode="lin" valueType="num">
                                          <p:cBhvr>
                                            <p:cTn id="21" dur="750" fill="hold"/>
                                            <p:tgtEl>
                                              <p:spTgt spid="10"/>
                                            </p:tgtEl>
                                            <p:attrNameLst>
                                              <p:attrName>ppt_h</p:attrName>
                                            </p:attrNameLst>
                                          </p:cBhvr>
                                          <p:tavLst>
                                            <p:tav tm="0">
                                              <p:val>
                                                <p:fltVal val="0"/>
                                              </p:val>
                                            </p:tav>
                                            <p:tav tm="100000">
                                              <p:val>
                                                <p:strVal val="#ppt_h"/>
                                              </p:val>
                                            </p:tav>
                                          </p:tavLst>
                                        </p:anim>
                                        <p:animEffect transition="in" filter="fade">
                                          <p:cBhvr>
                                            <p:cTn id="22" dur="750"/>
                                            <p:tgtEl>
                                              <p:spTgt spid="10"/>
                                            </p:tgtEl>
                                          </p:cBhvr>
                                        </p:animEffect>
                                      </p:childTnLst>
                                    </p:cTn>
                                  </p:par>
                                  <p:par>
                                    <p:cTn id="23" presetID="2" presetClass="entr" presetSubtype="8" fill="hold" grpId="0" nodeType="withEffect">
                                      <p:stCondLst>
                                        <p:cond delay="50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750" fill="hold"/>
                                            <p:tgtEl>
                                              <p:spTgt spid="7"/>
                                            </p:tgtEl>
                                            <p:attrNameLst>
                                              <p:attrName>ppt_x</p:attrName>
                                            </p:attrNameLst>
                                          </p:cBhvr>
                                          <p:tavLst>
                                            <p:tav tm="0">
                                              <p:val>
                                                <p:strVal val="0-#ppt_w/2"/>
                                              </p:val>
                                            </p:tav>
                                            <p:tav tm="100000">
                                              <p:val>
                                                <p:strVal val="#ppt_x"/>
                                              </p:val>
                                            </p:tav>
                                          </p:tavLst>
                                        </p:anim>
                                        <p:anim calcmode="lin" valueType="num">
                                          <p:cBhvr additive="base">
                                            <p:cTn id="26" dur="750" fill="hold"/>
                                            <p:tgtEl>
                                              <p:spTgt spid="7"/>
                                            </p:tgtEl>
                                            <p:attrNameLst>
                                              <p:attrName>ppt_y</p:attrName>
                                            </p:attrNameLst>
                                          </p:cBhvr>
                                          <p:tavLst>
                                            <p:tav tm="0">
                                              <p:val>
                                                <p:strVal val="#ppt_y"/>
                                              </p:val>
                                            </p:tav>
                                            <p:tav tm="100000">
                                              <p:val>
                                                <p:strVal val="#ppt_y"/>
                                              </p:val>
                                            </p:tav>
                                          </p:tavLst>
                                        </p:anim>
                                      </p:childTnLst>
                                    </p:cTn>
                                  </p:par>
                                  <p:par>
                                    <p:cTn id="27" presetID="53" presetClass="entr" presetSubtype="16" fill="hold" grpId="1" nodeType="withEffect">
                                      <p:stCondLst>
                                        <p:cond delay="500"/>
                                      </p:stCondLst>
                                      <p:childTnLst>
                                        <p:set>
                                          <p:cBhvr>
                                            <p:cTn id="28" dur="1" fill="hold">
                                              <p:stCondLst>
                                                <p:cond delay="0"/>
                                              </p:stCondLst>
                                            </p:cTn>
                                            <p:tgtEl>
                                              <p:spTgt spid="7"/>
                                            </p:tgtEl>
                                            <p:attrNameLst>
                                              <p:attrName>style.visibility</p:attrName>
                                            </p:attrNameLst>
                                          </p:cBhvr>
                                          <p:to>
                                            <p:strVal val="visible"/>
                                          </p:to>
                                        </p:set>
                                        <p:anim calcmode="lin" valueType="num">
                                          <p:cBhvr>
                                            <p:cTn id="29" dur="750" fill="hold"/>
                                            <p:tgtEl>
                                              <p:spTgt spid="7"/>
                                            </p:tgtEl>
                                            <p:attrNameLst>
                                              <p:attrName>ppt_w</p:attrName>
                                            </p:attrNameLst>
                                          </p:cBhvr>
                                          <p:tavLst>
                                            <p:tav tm="0">
                                              <p:val>
                                                <p:fltVal val="0"/>
                                              </p:val>
                                            </p:tav>
                                            <p:tav tm="100000">
                                              <p:val>
                                                <p:strVal val="#ppt_w"/>
                                              </p:val>
                                            </p:tav>
                                          </p:tavLst>
                                        </p:anim>
                                        <p:anim calcmode="lin" valueType="num">
                                          <p:cBhvr>
                                            <p:cTn id="30" dur="750" fill="hold"/>
                                            <p:tgtEl>
                                              <p:spTgt spid="7"/>
                                            </p:tgtEl>
                                            <p:attrNameLst>
                                              <p:attrName>ppt_h</p:attrName>
                                            </p:attrNameLst>
                                          </p:cBhvr>
                                          <p:tavLst>
                                            <p:tav tm="0">
                                              <p:val>
                                                <p:fltVal val="0"/>
                                              </p:val>
                                            </p:tav>
                                            <p:tav tm="100000">
                                              <p:val>
                                                <p:strVal val="#ppt_h"/>
                                              </p:val>
                                            </p:tav>
                                          </p:tavLst>
                                        </p:anim>
                                        <p:animEffect transition="in" filter="fade">
                                          <p:cBhvr>
                                            <p:cTn id="31" dur="750"/>
                                            <p:tgtEl>
                                              <p:spTgt spid="7"/>
                                            </p:tgtEl>
                                          </p:cBhvr>
                                        </p:animEffect>
                                      </p:childTnLst>
                                    </p:cTn>
                                  </p:par>
                                  <p:par>
                                    <p:cTn id="32" presetID="2" presetClass="entr" presetSubtype="8" fill="hold" grpId="0" nodeType="withEffect">
                                      <p:stCondLst>
                                        <p:cond delay="75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750" fill="hold"/>
                                            <p:tgtEl>
                                              <p:spTgt spid="9"/>
                                            </p:tgtEl>
                                            <p:attrNameLst>
                                              <p:attrName>ppt_x</p:attrName>
                                            </p:attrNameLst>
                                          </p:cBhvr>
                                          <p:tavLst>
                                            <p:tav tm="0">
                                              <p:val>
                                                <p:strVal val="0-#ppt_w/2"/>
                                              </p:val>
                                            </p:tav>
                                            <p:tav tm="100000">
                                              <p:val>
                                                <p:strVal val="#ppt_x"/>
                                              </p:val>
                                            </p:tav>
                                          </p:tavLst>
                                        </p:anim>
                                        <p:anim calcmode="lin" valueType="num">
                                          <p:cBhvr additive="base">
                                            <p:cTn id="35" dur="750" fill="hold"/>
                                            <p:tgtEl>
                                              <p:spTgt spid="9"/>
                                            </p:tgtEl>
                                            <p:attrNameLst>
                                              <p:attrName>ppt_y</p:attrName>
                                            </p:attrNameLst>
                                          </p:cBhvr>
                                          <p:tavLst>
                                            <p:tav tm="0">
                                              <p:val>
                                                <p:strVal val="#ppt_y"/>
                                              </p:val>
                                            </p:tav>
                                            <p:tav tm="100000">
                                              <p:val>
                                                <p:strVal val="#ppt_y"/>
                                              </p:val>
                                            </p:tav>
                                          </p:tavLst>
                                        </p:anim>
                                      </p:childTnLst>
                                    </p:cTn>
                                  </p:par>
                                  <p:par>
                                    <p:cTn id="36" presetID="53" presetClass="entr" presetSubtype="16" fill="hold" grpId="1" nodeType="withEffect">
                                      <p:stCondLst>
                                        <p:cond delay="750"/>
                                      </p:stCondLst>
                                      <p:childTnLst>
                                        <p:set>
                                          <p:cBhvr>
                                            <p:cTn id="37" dur="1" fill="hold">
                                              <p:stCondLst>
                                                <p:cond delay="0"/>
                                              </p:stCondLst>
                                            </p:cTn>
                                            <p:tgtEl>
                                              <p:spTgt spid="9"/>
                                            </p:tgtEl>
                                            <p:attrNameLst>
                                              <p:attrName>style.visibility</p:attrName>
                                            </p:attrNameLst>
                                          </p:cBhvr>
                                          <p:to>
                                            <p:strVal val="visible"/>
                                          </p:to>
                                        </p:set>
                                        <p:anim calcmode="lin" valueType="num">
                                          <p:cBhvr>
                                            <p:cTn id="38" dur="750" fill="hold"/>
                                            <p:tgtEl>
                                              <p:spTgt spid="9"/>
                                            </p:tgtEl>
                                            <p:attrNameLst>
                                              <p:attrName>ppt_w</p:attrName>
                                            </p:attrNameLst>
                                          </p:cBhvr>
                                          <p:tavLst>
                                            <p:tav tm="0">
                                              <p:val>
                                                <p:fltVal val="0"/>
                                              </p:val>
                                            </p:tav>
                                            <p:tav tm="100000">
                                              <p:val>
                                                <p:strVal val="#ppt_w"/>
                                              </p:val>
                                            </p:tav>
                                          </p:tavLst>
                                        </p:anim>
                                        <p:anim calcmode="lin" valueType="num">
                                          <p:cBhvr>
                                            <p:cTn id="39" dur="750" fill="hold"/>
                                            <p:tgtEl>
                                              <p:spTgt spid="9"/>
                                            </p:tgtEl>
                                            <p:attrNameLst>
                                              <p:attrName>ppt_h</p:attrName>
                                            </p:attrNameLst>
                                          </p:cBhvr>
                                          <p:tavLst>
                                            <p:tav tm="0">
                                              <p:val>
                                                <p:fltVal val="0"/>
                                              </p:val>
                                            </p:tav>
                                            <p:tav tm="100000">
                                              <p:val>
                                                <p:strVal val="#ppt_h"/>
                                              </p:val>
                                            </p:tav>
                                          </p:tavLst>
                                        </p:anim>
                                        <p:animEffect transition="in" filter="fade">
                                          <p:cBhvr>
                                            <p:cTn id="40" dur="750"/>
                                            <p:tgtEl>
                                              <p:spTgt spid="9"/>
                                            </p:tgtEl>
                                          </p:cBhvr>
                                        </p:animEffect>
                                      </p:childTnLst>
                                    </p:cTn>
                                  </p:par>
                                  <p:par>
                                    <p:cTn id="41" presetID="2" presetClass="entr" presetSubtype="8" fill="hold" grpId="0" nodeType="withEffect">
                                      <p:stCondLst>
                                        <p:cond delay="100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750" fill="hold"/>
                                            <p:tgtEl>
                                              <p:spTgt spid="8"/>
                                            </p:tgtEl>
                                            <p:attrNameLst>
                                              <p:attrName>ppt_x</p:attrName>
                                            </p:attrNameLst>
                                          </p:cBhvr>
                                          <p:tavLst>
                                            <p:tav tm="0">
                                              <p:val>
                                                <p:strVal val="0-#ppt_w/2"/>
                                              </p:val>
                                            </p:tav>
                                            <p:tav tm="100000">
                                              <p:val>
                                                <p:strVal val="#ppt_x"/>
                                              </p:val>
                                            </p:tav>
                                          </p:tavLst>
                                        </p:anim>
                                        <p:anim calcmode="lin" valueType="num">
                                          <p:cBhvr additive="base">
                                            <p:cTn id="44" dur="750" fill="hold"/>
                                            <p:tgtEl>
                                              <p:spTgt spid="8"/>
                                            </p:tgtEl>
                                            <p:attrNameLst>
                                              <p:attrName>ppt_y</p:attrName>
                                            </p:attrNameLst>
                                          </p:cBhvr>
                                          <p:tavLst>
                                            <p:tav tm="0">
                                              <p:val>
                                                <p:strVal val="#ppt_y"/>
                                              </p:val>
                                            </p:tav>
                                            <p:tav tm="100000">
                                              <p:val>
                                                <p:strVal val="#ppt_y"/>
                                              </p:val>
                                            </p:tav>
                                          </p:tavLst>
                                        </p:anim>
                                      </p:childTnLst>
                                    </p:cTn>
                                  </p:par>
                                  <p:par>
                                    <p:cTn id="45" presetID="53" presetClass="entr" presetSubtype="16" fill="hold" grpId="1" nodeType="withEffect">
                                      <p:stCondLst>
                                        <p:cond delay="1000"/>
                                      </p:stCondLst>
                                      <p:childTnLst>
                                        <p:set>
                                          <p:cBhvr>
                                            <p:cTn id="46" dur="1" fill="hold">
                                              <p:stCondLst>
                                                <p:cond delay="0"/>
                                              </p:stCondLst>
                                            </p:cTn>
                                            <p:tgtEl>
                                              <p:spTgt spid="8"/>
                                            </p:tgtEl>
                                            <p:attrNameLst>
                                              <p:attrName>style.visibility</p:attrName>
                                            </p:attrNameLst>
                                          </p:cBhvr>
                                          <p:to>
                                            <p:strVal val="visible"/>
                                          </p:to>
                                        </p:set>
                                        <p:anim calcmode="lin" valueType="num">
                                          <p:cBhvr>
                                            <p:cTn id="47" dur="750" fill="hold"/>
                                            <p:tgtEl>
                                              <p:spTgt spid="8"/>
                                            </p:tgtEl>
                                            <p:attrNameLst>
                                              <p:attrName>ppt_w</p:attrName>
                                            </p:attrNameLst>
                                          </p:cBhvr>
                                          <p:tavLst>
                                            <p:tav tm="0">
                                              <p:val>
                                                <p:fltVal val="0"/>
                                              </p:val>
                                            </p:tav>
                                            <p:tav tm="100000">
                                              <p:val>
                                                <p:strVal val="#ppt_w"/>
                                              </p:val>
                                            </p:tav>
                                          </p:tavLst>
                                        </p:anim>
                                        <p:anim calcmode="lin" valueType="num">
                                          <p:cBhvr>
                                            <p:cTn id="48" dur="750" fill="hold"/>
                                            <p:tgtEl>
                                              <p:spTgt spid="8"/>
                                            </p:tgtEl>
                                            <p:attrNameLst>
                                              <p:attrName>ppt_h</p:attrName>
                                            </p:attrNameLst>
                                          </p:cBhvr>
                                          <p:tavLst>
                                            <p:tav tm="0">
                                              <p:val>
                                                <p:fltVal val="0"/>
                                              </p:val>
                                            </p:tav>
                                            <p:tav tm="100000">
                                              <p:val>
                                                <p:strVal val="#ppt_h"/>
                                              </p:val>
                                            </p:tav>
                                          </p:tavLst>
                                        </p:anim>
                                        <p:animEffect transition="in" filter="fade">
                                          <p:cBhvr>
                                            <p:cTn id="49" dur="750"/>
                                            <p:tgtEl>
                                              <p:spTgt spid="8"/>
                                            </p:tgtEl>
                                          </p:cBhvr>
                                        </p:animEffect>
                                      </p:childTnLst>
                                    </p:cTn>
                                  </p:par>
                                </p:childTnLst>
                              </p:cTn>
                            </p:par>
                            <p:par>
                              <p:cTn id="50" fill="hold">
                                <p:stCondLst>
                                  <p:cond delay="1750"/>
                                </p:stCondLst>
                                <p:childTnLst>
                                  <p:par>
                                    <p:cTn id="51" presetID="2" presetClass="entr" presetSubtype="2" fill="hold" grpId="0" nodeType="afterEffect" p14:presetBounceEnd="38000">
                                      <p:stCondLst>
                                        <p:cond delay="0"/>
                                      </p:stCondLst>
                                      <p:childTnLst>
                                        <p:set>
                                          <p:cBhvr>
                                            <p:cTn id="52" dur="1" fill="hold">
                                              <p:stCondLst>
                                                <p:cond delay="0"/>
                                              </p:stCondLst>
                                            </p:cTn>
                                            <p:tgtEl>
                                              <p:spTgt spid="19"/>
                                            </p:tgtEl>
                                            <p:attrNameLst>
                                              <p:attrName>style.visibility</p:attrName>
                                            </p:attrNameLst>
                                          </p:cBhvr>
                                          <p:to>
                                            <p:strVal val="visible"/>
                                          </p:to>
                                        </p:set>
                                        <p:anim calcmode="lin" valueType="num" p14:bounceEnd="38000">
                                          <p:cBhvr additive="base">
                                            <p:cTn id="53" dur="500" fill="hold"/>
                                            <p:tgtEl>
                                              <p:spTgt spid="19"/>
                                            </p:tgtEl>
                                            <p:attrNameLst>
                                              <p:attrName>ppt_x</p:attrName>
                                            </p:attrNameLst>
                                          </p:cBhvr>
                                          <p:tavLst>
                                            <p:tav tm="0">
                                              <p:val>
                                                <p:strVal val="1+#ppt_w/2"/>
                                              </p:val>
                                            </p:tav>
                                            <p:tav tm="100000">
                                              <p:val>
                                                <p:strVal val="#ppt_x"/>
                                              </p:val>
                                            </p:tav>
                                          </p:tavLst>
                                        </p:anim>
                                        <p:anim calcmode="lin" valueType="num" p14:bounceEnd="38000">
                                          <p:cBhvr additive="base">
                                            <p:cTn id="54" dur="500" fill="hold"/>
                                            <p:tgtEl>
                                              <p:spTgt spid="19"/>
                                            </p:tgtEl>
                                            <p:attrNameLst>
                                              <p:attrName>ppt_y</p:attrName>
                                            </p:attrNameLst>
                                          </p:cBhvr>
                                          <p:tavLst>
                                            <p:tav tm="0">
                                              <p:val>
                                                <p:strVal val="#ppt_y"/>
                                              </p:val>
                                            </p:tav>
                                            <p:tav tm="100000">
                                              <p:val>
                                                <p:strVal val="#ppt_y"/>
                                              </p:val>
                                            </p:tav>
                                          </p:tavLst>
                                        </p:anim>
                                      </p:childTnLst>
                                    </p:cTn>
                                  </p:par>
                                  <p:par>
                                    <p:cTn id="55" presetID="45" presetClass="entr" presetSubtype="0" fill="hold" grpId="1" nodeType="with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1250"/>
                                            <p:tgtEl>
                                              <p:spTgt spid="19"/>
                                            </p:tgtEl>
                                          </p:cBhvr>
                                        </p:animEffect>
                                        <p:anim calcmode="lin" valueType="num">
                                          <p:cBhvr>
                                            <p:cTn id="58" dur="1250" fill="hold"/>
                                            <p:tgtEl>
                                              <p:spTgt spid="19"/>
                                            </p:tgtEl>
                                            <p:attrNameLst>
                                              <p:attrName>ppt_w</p:attrName>
                                            </p:attrNameLst>
                                          </p:cBhvr>
                                          <p:tavLst>
                                            <p:tav tm="0" fmla="#ppt_w*sin(2.5*pi*$)">
                                              <p:val>
                                                <p:fltVal val="0"/>
                                              </p:val>
                                            </p:tav>
                                            <p:tav tm="100000">
                                              <p:val>
                                                <p:fltVal val="1"/>
                                              </p:val>
                                            </p:tav>
                                          </p:tavLst>
                                        </p:anim>
                                        <p:anim calcmode="lin" valueType="num">
                                          <p:cBhvr>
                                            <p:cTn id="59" dur="1250" fill="hold"/>
                                            <p:tgtEl>
                                              <p:spTgt spid="19"/>
                                            </p:tgtEl>
                                            <p:attrNameLst>
                                              <p:attrName>ppt_h</p:attrName>
                                            </p:attrNameLst>
                                          </p:cBhvr>
                                          <p:tavLst>
                                            <p:tav tm="0">
                                              <p:val>
                                                <p:strVal val="#ppt_h"/>
                                              </p:val>
                                            </p:tav>
                                            <p:tav tm="100000">
                                              <p:val>
                                                <p:strVal val="#ppt_h"/>
                                              </p:val>
                                            </p:tav>
                                          </p:tavLst>
                                        </p:anim>
                                      </p:childTnLst>
                                    </p:cTn>
                                  </p:par>
                                  <p:par>
                                    <p:cTn id="60" presetID="2" presetClass="entr" presetSubtype="2" fill="hold" grpId="0" nodeType="withEffect" p14:presetBounceEnd="38000">
                                      <p:stCondLst>
                                        <p:cond delay="250"/>
                                      </p:stCondLst>
                                      <p:childTnLst>
                                        <p:set>
                                          <p:cBhvr>
                                            <p:cTn id="61" dur="1" fill="hold">
                                              <p:stCondLst>
                                                <p:cond delay="0"/>
                                              </p:stCondLst>
                                            </p:cTn>
                                            <p:tgtEl>
                                              <p:spTgt spid="18"/>
                                            </p:tgtEl>
                                            <p:attrNameLst>
                                              <p:attrName>style.visibility</p:attrName>
                                            </p:attrNameLst>
                                          </p:cBhvr>
                                          <p:to>
                                            <p:strVal val="visible"/>
                                          </p:to>
                                        </p:set>
                                        <p:anim calcmode="lin" valueType="num" p14:bounceEnd="38000">
                                          <p:cBhvr additive="base">
                                            <p:cTn id="62" dur="500" fill="hold"/>
                                            <p:tgtEl>
                                              <p:spTgt spid="18"/>
                                            </p:tgtEl>
                                            <p:attrNameLst>
                                              <p:attrName>ppt_x</p:attrName>
                                            </p:attrNameLst>
                                          </p:cBhvr>
                                          <p:tavLst>
                                            <p:tav tm="0">
                                              <p:val>
                                                <p:strVal val="1+#ppt_w/2"/>
                                              </p:val>
                                            </p:tav>
                                            <p:tav tm="100000">
                                              <p:val>
                                                <p:strVal val="#ppt_x"/>
                                              </p:val>
                                            </p:tav>
                                          </p:tavLst>
                                        </p:anim>
                                        <p:anim calcmode="lin" valueType="num" p14:bounceEnd="38000">
                                          <p:cBhvr additive="base">
                                            <p:cTn id="63" dur="500" fill="hold"/>
                                            <p:tgtEl>
                                              <p:spTgt spid="18"/>
                                            </p:tgtEl>
                                            <p:attrNameLst>
                                              <p:attrName>ppt_y</p:attrName>
                                            </p:attrNameLst>
                                          </p:cBhvr>
                                          <p:tavLst>
                                            <p:tav tm="0">
                                              <p:val>
                                                <p:strVal val="#ppt_y"/>
                                              </p:val>
                                            </p:tav>
                                            <p:tav tm="100000">
                                              <p:val>
                                                <p:strVal val="#ppt_y"/>
                                              </p:val>
                                            </p:tav>
                                          </p:tavLst>
                                        </p:anim>
                                      </p:childTnLst>
                                    </p:cTn>
                                  </p:par>
                                  <p:par>
                                    <p:cTn id="64" presetID="45" presetClass="entr" presetSubtype="0" fill="hold" grpId="1" nodeType="withEffect">
                                      <p:stCondLst>
                                        <p:cond delay="250"/>
                                      </p:stCondLst>
                                      <p:childTnLst>
                                        <p:set>
                                          <p:cBhvr>
                                            <p:cTn id="65" dur="1" fill="hold">
                                              <p:stCondLst>
                                                <p:cond delay="0"/>
                                              </p:stCondLst>
                                            </p:cTn>
                                            <p:tgtEl>
                                              <p:spTgt spid="18"/>
                                            </p:tgtEl>
                                            <p:attrNameLst>
                                              <p:attrName>style.visibility</p:attrName>
                                            </p:attrNameLst>
                                          </p:cBhvr>
                                          <p:to>
                                            <p:strVal val="visible"/>
                                          </p:to>
                                        </p:set>
                                        <p:animEffect transition="in" filter="fade">
                                          <p:cBhvr>
                                            <p:cTn id="66" dur="1250"/>
                                            <p:tgtEl>
                                              <p:spTgt spid="18"/>
                                            </p:tgtEl>
                                          </p:cBhvr>
                                        </p:animEffect>
                                        <p:anim calcmode="lin" valueType="num">
                                          <p:cBhvr>
                                            <p:cTn id="67" dur="1250" fill="hold"/>
                                            <p:tgtEl>
                                              <p:spTgt spid="18"/>
                                            </p:tgtEl>
                                            <p:attrNameLst>
                                              <p:attrName>ppt_w</p:attrName>
                                            </p:attrNameLst>
                                          </p:cBhvr>
                                          <p:tavLst>
                                            <p:tav tm="0" fmla="#ppt_w*sin(2.5*pi*$)">
                                              <p:val>
                                                <p:fltVal val="0"/>
                                              </p:val>
                                            </p:tav>
                                            <p:tav tm="100000">
                                              <p:val>
                                                <p:fltVal val="1"/>
                                              </p:val>
                                            </p:tav>
                                          </p:tavLst>
                                        </p:anim>
                                        <p:anim calcmode="lin" valueType="num">
                                          <p:cBhvr>
                                            <p:cTn id="68" dur="1250" fill="hold"/>
                                            <p:tgtEl>
                                              <p:spTgt spid="18"/>
                                            </p:tgtEl>
                                            <p:attrNameLst>
                                              <p:attrName>ppt_h</p:attrName>
                                            </p:attrNameLst>
                                          </p:cBhvr>
                                          <p:tavLst>
                                            <p:tav tm="0">
                                              <p:val>
                                                <p:strVal val="#ppt_h"/>
                                              </p:val>
                                            </p:tav>
                                            <p:tav tm="100000">
                                              <p:val>
                                                <p:strVal val="#ppt_h"/>
                                              </p:val>
                                            </p:tav>
                                          </p:tavLst>
                                        </p:anim>
                                      </p:childTnLst>
                                    </p:cTn>
                                  </p:par>
                                  <p:par>
                                    <p:cTn id="69" presetID="2" presetClass="entr" presetSubtype="2" fill="hold" grpId="0" nodeType="withEffect" p14:presetBounceEnd="38000">
                                      <p:stCondLst>
                                        <p:cond delay="500"/>
                                      </p:stCondLst>
                                      <p:childTnLst>
                                        <p:set>
                                          <p:cBhvr>
                                            <p:cTn id="70" dur="1" fill="hold">
                                              <p:stCondLst>
                                                <p:cond delay="0"/>
                                              </p:stCondLst>
                                            </p:cTn>
                                            <p:tgtEl>
                                              <p:spTgt spid="16"/>
                                            </p:tgtEl>
                                            <p:attrNameLst>
                                              <p:attrName>style.visibility</p:attrName>
                                            </p:attrNameLst>
                                          </p:cBhvr>
                                          <p:to>
                                            <p:strVal val="visible"/>
                                          </p:to>
                                        </p:set>
                                        <p:anim calcmode="lin" valueType="num" p14:bounceEnd="38000">
                                          <p:cBhvr additive="base">
                                            <p:cTn id="71" dur="500" fill="hold"/>
                                            <p:tgtEl>
                                              <p:spTgt spid="16"/>
                                            </p:tgtEl>
                                            <p:attrNameLst>
                                              <p:attrName>ppt_x</p:attrName>
                                            </p:attrNameLst>
                                          </p:cBhvr>
                                          <p:tavLst>
                                            <p:tav tm="0">
                                              <p:val>
                                                <p:strVal val="1+#ppt_w/2"/>
                                              </p:val>
                                            </p:tav>
                                            <p:tav tm="100000">
                                              <p:val>
                                                <p:strVal val="#ppt_x"/>
                                              </p:val>
                                            </p:tav>
                                          </p:tavLst>
                                        </p:anim>
                                        <p:anim calcmode="lin" valueType="num" p14:bounceEnd="38000">
                                          <p:cBhvr additive="base">
                                            <p:cTn id="72" dur="500" fill="hold"/>
                                            <p:tgtEl>
                                              <p:spTgt spid="16"/>
                                            </p:tgtEl>
                                            <p:attrNameLst>
                                              <p:attrName>ppt_y</p:attrName>
                                            </p:attrNameLst>
                                          </p:cBhvr>
                                          <p:tavLst>
                                            <p:tav tm="0">
                                              <p:val>
                                                <p:strVal val="#ppt_y"/>
                                              </p:val>
                                            </p:tav>
                                            <p:tav tm="100000">
                                              <p:val>
                                                <p:strVal val="#ppt_y"/>
                                              </p:val>
                                            </p:tav>
                                          </p:tavLst>
                                        </p:anim>
                                      </p:childTnLst>
                                    </p:cTn>
                                  </p:par>
                                  <p:par>
                                    <p:cTn id="73" presetID="45" presetClass="entr" presetSubtype="0" fill="hold" grpId="1" nodeType="withEffect">
                                      <p:stCondLst>
                                        <p:cond delay="500"/>
                                      </p:stCondLst>
                                      <p:childTnLst>
                                        <p:set>
                                          <p:cBhvr>
                                            <p:cTn id="74" dur="1" fill="hold">
                                              <p:stCondLst>
                                                <p:cond delay="0"/>
                                              </p:stCondLst>
                                            </p:cTn>
                                            <p:tgtEl>
                                              <p:spTgt spid="16"/>
                                            </p:tgtEl>
                                            <p:attrNameLst>
                                              <p:attrName>style.visibility</p:attrName>
                                            </p:attrNameLst>
                                          </p:cBhvr>
                                          <p:to>
                                            <p:strVal val="visible"/>
                                          </p:to>
                                        </p:set>
                                        <p:animEffect transition="in" filter="fade">
                                          <p:cBhvr>
                                            <p:cTn id="75" dur="1250"/>
                                            <p:tgtEl>
                                              <p:spTgt spid="16"/>
                                            </p:tgtEl>
                                          </p:cBhvr>
                                        </p:animEffect>
                                        <p:anim calcmode="lin" valueType="num">
                                          <p:cBhvr>
                                            <p:cTn id="76" dur="1250" fill="hold"/>
                                            <p:tgtEl>
                                              <p:spTgt spid="16"/>
                                            </p:tgtEl>
                                            <p:attrNameLst>
                                              <p:attrName>ppt_w</p:attrName>
                                            </p:attrNameLst>
                                          </p:cBhvr>
                                          <p:tavLst>
                                            <p:tav tm="0" fmla="#ppt_w*sin(2.5*pi*$)">
                                              <p:val>
                                                <p:fltVal val="0"/>
                                              </p:val>
                                            </p:tav>
                                            <p:tav tm="100000">
                                              <p:val>
                                                <p:fltVal val="1"/>
                                              </p:val>
                                            </p:tav>
                                          </p:tavLst>
                                        </p:anim>
                                        <p:anim calcmode="lin" valueType="num">
                                          <p:cBhvr>
                                            <p:cTn id="77" dur="1250" fill="hold"/>
                                            <p:tgtEl>
                                              <p:spTgt spid="16"/>
                                            </p:tgtEl>
                                            <p:attrNameLst>
                                              <p:attrName>ppt_h</p:attrName>
                                            </p:attrNameLst>
                                          </p:cBhvr>
                                          <p:tavLst>
                                            <p:tav tm="0">
                                              <p:val>
                                                <p:strVal val="#ppt_h"/>
                                              </p:val>
                                            </p:tav>
                                            <p:tav tm="100000">
                                              <p:val>
                                                <p:strVal val="#ppt_h"/>
                                              </p:val>
                                            </p:tav>
                                          </p:tavLst>
                                        </p:anim>
                                      </p:childTnLst>
                                    </p:cTn>
                                  </p:par>
                                  <p:par>
                                    <p:cTn id="78" presetID="2" presetClass="entr" presetSubtype="2" fill="hold" grpId="0" nodeType="withEffect" p14:presetBounceEnd="38000">
                                      <p:stCondLst>
                                        <p:cond delay="750"/>
                                      </p:stCondLst>
                                      <p:childTnLst>
                                        <p:set>
                                          <p:cBhvr>
                                            <p:cTn id="79" dur="1" fill="hold">
                                              <p:stCondLst>
                                                <p:cond delay="0"/>
                                              </p:stCondLst>
                                            </p:cTn>
                                            <p:tgtEl>
                                              <p:spTgt spid="12"/>
                                            </p:tgtEl>
                                            <p:attrNameLst>
                                              <p:attrName>style.visibility</p:attrName>
                                            </p:attrNameLst>
                                          </p:cBhvr>
                                          <p:to>
                                            <p:strVal val="visible"/>
                                          </p:to>
                                        </p:set>
                                        <p:anim calcmode="lin" valueType="num" p14:bounceEnd="38000">
                                          <p:cBhvr additive="base">
                                            <p:cTn id="80" dur="500" fill="hold"/>
                                            <p:tgtEl>
                                              <p:spTgt spid="12"/>
                                            </p:tgtEl>
                                            <p:attrNameLst>
                                              <p:attrName>ppt_x</p:attrName>
                                            </p:attrNameLst>
                                          </p:cBhvr>
                                          <p:tavLst>
                                            <p:tav tm="0">
                                              <p:val>
                                                <p:strVal val="1+#ppt_w/2"/>
                                              </p:val>
                                            </p:tav>
                                            <p:tav tm="100000">
                                              <p:val>
                                                <p:strVal val="#ppt_x"/>
                                              </p:val>
                                            </p:tav>
                                          </p:tavLst>
                                        </p:anim>
                                        <p:anim calcmode="lin" valueType="num" p14:bounceEnd="38000">
                                          <p:cBhvr additive="base">
                                            <p:cTn id="81" dur="500" fill="hold"/>
                                            <p:tgtEl>
                                              <p:spTgt spid="12"/>
                                            </p:tgtEl>
                                            <p:attrNameLst>
                                              <p:attrName>ppt_y</p:attrName>
                                            </p:attrNameLst>
                                          </p:cBhvr>
                                          <p:tavLst>
                                            <p:tav tm="0">
                                              <p:val>
                                                <p:strVal val="#ppt_y"/>
                                              </p:val>
                                            </p:tav>
                                            <p:tav tm="100000">
                                              <p:val>
                                                <p:strVal val="#ppt_y"/>
                                              </p:val>
                                            </p:tav>
                                          </p:tavLst>
                                        </p:anim>
                                      </p:childTnLst>
                                    </p:cTn>
                                  </p:par>
                                  <p:par>
                                    <p:cTn id="82" presetID="45" presetClass="entr" presetSubtype="0" fill="hold" grpId="1" nodeType="withEffect">
                                      <p:stCondLst>
                                        <p:cond delay="750"/>
                                      </p:stCondLst>
                                      <p:childTnLst>
                                        <p:set>
                                          <p:cBhvr>
                                            <p:cTn id="83" dur="1" fill="hold">
                                              <p:stCondLst>
                                                <p:cond delay="0"/>
                                              </p:stCondLst>
                                            </p:cTn>
                                            <p:tgtEl>
                                              <p:spTgt spid="12"/>
                                            </p:tgtEl>
                                            <p:attrNameLst>
                                              <p:attrName>style.visibility</p:attrName>
                                            </p:attrNameLst>
                                          </p:cBhvr>
                                          <p:to>
                                            <p:strVal val="visible"/>
                                          </p:to>
                                        </p:set>
                                        <p:animEffect transition="in" filter="fade">
                                          <p:cBhvr>
                                            <p:cTn id="84" dur="1250"/>
                                            <p:tgtEl>
                                              <p:spTgt spid="12"/>
                                            </p:tgtEl>
                                          </p:cBhvr>
                                        </p:animEffect>
                                        <p:anim calcmode="lin" valueType="num">
                                          <p:cBhvr>
                                            <p:cTn id="85" dur="1250" fill="hold"/>
                                            <p:tgtEl>
                                              <p:spTgt spid="12"/>
                                            </p:tgtEl>
                                            <p:attrNameLst>
                                              <p:attrName>ppt_w</p:attrName>
                                            </p:attrNameLst>
                                          </p:cBhvr>
                                          <p:tavLst>
                                            <p:tav tm="0" fmla="#ppt_w*sin(2.5*pi*$)">
                                              <p:val>
                                                <p:fltVal val="0"/>
                                              </p:val>
                                            </p:tav>
                                            <p:tav tm="100000">
                                              <p:val>
                                                <p:fltVal val="1"/>
                                              </p:val>
                                            </p:tav>
                                          </p:tavLst>
                                        </p:anim>
                                        <p:anim calcmode="lin" valueType="num">
                                          <p:cBhvr>
                                            <p:cTn id="86" dur="1250" fill="hold"/>
                                            <p:tgtEl>
                                              <p:spTgt spid="12"/>
                                            </p:tgtEl>
                                            <p:attrNameLst>
                                              <p:attrName>ppt_h</p:attrName>
                                            </p:attrNameLst>
                                          </p:cBhvr>
                                          <p:tavLst>
                                            <p:tav tm="0">
                                              <p:val>
                                                <p:strVal val="#ppt_h"/>
                                              </p:val>
                                            </p:tav>
                                            <p:tav tm="100000">
                                              <p:val>
                                                <p:strVal val="#ppt_h"/>
                                              </p:val>
                                            </p:tav>
                                          </p:tavLst>
                                        </p:anim>
                                      </p:childTnLst>
                                    </p:cTn>
                                  </p:par>
                                  <p:par>
                                    <p:cTn id="87" presetID="2" presetClass="entr" presetSubtype="2" fill="hold" grpId="0" nodeType="withEffect" p14:presetBounceEnd="38000">
                                      <p:stCondLst>
                                        <p:cond delay="1000"/>
                                      </p:stCondLst>
                                      <p:childTnLst>
                                        <p:set>
                                          <p:cBhvr>
                                            <p:cTn id="88" dur="1" fill="hold">
                                              <p:stCondLst>
                                                <p:cond delay="0"/>
                                              </p:stCondLst>
                                            </p:cTn>
                                            <p:tgtEl>
                                              <p:spTgt spid="17"/>
                                            </p:tgtEl>
                                            <p:attrNameLst>
                                              <p:attrName>style.visibility</p:attrName>
                                            </p:attrNameLst>
                                          </p:cBhvr>
                                          <p:to>
                                            <p:strVal val="visible"/>
                                          </p:to>
                                        </p:set>
                                        <p:anim calcmode="lin" valueType="num" p14:bounceEnd="38000">
                                          <p:cBhvr additive="base">
                                            <p:cTn id="89" dur="500" fill="hold"/>
                                            <p:tgtEl>
                                              <p:spTgt spid="17"/>
                                            </p:tgtEl>
                                            <p:attrNameLst>
                                              <p:attrName>ppt_x</p:attrName>
                                            </p:attrNameLst>
                                          </p:cBhvr>
                                          <p:tavLst>
                                            <p:tav tm="0">
                                              <p:val>
                                                <p:strVal val="1+#ppt_w/2"/>
                                              </p:val>
                                            </p:tav>
                                            <p:tav tm="100000">
                                              <p:val>
                                                <p:strVal val="#ppt_x"/>
                                              </p:val>
                                            </p:tav>
                                          </p:tavLst>
                                        </p:anim>
                                        <p:anim calcmode="lin" valueType="num" p14:bounceEnd="38000">
                                          <p:cBhvr additive="base">
                                            <p:cTn id="90" dur="500" fill="hold"/>
                                            <p:tgtEl>
                                              <p:spTgt spid="17"/>
                                            </p:tgtEl>
                                            <p:attrNameLst>
                                              <p:attrName>ppt_y</p:attrName>
                                            </p:attrNameLst>
                                          </p:cBhvr>
                                          <p:tavLst>
                                            <p:tav tm="0">
                                              <p:val>
                                                <p:strVal val="#ppt_y"/>
                                              </p:val>
                                            </p:tav>
                                            <p:tav tm="100000">
                                              <p:val>
                                                <p:strVal val="#ppt_y"/>
                                              </p:val>
                                            </p:tav>
                                          </p:tavLst>
                                        </p:anim>
                                      </p:childTnLst>
                                    </p:cTn>
                                  </p:par>
                                  <p:par>
                                    <p:cTn id="91" presetID="45" presetClass="entr" presetSubtype="0" fill="hold" grpId="1" nodeType="withEffect">
                                      <p:stCondLst>
                                        <p:cond delay="1000"/>
                                      </p:stCondLst>
                                      <p:childTnLst>
                                        <p:set>
                                          <p:cBhvr>
                                            <p:cTn id="92" dur="1" fill="hold">
                                              <p:stCondLst>
                                                <p:cond delay="0"/>
                                              </p:stCondLst>
                                            </p:cTn>
                                            <p:tgtEl>
                                              <p:spTgt spid="17"/>
                                            </p:tgtEl>
                                            <p:attrNameLst>
                                              <p:attrName>style.visibility</p:attrName>
                                            </p:attrNameLst>
                                          </p:cBhvr>
                                          <p:to>
                                            <p:strVal val="visible"/>
                                          </p:to>
                                        </p:set>
                                        <p:animEffect transition="in" filter="fade">
                                          <p:cBhvr>
                                            <p:cTn id="93" dur="1250"/>
                                            <p:tgtEl>
                                              <p:spTgt spid="17"/>
                                            </p:tgtEl>
                                          </p:cBhvr>
                                        </p:animEffect>
                                        <p:anim calcmode="lin" valueType="num">
                                          <p:cBhvr>
                                            <p:cTn id="94" dur="1250" fill="hold"/>
                                            <p:tgtEl>
                                              <p:spTgt spid="17"/>
                                            </p:tgtEl>
                                            <p:attrNameLst>
                                              <p:attrName>ppt_w</p:attrName>
                                            </p:attrNameLst>
                                          </p:cBhvr>
                                          <p:tavLst>
                                            <p:tav tm="0" fmla="#ppt_w*sin(2.5*pi*$)">
                                              <p:val>
                                                <p:fltVal val="0"/>
                                              </p:val>
                                            </p:tav>
                                            <p:tav tm="100000">
                                              <p:val>
                                                <p:fltVal val="1"/>
                                              </p:val>
                                            </p:tav>
                                          </p:tavLst>
                                        </p:anim>
                                        <p:anim calcmode="lin" valueType="num">
                                          <p:cBhvr>
                                            <p:cTn id="95" dur="1250" fill="hold"/>
                                            <p:tgtEl>
                                              <p:spTgt spid="17"/>
                                            </p:tgtEl>
                                            <p:attrNameLst>
                                              <p:attrName>ppt_h</p:attrName>
                                            </p:attrNameLst>
                                          </p:cBhvr>
                                          <p:tavLst>
                                            <p:tav tm="0">
                                              <p:val>
                                                <p:strVal val="#ppt_h"/>
                                              </p:val>
                                            </p:tav>
                                            <p:tav tm="100000">
                                              <p:val>
                                                <p:strVal val="#ppt_h"/>
                                              </p:val>
                                            </p:tav>
                                          </p:tavLst>
                                        </p:anim>
                                      </p:childTnLst>
                                    </p:cTn>
                                  </p:par>
                                </p:childTnLst>
                              </p:cTn>
                            </p:par>
                            <p:par>
                              <p:cTn id="96" fill="hold">
                                <p:stCondLst>
                                  <p:cond delay="4000"/>
                                </p:stCondLst>
                                <p:childTnLst>
                                  <p:par>
                                    <p:cTn id="97" presetID="22" presetClass="entr" presetSubtype="4" fill="hold" grpId="0" nodeType="afterEffect">
                                      <p:stCondLst>
                                        <p:cond delay="0"/>
                                      </p:stCondLst>
                                      <p:childTnLst>
                                        <p:set>
                                          <p:cBhvr>
                                            <p:cTn id="98" dur="1" fill="hold">
                                              <p:stCondLst>
                                                <p:cond delay="0"/>
                                              </p:stCondLst>
                                            </p:cTn>
                                            <p:tgtEl>
                                              <p:spTgt spid="6"/>
                                            </p:tgtEl>
                                            <p:attrNameLst>
                                              <p:attrName>style.visibility</p:attrName>
                                            </p:attrNameLst>
                                          </p:cBhvr>
                                          <p:to>
                                            <p:strVal val="visible"/>
                                          </p:to>
                                        </p:set>
                                        <p:animEffect transition="in" filter="wipe(down)">
                                          <p:cBhvr>
                                            <p:cTn id="99" dur="500"/>
                                            <p:tgtEl>
                                              <p:spTgt spid="6"/>
                                            </p:tgtEl>
                                          </p:cBhvr>
                                        </p:animEffect>
                                      </p:childTnLst>
                                    </p:cTn>
                                  </p:par>
                                  <p:par>
                                    <p:cTn id="100" presetID="22" presetClass="entr" presetSubtype="1" fill="hold" grpId="0" nodeType="withEffect">
                                      <p:stCondLst>
                                        <p:cond delay="0"/>
                                      </p:stCondLst>
                                      <p:childTnLst>
                                        <p:set>
                                          <p:cBhvr>
                                            <p:cTn id="101" dur="1" fill="hold">
                                              <p:stCondLst>
                                                <p:cond delay="0"/>
                                              </p:stCondLst>
                                            </p:cTn>
                                            <p:tgtEl>
                                              <p:spTgt spid="3"/>
                                            </p:tgtEl>
                                            <p:attrNameLst>
                                              <p:attrName>style.visibility</p:attrName>
                                            </p:attrNameLst>
                                          </p:cBhvr>
                                          <p:to>
                                            <p:strVal val="visible"/>
                                          </p:to>
                                        </p:set>
                                        <p:animEffect transition="in" filter="wipe(up)">
                                          <p:cBhvr>
                                            <p:cTn id="102" dur="500"/>
                                            <p:tgtEl>
                                              <p:spTgt spid="3"/>
                                            </p:tgtEl>
                                          </p:cBhvr>
                                        </p:animEffect>
                                      </p:childTnLst>
                                    </p:cTn>
                                  </p:par>
                                  <p:par>
                                    <p:cTn id="103" presetID="22" presetClass="entr" presetSubtype="1" fill="hold" grpId="0" nodeType="withEffect">
                                      <p:stCondLst>
                                        <p:cond delay="0"/>
                                      </p:stCondLst>
                                      <p:childTnLst>
                                        <p:set>
                                          <p:cBhvr>
                                            <p:cTn id="104" dur="1" fill="hold">
                                              <p:stCondLst>
                                                <p:cond delay="0"/>
                                              </p:stCondLst>
                                            </p:cTn>
                                            <p:tgtEl>
                                              <p:spTgt spid="2"/>
                                            </p:tgtEl>
                                            <p:attrNameLst>
                                              <p:attrName>style.visibility</p:attrName>
                                            </p:attrNameLst>
                                          </p:cBhvr>
                                          <p:to>
                                            <p:strVal val="visible"/>
                                          </p:to>
                                        </p:set>
                                        <p:animEffect transition="in" filter="wipe(up)">
                                          <p:cBhvr>
                                            <p:cTn id="105" dur="500"/>
                                            <p:tgtEl>
                                              <p:spTgt spid="2"/>
                                            </p:tgtEl>
                                          </p:cBhvr>
                                        </p:animEffect>
                                      </p:childTnLst>
                                    </p:cTn>
                                  </p:par>
                                  <p:par>
                                    <p:cTn id="106" presetID="22" presetClass="entr" presetSubtype="4" fill="hold" grpId="0" nodeType="withEffect">
                                      <p:stCondLst>
                                        <p:cond delay="0"/>
                                      </p:stCondLst>
                                      <p:childTnLst>
                                        <p:set>
                                          <p:cBhvr>
                                            <p:cTn id="107" dur="1" fill="hold">
                                              <p:stCondLst>
                                                <p:cond delay="0"/>
                                              </p:stCondLst>
                                            </p:cTn>
                                            <p:tgtEl>
                                              <p:spTgt spid="5"/>
                                            </p:tgtEl>
                                            <p:attrNameLst>
                                              <p:attrName>style.visibility</p:attrName>
                                            </p:attrNameLst>
                                          </p:cBhvr>
                                          <p:to>
                                            <p:strVal val="visible"/>
                                          </p:to>
                                        </p:set>
                                        <p:animEffect transition="in" filter="wipe(down)">
                                          <p:cBhvr>
                                            <p:cTn id="108" dur="500"/>
                                            <p:tgtEl>
                                              <p:spTgt spid="5"/>
                                            </p:tgtEl>
                                          </p:cBhvr>
                                        </p:animEffect>
                                      </p:childTnLst>
                                    </p:cTn>
                                  </p:par>
                                  <p:par>
                                    <p:cTn id="109" presetID="22" presetClass="entr" presetSubtype="4" fill="hold" grpId="0" nodeType="withEffect">
                                      <p:stCondLst>
                                        <p:cond delay="0"/>
                                      </p:stCondLst>
                                      <p:childTnLst>
                                        <p:set>
                                          <p:cBhvr>
                                            <p:cTn id="110" dur="1" fill="hold">
                                              <p:stCondLst>
                                                <p:cond delay="0"/>
                                              </p:stCondLst>
                                            </p:cTn>
                                            <p:tgtEl>
                                              <p:spTgt spid="4"/>
                                            </p:tgtEl>
                                            <p:attrNameLst>
                                              <p:attrName>style.visibility</p:attrName>
                                            </p:attrNameLst>
                                          </p:cBhvr>
                                          <p:to>
                                            <p:strVal val="visible"/>
                                          </p:to>
                                        </p:set>
                                        <p:animEffect transition="in" filter="wipe(down)">
                                          <p:cBhvr>
                                            <p:cTn id="111" dur="500"/>
                                            <p:tgtEl>
                                              <p:spTgt spid="4"/>
                                            </p:tgtEl>
                                          </p:cBhvr>
                                        </p:animEffect>
                                      </p:childTnLst>
                                    </p:cTn>
                                  </p:par>
                                </p:childTnLst>
                              </p:cTn>
                            </p:par>
                            <p:par>
                              <p:cTn id="112" fill="hold">
                                <p:stCondLst>
                                  <p:cond delay="4500"/>
                                </p:stCondLst>
                                <p:childTnLst>
                                  <p:par>
                                    <p:cTn id="113" presetID="2" presetClass="entr" presetSubtype="3" fill="hold" grpId="0" nodeType="afterEffect">
                                      <p:stCondLst>
                                        <p:cond delay="0"/>
                                      </p:stCondLst>
                                      <p:childTnLst>
                                        <p:set>
                                          <p:cBhvr>
                                            <p:cTn id="114" dur="1" fill="hold">
                                              <p:stCondLst>
                                                <p:cond delay="0"/>
                                              </p:stCondLst>
                                            </p:cTn>
                                            <p:tgtEl>
                                              <p:spTgt spid="13"/>
                                            </p:tgtEl>
                                            <p:attrNameLst>
                                              <p:attrName>style.visibility</p:attrName>
                                            </p:attrNameLst>
                                          </p:cBhvr>
                                          <p:to>
                                            <p:strVal val="visible"/>
                                          </p:to>
                                        </p:set>
                                        <p:anim calcmode="lin" valueType="num">
                                          <p:cBhvr additive="base">
                                            <p:cTn id="115" dur="500" fill="hold"/>
                                            <p:tgtEl>
                                              <p:spTgt spid="13"/>
                                            </p:tgtEl>
                                            <p:attrNameLst>
                                              <p:attrName>ppt_x</p:attrName>
                                            </p:attrNameLst>
                                          </p:cBhvr>
                                          <p:tavLst>
                                            <p:tav tm="0">
                                              <p:val>
                                                <p:strVal val="1+#ppt_w/2"/>
                                              </p:val>
                                            </p:tav>
                                            <p:tav tm="100000">
                                              <p:val>
                                                <p:strVal val="#ppt_x"/>
                                              </p:val>
                                            </p:tav>
                                          </p:tavLst>
                                        </p:anim>
                                        <p:anim calcmode="lin" valueType="num">
                                          <p:cBhvr additive="base">
                                            <p:cTn id="116" dur="500" fill="hold"/>
                                            <p:tgtEl>
                                              <p:spTgt spid="13"/>
                                            </p:tgtEl>
                                            <p:attrNameLst>
                                              <p:attrName>ppt_y</p:attrName>
                                            </p:attrNameLst>
                                          </p:cBhvr>
                                          <p:tavLst>
                                            <p:tav tm="0">
                                              <p:val>
                                                <p:strVal val="0-#ppt_h/2"/>
                                              </p:val>
                                            </p:tav>
                                            <p:tav tm="100000">
                                              <p:val>
                                                <p:strVal val="#ppt_y"/>
                                              </p:val>
                                            </p:tav>
                                          </p:tavLst>
                                        </p:anim>
                                      </p:childTnLst>
                                    </p:cTn>
                                  </p:par>
                                  <p:par>
                                    <p:cTn id="117" presetID="2" presetClass="entr" presetSubtype="3" fill="hold" grpId="0" nodeType="withEffect">
                                      <p:stCondLst>
                                        <p:cond delay="250"/>
                                      </p:stCondLst>
                                      <p:childTnLst>
                                        <p:set>
                                          <p:cBhvr>
                                            <p:cTn id="118" dur="1" fill="hold">
                                              <p:stCondLst>
                                                <p:cond delay="0"/>
                                              </p:stCondLst>
                                            </p:cTn>
                                            <p:tgtEl>
                                              <p:spTgt spid="20"/>
                                            </p:tgtEl>
                                            <p:attrNameLst>
                                              <p:attrName>style.visibility</p:attrName>
                                            </p:attrNameLst>
                                          </p:cBhvr>
                                          <p:to>
                                            <p:strVal val="visible"/>
                                          </p:to>
                                        </p:set>
                                        <p:anim calcmode="lin" valueType="num">
                                          <p:cBhvr additive="base">
                                            <p:cTn id="119" dur="500" fill="hold"/>
                                            <p:tgtEl>
                                              <p:spTgt spid="20"/>
                                            </p:tgtEl>
                                            <p:attrNameLst>
                                              <p:attrName>ppt_x</p:attrName>
                                            </p:attrNameLst>
                                          </p:cBhvr>
                                          <p:tavLst>
                                            <p:tav tm="0">
                                              <p:val>
                                                <p:strVal val="1+#ppt_w/2"/>
                                              </p:val>
                                            </p:tav>
                                            <p:tav tm="100000">
                                              <p:val>
                                                <p:strVal val="#ppt_x"/>
                                              </p:val>
                                            </p:tav>
                                          </p:tavLst>
                                        </p:anim>
                                        <p:anim calcmode="lin" valueType="num">
                                          <p:cBhvr additive="base">
                                            <p:cTn id="120" dur="500" fill="hold"/>
                                            <p:tgtEl>
                                              <p:spTgt spid="20"/>
                                            </p:tgtEl>
                                            <p:attrNameLst>
                                              <p:attrName>ppt_y</p:attrName>
                                            </p:attrNameLst>
                                          </p:cBhvr>
                                          <p:tavLst>
                                            <p:tav tm="0">
                                              <p:val>
                                                <p:strVal val="0-#ppt_h/2"/>
                                              </p:val>
                                            </p:tav>
                                            <p:tav tm="100000">
                                              <p:val>
                                                <p:strVal val="#ppt_y"/>
                                              </p:val>
                                            </p:tav>
                                          </p:tavLst>
                                        </p:anim>
                                      </p:childTnLst>
                                    </p:cTn>
                                  </p:par>
                                  <p:par>
                                    <p:cTn id="121" presetID="2" presetClass="entr" presetSubtype="3" fill="hold" grpId="0" nodeType="withEffect">
                                      <p:stCondLst>
                                        <p:cond delay="500"/>
                                      </p:stCondLst>
                                      <p:childTnLst>
                                        <p:set>
                                          <p:cBhvr>
                                            <p:cTn id="122" dur="1" fill="hold">
                                              <p:stCondLst>
                                                <p:cond delay="0"/>
                                              </p:stCondLst>
                                            </p:cTn>
                                            <p:tgtEl>
                                              <p:spTgt spid="21"/>
                                            </p:tgtEl>
                                            <p:attrNameLst>
                                              <p:attrName>style.visibility</p:attrName>
                                            </p:attrNameLst>
                                          </p:cBhvr>
                                          <p:to>
                                            <p:strVal val="visible"/>
                                          </p:to>
                                        </p:set>
                                        <p:anim calcmode="lin" valueType="num">
                                          <p:cBhvr additive="base">
                                            <p:cTn id="123" dur="500" fill="hold"/>
                                            <p:tgtEl>
                                              <p:spTgt spid="21"/>
                                            </p:tgtEl>
                                            <p:attrNameLst>
                                              <p:attrName>ppt_x</p:attrName>
                                            </p:attrNameLst>
                                          </p:cBhvr>
                                          <p:tavLst>
                                            <p:tav tm="0">
                                              <p:val>
                                                <p:strVal val="1+#ppt_w/2"/>
                                              </p:val>
                                            </p:tav>
                                            <p:tav tm="100000">
                                              <p:val>
                                                <p:strVal val="#ppt_x"/>
                                              </p:val>
                                            </p:tav>
                                          </p:tavLst>
                                        </p:anim>
                                        <p:anim calcmode="lin" valueType="num">
                                          <p:cBhvr additive="base">
                                            <p:cTn id="124" dur="500" fill="hold"/>
                                            <p:tgtEl>
                                              <p:spTgt spid="21"/>
                                            </p:tgtEl>
                                            <p:attrNameLst>
                                              <p:attrName>ppt_y</p:attrName>
                                            </p:attrNameLst>
                                          </p:cBhvr>
                                          <p:tavLst>
                                            <p:tav tm="0">
                                              <p:val>
                                                <p:strVal val="0-#ppt_h/2"/>
                                              </p:val>
                                            </p:tav>
                                            <p:tav tm="100000">
                                              <p:val>
                                                <p:strVal val="#ppt_y"/>
                                              </p:val>
                                            </p:tav>
                                          </p:tavLst>
                                        </p:anim>
                                      </p:childTnLst>
                                    </p:cTn>
                                  </p:par>
                                  <p:par>
                                    <p:cTn id="125" presetID="2" presetClass="entr" presetSubtype="3" fill="hold" grpId="0" nodeType="withEffect">
                                      <p:stCondLst>
                                        <p:cond delay="750"/>
                                      </p:stCondLst>
                                      <p:childTnLst>
                                        <p:set>
                                          <p:cBhvr>
                                            <p:cTn id="126" dur="1" fill="hold">
                                              <p:stCondLst>
                                                <p:cond delay="0"/>
                                              </p:stCondLst>
                                            </p:cTn>
                                            <p:tgtEl>
                                              <p:spTgt spid="15"/>
                                            </p:tgtEl>
                                            <p:attrNameLst>
                                              <p:attrName>style.visibility</p:attrName>
                                            </p:attrNameLst>
                                          </p:cBhvr>
                                          <p:to>
                                            <p:strVal val="visible"/>
                                          </p:to>
                                        </p:set>
                                        <p:anim calcmode="lin" valueType="num">
                                          <p:cBhvr additive="base">
                                            <p:cTn id="127" dur="500" fill="hold"/>
                                            <p:tgtEl>
                                              <p:spTgt spid="15"/>
                                            </p:tgtEl>
                                            <p:attrNameLst>
                                              <p:attrName>ppt_x</p:attrName>
                                            </p:attrNameLst>
                                          </p:cBhvr>
                                          <p:tavLst>
                                            <p:tav tm="0">
                                              <p:val>
                                                <p:strVal val="1+#ppt_w/2"/>
                                              </p:val>
                                            </p:tav>
                                            <p:tav tm="100000">
                                              <p:val>
                                                <p:strVal val="#ppt_x"/>
                                              </p:val>
                                            </p:tav>
                                          </p:tavLst>
                                        </p:anim>
                                        <p:anim calcmode="lin" valueType="num">
                                          <p:cBhvr additive="base">
                                            <p:cTn id="128" dur="500" fill="hold"/>
                                            <p:tgtEl>
                                              <p:spTgt spid="15"/>
                                            </p:tgtEl>
                                            <p:attrNameLst>
                                              <p:attrName>ppt_y</p:attrName>
                                            </p:attrNameLst>
                                          </p:cBhvr>
                                          <p:tavLst>
                                            <p:tav tm="0">
                                              <p:val>
                                                <p:strVal val="0-#ppt_h/2"/>
                                              </p:val>
                                            </p:tav>
                                            <p:tav tm="100000">
                                              <p:val>
                                                <p:strVal val="#ppt_y"/>
                                              </p:val>
                                            </p:tav>
                                          </p:tavLst>
                                        </p:anim>
                                      </p:childTnLst>
                                    </p:cTn>
                                  </p:par>
                                  <p:par>
                                    <p:cTn id="129" presetID="2" presetClass="entr" presetSubtype="3" fill="hold" grpId="0" nodeType="withEffect">
                                      <p:stCondLst>
                                        <p:cond delay="1000"/>
                                      </p:stCondLst>
                                      <p:childTnLst>
                                        <p:set>
                                          <p:cBhvr>
                                            <p:cTn id="130" dur="1" fill="hold">
                                              <p:stCondLst>
                                                <p:cond delay="0"/>
                                              </p:stCondLst>
                                            </p:cTn>
                                            <p:tgtEl>
                                              <p:spTgt spid="14"/>
                                            </p:tgtEl>
                                            <p:attrNameLst>
                                              <p:attrName>style.visibility</p:attrName>
                                            </p:attrNameLst>
                                          </p:cBhvr>
                                          <p:to>
                                            <p:strVal val="visible"/>
                                          </p:to>
                                        </p:set>
                                        <p:anim calcmode="lin" valueType="num">
                                          <p:cBhvr additive="base">
                                            <p:cTn id="131" dur="500" fill="hold"/>
                                            <p:tgtEl>
                                              <p:spTgt spid="14"/>
                                            </p:tgtEl>
                                            <p:attrNameLst>
                                              <p:attrName>ppt_x</p:attrName>
                                            </p:attrNameLst>
                                          </p:cBhvr>
                                          <p:tavLst>
                                            <p:tav tm="0">
                                              <p:val>
                                                <p:strVal val="1+#ppt_w/2"/>
                                              </p:val>
                                            </p:tav>
                                            <p:tav tm="100000">
                                              <p:val>
                                                <p:strVal val="#ppt_x"/>
                                              </p:val>
                                            </p:tav>
                                          </p:tavLst>
                                        </p:anim>
                                        <p:anim calcmode="lin" valueType="num">
                                          <p:cBhvr additive="base">
                                            <p:cTn id="132"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p:bldP spid="12" grpId="1"/>
          <p:bldP spid="13" grpId="0"/>
          <p:bldP spid="14" grpId="0"/>
          <p:bldP spid="15" grpId="0"/>
          <p:bldP spid="16" grpId="0"/>
          <p:bldP spid="16" grpId="1"/>
          <p:bldP spid="17" grpId="0"/>
          <p:bldP spid="17" grpId="1"/>
          <p:bldP spid="18" grpId="0"/>
          <p:bldP spid="18" grpId="1"/>
          <p:bldP spid="19" grpId="0"/>
          <p:bldP spid="19" grpId="1"/>
          <p:bldP spid="20"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750" fill="hold"/>
                                            <p:tgtEl>
                                              <p:spTgt spid="11"/>
                                            </p:tgtEl>
                                            <p:attrNameLst>
                                              <p:attrName>ppt_x</p:attrName>
                                            </p:attrNameLst>
                                          </p:cBhvr>
                                          <p:tavLst>
                                            <p:tav tm="0">
                                              <p:val>
                                                <p:strVal val="0-#ppt_w/2"/>
                                              </p:val>
                                            </p:tav>
                                            <p:tav tm="100000">
                                              <p:val>
                                                <p:strVal val="#ppt_x"/>
                                              </p:val>
                                            </p:tav>
                                          </p:tavLst>
                                        </p:anim>
                                        <p:anim calcmode="lin" valueType="num">
                                          <p:cBhvr additive="base">
                                            <p:cTn id="8" dur="750" fill="hold"/>
                                            <p:tgtEl>
                                              <p:spTgt spid="11"/>
                                            </p:tgtEl>
                                            <p:attrNameLst>
                                              <p:attrName>ppt_y</p:attrName>
                                            </p:attrNameLst>
                                          </p:cBhvr>
                                          <p:tavLst>
                                            <p:tav tm="0">
                                              <p:val>
                                                <p:strVal val="#ppt_y"/>
                                              </p:val>
                                            </p:tav>
                                            <p:tav tm="100000">
                                              <p:val>
                                                <p:strVal val="#ppt_y"/>
                                              </p:val>
                                            </p:tav>
                                          </p:tavLst>
                                        </p:anim>
                                      </p:childTnLst>
                                    </p:cTn>
                                  </p:par>
                                  <p:par>
                                    <p:cTn id="9" presetID="53" presetClass="entr" presetSubtype="16" fill="hold" grpId="1"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750" fill="hold"/>
                                            <p:tgtEl>
                                              <p:spTgt spid="11"/>
                                            </p:tgtEl>
                                            <p:attrNameLst>
                                              <p:attrName>ppt_w</p:attrName>
                                            </p:attrNameLst>
                                          </p:cBhvr>
                                          <p:tavLst>
                                            <p:tav tm="0">
                                              <p:val>
                                                <p:fltVal val="0"/>
                                              </p:val>
                                            </p:tav>
                                            <p:tav tm="100000">
                                              <p:val>
                                                <p:strVal val="#ppt_w"/>
                                              </p:val>
                                            </p:tav>
                                          </p:tavLst>
                                        </p:anim>
                                        <p:anim calcmode="lin" valueType="num">
                                          <p:cBhvr>
                                            <p:cTn id="12" dur="750" fill="hold"/>
                                            <p:tgtEl>
                                              <p:spTgt spid="11"/>
                                            </p:tgtEl>
                                            <p:attrNameLst>
                                              <p:attrName>ppt_h</p:attrName>
                                            </p:attrNameLst>
                                          </p:cBhvr>
                                          <p:tavLst>
                                            <p:tav tm="0">
                                              <p:val>
                                                <p:fltVal val="0"/>
                                              </p:val>
                                            </p:tav>
                                            <p:tav tm="100000">
                                              <p:val>
                                                <p:strVal val="#ppt_h"/>
                                              </p:val>
                                            </p:tav>
                                          </p:tavLst>
                                        </p:anim>
                                        <p:animEffect transition="in" filter="fade">
                                          <p:cBhvr>
                                            <p:cTn id="13" dur="750"/>
                                            <p:tgtEl>
                                              <p:spTgt spid="11"/>
                                            </p:tgtEl>
                                          </p:cBhvr>
                                        </p:animEffect>
                                      </p:childTnLst>
                                    </p:cTn>
                                  </p:par>
                                  <p:par>
                                    <p:cTn id="14" presetID="2" presetClass="entr" presetSubtype="8"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750" fill="hold"/>
                                            <p:tgtEl>
                                              <p:spTgt spid="10"/>
                                            </p:tgtEl>
                                            <p:attrNameLst>
                                              <p:attrName>ppt_x</p:attrName>
                                            </p:attrNameLst>
                                          </p:cBhvr>
                                          <p:tavLst>
                                            <p:tav tm="0">
                                              <p:val>
                                                <p:strVal val="0-#ppt_w/2"/>
                                              </p:val>
                                            </p:tav>
                                            <p:tav tm="100000">
                                              <p:val>
                                                <p:strVal val="#ppt_x"/>
                                              </p:val>
                                            </p:tav>
                                          </p:tavLst>
                                        </p:anim>
                                        <p:anim calcmode="lin" valueType="num">
                                          <p:cBhvr additive="base">
                                            <p:cTn id="17" dur="750" fill="hold"/>
                                            <p:tgtEl>
                                              <p:spTgt spid="10"/>
                                            </p:tgtEl>
                                            <p:attrNameLst>
                                              <p:attrName>ppt_y</p:attrName>
                                            </p:attrNameLst>
                                          </p:cBhvr>
                                          <p:tavLst>
                                            <p:tav tm="0">
                                              <p:val>
                                                <p:strVal val="#ppt_y"/>
                                              </p:val>
                                            </p:tav>
                                            <p:tav tm="100000">
                                              <p:val>
                                                <p:strVal val="#ppt_y"/>
                                              </p:val>
                                            </p:tav>
                                          </p:tavLst>
                                        </p:anim>
                                      </p:childTnLst>
                                    </p:cTn>
                                  </p:par>
                                  <p:par>
                                    <p:cTn id="18" presetID="53" presetClass="entr" presetSubtype="16" fill="hold" grpId="1" nodeType="withEffect">
                                      <p:stCondLst>
                                        <p:cond delay="250"/>
                                      </p:stCondLst>
                                      <p:childTnLst>
                                        <p:set>
                                          <p:cBhvr>
                                            <p:cTn id="19" dur="1" fill="hold">
                                              <p:stCondLst>
                                                <p:cond delay="0"/>
                                              </p:stCondLst>
                                            </p:cTn>
                                            <p:tgtEl>
                                              <p:spTgt spid="10"/>
                                            </p:tgtEl>
                                            <p:attrNameLst>
                                              <p:attrName>style.visibility</p:attrName>
                                            </p:attrNameLst>
                                          </p:cBhvr>
                                          <p:to>
                                            <p:strVal val="visible"/>
                                          </p:to>
                                        </p:set>
                                        <p:anim calcmode="lin" valueType="num">
                                          <p:cBhvr>
                                            <p:cTn id="20" dur="750" fill="hold"/>
                                            <p:tgtEl>
                                              <p:spTgt spid="10"/>
                                            </p:tgtEl>
                                            <p:attrNameLst>
                                              <p:attrName>ppt_w</p:attrName>
                                            </p:attrNameLst>
                                          </p:cBhvr>
                                          <p:tavLst>
                                            <p:tav tm="0">
                                              <p:val>
                                                <p:fltVal val="0"/>
                                              </p:val>
                                            </p:tav>
                                            <p:tav tm="100000">
                                              <p:val>
                                                <p:strVal val="#ppt_w"/>
                                              </p:val>
                                            </p:tav>
                                          </p:tavLst>
                                        </p:anim>
                                        <p:anim calcmode="lin" valueType="num">
                                          <p:cBhvr>
                                            <p:cTn id="21" dur="750" fill="hold"/>
                                            <p:tgtEl>
                                              <p:spTgt spid="10"/>
                                            </p:tgtEl>
                                            <p:attrNameLst>
                                              <p:attrName>ppt_h</p:attrName>
                                            </p:attrNameLst>
                                          </p:cBhvr>
                                          <p:tavLst>
                                            <p:tav tm="0">
                                              <p:val>
                                                <p:fltVal val="0"/>
                                              </p:val>
                                            </p:tav>
                                            <p:tav tm="100000">
                                              <p:val>
                                                <p:strVal val="#ppt_h"/>
                                              </p:val>
                                            </p:tav>
                                          </p:tavLst>
                                        </p:anim>
                                        <p:animEffect transition="in" filter="fade">
                                          <p:cBhvr>
                                            <p:cTn id="22" dur="750"/>
                                            <p:tgtEl>
                                              <p:spTgt spid="10"/>
                                            </p:tgtEl>
                                          </p:cBhvr>
                                        </p:animEffect>
                                      </p:childTnLst>
                                    </p:cTn>
                                  </p:par>
                                  <p:par>
                                    <p:cTn id="23" presetID="2" presetClass="entr" presetSubtype="8" fill="hold" grpId="0" nodeType="withEffect">
                                      <p:stCondLst>
                                        <p:cond delay="50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750" fill="hold"/>
                                            <p:tgtEl>
                                              <p:spTgt spid="7"/>
                                            </p:tgtEl>
                                            <p:attrNameLst>
                                              <p:attrName>ppt_x</p:attrName>
                                            </p:attrNameLst>
                                          </p:cBhvr>
                                          <p:tavLst>
                                            <p:tav tm="0">
                                              <p:val>
                                                <p:strVal val="0-#ppt_w/2"/>
                                              </p:val>
                                            </p:tav>
                                            <p:tav tm="100000">
                                              <p:val>
                                                <p:strVal val="#ppt_x"/>
                                              </p:val>
                                            </p:tav>
                                          </p:tavLst>
                                        </p:anim>
                                        <p:anim calcmode="lin" valueType="num">
                                          <p:cBhvr additive="base">
                                            <p:cTn id="26" dur="750" fill="hold"/>
                                            <p:tgtEl>
                                              <p:spTgt spid="7"/>
                                            </p:tgtEl>
                                            <p:attrNameLst>
                                              <p:attrName>ppt_y</p:attrName>
                                            </p:attrNameLst>
                                          </p:cBhvr>
                                          <p:tavLst>
                                            <p:tav tm="0">
                                              <p:val>
                                                <p:strVal val="#ppt_y"/>
                                              </p:val>
                                            </p:tav>
                                            <p:tav tm="100000">
                                              <p:val>
                                                <p:strVal val="#ppt_y"/>
                                              </p:val>
                                            </p:tav>
                                          </p:tavLst>
                                        </p:anim>
                                      </p:childTnLst>
                                    </p:cTn>
                                  </p:par>
                                  <p:par>
                                    <p:cTn id="27" presetID="53" presetClass="entr" presetSubtype="16" fill="hold" grpId="1" nodeType="withEffect">
                                      <p:stCondLst>
                                        <p:cond delay="500"/>
                                      </p:stCondLst>
                                      <p:childTnLst>
                                        <p:set>
                                          <p:cBhvr>
                                            <p:cTn id="28" dur="1" fill="hold">
                                              <p:stCondLst>
                                                <p:cond delay="0"/>
                                              </p:stCondLst>
                                            </p:cTn>
                                            <p:tgtEl>
                                              <p:spTgt spid="7"/>
                                            </p:tgtEl>
                                            <p:attrNameLst>
                                              <p:attrName>style.visibility</p:attrName>
                                            </p:attrNameLst>
                                          </p:cBhvr>
                                          <p:to>
                                            <p:strVal val="visible"/>
                                          </p:to>
                                        </p:set>
                                        <p:anim calcmode="lin" valueType="num">
                                          <p:cBhvr>
                                            <p:cTn id="29" dur="750" fill="hold"/>
                                            <p:tgtEl>
                                              <p:spTgt spid="7"/>
                                            </p:tgtEl>
                                            <p:attrNameLst>
                                              <p:attrName>ppt_w</p:attrName>
                                            </p:attrNameLst>
                                          </p:cBhvr>
                                          <p:tavLst>
                                            <p:tav tm="0">
                                              <p:val>
                                                <p:fltVal val="0"/>
                                              </p:val>
                                            </p:tav>
                                            <p:tav tm="100000">
                                              <p:val>
                                                <p:strVal val="#ppt_w"/>
                                              </p:val>
                                            </p:tav>
                                          </p:tavLst>
                                        </p:anim>
                                        <p:anim calcmode="lin" valueType="num">
                                          <p:cBhvr>
                                            <p:cTn id="30" dur="750" fill="hold"/>
                                            <p:tgtEl>
                                              <p:spTgt spid="7"/>
                                            </p:tgtEl>
                                            <p:attrNameLst>
                                              <p:attrName>ppt_h</p:attrName>
                                            </p:attrNameLst>
                                          </p:cBhvr>
                                          <p:tavLst>
                                            <p:tav tm="0">
                                              <p:val>
                                                <p:fltVal val="0"/>
                                              </p:val>
                                            </p:tav>
                                            <p:tav tm="100000">
                                              <p:val>
                                                <p:strVal val="#ppt_h"/>
                                              </p:val>
                                            </p:tav>
                                          </p:tavLst>
                                        </p:anim>
                                        <p:animEffect transition="in" filter="fade">
                                          <p:cBhvr>
                                            <p:cTn id="31" dur="750"/>
                                            <p:tgtEl>
                                              <p:spTgt spid="7"/>
                                            </p:tgtEl>
                                          </p:cBhvr>
                                        </p:animEffect>
                                      </p:childTnLst>
                                    </p:cTn>
                                  </p:par>
                                  <p:par>
                                    <p:cTn id="32" presetID="2" presetClass="entr" presetSubtype="8" fill="hold" grpId="0" nodeType="withEffect">
                                      <p:stCondLst>
                                        <p:cond delay="75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750" fill="hold"/>
                                            <p:tgtEl>
                                              <p:spTgt spid="9"/>
                                            </p:tgtEl>
                                            <p:attrNameLst>
                                              <p:attrName>ppt_x</p:attrName>
                                            </p:attrNameLst>
                                          </p:cBhvr>
                                          <p:tavLst>
                                            <p:tav tm="0">
                                              <p:val>
                                                <p:strVal val="0-#ppt_w/2"/>
                                              </p:val>
                                            </p:tav>
                                            <p:tav tm="100000">
                                              <p:val>
                                                <p:strVal val="#ppt_x"/>
                                              </p:val>
                                            </p:tav>
                                          </p:tavLst>
                                        </p:anim>
                                        <p:anim calcmode="lin" valueType="num">
                                          <p:cBhvr additive="base">
                                            <p:cTn id="35" dur="750" fill="hold"/>
                                            <p:tgtEl>
                                              <p:spTgt spid="9"/>
                                            </p:tgtEl>
                                            <p:attrNameLst>
                                              <p:attrName>ppt_y</p:attrName>
                                            </p:attrNameLst>
                                          </p:cBhvr>
                                          <p:tavLst>
                                            <p:tav tm="0">
                                              <p:val>
                                                <p:strVal val="#ppt_y"/>
                                              </p:val>
                                            </p:tav>
                                            <p:tav tm="100000">
                                              <p:val>
                                                <p:strVal val="#ppt_y"/>
                                              </p:val>
                                            </p:tav>
                                          </p:tavLst>
                                        </p:anim>
                                      </p:childTnLst>
                                    </p:cTn>
                                  </p:par>
                                  <p:par>
                                    <p:cTn id="36" presetID="53" presetClass="entr" presetSubtype="16" fill="hold" grpId="1" nodeType="withEffect">
                                      <p:stCondLst>
                                        <p:cond delay="750"/>
                                      </p:stCondLst>
                                      <p:childTnLst>
                                        <p:set>
                                          <p:cBhvr>
                                            <p:cTn id="37" dur="1" fill="hold">
                                              <p:stCondLst>
                                                <p:cond delay="0"/>
                                              </p:stCondLst>
                                            </p:cTn>
                                            <p:tgtEl>
                                              <p:spTgt spid="9"/>
                                            </p:tgtEl>
                                            <p:attrNameLst>
                                              <p:attrName>style.visibility</p:attrName>
                                            </p:attrNameLst>
                                          </p:cBhvr>
                                          <p:to>
                                            <p:strVal val="visible"/>
                                          </p:to>
                                        </p:set>
                                        <p:anim calcmode="lin" valueType="num">
                                          <p:cBhvr>
                                            <p:cTn id="38" dur="750" fill="hold"/>
                                            <p:tgtEl>
                                              <p:spTgt spid="9"/>
                                            </p:tgtEl>
                                            <p:attrNameLst>
                                              <p:attrName>ppt_w</p:attrName>
                                            </p:attrNameLst>
                                          </p:cBhvr>
                                          <p:tavLst>
                                            <p:tav tm="0">
                                              <p:val>
                                                <p:fltVal val="0"/>
                                              </p:val>
                                            </p:tav>
                                            <p:tav tm="100000">
                                              <p:val>
                                                <p:strVal val="#ppt_w"/>
                                              </p:val>
                                            </p:tav>
                                          </p:tavLst>
                                        </p:anim>
                                        <p:anim calcmode="lin" valueType="num">
                                          <p:cBhvr>
                                            <p:cTn id="39" dur="750" fill="hold"/>
                                            <p:tgtEl>
                                              <p:spTgt spid="9"/>
                                            </p:tgtEl>
                                            <p:attrNameLst>
                                              <p:attrName>ppt_h</p:attrName>
                                            </p:attrNameLst>
                                          </p:cBhvr>
                                          <p:tavLst>
                                            <p:tav tm="0">
                                              <p:val>
                                                <p:fltVal val="0"/>
                                              </p:val>
                                            </p:tav>
                                            <p:tav tm="100000">
                                              <p:val>
                                                <p:strVal val="#ppt_h"/>
                                              </p:val>
                                            </p:tav>
                                          </p:tavLst>
                                        </p:anim>
                                        <p:animEffect transition="in" filter="fade">
                                          <p:cBhvr>
                                            <p:cTn id="40" dur="750"/>
                                            <p:tgtEl>
                                              <p:spTgt spid="9"/>
                                            </p:tgtEl>
                                          </p:cBhvr>
                                        </p:animEffect>
                                      </p:childTnLst>
                                    </p:cTn>
                                  </p:par>
                                  <p:par>
                                    <p:cTn id="41" presetID="2" presetClass="entr" presetSubtype="8" fill="hold" grpId="0" nodeType="withEffect">
                                      <p:stCondLst>
                                        <p:cond delay="100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750" fill="hold"/>
                                            <p:tgtEl>
                                              <p:spTgt spid="8"/>
                                            </p:tgtEl>
                                            <p:attrNameLst>
                                              <p:attrName>ppt_x</p:attrName>
                                            </p:attrNameLst>
                                          </p:cBhvr>
                                          <p:tavLst>
                                            <p:tav tm="0">
                                              <p:val>
                                                <p:strVal val="0-#ppt_w/2"/>
                                              </p:val>
                                            </p:tav>
                                            <p:tav tm="100000">
                                              <p:val>
                                                <p:strVal val="#ppt_x"/>
                                              </p:val>
                                            </p:tav>
                                          </p:tavLst>
                                        </p:anim>
                                        <p:anim calcmode="lin" valueType="num">
                                          <p:cBhvr additive="base">
                                            <p:cTn id="44" dur="750" fill="hold"/>
                                            <p:tgtEl>
                                              <p:spTgt spid="8"/>
                                            </p:tgtEl>
                                            <p:attrNameLst>
                                              <p:attrName>ppt_y</p:attrName>
                                            </p:attrNameLst>
                                          </p:cBhvr>
                                          <p:tavLst>
                                            <p:tav tm="0">
                                              <p:val>
                                                <p:strVal val="#ppt_y"/>
                                              </p:val>
                                            </p:tav>
                                            <p:tav tm="100000">
                                              <p:val>
                                                <p:strVal val="#ppt_y"/>
                                              </p:val>
                                            </p:tav>
                                          </p:tavLst>
                                        </p:anim>
                                      </p:childTnLst>
                                    </p:cTn>
                                  </p:par>
                                  <p:par>
                                    <p:cTn id="45" presetID="53" presetClass="entr" presetSubtype="16" fill="hold" grpId="1" nodeType="withEffect">
                                      <p:stCondLst>
                                        <p:cond delay="1000"/>
                                      </p:stCondLst>
                                      <p:childTnLst>
                                        <p:set>
                                          <p:cBhvr>
                                            <p:cTn id="46" dur="1" fill="hold">
                                              <p:stCondLst>
                                                <p:cond delay="0"/>
                                              </p:stCondLst>
                                            </p:cTn>
                                            <p:tgtEl>
                                              <p:spTgt spid="8"/>
                                            </p:tgtEl>
                                            <p:attrNameLst>
                                              <p:attrName>style.visibility</p:attrName>
                                            </p:attrNameLst>
                                          </p:cBhvr>
                                          <p:to>
                                            <p:strVal val="visible"/>
                                          </p:to>
                                        </p:set>
                                        <p:anim calcmode="lin" valueType="num">
                                          <p:cBhvr>
                                            <p:cTn id="47" dur="750" fill="hold"/>
                                            <p:tgtEl>
                                              <p:spTgt spid="8"/>
                                            </p:tgtEl>
                                            <p:attrNameLst>
                                              <p:attrName>ppt_w</p:attrName>
                                            </p:attrNameLst>
                                          </p:cBhvr>
                                          <p:tavLst>
                                            <p:tav tm="0">
                                              <p:val>
                                                <p:fltVal val="0"/>
                                              </p:val>
                                            </p:tav>
                                            <p:tav tm="100000">
                                              <p:val>
                                                <p:strVal val="#ppt_w"/>
                                              </p:val>
                                            </p:tav>
                                          </p:tavLst>
                                        </p:anim>
                                        <p:anim calcmode="lin" valueType="num">
                                          <p:cBhvr>
                                            <p:cTn id="48" dur="750" fill="hold"/>
                                            <p:tgtEl>
                                              <p:spTgt spid="8"/>
                                            </p:tgtEl>
                                            <p:attrNameLst>
                                              <p:attrName>ppt_h</p:attrName>
                                            </p:attrNameLst>
                                          </p:cBhvr>
                                          <p:tavLst>
                                            <p:tav tm="0">
                                              <p:val>
                                                <p:fltVal val="0"/>
                                              </p:val>
                                            </p:tav>
                                            <p:tav tm="100000">
                                              <p:val>
                                                <p:strVal val="#ppt_h"/>
                                              </p:val>
                                            </p:tav>
                                          </p:tavLst>
                                        </p:anim>
                                        <p:animEffect transition="in" filter="fade">
                                          <p:cBhvr>
                                            <p:cTn id="49" dur="750"/>
                                            <p:tgtEl>
                                              <p:spTgt spid="8"/>
                                            </p:tgtEl>
                                          </p:cBhvr>
                                        </p:animEffect>
                                      </p:childTnLst>
                                    </p:cTn>
                                  </p:par>
                                </p:childTnLst>
                              </p:cTn>
                            </p:par>
                            <p:par>
                              <p:cTn id="50" fill="hold">
                                <p:stCondLst>
                                  <p:cond delay="1750"/>
                                </p:stCondLst>
                                <p:childTnLst>
                                  <p:par>
                                    <p:cTn id="51" presetID="2" presetClass="entr" presetSubtype="2"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 calcmode="lin" valueType="num">
                                          <p:cBhvr additive="base">
                                            <p:cTn id="53" dur="500" fill="hold"/>
                                            <p:tgtEl>
                                              <p:spTgt spid="19"/>
                                            </p:tgtEl>
                                            <p:attrNameLst>
                                              <p:attrName>ppt_x</p:attrName>
                                            </p:attrNameLst>
                                          </p:cBhvr>
                                          <p:tavLst>
                                            <p:tav tm="0">
                                              <p:val>
                                                <p:strVal val="1+#ppt_w/2"/>
                                              </p:val>
                                            </p:tav>
                                            <p:tav tm="100000">
                                              <p:val>
                                                <p:strVal val="#ppt_x"/>
                                              </p:val>
                                            </p:tav>
                                          </p:tavLst>
                                        </p:anim>
                                        <p:anim calcmode="lin" valueType="num">
                                          <p:cBhvr additive="base">
                                            <p:cTn id="54" dur="500" fill="hold"/>
                                            <p:tgtEl>
                                              <p:spTgt spid="19"/>
                                            </p:tgtEl>
                                            <p:attrNameLst>
                                              <p:attrName>ppt_y</p:attrName>
                                            </p:attrNameLst>
                                          </p:cBhvr>
                                          <p:tavLst>
                                            <p:tav tm="0">
                                              <p:val>
                                                <p:strVal val="#ppt_y"/>
                                              </p:val>
                                            </p:tav>
                                            <p:tav tm="100000">
                                              <p:val>
                                                <p:strVal val="#ppt_y"/>
                                              </p:val>
                                            </p:tav>
                                          </p:tavLst>
                                        </p:anim>
                                      </p:childTnLst>
                                    </p:cTn>
                                  </p:par>
                                  <p:par>
                                    <p:cTn id="55" presetID="45" presetClass="entr" presetSubtype="0" fill="hold" grpId="1" nodeType="with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1250"/>
                                            <p:tgtEl>
                                              <p:spTgt spid="19"/>
                                            </p:tgtEl>
                                          </p:cBhvr>
                                        </p:animEffect>
                                        <p:anim calcmode="lin" valueType="num">
                                          <p:cBhvr>
                                            <p:cTn id="58" dur="1250" fill="hold"/>
                                            <p:tgtEl>
                                              <p:spTgt spid="19"/>
                                            </p:tgtEl>
                                            <p:attrNameLst>
                                              <p:attrName>ppt_w</p:attrName>
                                            </p:attrNameLst>
                                          </p:cBhvr>
                                          <p:tavLst>
                                            <p:tav tm="0" fmla="#ppt_w*sin(2.5*pi*$)">
                                              <p:val>
                                                <p:fltVal val="0"/>
                                              </p:val>
                                            </p:tav>
                                            <p:tav tm="100000">
                                              <p:val>
                                                <p:fltVal val="1"/>
                                              </p:val>
                                            </p:tav>
                                          </p:tavLst>
                                        </p:anim>
                                        <p:anim calcmode="lin" valueType="num">
                                          <p:cBhvr>
                                            <p:cTn id="59" dur="1250" fill="hold"/>
                                            <p:tgtEl>
                                              <p:spTgt spid="19"/>
                                            </p:tgtEl>
                                            <p:attrNameLst>
                                              <p:attrName>ppt_h</p:attrName>
                                            </p:attrNameLst>
                                          </p:cBhvr>
                                          <p:tavLst>
                                            <p:tav tm="0">
                                              <p:val>
                                                <p:strVal val="#ppt_h"/>
                                              </p:val>
                                            </p:tav>
                                            <p:tav tm="100000">
                                              <p:val>
                                                <p:strVal val="#ppt_h"/>
                                              </p:val>
                                            </p:tav>
                                          </p:tavLst>
                                        </p:anim>
                                      </p:childTnLst>
                                    </p:cTn>
                                  </p:par>
                                  <p:par>
                                    <p:cTn id="60" presetID="2" presetClass="entr" presetSubtype="2" fill="hold" grpId="0" nodeType="withEffect">
                                      <p:stCondLst>
                                        <p:cond delay="25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fill="hold"/>
                                            <p:tgtEl>
                                              <p:spTgt spid="18"/>
                                            </p:tgtEl>
                                            <p:attrNameLst>
                                              <p:attrName>ppt_x</p:attrName>
                                            </p:attrNameLst>
                                          </p:cBhvr>
                                          <p:tavLst>
                                            <p:tav tm="0">
                                              <p:val>
                                                <p:strVal val="1+#ppt_w/2"/>
                                              </p:val>
                                            </p:tav>
                                            <p:tav tm="100000">
                                              <p:val>
                                                <p:strVal val="#ppt_x"/>
                                              </p:val>
                                            </p:tav>
                                          </p:tavLst>
                                        </p:anim>
                                        <p:anim calcmode="lin" valueType="num">
                                          <p:cBhvr additive="base">
                                            <p:cTn id="63" dur="500" fill="hold"/>
                                            <p:tgtEl>
                                              <p:spTgt spid="18"/>
                                            </p:tgtEl>
                                            <p:attrNameLst>
                                              <p:attrName>ppt_y</p:attrName>
                                            </p:attrNameLst>
                                          </p:cBhvr>
                                          <p:tavLst>
                                            <p:tav tm="0">
                                              <p:val>
                                                <p:strVal val="#ppt_y"/>
                                              </p:val>
                                            </p:tav>
                                            <p:tav tm="100000">
                                              <p:val>
                                                <p:strVal val="#ppt_y"/>
                                              </p:val>
                                            </p:tav>
                                          </p:tavLst>
                                        </p:anim>
                                      </p:childTnLst>
                                    </p:cTn>
                                  </p:par>
                                  <p:par>
                                    <p:cTn id="64" presetID="45" presetClass="entr" presetSubtype="0" fill="hold" grpId="1" nodeType="withEffect">
                                      <p:stCondLst>
                                        <p:cond delay="250"/>
                                      </p:stCondLst>
                                      <p:childTnLst>
                                        <p:set>
                                          <p:cBhvr>
                                            <p:cTn id="65" dur="1" fill="hold">
                                              <p:stCondLst>
                                                <p:cond delay="0"/>
                                              </p:stCondLst>
                                            </p:cTn>
                                            <p:tgtEl>
                                              <p:spTgt spid="18"/>
                                            </p:tgtEl>
                                            <p:attrNameLst>
                                              <p:attrName>style.visibility</p:attrName>
                                            </p:attrNameLst>
                                          </p:cBhvr>
                                          <p:to>
                                            <p:strVal val="visible"/>
                                          </p:to>
                                        </p:set>
                                        <p:animEffect transition="in" filter="fade">
                                          <p:cBhvr>
                                            <p:cTn id="66" dur="1250"/>
                                            <p:tgtEl>
                                              <p:spTgt spid="18"/>
                                            </p:tgtEl>
                                          </p:cBhvr>
                                        </p:animEffect>
                                        <p:anim calcmode="lin" valueType="num">
                                          <p:cBhvr>
                                            <p:cTn id="67" dur="1250" fill="hold"/>
                                            <p:tgtEl>
                                              <p:spTgt spid="18"/>
                                            </p:tgtEl>
                                            <p:attrNameLst>
                                              <p:attrName>ppt_w</p:attrName>
                                            </p:attrNameLst>
                                          </p:cBhvr>
                                          <p:tavLst>
                                            <p:tav tm="0" fmla="#ppt_w*sin(2.5*pi*$)">
                                              <p:val>
                                                <p:fltVal val="0"/>
                                              </p:val>
                                            </p:tav>
                                            <p:tav tm="100000">
                                              <p:val>
                                                <p:fltVal val="1"/>
                                              </p:val>
                                            </p:tav>
                                          </p:tavLst>
                                        </p:anim>
                                        <p:anim calcmode="lin" valueType="num">
                                          <p:cBhvr>
                                            <p:cTn id="68" dur="1250" fill="hold"/>
                                            <p:tgtEl>
                                              <p:spTgt spid="18"/>
                                            </p:tgtEl>
                                            <p:attrNameLst>
                                              <p:attrName>ppt_h</p:attrName>
                                            </p:attrNameLst>
                                          </p:cBhvr>
                                          <p:tavLst>
                                            <p:tav tm="0">
                                              <p:val>
                                                <p:strVal val="#ppt_h"/>
                                              </p:val>
                                            </p:tav>
                                            <p:tav tm="100000">
                                              <p:val>
                                                <p:strVal val="#ppt_h"/>
                                              </p:val>
                                            </p:tav>
                                          </p:tavLst>
                                        </p:anim>
                                      </p:childTnLst>
                                    </p:cTn>
                                  </p:par>
                                  <p:par>
                                    <p:cTn id="69" presetID="2" presetClass="entr" presetSubtype="2" fill="hold" grpId="0" nodeType="withEffect">
                                      <p:stCondLst>
                                        <p:cond delay="500"/>
                                      </p:stCondLst>
                                      <p:childTnLst>
                                        <p:set>
                                          <p:cBhvr>
                                            <p:cTn id="70" dur="1" fill="hold">
                                              <p:stCondLst>
                                                <p:cond delay="0"/>
                                              </p:stCondLst>
                                            </p:cTn>
                                            <p:tgtEl>
                                              <p:spTgt spid="16"/>
                                            </p:tgtEl>
                                            <p:attrNameLst>
                                              <p:attrName>style.visibility</p:attrName>
                                            </p:attrNameLst>
                                          </p:cBhvr>
                                          <p:to>
                                            <p:strVal val="visible"/>
                                          </p:to>
                                        </p:set>
                                        <p:anim calcmode="lin" valueType="num">
                                          <p:cBhvr additive="base">
                                            <p:cTn id="71" dur="500" fill="hold"/>
                                            <p:tgtEl>
                                              <p:spTgt spid="16"/>
                                            </p:tgtEl>
                                            <p:attrNameLst>
                                              <p:attrName>ppt_x</p:attrName>
                                            </p:attrNameLst>
                                          </p:cBhvr>
                                          <p:tavLst>
                                            <p:tav tm="0">
                                              <p:val>
                                                <p:strVal val="1+#ppt_w/2"/>
                                              </p:val>
                                            </p:tav>
                                            <p:tav tm="100000">
                                              <p:val>
                                                <p:strVal val="#ppt_x"/>
                                              </p:val>
                                            </p:tav>
                                          </p:tavLst>
                                        </p:anim>
                                        <p:anim calcmode="lin" valueType="num">
                                          <p:cBhvr additive="base">
                                            <p:cTn id="72" dur="500" fill="hold"/>
                                            <p:tgtEl>
                                              <p:spTgt spid="16"/>
                                            </p:tgtEl>
                                            <p:attrNameLst>
                                              <p:attrName>ppt_y</p:attrName>
                                            </p:attrNameLst>
                                          </p:cBhvr>
                                          <p:tavLst>
                                            <p:tav tm="0">
                                              <p:val>
                                                <p:strVal val="#ppt_y"/>
                                              </p:val>
                                            </p:tav>
                                            <p:tav tm="100000">
                                              <p:val>
                                                <p:strVal val="#ppt_y"/>
                                              </p:val>
                                            </p:tav>
                                          </p:tavLst>
                                        </p:anim>
                                      </p:childTnLst>
                                    </p:cTn>
                                  </p:par>
                                  <p:par>
                                    <p:cTn id="73" presetID="45" presetClass="entr" presetSubtype="0" fill="hold" grpId="1" nodeType="withEffect">
                                      <p:stCondLst>
                                        <p:cond delay="500"/>
                                      </p:stCondLst>
                                      <p:childTnLst>
                                        <p:set>
                                          <p:cBhvr>
                                            <p:cTn id="74" dur="1" fill="hold">
                                              <p:stCondLst>
                                                <p:cond delay="0"/>
                                              </p:stCondLst>
                                            </p:cTn>
                                            <p:tgtEl>
                                              <p:spTgt spid="16"/>
                                            </p:tgtEl>
                                            <p:attrNameLst>
                                              <p:attrName>style.visibility</p:attrName>
                                            </p:attrNameLst>
                                          </p:cBhvr>
                                          <p:to>
                                            <p:strVal val="visible"/>
                                          </p:to>
                                        </p:set>
                                        <p:animEffect transition="in" filter="fade">
                                          <p:cBhvr>
                                            <p:cTn id="75" dur="1250"/>
                                            <p:tgtEl>
                                              <p:spTgt spid="16"/>
                                            </p:tgtEl>
                                          </p:cBhvr>
                                        </p:animEffect>
                                        <p:anim calcmode="lin" valueType="num">
                                          <p:cBhvr>
                                            <p:cTn id="76" dur="1250" fill="hold"/>
                                            <p:tgtEl>
                                              <p:spTgt spid="16"/>
                                            </p:tgtEl>
                                            <p:attrNameLst>
                                              <p:attrName>ppt_w</p:attrName>
                                            </p:attrNameLst>
                                          </p:cBhvr>
                                          <p:tavLst>
                                            <p:tav tm="0" fmla="#ppt_w*sin(2.5*pi*$)">
                                              <p:val>
                                                <p:fltVal val="0"/>
                                              </p:val>
                                            </p:tav>
                                            <p:tav tm="100000">
                                              <p:val>
                                                <p:fltVal val="1"/>
                                              </p:val>
                                            </p:tav>
                                          </p:tavLst>
                                        </p:anim>
                                        <p:anim calcmode="lin" valueType="num">
                                          <p:cBhvr>
                                            <p:cTn id="77" dur="1250" fill="hold"/>
                                            <p:tgtEl>
                                              <p:spTgt spid="16"/>
                                            </p:tgtEl>
                                            <p:attrNameLst>
                                              <p:attrName>ppt_h</p:attrName>
                                            </p:attrNameLst>
                                          </p:cBhvr>
                                          <p:tavLst>
                                            <p:tav tm="0">
                                              <p:val>
                                                <p:strVal val="#ppt_h"/>
                                              </p:val>
                                            </p:tav>
                                            <p:tav tm="100000">
                                              <p:val>
                                                <p:strVal val="#ppt_h"/>
                                              </p:val>
                                            </p:tav>
                                          </p:tavLst>
                                        </p:anim>
                                      </p:childTnLst>
                                    </p:cTn>
                                  </p:par>
                                  <p:par>
                                    <p:cTn id="78" presetID="2" presetClass="entr" presetSubtype="2" fill="hold" grpId="0" nodeType="withEffect">
                                      <p:stCondLst>
                                        <p:cond delay="750"/>
                                      </p:stCondLst>
                                      <p:childTnLst>
                                        <p:set>
                                          <p:cBhvr>
                                            <p:cTn id="79" dur="1" fill="hold">
                                              <p:stCondLst>
                                                <p:cond delay="0"/>
                                              </p:stCondLst>
                                            </p:cTn>
                                            <p:tgtEl>
                                              <p:spTgt spid="12"/>
                                            </p:tgtEl>
                                            <p:attrNameLst>
                                              <p:attrName>style.visibility</p:attrName>
                                            </p:attrNameLst>
                                          </p:cBhvr>
                                          <p:to>
                                            <p:strVal val="visible"/>
                                          </p:to>
                                        </p:set>
                                        <p:anim calcmode="lin" valueType="num">
                                          <p:cBhvr additive="base">
                                            <p:cTn id="80" dur="500" fill="hold"/>
                                            <p:tgtEl>
                                              <p:spTgt spid="12"/>
                                            </p:tgtEl>
                                            <p:attrNameLst>
                                              <p:attrName>ppt_x</p:attrName>
                                            </p:attrNameLst>
                                          </p:cBhvr>
                                          <p:tavLst>
                                            <p:tav tm="0">
                                              <p:val>
                                                <p:strVal val="1+#ppt_w/2"/>
                                              </p:val>
                                            </p:tav>
                                            <p:tav tm="100000">
                                              <p:val>
                                                <p:strVal val="#ppt_x"/>
                                              </p:val>
                                            </p:tav>
                                          </p:tavLst>
                                        </p:anim>
                                        <p:anim calcmode="lin" valueType="num">
                                          <p:cBhvr additive="base">
                                            <p:cTn id="81" dur="500" fill="hold"/>
                                            <p:tgtEl>
                                              <p:spTgt spid="12"/>
                                            </p:tgtEl>
                                            <p:attrNameLst>
                                              <p:attrName>ppt_y</p:attrName>
                                            </p:attrNameLst>
                                          </p:cBhvr>
                                          <p:tavLst>
                                            <p:tav tm="0">
                                              <p:val>
                                                <p:strVal val="#ppt_y"/>
                                              </p:val>
                                            </p:tav>
                                            <p:tav tm="100000">
                                              <p:val>
                                                <p:strVal val="#ppt_y"/>
                                              </p:val>
                                            </p:tav>
                                          </p:tavLst>
                                        </p:anim>
                                      </p:childTnLst>
                                    </p:cTn>
                                  </p:par>
                                  <p:par>
                                    <p:cTn id="82" presetID="45" presetClass="entr" presetSubtype="0" fill="hold" grpId="1" nodeType="withEffect">
                                      <p:stCondLst>
                                        <p:cond delay="750"/>
                                      </p:stCondLst>
                                      <p:childTnLst>
                                        <p:set>
                                          <p:cBhvr>
                                            <p:cTn id="83" dur="1" fill="hold">
                                              <p:stCondLst>
                                                <p:cond delay="0"/>
                                              </p:stCondLst>
                                            </p:cTn>
                                            <p:tgtEl>
                                              <p:spTgt spid="12"/>
                                            </p:tgtEl>
                                            <p:attrNameLst>
                                              <p:attrName>style.visibility</p:attrName>
                                            </p:attrNameLst>
                                          </p:cBhvr>
                                          <p:to>
                                            <p:strVal val="visible"/>
                                          </p:to>
                                        </p:set>
                                        <p:animEffect transition="in" filter="fade">
                                          <p:cBhvr>
                                            <p:cTn id="84" dur="1250"/>
                                            <p:tgtEl>
                                              <p:spTgt spid="12"/>
                                            </p:tgtEl>
                                          </p:cBhvr>
                                        </p:animEffect>
                                        <p:anim calcmode="lin" valueType="num">
                                          <p:cBhvr>
                                            <p:cTn id="85" dur="1250" fill="hold"/>
                                            <p:tgtEl>
                                              <p:spTgt spid="12"/>
                                            </p:tgtEl>
                                            <p:attrNameLst>
                                              <p:attrName>ppt_w</p:attrName>
                                            </p:attrNameLst>
                                          </p:cBhvr>
                                          <p:tavLst>
                                            <p:tav tm="0" fmla="#ppt_w*sin(2.5*pi*$)">
                                              <p:val>
                                                <p:fltVal val="0"/>
                                              </p:val>
                                            </p:tav>
                                            <p:tav tm="100000">
                                              <p:val>
                                                <p:fltVal val="1"/>
                                              </p:val>
                                            </p:tav>
                                          </p:tavLst>
                                        </p:anim>
                                        <p:anim calcmode="lin" valueType="num">
                                          <p:cBhvr>
                                            <p:cTn id="86" dur="1250" fill="hold"/>
                                            <p:tgtEl>
                                              <p:spTgt spid="12"/>
                                            </p:tgtEl>
                                            <p:attrNameLst>
                                              <p:attrName>ppt_h</p:attrName>
                                            </p:attrNameLst>
                                          </p:cBhvr>
                                          <p:tavLst>
                                            <p:tav tm="0">
                                              <p:val>
                                                <p:strVal val="#ppt_h"/>
                                              </p:val>
                                            </p:tav>
                                            <p:tav tm="100000">
                                              <p:val>
                                                <p:strVal val="#ppt_h"/>
                                              </p:val>
                                            </p:tav>
                                          </p:tavLst>
                                        </p:anim>
                                      </p:childTnLst>
                                    </p:cTn>
                                  </p:par>
                                  <p:par>
                                    <p:cTn id="87" presetID="2" presetClass="entr" presetSubtype="2" fill="hold" grpId="0" nodeType="withEffect">
                                      <p:stCondLst>
                                        <p:cond delay="1000"/>
                                      </p:stCondLst>
                                      <p:childTnLst>
                                        <p:set>
                                          <p:cBhvr>
                                            <p:cTn id="88" dur="1" fill="hold">
                                              <p:stCondLst>
                                                <p:cond delay="0"/>
                                              </p:stCondLst>
                                            </p:cTn>
                                            <p:tgtEl>
                                              <p:spTgt spid="17"/>
                                            </p:tgtEl>
                                            <p:attrNameLst>
                                              <p:attrName>style.visibility</p:attrName>
                                            </p:attrNameLst>
                                          </p:cBhvr>
                                          <p:to>
                                            <p:strVal val="visible"/>
                                          </p:to>
                                        </p:set>
                                        <p:anim calcmode="lin" valueType="num">
                                          <p:cBhvr additive="base">
                                            <p:cTn id="89" dur="500" fill="hold"/>
                                            <p:tgtEl>
                                              <p:spTgt spid="17"/>
                                            </p:tgtEl>
                                            <p:attrNameLst>
                                              <p:attrName>ppt_x</p:attrName>
                                            </p:attrNameLst>
                                          </p:cBhvr>
                                          <p:tavLst>
                                            <p:tav tm="0">
                                              <p:val>
                                                <p:strVal val="1+#ppt_w/2"/>
                                              </p:val>
                                            </p:tav>
                                            <p:tav tm="100000">
                                              <p:val>
                                                <p:strVal val="#ppt_x"/>
                                              </p:val>
                                            </p:tav>
                                          </p:tavLst>
                                        </p:anim>
                                        <p:anim calcmode="lin" valueType="num">
                                          <p:cBhvr additive="base">
                                            <p:cTn id="90" dur="500" fill="hold"/>
                                            <p:tgtEl>
                                              <p:spTgt spid="17"/>
                                            </p:tgtEl>
                                            <p:attrNameLst>
                                              <p:attrName>ppt_y</p:attrName>
                                            </p:attrNameLst>
                                          </p:cBhvr>
                                          <p:tavLst>
                                            <p:tav tm="0">
                                              <p:val>
                                                <p:strVal val="#ppt_y"/>
                                              </p:val>
                                            </p:tav>
                                            <p:tav tm="100000">
                                              <p:val>
                                                <p:strVal val="#ppt_y"/>
                                              </p:val>
                                            </p:tav>
                                          </p:tavLst>
                                        </p:anim>
                                      </p:childTnLst>
                                    </p:cTn>
                                  </p:par>
                                  <p:par>
                                    <p:cTn id="91" presetID="45" presetClass="entr" presetSubtype="0" fill="hold" grpId="1" nodeType="withEffect">
                                      <p:stCondLst>
                                        <p:cond delay="1000"/>
                                      </p:stCondLst>
                                      <p:childTnLst>
                                        <p:set>
                                          <p:cBhvr>
                                            <p:cTn id="92" dur="1" fill="hold">
                                              <p:stCondLst>
                                                <p:cond delay="0"/>
                                              </p:stCondLst>
                                            </p:cTn>
                                            <p:tgtEl>
                                              <p:spTgt spid="17"/>
                                            </p:tgtEl>
                                            <p:attrNameLst>
                                              <p:attrName>style.visibility</p:attrName>
                                            </p:attrNameLst>
                                          </p:cBhvr>
                                          <p:to>
                                            <p:strVal val="visible"/>
                                          </p:to>
                                        </p:set>
                                        <p:animEffect transition="in" filter="fade">
                                          <p:cBhvr>
                                            <p:cTn id="93" dur="1250"/>
                                            <p:tgtEl>
                                              <p:spTgt spid="17"/>
                                            </p:tgtEl>
                                          </p:cBhvr>
                                        </p:animEffect>
                                        <p:anim calcmode="lin" valueType="num">
                                          <p:cBhvr>
                                            <p:cTn id="94" dur="1250" fill="hold"/>
                                            <p:tgtEl>
                                              <p:spTgt spid="17"/>
                                            </p:tgtEl>
                                            <p:attrNameLst>
                                              <p:attrName>ppt_w</p:attrName>
                                            </p:attrNameLst>
                                          </p:cBhvr>
                                          <p:tavLst>
                                            <p:tav tm="0" fmla="#ppt_w*sin(2.5*pi*$)">
                                              <p:val>
                                                <p:fltVal val="0"/>
                                              </p:val>
                                            </p:tav>
                                            <p:tav tm="100000">
                                              <p:val>
                                                <p:fltVal val="1"/>
                                              </p:val>
                                            </p:tav>
                                          </p:tavLst>
                                        </p:anim>
                                        <p:anim calcmode="lin" valueType="num">
                                          <p:cBhvr>
                                            <p:cTn id="95" dur="1250" fill="hold"/>
                                            <p:tgtEl>
                                              <p:spTgt spid="17"/>
                                            </p:tgtEl>
                                            <p:attrNameLst>
                                              <p:attrName>ppt_h</p:attrName>
                                            </p:attrNameLst>
                                          </p:cBhvr>
                                          <p:tavLst>
                                            <p:tav tm="0">
                                              <p:val>
                                                <p:strVal val="#ppt_h"/>
                                              </p:val>
                                            </p:tav>
                                            <p:tav tm="100000">
                                              <p:val>
                                                <p:strVal val="#ppt_h"/>
                                              </p:val>
                                            </p:tav>
                                          </p:tavLst>
                                        </p:anim>
                                      </p:childTnLst>
                                    </p:cTn>
                                  </p:par>
                                </p:childTnLst>
                              </p:cTn>
                            </p:par>
                            <p:par>
                              <p:cTn id="96" fill="hold">
                                <p:stCondLst>
                                  <p:cond delay="4000"/>
                                </p:stCondLst>
                                <p:childTnLst>
                                  <p:par>
                                    <p:cTn id="97" presetID="22" presetClass="entr" presetSubtype="4" fill="hold" grpId="0" nodeType="afterEffect">
                                      <p:stCondLst>
                                        <p:cond delay="0"/>
                                      </p:stCondLst>
                                      <p:childTnLst>
                                        <p:set>
                                          <p:cBhvr>
                                            <p:cTn id="98" dur="1" fill="hold">
                                              <p:stCondLst>
                                                <p:cond delay="0"/>
                                              </p:stCondLst>
                                            </p:cTn>
                                            <p:tgtEl>
                                              <p:spTgt spid="6"/>
                                            </p:tgtEl>
                                            <p:attrNameLst>
                                              <p:attrName>style.visibility</p:attrName>
                                            </p:attrNameLst>
                                          </p:cBhvr>
                                          <p:to>
                                            <p:strVal val="visible"/>
                                          </p:to>
                                        </p:set>
                                        <p:animEffect transition="in" filter="wipe(down)">
                                          <p:cBhvr>
                                            <p:cTn id="99" dur="500"/>
                                            <p:tgtEl>
                                              <p:spTgt spid="6"/>
                                            </p:tgtEl>
                                          </p:cBhvr>
                                        </p:animEffect>
                                      </p:childTnLst>
                                    </p:cTn>
                                  </p:par>
                                  <p:par>
                                    <p:cTn id="100" presetID="22" presetClass="entr" presetSubtype="1" fill="hold" grpId="0" nodeType="withEffect">
                                      <p:stCondLst>
                                        <p:cond delay="0"/>
                                      </p:stCondLst>
                                      <p:childTnLst>
                                        <p:set>
                                          <p:cBhvr>
                                            <p:cTn id="101" dur="1" fill="hold">
                                              <p:stCondLst>
                                                <p:cond delay="0"/>
                                              </p:stCondLst>
                                            </p:cTn>
                                            <p:tgtEl>
                                              <p:spTgt spid="3"/>
                                            </p:tgtEl>
                                            <p:attrNameLst>
                                              <p:attrName>style.visibility</p:attrName>
                                            </p:attrNameLst>
                                          </p:cBhvr>
                                          <p:to>
                                            <p:strVal val="visible"/>
                                          </p:to>
                                        </p:set>
                                        <p:animEffect transition="in" filter="wipe(up)">
                                          <p:cBhvr>
                                            <p:cTn id="102" dur="500"/>
                                            <p:tgtEl>
                                              <p:spTgt spid="3"/>
                                            </p:tgtEl>
                                          </p:cBhvr>
                                        </p:animEffect>
                                      </p:childTnLst>
                                    </p:cTn>
                                  </p:par>
                                  <p:par>
                                    <p:cTn id="103" presetID="22" presetClass="entr" presetSubtype="1" fill="hold" grpId="0" nodeType="withEffect">
                                      <p:stCondLst>
                                        <p:cond delay="0"/>
                                      </p:stCondLst>
                                      <p:childTnLst>
                                        <p:set>
                                          <p:cBhvr>
                                            <p:cTn id="104" dur="1" fill="hold">
                                              <p:stCondLst>
                                                <p:cond delay="0"/>
                                              </p:stCondLst>
                                            </p:cTn>
                                            <p:tgtEl>
                                              <p:spTgt spid="2"/>
                                            </p:tgtEl>
                                            <p:attrNameLst>
                                              <p:attrName>style.visibility</p:attrName>
                                            </p:attrNameLst>
                                          </p:cBhvr>
                                          <p:to>
                                            <p:strVal val="visible"/>
                                          </p:to>
                                        </p:set>
                                        <p:animEffect transition="in" filter="wipe(up)">
                                          <p:cBhvr>
                                            <p:cTn id="105" dur="500"/>
                                            <p:tgtEl>
                                              <p:spTgt spid="2"/>
                                            </p:tgtEl>
                                          </p:cBhvr>
                                        </p:animEffect>
                                      </p:childTnLst>
                                    </p:cTn>
                                  </p:par>
                                  <p:par>
                                    <p:cTn id="106" presetID="22" presetClass="entr" presetSubtype="4" fill="hold" grpId="0" nodeType="withEffect">
                                      <p:stCondLst>
                                        <p:cond delay="0"/>
                                      </p:stCondLst>
                                      <p:childTnLst>
                                        <p:set>
                                          <p:cBhvr>
                                            <p:cTn id="107" dur="1" fill="hold">
                                              <p:stCondLst>
                                                <p:cond delay="0"/>
                                              </p:stCondLst>
                                            </p:cTn>
                                            <p:tgtEl>
                                              <p:spTgt spid="5"/>
                                            </p:tgtEl>
                                            <p:attrNameLst>
                                              <p:attrName>style.visibility</p:attrName>
                                            </p:attrNameLst>
                                          </p:cBhvr>
                                          <p:to>
                                            <p:strVal val="visible"/>
                                          </p:to>
                                        </p:set>
                                        <p:animEffect transition="in" filter="wipe(down)">
                                          <p:cBhvr>
                                            <p:cTn id="108" dur="500"/>
                                            <p:tgtEl>
                                              <p:spTgt spid="5"/>
                                            </p:tgtEl>
                                          </p:cBhvr>
                                        </p:animEffect>
                                      </p:childTnLst>
                                    </p:cTn>
                                  </p:par>
                                  <p:par>
                                    <p:cTn id="109" presetID="22" presetClass="entr" presetSubtype="4" fill="hold" grpId="0" nodeType="withEffect">
                                      <p:stCondLst>
                                        <p:cond delay="0"/>
                                      </p:stCondLst>
                                      <p:childTnLst>
                                        <p:set>
                                          <p:cBhvr>
                                            <p:cTn id="110" dur="1" fill="hold">
                                              <p:stCondLst>
                                                <p:cond delay="0"/>
                                              </p:stCondLst>
                                            </p:cTn>
                                            <p:tgtEl>
                                              <p:spTgt spid="4"/>
                                            </p:tgtEl>
                                            <p:attrNameLst>
                                              <p:attrName>style.visibility</p:attrName>
                                            </p:attrNameLst>
                                          </p:cBhvr>
                                          <p:to>
                                            <p:strVal val="visible"/>
                                          </p:to>
                                        </p:set>
                                        <p:animEffect transition="in" filter="wipe(down)">
                                          <p:cBhvr>
                                            <p:cTn id="111" dur="500"/>
                                            <p:tgtEl>
                                              <p:spTgt spid="4"/>
                                            </p:tgtEl>
                                          </p:cBhvr>
                                        </p:animEffect>
                                      </p:childTnLst>
                                    </p:cTn>
                                  </p:par>
                                </p:childTnLst>
                              </p:cTn>
                            </p:par>
                            <p:par>
                              <p:cTn id="112" fill="hold">
                                <p:stCondLst>
                                  <p:cond delay="4500"/>
                                </p:stCondLst>
                                <p:childTnLst>
                                  <p:par>
                                    <p:cTn id="113" presetID="2" presetClass="entr" presetSubtype="3" fill="hold" grpId="0" nodeType="afterEffect">
                                      <p:stCondLst>
                                        <p:cond delay="0"/>
                                      </p:stCondLst>
                                      <p:childTnLst>
                                        <p:set>
                                          <p:cBhvr>
                                            <p:cTn id="114" dur="1" fill="hold">
                                              <p:stCondLst>
                                                <p:cond delay="0"/>
                                              </p:stCondLst>
                                            </p:cTn>
                                            <p:tgtEl>
                                              <p:spTgt spid="13"/>
                                            </p:tgtEl>
                                            <p:attrNameLst>
                                              <p:attrName>style.visibility</p:attrName>
                                            </p:attrNameLst>
                                          </p:cBhvr>
                                          <p:to>
                                            <p:strVal val="visible"/>
                                          </p:to>
                                        </p:set>
                                        <p:anim calcmode="lin" valueType="num">
                                          <p:cBhvr additive="base">
                                            <p:cTn id="115" dur="500" fill="hold"/>
                                            <p:tgtEl>
                                              <p:spTgt spid="13"/>
                                            </p:tgtEl>
                                            <p:attrNameLst>
                                              <p:attrName>ppt_x</p:attrName>
                                            </p:attrNameLst>
                                          </p:cBhvr>
                                          <p:tavLst>
                                            <p:tav tm="0">
                                              <p:val>
                                                <p:strVal val="1+#ppt_w/2"/>
                                              </p:val>
                                            </p:tav>
                                            <p:tav tm="100000">
                                              <p:val>
                                                <p:strVal val="#ppt_x"/>
                                              </p:val>
                                            </p:tav>
                                          </p:tavLst>
                                        </p:anim>
                                        <p:anim calcmode="lin" valueType="num">
                                          <p:cBhvr additive="base">
                                            <p:cTn id="116" dur="500" fill="hold"/>
                                            <p:tgtEl>
                                              <p:spTgt spid="13"/>
                                            </p:tgtEl>
                                            <p:attrNameLst>
                                              <p:attrName>ppt_y</p:attrName>
                                            </p:attrNameLst>
                                          </p:cBhvr>
                                          <p:tavLst>
                                            <p:tav tm="0">
                                              <p:val>
                                                <p:strVal val="0-#ppt_h/2"/>
                                              </p:val>
                                            </p:tav>
                                            <p:tav tm="100000">
                                              <p:val>
                                                <p:strVal val="#ppt_y"/>
                                              </p:val>
                                            </p:tav>
                                          </p:tavLst>
                                        </p:anim>
                                      </p:childTnLst>
                                    </p:cTn>
                                  </p:par>
                                  <p:par>
                                    <p:cTn id="117" presetID="2" presetClass="entr" presetSubtype="3" fill="hold" grpId="0" nodeType="withEffect">
                                      <p:stCondLst>
                                        <p:cond delay="250"/>
                                      </p:stCondLst>
                                      <p:childTnLst>
                                        <p:set>
                                          <p:cBhvr>
                                            <p:cTn id="118" dur="1" fill="hold">
                                              <p:stCondLst>
                                                <p:cond delay="0"/>
                                              </p:stCondLst>
                                            </p:cTn>
                                            <p:tgtEl>
                                              <p:spTgt spid="20"/>
                                            </p:tgtEl>
                                            <p:attrNameLst>
                                              <p:attrName>style.visibility</p:attrName>
                                            </p:attrNameLst>
                                          </p:cBhvr>
                                          <p:to>
                                            <p:strVal val="visible"/>
                                          </p:to>
                                        </p:set>
                                        <p:anim calcmode="lin" valueType="num">
                                          <p:cBhvr additive="base">
                                            <p:cTn id="119" dur="500" fill="hold"/>
                                            <p:tgtEl>
                                              <p:spTgt spid="20"/>
                                            </p:tgtEl>
                                            <p:attrNameLst>
                                              <p:attrName>ppt_x</p:attrName>
                                            </p:attrNameLst>
                                          </p:cBhvr>
                                          <p:tavLst>
                                            <p:tav tm="0">
                                              <p:val>
                                                <p:strVal val="1+#ppt_w/2"/>
                                              </p:val>
                                            </p:tav>
                                            <p:tav tm="100000">
                                              <p:val>
                                                <p:strVal val="#ppt_x"/>
                                              </p:val>
                                            </p:tav>
                                          </p:tavLst>
                                        </p:anim>
                                        <p:anim calcmode="lin" valueType="num">
                                          <p:cBhvr additive="base">
                                            <p:cTn id="120" dur="500" fill="hold"/>
                                            <p:tgtEl>
                                              <p:spTgt spid="20"/>
                                            </p:tgtEl>
                                            <p:attrNameLst>
                                              <p:attrName>ppt_y</p:attrName>
                                            </p:attrNameLst>
                                          </p:cBhvr>
                                          <p:tavLst>
                                            <p:tav tm="0">
                                              <p:val>
                                                <p:strVal val="0-#ppt_h/2"/>
                                              </p:val>
                                            </p:tav>
                                            <p:tav tm="100000">
                                              <p:val>
                                                <p:strVal val="#ppt_y"/>
                                              </p:val>
                                            </p:tav>
                                          </p:tavLst>
                                        </p:anim>
                                      </p:childTnLst>
                                    </p:cTn>
                                  </p:par>
                                  <p:par>
                                    <p:cTn id="121" presetID="2" presetClass="entr" presetSubtype="3" fill="hold" grpId="0" nodeType="withEffect">
                                      <p:stCondLst>
                                        <p:cond delay="500"/>
                                      </p:stCondLst>
                                      <p:childTnLst>
                                        <p:set>
                                          <p:cBhvr>
                                            <p:cTn id="122" dur="1" fill="hold">
                                              <p:stCondLst>
                                                <p:cond delay="0"/>
                                              </p:stCondLst>
                                            </p:cTn>
                                            <p:tgtEl>
                                              <p:spTgt spid="21"/>
                                            </p:tgtEl>
                                            <p:attrNameLst>
                                              <p:attrName>style.visibility</p:attrName>
                                            </p:attrNameLst>
                                          </p:cBhvr>
                                          <p:to>
                                            <p:strVal val="visible"/>
                                          </p:to>
                                        </p:set>
                                        <p:anim calcmode="lin" valueType="num">
                                          <p:cBhvr additive="base">
                                            <p:cTn id="123" dur="500" fill="hold"/>
                                            <p:tgtEl>
                                              <p:spTgt spid="21"/>
                                            </p:tgtEl>
                                            <p:attrNameLst>
                                              <p:attrName>ppt_x</p:attrName>
                                            </p:attrNameLst>
                                          </p:cBhvr>
                                          <p:tavLst>
                                            <p:tav tm="0">
                                              <p:val>
                                                <p:strVal val="1+#ppt_w/2"/>
                                              </p:val>
                                            </p:tav>
                                            <p:tav tm="100000">
                                              <p:val>
                                                <p:strVal val="#ppt_x"/>
                                              </p:val>
                                            </p:tav>
                                          </p:tavLst>
                                        </p:anim>
                                        <p:anim calcmode="lin" valueType="num">
                                          <p:cBhvr additive="base">
                                            <p:cTn id="124" dur="500" fill="hold"/>
                                            <p:tgtEl>
                                              <p:spTgt spid="21"/>
                                            </p:tgtEl>
                                            <p:attrNameLst>
                                              <p:attrName>ppt_y</p:attrName>
                                            </p:attrNameLst>
                                          </p:cBhvr>
                                          <p:tavLst>
                                            <p:tav tm="0">
                                              <p:val>
                                                <p:strVal val="0-#ppt_h/2"/>
                                              </p:val>
                                            </p:tav>
                                            <p:tav tm="100000">
                                              <p:val>
                                                <p:strVal val="#ppt_y"/>
                                              </p:val>
                                            </p:tav>
                                          </p:tavLst>
                                        </p:anim>
                                      </p:childTnLst>
                                    </p:cTn>
                                  </p:par>
                                  <p:par>
                                    <p:cTn id="125" presetID="2" presetClass="entr" presetSubtype="3" fill="hold" grpId="0" nodeType="withEffect">
                                      <p:stCondLst>
                                        <p:cond delay="750"/>
                                      </p:stCondLst>
                                      <p:childTnLst>
                                        <p:set>
                                          <p:cBhvr>
                                            <p:cTn id="126" dur="1" fill="hold">
                                              <p:stCondLst>
                                                <p:cond delay="0"/>
                                              </p:stCondLst>
                                            </p:cTn>
                                            <p:tgtEl>
                                              <p:spTgt spid="15"/>
                                            </p:tgtEl>
                                            <p:attrNameLst>
                                              <p:attrName>style.visibility</p:attrName>
                                            </p:attrNameLst>
                                          </p:cBhvr>
                                          <p:to>
                                            <p:strVal val="visible"/>
                                          </p:to>
                                        </p:set>
                                        <p:anim calcmode="lin" valueType="num">
                                          <p:cBhvr additive="base">
                                            <p:cTn id="127" dur="500" fill="hold"/>
                                            <p:tgtEl>
                                              <p:spTgt spid="15"/>
                                            </p:tgtEl>
                                            <p:attrNameLst>
                                              <p:attrName>ppt_x</p:attrName>
                                            </p:attrNameLst>
                                          </p:cBhvr>
                                          <p:tavLst>
                                            <p:tav tm="0">
                                              <p:val>
                                                <p:strVal val="1+#ppt_w/2"/>
                                              </p:val>
                                            </p:tav>
                                            <p:tav tm="100000">
                                              <p:val>
                                                <p:strVal val="#ppt_x"/>
                                              </p:val>
                                            </p:tav>
                                          </p:tavLst>
                                        </p:anim>
                                        <p:anim calcmode="lin" valueType="num">
                                          <p:cBhvr additive="base">
                                            <p:cTn id="128" dur="500" fill="hold"/>
                                            <p:tgtEl>
                                              <p:spTgt spid="15"/>
                                            </p:tgtEl>
                                            <p:attrNameLst>
                                              <p:attrName>ppt_y</p:attrName>
                                            </p:attrNameLst>
                                          </p:cBhvr>
                                          <p:tavLst>
                                            <p:tav tm="0">
                                              <p:val>
                                                <p:strVal val="0-#ppt_h/2"/>
                                              </p:val>
                                            </p:tav>
                                            <p:tav tm="100000">
                                              <p:val>
                                                <p:strVal val="#ppt_y"/>
                                              </p:val>
                                            </p:tav>
                                          </p:tavLst>
                                        </p:anim>
                                      </p:childTnLst>
                                    </p:cTn>
                                  </p:par>
                                  <p:par>
                                    <p:cTn id="129" presetID="2" presetClass="entr" presetSubtype="3" fill="hold" grpId="0" nodeType="withEffect">
                                      <p:stCondLst>
                                        <p:cond delay="1000"/>
                                      </p:stCondLst>
                                      <p:childTnLst>
                                        <p:set>
                                          <p:cBhvr>
                                            <p:cTn id="130" dur="1" fill="hold">
                                              <p:stCondLst>
                                                <p:cond delay="0"/>
                                              </p:stCondLst>
                                            </p:cTn>
                                            <p:tgtEl>
                                              <p:spTgt spid="14"/>
                                            </p:tgtEl>
                                            <p:attrNameLst>
                                              <p:attrName>style.visibility</p:attrName>
                                            </p:attrNameLst>
                                          </p:cBhvr>
                                          <p:to>
                                            <p:strVal val="visible"/>
                                          </p:to>
                                        </p:set>
                                        <p:anim calcmode="lin" valueType="num">
                                          <p:cBhvr additive="base">
                                            <p:cTn id="131" dur="500" fill="hold"/>
                                            <p:tgtEl>
                                              <p:spTgt spid="14"/>
                                            </p:tgtEl>
                                            <p:attrNameLst>
                                              <p:attrName>ppt_x</p:attrName>
                                            </p:attrNameLst>
                                          </p:cBhvr>
                                          <p:tavLst>
                                            <p:tav tm="0">
                                              <p:val>
                                                <p:strVal val="1+#ppt_w/2"/>
                                              </p:val>
                                            </p:tav>
                                            <p:tav tm="100000">
                                              <p:val>
                                                <p:strVal val="#ppt_x"/>
                                              </p:val>
                                            </p:tav>
                                          </p:tavLst>
                                        </p:anim>
                                        <p:anim calcmode="lin" valueType="num">
                                          <p:cBhvr additive="base">
                                            <p:cTn id="132"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p:bldP spid="12" grpId="1"/>
          <p:bldP spid="13" grpId="0"/>
          <p:bldP spid="14" grpId="0"/>
          <p:bldP spid="15" grpId="0"/>
          <p:bldP spid="16" grpId="0"/>
          <p:bldP spid="16" grpId="1"/>
          <p:bldP spid="17" grpId="0"/>
          <p:bldP spid="17" grpId="1"/>
          <p:bldP spid="18" grpId="0"/>
          <p:bldP spid="18" grpId="1"/>
          <p:bldP spid="19" grpId="0"/>
          <p:bldP spid="19" grpId="1"/>
          <p:bldP spid="20" grpId="0"/>
          <p:bldP spid="21"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8"/>
          <p:cNvSpPr>
            <a:spLocks noChangeArrowheads="1"/>
          </p:cNvSpPr>
          <p:nvPr/>
        </p:nvSpPr>
        <p:spPr bwMode="gray">
          <a:xfrm>
            <a:off x="5575114" y="3297034"/>
            <a:ext cx="2363364" cy="473121"/>
          </a:xfrm>
          <a:prstGeom prst="rect">
            <a:avLst/>
          </a:prstGeom>
          <a:solidFill>
            <a:schemeClr val="bg1">
              <a:lumMod val="50000"/>
              <a:alpha val="20000"/>
            </a:schemeClr>
          </a:solidFill>
          <a:ln>
            <a:noFill/>
          </a:ln>
          <a:effectLst/>
          <a:extLst/>
        </p:spPr>
        <p:txBody>
          <a:bodyPr wrap="none" lIns="82808" tIns="41403" rIns="82808" bIns="41403" anchor="ctr"/>
          <a:lstStyle/>
          <a:p>
            <a:pPr fontAlgn="base">
              <a:spcBef>
                <a:spcPct val="0"/>
              </a:spcBef>
              <a:spcAft>
                <a:spcPct val="0"/>
              </a:spcAft>
            </a:pPr>
            <a:endParaRPr lang="zh-CN" altLang="en-US" smtClean="0">
              <a:solidFill>
                <a:srgbClr val="17347D"/>
              </a:solidFill>
              <a:latin typeface="Arial" charset="0"/>
            </a:endParaRPr>
          </a:p>
        </p:txBody>
      </p:sp>
      <p:sp>
        <p:nvSpPr>
          <p:cNvPr id="3" name="Rectangle 9"/>
          <p:cNvSpPr>
            <a:spLocks noChangeArrowheads="1"/>
          </p:cNvSpPr>
          <p:nvPr/>
        </p:nvSpPr>
        <p:spPr bwMode="gray">
          <a:xfrm>
            <a:off x="5575114" y="2799465"/>
            <a:ext cx="2363364" cy="474559"/>
          </a:xfrm>
          <a:prstGeom prst="rect">
            <a:avLst/>
          </a:prstGeom>
          <a:solidFill>
            <a:schemeClr val="bg1">
              <a:lumMod val="50000"/>
              <a:alpha val="20000"/>
            </a:schemeClr>
          </a:solidFill>
          <a:ln>
            <a:noFill/>
          </a:ln>
          <a:effectLst/>
          <a:extLst/>
        </p:spPr>
        <p:txBody>
          <a:bodyPr wrap="none" lIns="82808" tIns="41403" rIns="82808" bIns="41403" anchor="ctr"/>
          <a:lstStyle/>
          <a:p>
            <a:pPr fontAlgn="base">
              <a:spcBef>
                <a:spcPct val="0"/>
              </a:spcBef>
              <a:spcAft>
                <a:spcPct val="0"/>
              </a:spcAft>
            </a:pPr>
            <a:endParaRPr lang="zh-CN" altLang="en-US" smtClean="0">
              <a:solidFill>
                <a:srgbClr val="17347D"/>
              </a:solidFill>
              <a:latin typeface="Arial" charset="0"/>
            </a:endParaRPr>
          </a:p>
        </p:txBody>
      </p:sp>
      <p:sp>
        <p:nvSpPr>
          <p:cNvPr id="4" name="Rectangle 10"/>
          <p:cNvSpPr>
            <a:spLocks noChangeArrowheads="1"/>
          </p:cNvSpPr>
          <p:nvPr/>
        </p:nvSpPr>
        <p:spPr bwMode="gray">
          <a:xfrm>
            <a:off x="5575114" y="2301896"/>
            <a:ext cx="2363364" cy="474559"/>
          </a:xfrm>
          <a:prstGeom prst="rect">
            <a:avLst/>
          </a:prstGeom>
          <a:solidFill>
            <a:schemeClr val="bg1">
              <a:lumMod val="50000"/>
              <a:alpha val="20000"/>
            </a:schemeClr>
          </a:solidFill>
          <a:ln>
            <a:noFill/>
          </a:ln>
          <a:effectLst/>
          <a:extLst/>
        </p:spPr>
        <p:txBody>
          <a:bodyPr wrap="none" lIns="82808" tIns="41403" rIns="82808" bIns="41403" anchor="ctr"/>
          <a:lstStyle/>
          <a:p>
            <a:pPr fontAlgn="base">
              <a:spcBef>
                <a:spcPct val="0"/>
              </a:spcBef>
              <a:spcAft>
                <a:spcPct val="0"/>
              </a:spcAft>
            </a:pPr>
            <a:endParaRPr lang="zh-CN" altLang="en-US" smtClean="0">
              <a:solidFill>
                <a:srgbClr val="17347D"/>
              </a:solidFill>
              <a:latin typeface="Arial" charset="0"/>
            </a:endParaRPr>
          </a:p>
        </p:txBody>
      </p:sp>
      <p:sp>
        <p:nvSpPr>
          <p:cNvPr id="5" name="Rectangle 11"/>
          <p:cNvSpPr>
            <a:spLocks noChangeArrowheads="1"/>
          </p:cNvSpPr>
          <p:nvPr/>
        </p:nvSpPr>
        <p:spPr bwMode="gray">
          <a:xfrm>
            <a:off x="5575114" y="1804328"/>
            <a:ext cx="2363364" cy="474559"/>
          </a:xfrm>
          <a:prstGeom prst="rect">
            <a:avLst/>
          </a:prstGeom>
          <a:solidFill>
            <a:schemeClr val="bg1">
              <a:lumMod val="50000"/>
              <a:alpha val="20000"/>
            </a:schemeClr>
          </a:solidFill>
          <a:ln>
            <a:noFill/>
          </a:ln>
          <a:effectLst/>
          <a:extLst/>
        </p:spPr>
        <p:txBody>
          <a:bodyPr wrap="none" lIns="82808" tIns="41403" rIns="82808" bIns="41403" anchor="ctr"/>
          <a:lstStyle/>
          <a:p>
            <a:pPr fontAlgn="base">
              <a:spcBef>
                <a:spcPct val="0"/>
              </a:spcBef>
              <a:spcAft>
                <a:spcPct val="0"/>
              </a:spcAft>
            </a:pPr>
            <a:endParaRPr lang="zh-CN" altLang="en-US" smtClean="0">
              <a:solidFill>
                <a:srgbClr val="17347D"/>
              </a:solidFill>
              <a:latin typeface="Arial" charset="0"/>
            </a:endParaRPr>
          </a:p>
        </p:txBody>
      </p:sp>
      <p:sp>
        <p:nvSpPr>
          <p:cNvPr id="6" name="Rectangle 12"/>
          <p:cNvSpPr>
            <a:spLocks noChangeArrowheads="1"/>
          </p:cNvSpPr>
          <p:nvPr/>
        </p:nvSpPr>
        <p:spPr bwMode="gray">
          <a:xfrm>
            <a:off x="5575114" y="1306760"/>
            <a:ext cx="2363364" cy="474559"/>
          </a:xfrm>
          <a:prstGeom prst="rect">
            <a:avLst/>
          </a:prstGeom>
          <a:solidFill>
            <a:schemeClr val="bg1">
              <a:lumMod val="50000"/>
              <a:alpha val="20000"/>
            </a:schemeClr>
          </a:solidFill>
          <a:ln>
            <a:noFill/>
          </a:ln>
          <a:effectLst/>
          <a:extLst/>
        </p:spPr>
        <p:txBody>
          <a:bodyPr wrap="none" lIns="82808" tIns="41403" rIns="82808" bIns="41403" anchor="ctr"/>
          <a:lstStyle/>
          <a:p>
            <a:pPr fontAlgn="base">
              <a:spcBef>
                <a:spcPct val="0"/>
              </a:spcBef>
              <a:spcAft>
                <a:spcPct val="0"/>
              </a:spcAft>
            </a:pPr>
            <a:endParaRPr lang="zh-CN" altLang="en-US" smtClean="0">
              <a:solidFill>
                <a:srgbClr val="17347D"/>
              </a:solidFill>
              <a:latin typeface="Arial" charset="0"/>
            </a:endParaRPr>
          </a:p>
        </p:txBody>
      </p:sp>
      <p:sp>
        <p:nvSpPr>
          <p:cNvPr id="7" name="Text Box 13"/>
          <p:cNvSpPr txBox="1">
            <a:spLocks noChangeArrowheads="1"/>
          </p:cNvSpPr>
          <p:nvPr/>
        </p:nvSpPr>
        <p:spPr bwMode="gray">
          <a:xfrm>
            <a:off x="5473047" y="3770155"/>
            <a:ext cx="521839" cy="250923"/>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2808" tIns="41403" rIns="82808" bIns="41403">
            <a:spAutoFit/>
          </a:bodyPr>
          <a:lstStyle/>
          <a:p>
            <a:pPr algn="ctr" fontAlgn="base">
              <a:spcBef>
                <a:spcPct val="50000"/>
              </a:spcBef>
              <a:spcAft>
                <a:spcPct val="0"/>
              </a:spcAft>
            </a:pPr>
            <a:r>
              <a:rPr lang="zh-CN" altLang="en-US" sz="1100" dirty="0">
                <a:solidFill>
                  <a:srgbClr val="000000">
                    <a:lumMod val="95000"/>
                    <a:lumOff val="5000"/>
                  </a:srgbClr>
                </a:solidFill>
                <a:latin typeface="微软雅黑" pitchFamily="34" charset="-122"/>
                <a:ea typeface="微软雅黑" pitchFamily="34" charset="-122"/>
                <a:cs typeface="Arial" charset="0"/>
              </a:rPr>
              <a:t>文本</a:t>
            </a:r>
            <a:endParaRPr lang="en-US" altLang="zh-CN" sz="1100" dirty="0">
              <a:solidFill>
                <a:srgbClr val="000000">
                  <a:lumMod val="95000"/>
                  <a:lumOff val="5000"/>
                </a:srgbClr>
              </a:solidFill>
              <a:latin typeface="微软雅黑" pitchFamily="34" charset="-122"/>
              <a:ea typeface="微软雅黑" pitchFamily="34" charset="-122"/>
              <a:cs typeface="Arial" charset="0"/>
            </a:endParaRPr>
          </a:p>
        </p:txBody>
      </p:sp>
      <p:sp>
        <p:nvSpPr>
          <p:cNvPr id="8" name="Text Box 14"/>
          <p:cNvSpPr txBox="1">
            <a:spLocks noChangeArrowheads="1"/>
          </p:cNvSpPr>
          <p:nvPr/>
        </p:nvSpPr>
        <p:spPr bwMode="gray">
          <a:xfrm>
            <a:off x="5484548" y="3262521"/>
            <a:ext cx="444209" cy="252892"/>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808" tIns="41403" rIns="82808" bIns="41403">
            <a:spAutoFit/>
          </a:bodyPr>
          <a:lstStyle/>
          <a:p>
            <a:pPr algn="ctr" fontAlgn="base">
              <a:spcBef>
                <a:spcPct val="50000"/>
              </a:spcBef>
              <a:spcAft>
                <a:spcPct val="0"/>
              </a:spcAft>
            </a:pPr>
            <a:r>
              <a:rPr lang="en-US" altLang="zh-CN" sz="1100" b="1">
                <a:solidFill>
                  <a:srgbClr val="000000">
                    <a:lumMod val="95000"/>
                    <a:lumOff val="5000"/>
                  </a:srgbClr>
                </a:solidFill>
                <a:latin typeface="Arial" charset="0"/>
                <a:cs typeface="Arial" charset="0"/>
              </a:rPr>
              <a:t>200</a:t>
            </a:r>
          </a:p>
        </p:txBody>
      </p:sp>
      <p:sp>
        <p:nvSpPr>
          <p:cNvPr id="9" name="Text Box 15"/>
          <p:cNvSpPr txBox="1">
            <a:spLocks noChangeArrowheads="1"/>
          </p:cNvSpPr>
          <p:nvPr/>
        </p:nvSpPr>
        <p:spPr bwMode="gray">
          <a:xfrm>
            <a:off x="5477360" y="2767828"/>
            <a:ext cx="444208" cy="252892"/>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808" tIns="41403" rIns="82808" bIns="41403">
            <a:spAutoFit/>
          </a:bodyPr>
          <a:lstStyle/>
          <a:p>
            <a:pPr algn="ctr" fontAlgn="base">
              <a:spcBef>
                <a:spcPct val="50000"/>
              </a:spcBef>
              <a:spcAft>
                <a:spcPct val="0"/>
              </a:spcAft>
            </a:pPr>
            <a:r>
              <a:rPr lang="en-US" altLang="zh-CN" sz="1100" b="1">
                <a:solidFill>
                  <a:srgbClr val="000000">
                    <a:lumMod val="95000"/>
                    <a:lumOff val="5000"/>
                  </a:srgbClr>
                </a:solidFill>
                <a:latin typeface="Arial" charset="0"/>
                <a:cs typeface="Arial" charset="0"/>
              </a:rPr>
              <a:t>400</a:t>
            </a:r>
          </a:p>
        </p:txBody>
      </p:sp>
      <p:sp>
        <p:nvSpPr>
          <p:cNvPr id="10" name="Text Box 16"/>
          <p:cNvSpPr txBox="1">
            <a:spLocks noChangeArrowheads="1"/>
          </p:cNvSpPr>
          <p:nvPr/>
        </p:nvSpPr>
        <p:spPr bwMode="gray">
          <a:xfrm>
            <a:off x="5478797" y="2276012"/>
            <a:ext cx="444209" cy="252892"/>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808" tIns="41403" rIns="82808" bIns="41403">
            <a:spAutoFit/>
          </a:bodyPr>
          <a:lstStyle/>
          <a:p>
            <a:pPr algn="ctr" fontAlgn="base">
              <a:spcBef>
                <a:spcPct val="50000"/>
              </a:spcBef>
              <a:spcAft>
                <a:spcPct val="0"/>
              </a:spcAft>
            </a:pPr>
            <a:r>
              <a:rPr lang="en-US" altLang="zh-CN" sz="1100" b="1">
                <a:solidFill>
                  <a:srgbClr val="000000">
                    <a:lumMod val="95000"/>
                    <a:lumOff val="5000"/>
                  </a:srgbClr>
                </a:solidFill>
                <a:latin typeface="Arial" charset="0"/>
                <a:cs typeface="Arial" charset="0"/>
              </a:rPr>
              <a:t>600</a:t>
            </a:r>
          </a:p>
        </p:txBody>
      </p:sp>
      <p:sp>
        <p:nvSpPr>
          <p:cNvPr id="11" name="Text Box 17"/>
          <p:cNvSpPr txBox="1">
            <a:spLocks noChangeArrowheads="1"/>
          </p:cNvSpPr>
          <p:nvPr/>
        </p:nvSpPr>
        <p:spPr bwMode="gray">
          <a:xfrm>
            <a:off x="5480235" y="1791384"/>
            <a:ext cx="444208" cy="252892"/>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808" tIns="41403" rIns="82808" bIns="41403">
            <a:spAutoFit/>
          </a:bodyPr>
          <a:lstStyle/>
          <a:p>
            <a:pPr algn="ctr" fontAlgn="base">
              <a:spcBef>
                <a:spcPct val="50000"/>
              </a:spcBef>
              <a:spcAft>
                <a:spcPct val="0"/>
              </a:spcAft>
            </a:pPr>
            <a:r>
              <a:rPr lang="en-US" altLang="zh-CN" sz="1100" b="1">
                <a:solidFill>
                  <a:srgbClr val="000000">
                    <a:lumMod val="95000"/>
                    <a:lumOff val="5000"/>
                  </a:srgbClr>
                </a:solidFill>
                <a:latin typeface="Arial" charset="0"/>
                <a:cs typeface="Arial" charset="0"/>
              </a:rPr>
              <a:t>800</a:t>
            </a:r>
          </a:p>
        </p:txBody>
      </p:sp>
      <p:sp>
        <p:nvSpPr>
          <p:cNvPr id="12" name="Text Box 18"/>
          <p:cNvSpPr txBox="1">
            <a:spLocks noChangeArrowheads="1"/>
          </p:cNvSpPr>
          <p:nvPr/>
        </p:nvSpPr>
        <p:spPr bwMode="gray">
          <a:xfrm>
            <a:off x="5473048" y="1273683"/>
            <a:ext cx="573590" cy="252892"/>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808" tIns="41403" rIns="82808" bIns="41403">
            <a:spAutoFit/>
          </a:bodyPr>
          <a:lstStyle/>
          <a:p>
            <a:pPr algn="ctr" fontAlgn="base">
              <a:spcBef>
                <a:spcPct val="50000"/>
              </a:spcBef>
              <a:spcAft>
                <a:spcPct val="0"/>
              </a:spcAft>
            </a:pPr>
            <a:r>
              <a:rPr lang="en-US" altLang="zh-CN" sz="1100" b="1" dirty="0">
                <a:solidFill>
                  <a:srgbClr val="000000">
                    <a:lumMod val="95000"/>
                    <a:lumOff val="5000"/>
                  </a:srgbClr>
                </a:solidFill>
                <a:latin typeface="Arial" charset="0"/>
                <a:cs typeface="Arial" charset="0"/>
              </a:rPr>
              <a:t>1000</a:t>
            </a:r>
          </a:p>
        </p:txBody>
      </p:sp>
      <p:sp>
        <p:nvSpPr>
          <p:cNvPr id="13" name="Rectangle 19"/>
          <p:cNvSpPr>
            <a:spLocks noChangeArrowheads="1"/>
          </p:cNvSpPr>
          <p:nvPr/>
        </p:nvSpPr>
        <p:spPr bwMode="gray">
          <a:xfrm>
            <a:off x="6285274" y="2590946"/>
            <a:ext cx="196947" cy="1172019"/>
          </a:xfrm>
          <a:prstGeom prst="rect">
            <a:avLst/>
          </a:prstGeom>
          <a:solidFill>
            <a:srgbClr val="FABE00"/>
          </a:solidFill>
          <a:ln>
            <a:noFill/>
          </a:ln>
          <a:effectLst/>
          <a:extLst/>
        </p:spPr>
        <p:txBody>
          <a:bodyPr wrap="none" lIns="82808" tIns="41403" rIns="82808" bIns="41403" anchor="ctr"/>
          <a:lstStyle/>
          <a:p>
            <a:endParaRPr lang="zh-CN" altLang="en-US" kern="0">
              <a:solidFill>
                <a:srgbClr val="17347D"/>
              </a:solidFill>
              <a:latin typeface="Arial" charset="0"/>
            </a:endParaRPr>
          </a:p>
        </p:txBody>
      </p:sp>
      <p:sp>
        <p:nvSpPr>
          <p:cNvPr id="14" name="Rectangle 20"/>
          <p:cNvSpPr>
            <a:spLocks noChangeArrowheads="1"/>
          </p:cNvSpPr>
          <p:nvPr/>
        </p:nvSpPr>
        <p:spPr bwMode="gray">
          <a:xfrm>
            <a:off x="6864614" y="1460631"/>
            <a:ext cx="196948" cy="2302334"/>
          </a:xfrm>
          <a:prstGeom prst="rect">
            <a:avLst/>
          </a:prstGeom>
          <a:solidFill>
            <a:srgbClr val="79A7AD"/>
          </a:solidFill>
          <a:ln>
            <a:noFill/>
          </a:ln>
          <a:extLst/>
        </p:spPr>
        <p:txBody>
          <a:bodyPr wrap="none" lIns="82808" tIns="41403" rIns="82808" bIns="41403" anchor="ctr"/>
          <a:lstStyle/>
          <a:p>
            <a:pPr fontAlgn="base">
              <a:spcBef>
                <a:spcPct val="0"/>
              </a:spcBef>
              <a:spcAft>
                <a:spcPct val="0"/>
              </a:spcAft>
            </a:pPr>
            <a:endParaRPr lang="zh-CN" altLang="en-US" kern="0">
              <a:solidFill>
                <a:schemeClr val="bg1"/>
              </a:solidFill>
              <a:latin typeface="微软雅黑" pitchFamily="34" charset="-122"/>
              <a:ea typeface="微软雅黑" pitchFamily="34" charset="-122"/>
            </a:endParaRPr>
          </a:p>
        </p:txBody>
      </p:sp>
      <p:sp>
        <p:nvSpPr>
          <p:cNvPr id="15" name="Rectangle 21"/>
          <p:cNvSpPr>
            <a:spLocks noChangeArrowheads="1"/>
          </p:cNvSpPr>
          <p:nvPr/>
        </p:nvSpPr>
        <p:spPr bwMode="gray">
          <a:xfrm>
            <a:off x="7454017" y="1804328"/>
            <a:ext cx="196948" cy="1958637"/>
          </a:xfrm>
          <a:prstGeom prst="rect">
            <a:avLst/>
          </a:prstGeom>
          <a:solidFill>
            <a:schemeClr val="tx1">
              <a:lumMod val="75000"/>
              <a:lumOff val="25000"/>
            </a:schemeClr>
          </a:solidFill>
          <a:ln>
            <a:noFill/>
          </a:ln>
          <a:effectLst/>
          <a:extLst/>
        </p:spPr>
        <p:txBody>
          <a:bodyPr wrap="none" lIns="82808" tIns="41403" rIns="82808" bIns="41403" anchor="ctr"/>
          <a:lstStyle/>
          <a:p>
            <a:pPr>
              <a:defRPr/>
            </a:pPr>
            <a:endParaRPr lang="zh-CN" altLang="en-US" kern="0" smtClean="0">
              <a:solidFill>
                <a:srgbClr val="17347D"/>
              </a:solidFill>
              <a:latin typeface="Arial" charset="0"/>
            </a:endParaRPr>
          </a:p>
        </p:txBody>
      </p:sp>
      <p:sp>
        <p:nvSpPr>
          <p:cNvPr id="16" name="Text Box 22"/>
          <p:cNvSpPr txBox="1">
            <a:spLocks noChangeArrowheads="1"/>
          </p:cNvSpPr>
          <p:nvPr/>
        </p:nvSpPr>
        <p:spPr bwMode="gray">
          <a:xfrm>
            <a:off x="6125703" y="3770155"/>
            <a:ext cx="587967" cy="250923"/>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2808" tIns="41403" rIns="82808" bIns="41403">
            <a:spAutoFit/>
          </a:bodyPr>
          <a:lstStyle/>
          <a:p>
            <a:pPr algn="ctr" fontAlgn="base">
              <a:spcBef>
                <a:spcPct val="50000"/>
              </a:spcBef>
              <a:spcAft>
                <a:spcPct val="0"/>
              </a:spcAft>
            </a:pPr>
            <a:r>
              <a:rPr lang="zh-CN" altLang="en-US" sz="1100" dirty="0">
                <a:solidFill>
                  <a:srgbClr val="000000">
                    <a:lumMod val="95000"/>
                    <a:lumOff val="5000"/>
                  </a:srgbClr>
                </a:solidFill>
                <a:latin typeface="微软雅黑" pitchFamily="34" charset="-122"/>
                <a:ea typeface="微软雅黑" pitchFamily="34" charset="-122"/>
                <a:cs typeface="Arial" charset="0"/>
              </a:rPr>
              <a:t>文本</a:t>
            </a:r>
            <a:endParaRPr lang="en-US" altLang="zh-CN" sz="1100" dirty="0">
              <a:solidFill>
                <a:srgbClr val="000000">
                  <a:lumMod val="95000"/>
                  <a:lumOff val="5000"/>
                </a:srgbClr>
              </a:solidFill>
              <a:latin typeface="微软雅黑" pitchFamily="34" charset="-122"/>
              <a:ea typeface="微软雅黑" pitchFamily="34" charset="-122"/>
              <a:cs typeface="Arial" charset="0"/>
            </a:endParaRPr>
          </a:p>
        </p:txBody>
      </p:sp>
      <p:sp>
        <p:nvSpPr>
          <p:cNvPr id="17" name="Text Box 23"/>
          <p:cNvSpPr txBox="1">
            <a:spLocks noChangeArrowheads="1"/>
          </p:cNvSpPr>
          <p:nvPr/>
        </p:nvSpPr>
        <p:spPr bwMode="gray">
          <a:xfrm>
            <a:off x="6687793" y="3770155"/>
            <a:ext cx="577902" cy="250923"/>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2808" tIns="41403" rIns="82808" bIns="41403">
            <a:spAutoFit/>
          </a:bodyPr>
          <a:lstStyle/>
          <a:p>
            <a:pPr algn="ctr" fontAlgn="base">
              <a:spcBef>
                <a:spcPct val="50000"/>
              </a:spcBef>
              <a:spcAft>
                <a:spcPct val="0"/>
              </a:spcAft>
            </a:pPr>
            <a:r>
              <a:rPr lang="zh-CN" altLang="en-US" sz="1100" dirty="0">
                <a:solidFill>
                  <a:srgbClr val="000000">
                    <a:lumMod val="95000"/>
                    <a:lumOff val="5000"/>
                  </a:srgbClr>
                </a:solidFill>
                <a:latin typeface="微软雅黑" pitchFamily="34" charset="-122"/>
                <a:ea typeface="微软雅黑" pitchFamily="34" charset="-122"/>
                <a:cs typeface="Arial" charset="0"/>
              </a:rPr>
              <a:t>文本</a:t>
            </a:r>
            <a:endParaRPr lang="en-US" altLang="zh-CN" sz="1100" dirty="0">
              <a:solidFill>
                <a:srgbClr val="000000">
                  <a:lumMod val="95000"/>
                  <a:lumOff val="5000"/>
                </a:srgbClr>
              </a:solidFill>
              <a:latin typeface="微软雅黑" pitchFamily="34" charset="-122"/>
              <a:ea typeface="微软雅黑" pitchFamily="34" charset="-122"/>
              <a:cs typeface="Arial" charset="0"/>
            </a:endParaRPr>
          </a:p>
        </p:txBody>
      </p:sp>
      <p:sp>
        <p:nvSpPr>
          <p:cNvPr id="18" name="Text Box 24"/>
          <p:cNvSpPr txBox="1">
            <a:spLocks noChangeArrowheads="1"/>
          </p:cNvSpPr>
          <p:nvPr/>
        </p:nvSpPr>
        <p:spPr bwMode="gray">
          <a:xfrm>
            <a:off x="7213944" y="3770155"/>
            <a:ext cx="708721" cy="250923"/>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2808" tIns="41403" rIns="82808" bIns="41403">
            <a:spAutoFit/>
          </a:bodyPr>
          <a:lstStyle/>
          <a:p>
            <a:pPr algn="ctr" fontAlgn="base">
              <a:spcBef>
                <a:spcPct val="50000"/>
              </a:spcBef>
              <a:spcAft>
                <a:spcPct val="0"/>
              </a:spcAft>
            </a:pPr>
            <a:r>
              <a:rPr lang="zh-CN" altLang="en-US" sz="1100" dirty="0">
                <a:solidFill>
                  <a:srgbClr val="000000">
                    <a:lumMod val="95000"/>
                    <a:lumOff val="5000"/>
                  </a:srgbClr>
                </a:solidFill>
                <a:latin typeface="微软雅黑" pitchFamily="34" charset="-122"/>
                <a:ea typeface="微软雅黑" pitchFamily="34" charset="-122"/>
                <a:cs typeface="Arial" charset="0"/>
              </a:rPr>
              <a:t>文本</a:t>
            </a:r>
            <a:endParaRPr lang="en-US" altLang="zh-CN" sz="1100" dirty="0">
              <a:solidFill>
                <a:srgbClr val="000000">
                  <a:lumMod val="95000"/>
                  <a:lumOff val="5000"/>
                </a:srgbClr>
              </a:solidFill>
              <a:latin typeface="微软雅黑" pitchFamily="34" charset="-122"/>
              <a:ea typeface="微软雅黑" pitchFamily="34" charset="-122"/>
              <a:cs typeface="Arial" charset="0"/>
            </a:endParaRPr>
          </a:p>
        </p:txBody>
      </p:sp>
      <p:sp>
        <p:nvSpPr>
          <p:cNvPr id="19" name="Text Box 25"/>
          <p:cNvSpPr txBox="1">
            <a:spLocks noChangeArrowheads="1"/>
          </p:cNvSpPr>
          <p:nvPr/>
        </p:nvSpPr>
        <p:spPr bwMode="gray">
          <a:xfrm>
            <a:off x="7280073" y="1003323"/>
            <a:ext cx="737472" cy="252892"/>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808" tIns="41403" rIns="82808" bIns="41403">
            <a:spAutoFit/>
          </a:bodyPr>
          <a:lstStyle/>
          <a:p>
            <a:pPr algn="ctr" fontAlgn="base">
              <a:spcBef>
                <a:spcPct val="50000"/>
              </a:spcBef>
              <a:spcAft>
                <a:spcPct val="0"/>
              </a:spcAft>
            </a:pPr>
            <a:r>
              <a:rPr lang="en-US" altLang="zh-CN" sz="1100" b="1" dirty="0">
                <a:solidFill>
                  <a:srgbClr val="000000">
                    <a:lumMod val="95000"/>
                    <a:lumOff val="5000"/>
                  </a:srgbClr>
                </a:solidFill>
                <a:latin typeface="Arial" charset="0"/>
                <a:cs typeface="Arial" charset="0"/>
              </a:rPr>
              <a:t>(unit: ¥)</a:t>
            </a:r>
          </a:p>
        </p:txBody>
      </p:sp>
      <p:sp>
        <p:nvSpPr>
          <p:cNvPr id="20" name="Text Box 28"/>
          <p:cNvSpPr txBox="1">
            <a:spLocks noChangeArrowheads="1"/>
          </p:cNvSpPr>
          <p:nvPr/>
        </p:nvSpPr>
        <p:spPr bwMode="auto">
          <a:xfrm>
            <a:off x="5878630" y="4060691"/>
            <a:ext cx="1681956" cy="309472"/>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4D4D4D">
                      <a:alpha val="50000"/>
                    </a:srgbClr>
                  </a:outerShdw>
                </a:effectLst>
              </a14:hiddenEffects>
            </a:ext>
          </a:extLst>
        </p:spPr>
        <p:txBody>
          <a:bodyPr wrap="square" lIns="82808" tIns="41403" rIns="82808" bIns="41403">
            <a:spAutoFit/>
          </a:bodyPr>
          <a:lstStyle>
            <a:lvl1pPr marL="173038" indent="-173038">
              <a:defRPr>
                <a:solidFill>
                  <a:schemeClr val="tx1"/>
                </a:solidFill>
                <a:latin typeface="Arial" charset="0"/>
              </a:defRPr>
            </a:lvl1pPr>
            <a:lvl2pPr marL="800100" indent="-342900">
              <a:defRPr>
                <a:solidFill>
                  <a:schemeClr val="tx1"/>
                </a:solidFill>
                <a:latin typeface="Arial" charset="0"/>
              </a:defRPr>
            </a:lvl2pPr>
            <a:lvl3pPr marL="1257300" indent="-342900">
              <a:defRPr>
                <a:solidFill>
                  <a:schemeClr val="tx1"/>
                </a:solidFill>
                <a:latin typeface="Arial" charset="0"/>
              </a:defRPr>
            </a:lvl3pPr>
            <a:lvl4pPr marL="1714500" indent="-342900">
              <a:defRPr>
                <a:solidFill>
                  <a:schemeClr val="tx1"/>
                </a:solidFill>
                <a:latin typeface="Arial" charset="0"/>
              </a:defRPr>
            </a:lvl4pPr>
            <a:lvl5pPr marL="2171700" indent="-342900">
              <a:defRPr>
                <a:solidFill>
                  <a:schemeClr val="tx1"/>
                </a:solidFill>
                <a:latin typeface="Arial" charset="0"/>
              </a:defRPr>
            </a:lvl5pPr>
            <a:lvl6pPr marL="2628900" indent="-342900" fontAlgn="base">
              <a:spcBef>
                <a:spcPct val="0"/>
              </a:spcBef>
              <a:spcAft>
                <a:spcPct val="0"/>
              </a:spcAft>
              <a:defRPr>
                <a:solidFill>
                  <a:schemeClr val="tx1"/>
                </a:solidFill>
                <a:latin typeface="Arial" charset="0"/>
              </a:defRPr>
            </a:lvl6pPr>
            <a:lvl7pPr marL="3086100" indent="-342900" fontAlgn="base">
              <a:spcBef>
                <a:spcPct val="0"/>
              </a:spcBef>
              <a:spcAft>
                <a:spcPct val="0"/>
              </a:spcAft>
              <a:defRPr>
                <a:solidFill>
                  <a:schemeClr val="tx1"/>
                </a:solidFill>
                <a:latin typeface="Arial" charset="0"/>
              </a:defRPr>
            </a:lvl7pPr>
            <a:lvl8pPr marL="3543300" indent="-342900" fontAlgn="base">
              <a:spcBef>
                <a:spcPct val="0"/>
              </a:spcBef>
              <a:spcAft>
                <a:spcPct val="0"/>
              </a:spcAft>
              <a:defRPr>
                <a:solidFill>
                  <a:schemeClr val="tx1"/>
                </a:solidFill>
                <a:latin typeface="Arial" charset="0"/>
              </a:defRPr>
            </a:lvl8pPr>
            <a:lvl9pPr marL="4000500" indent="-342900" fontAlgn="base">
              <a:spcBef>
                <a:spcPct val="0"/>
              </a:spcBef>
              <a:spcAft>
                <a:spcPct val="0"/>
              </a:spcAft>
              <a:defRPr>
                <a:solidFill>
                  <a:schemeClr val="tx1"/>
                </a:solidFill>
                <a:latin typeface="Arial" charset="0"/>
              </a:defRPr>
            </a:lvl9pPr>
          </a:lstStyle>
          <a:p>
            <a:pPr marL="0" indent="0" algn="ctr" fontAlgn="base">
              <a:lnSpc>
                <a:spcPct val="90000"/>
              </a:lnSpc>
              <a:spcBef>
                <a:spcPct val="50000"/>
              </a:spcBef>
              <a:spcAft>
                <a:spcPct val="0"/>
              </a:spcAft>
            </a:pPr>
            <a:r>
              <a:rPr lang="zh-CN" altLang="en-US" b="1" dirty="0" smtClean="0">
                <a:solidFill>
                  <a:srgbClr val="000000">
                    <a:lumMod val="95000"/>
                    <a:lumOff val="5000"/>
                  </a:srgbClr>
                </a:solidFill>
                <a:latin typeface="微软雅黑" pitchFamily="34" charset="-122"/>
                <a:ea typeface="微软雅黑" pitchFamily="34" charset="-122"/>
                <a:cs typeface="Arial" charset="0"/>
              </a:rPr>
              <a:t>添加图表标题</a:t>
            </a:r>
            <a:endParaRPr lang="en-US" altLang="zh-CN" b="1" dirty="0" smtClean="0">
              <a:solidFill>
                <a:srgbClr val="000000">
                  <a:lumMod val="95000"/>
                  <a:lumOff val="5000"/>
                </a:srgbClr>
              </a:solidFill>
              <a:latin typeface="微软雅黑" pitchFamily="34" charset="-122"/>
              <a:ea typeface="微软雅黑" pitchFamily="34" charset="-122"/>
              <a:cs typeface="Arial" charset="0"/>
            </a:endParaRPr>
          </a:p>
        </p:txBody>
      </p:sp>
      <p:pic>
        <p:nvPicPr>
          <p:cNvPr id="21" name="Picture 2" descr="C:\Users\hd02\Desktop\bld036040.jpg"/>
          <p:cNvPicPr>
            <a:picLocks noChangeAspect="1" noChangeArrowheads="1"/>
          </p:cNvPicPr>
          <p:nvPr/>
        </p:nvPicPr>
        <p:blipFill rotWithShape="1">
          <a:blip r:embed="rId3">
            <a:grayscl/>
            <a:extLst>
              <a:ext uri="{28A0092B-C50C-407E-A947-70E740481C1C}">
                <a14:useLocalDpi xmlns:a14="http://schemas.microsoft.com/office/drawing/2010/main" val="0"/>
              </a:ext>
            </a:extLst>
          </a:blip>
          <a:srcRect t="36845"/>
          <a:stretch/>
        </p:blipFill>
        <p:spPr bwMode="auto">
          <a:xfrm>
            <a:off x="1215510" y="2004263"/>
            <a:ext cx="4192330" cy="175942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2" name="矩形 21"/>
          <p:cNvSpPr/>
          <p:nvPr/>
        </p:nvSpPr>
        <p:spPr>
          <a:xfrm>
            <a:off x="1215509" y="1306759"/>
            <a:ext cx="4192331" cy="609018"/>
          </a:xfrm>
          <a:prstGeom prst="rect">
            <a:avLst/>
          </a:prstGeom>
          <a:solidFill>
            <a:srgbClr val="79A7AD"/>
          </a:solidFill>
          <a:ln w="25400" cap="flat" cmpd="sng" algn="ctr">
            <a:noFill/>
            <a:prstDash val="solid"/>
          </a:ln>
          <a:effectLst/>
        </p:spPr>
        <p:txBody>
          <a:bodyPr lIns="82808" tIns="41403" rIns="82808" bIns="41403" rtlCol="0"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23" name="矩形 22"/>
          <p:cNvSpPr/>
          <p:nvPr/>
        </p:nvSpPr>
        <p:spPr>
          <a:xfrm>
            <a:off x="1364990" y="1374285"/>
            <a:ext cx="2768507" cy="473966"/>
          </a:xfrm>
          <a:prstGeom prst="rect">
            <a:avLst/>
          </a:prstGeom>
        </p:spPr>
        <p:txBody>
          <a:bodyPr wrap="none" lIns="82808" tIns="41403" rIns="82808" bIns="41403">
            <a:spAutoFit/>
          </a:bodyPr>
          <a:lstStyle/>
          <a:p>
            <a:pPr defTabSz="931585">
              <a:spcBef>
                <a:spcPct val="0"/>
              </a:spcBef>
              <a:defRPr/>
            </a:pPr>
            <a:r>
              <a:rPr lang="zh-CN" altLang="en-US" sz="2500" b="1" dirty="0">
                <a:solidFill>
                  <a:srgbClr val="FFFFFF"/>
                </a:solidFill>
                <a:latin typeface="微软雅黑" pitchFamily="34" charset="-122"/>
                <a:ea typeface="微软雅黑" pitchFamily="34" charset="-122"/>
              </a:rPr>
              <a:t>在此录入标题内容</a:t>
            </a:r>
          </a:p>
        </p:txBody>
      </p:sp>
    </p:spTree>
    <p:extLst>
      <p:ext uri="{BB962C8B-B14F-4D97-AF65-F5344CB8AC3E}">
        <p14:creationId xmlns:p14="http://schemas.microsoft.com/office/powerpoint/2010/main" val="1185553552"/>
      </p:ext>
    </p:extLst>
  </p:cSld>
  <p:clrMapOvr>
    <a:masterClrMapping/>
  </p:clrMapOvr>
  <p:transition spd="slow" advClick="0" advTm="500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left)">
                                          <p:cBhvr>
                                            <p:cTn id="11" dur="500"/>
                                            <p:tgtEl>
                                              <p:spTgt spid="23"/>
                                            </p:tgtEl>
                                          </p:cBhvr>
                                        </p:animEffect>
                                      </p:childTnLst>
                                    </p:cTn>
                                  </p:par>
                                </p:childTnLst>
                              </p:cTn>
                            </p:par>
                            <p:par>
                              <p:cTn id="12" fill="hold">
                                <p:stCondLst>
                                  <p:cond delay="1000"/>
                                </p:stCondLst>
                                <p:childTnLst>
                                  <p:par>
                                    <p:cTn id="13" presetID="2" presetClass="entr" presetSubtype="8" fill="hold" nodeType="afterEffect" p14:presetBounceEnd="22000">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14:bounceEnd="22000">
                                          <p:cBhvr additive="base">
                                            <p:cTn id="15" dur="500" fill="hold"/>
                                            <p:tgtEl>
                                              <p:spTgt spid="21"/>
                                            </p:tgtEl>
                                            <p:attrNameLst>
                                              <p:attrName>ppt_x</p:attrName>
                                            </p:attrNameLst>
                                          </p:cBhvr>
                                          <p:tavLst>
                                            <p:tav tm="0">
                                              <p:val>
                                                <p:strVal val="0-#ppt_w/2"/>
                                              </p:val>
                                            </p:tav>
                                            <p:tav tm="100000">
                                              <p:val>
                                                <p:strVal val="#ppt_x"/>
                                              </p:val>
                                            </p:tav>
                                          </p:tavLst>
                                        </p:anim>
                                        <p:anim calcmode="lin" valueType="num" p14:bounceEnd="22000">
                                          <p:cBhvr additive="base">
                                            <p:cTn id="16" dur="500" fill="hold"/>
                                            <p:tgtEl>
                                              <p:spTgt spid="21"/>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3" presetClass="entr" presetSubtype="16"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250" fill="hold"/>
                                            <p:tgtEl>
                                              <p:spTgt spid="2"/>
                                            </p:tgtEl>
                                            <p:attrNameLst>
                                              <p:attrName>ppt_w</p:attrName>
                                            </p:attrNameLst>
                                          </p:cBhvr>
                                          <p:tavLst>
                                            <p:tav tm="0">
                                              <p:val>
                                                <p:fltVal val="0"/>
                                              </p:val>
                                            </p:tav>
                                            <p:tav tm="100000">
                                              <p:val>
                                                <p:strVal val="#ppt_w"/>
                                              </p:val>
                                            </p:tav>
                                          </p:tavLst>
                                        </p:anim>
                                        <p:anim calcmode="lin" valueType="num">
                                          <p:cBhvr>
                                            <p:cTn id="21" dur="250" fill="hold"/>
                                            <p:tgtEl>
                                              <p:spTgt spid="2"/>
                                            </p:tgtEl>
                                            <p:attrNameLst>
                                              <p:attrName>ppt_h</p:attrName>
                                            </p:attrNameLst>
                                          </p:cBhvr>
                                          <p:tavLst>
                                            <p:tav tm="0">
                                              <p:val>
                                                <p:fltVal val="0"/>
                                              </p:val>
                                            </p:tav>
                                            <p:tav tm="100000">
                                              <p:val>
                                                <p:strVal val="#ppt_h"/>
                                              </p:val>
                                            </p:tav>
                                          </p:tavLst>
                                        </p:anim>
                                      </p:childTnLst>
                                    </p:cTn>
                                  </p:par>
                                  <p:par>
                                    <p:cTn id="22" presetID="23" presetClass="entr" presetSubtype="16" fill="hold" grpId="0" nodeType="withEffect">
                                      <p:stCondLst>
                                        <p:cond delay="200"/>
                                      </p:stCondLst>
                                      <p:childTnLst>
                                        <p:set>
                                          <p:cBhvr>
                                            <p:cTn id="23" dur="1" fill="hold">
                                              <p:stCondLst>
                                                <p:cond delay="0"/>
                                              </p:stCondLst>
                                            </p:cTn>
                                            <p:tgtEl>
                                              <p:spTgt spid="3"/>
                                            </p:tgtEl>
                                            <p:attrNameLst>
                                              <p:attrName>style.visibility</p:attrName>
                                            </p:attrNameLst>
                                          </p:cBhvr>
                                          <p:to>
                                            <p:strVal val="visible"/>
                                          </p:to>
                                        </p:set>
                                        <p:anim calcmode="lin" valueType="num">
                                          <p:cBhvr>
                                            <p:cTn id="24" dur="250" fill="hold"/>
                                            <p:tgtEl>
                                              <p:spTgt spid="3"/>
                                            </p:tgtEl>
                                            <p:attrNameLst>
                                              <p:attrName>ppt_w</p:attrName>
                                            </p:attrNameLst>
                                          </p:cBhvr>
                                          <p:tavLst>
                                            <p:tav tm="0">
                                              <p:val>
                                                <p:fltVal val="0"/>
                                              </p:val>
                                            </p:tav>
                                            <p:tav tm="100000">
                                              <p:val>
                                                <p:strVal val="#ppt_w"/>
                                              </p:val>
                                            </p:tav>
                                          </p:tavLst>
                                        </p:anim>
                                        <p:anim calcmode="lin" valueType="num">
                                          <p:cBhvr>
                                            <p:cTn id="25" dur="250" fill="hold"/>
                                            <p:tgtEl>
                                              <p:spTgt spid="3"/>
                                            </p:tgtEl>
                                            <p:attrNameLst>
                                              <p:attrName>ppt_h</p:attrName>
                                            </p:attrNameLst>
                                          </p:cBhvr>
                                          <p:tavLst>
                                            <p:tav tm="0">
                                              <p:val>
                                                <p:fltVal val="0"/>
                                              </p:val>
                                            </p:tav>
                                            <p:tav tm="100000">
                                              <p:val>
                                                <p:strVal val="#ppt_h"/>
                                              </p:val>
                                            </p:tav>
                                          </p:tavLst>
                                        </p:anim>
                                      </p:childTnLst>
                                    </p:cTn>
                                  </p:par>
                                  <p:par>
                                    <p:cTn id="26" presetID="23" presetClass="entr" presetSubtype="16" fill="hold" grpId="0" nodeType="withEffect">
                                      <p:stCondLst>
                                        <p:cond delay="400"/>
                                      </p:stCondLst>
                                      <p:childTnLst>
                                        <p:set>
                                          <p:cBhvr>
                                            <p:cTn id="27" dur="1" fill="hold">
                                              <p:stCondLst>
                                                <p:cond delay="0"/>
                                              </p:stCondLst>
                                            </p:cTn>
                                            <p:tgtEl>
                                              <p:spTgt spid="4"/>
                                            </p:tgtEl>
                                            <p:attrNameLst>
                                              <p:attrName>style.visibility</p:attrName>
                                            </p:attrNameLst>
                                          </p:cBhvr>
                                          <p:to>
                                            <p:strVal val="visible"/>
                                          </p:to>
                                        </p:set>
                                        <p:anim calcmode="lin" valueType="num">
                                          <p:cBhvr>
                                            <p:cTn id="28" dur="250" fill="hold"/>
                                            <p:tgtEl>
                                              <p:spTgt spid="4"/>
                                            </p:tgtEl>
                                            <p:attrNameLst>
                                              <p:attrName>ppt_w</p:attrName>
                                            </p:attrNameLst>
                                          </p:cBhvr>
                                          <p:tavLst>
                                            <p:tav tm="0">
                                              <p:val>
                                                <p:fltVal val="0"/>
                                              </p:val>
                                            </p:tav>
                                            <p:tav tm="100000">
                                              <p:val>
                                                <p:strVal val="#ppt_w"/>
                                              </p:val>
                                            </p:tav>
                                          </p:tavLst>
                                        </p:anim>
                                        <p:anim calcmode="lin" valueType="num">
                                          <p:cBhvr>
                                            <p:cTn id="29" dur="250" fill="hold"/>
                                            <p:tgtEl>
                                              <p:spTgt spid="4"/>
                                            </p:tgtEl>
                                            <p:attrNameLst>
                                              <p:attrName>ppt_h</p:attrName>
                                            </p:attrNameLst>
                                          </p:cBhvr>
                                          <p:tavLst>
                                            <p:tav tm="0">
                                              <p:val>
                                                <p:fltVal val="0"/>
                                              </p:val>
                                            </p:tav>
                                            <p:tav tm="100000">
                                              <p:val>
                                                <p:strVal val="#ppt_h"/>
                                              </p:val>
                                            </p:tav>
                                          </p:tavLst>
                                        </p:anim>
                                      </p:childTnLst>
                                    </p:cTn>
                                  </p:par>
                                  <p:par>
                                    <p:cTn id="30" presetID="23" presetClass="entr" presetSubtype="16" fill="hold" grpId="0" nodeType="withEffect">
                                      <p:stCondLst>
                                        <p:cond delay="600"/>
                                      </p:stCondLst>
                                      <p:childTnLst>
                                        <p:set>
                                          <p:cBhvr>
                                            <p:cTn id="31" dur="1" fill="hold">
                                              <p:stCondLst>
                                                <p:cond delay="0"/>
                                              </p:stCondLst>
                                            </p:cTn>
                                            <p:tgtEl>
                                              <p:spTgt spid="5"/>
                                            </p:tgtEl>
                                            <p:attrNameLst>
                                              <p:attrName>style.visibility</p:attrName>
                                            </p:attrNameLst>
                                          </p:cBhvr>
                                          <p:to>
                                            <p:strVal val="visible"/>
                                          </p:to>
                                        </p:set>
                                        <p:anim calcmode="lin" valueType="num">
                                          <p:cBhvr>
                                            <p:cTn id="32" dur="250" fill="hold"/>
                                            <p:tgtEl>
                                              <p:spTgt spid="5"/>
                                            </p:tgtEl>
                                            <p:attrNameLst>
                                              <p:attrName>ppt_w</p:attrName>
                                            </p:attrNameLst>
                                          </p:cBhvr>
                                          <p:tavLst>
                                            <p:tav tm="0">
                                              <p:val>
                                                <p:fltVal val="0"/>
                                              </p:val>
                                            </p:tav>
                                            <p:tav tm="100000">
                                              <p:val>
                                                <p:strVal val="#ppt_w"/>
                                              </p:val>
                                            </p:tav>
                                          </p:tavLst>
                                        </p:anim>
                                        <p:anim calcmode="lin" valueType="num">
                                          <p:cBhvr>
                                            <p:cTn id="33" dur="250" fill="hold"/>
                                            <p:tgtEl>
                                              <p:spTgt spid="5"/>
                                            </p:tgtEl>
                                            <p:attrNameLst>
                                              <p:attrName>ppt_h</p:attrName>
                                            </p:attrNameLst>
                                          </p:cBhvr>
                                          <p:tavLst>
                                            <p:tav tm="0">
                                              <p:val>
                                                <p:fltVal val="0"/>
                                              </p:val>
                                            </p:tav>
                                            <p:tav tm="100000">
                                              <p:val>
                                                <p:strVal val="#ppt_h"/>
                                              </p:val>
                                            </p:tav>
                                          </p:tavLst>
                                        </p:anim>
                                      </p:childTnLst>
                                    </p:cTn>
                                  </p:par>
                                  <p:par>
                                    <p:cTn id="34" presetID="23" presetClass="entr" presetSubtype="16" fill="hold" grpId="0" nodeType="withEffect">
                                      <p:stCondLst>
                                        <p:cond delay="800"/>
                                      </p:stCondLst>
                                      <p:childTnLst>
                                        <p:set>
                                          <p:cBhvr>
                                            <p:cTn id="35" dur="1" fill="hold">
                                              <p:stCondLst>
                                                <p:cond delay="0"/>
                                              </p:stCondLst>
                                            </p:cTn>
                                            <p:tgtEl>
                                              <p:spTgt spid="6"/>
                                            </p:tgtEl>
                                            <p:attrNameLst>
                                              <p:attrName>style.visibility</p:attrName>
                                            </p:attrNameLst>
                                          </p:cBhvr>
                                          <p:to>
                                            <p:strVal val="visible"/>
                                          </p:to>
                                        </p:set>
                                        <p:anim calcmode="lin" valueType="num">
                                          <p:cBhvr>
                                            <p:cTn id="36" dur="250" fill="hold"/>
                                            <p:tgtEl>
                                              <p:spTgt spid="6"/>
                                            </p:tgtEl>
                                            <p:attrNameLst>
                                              <p:attrName>ppt_w</p:attrName>
                                            </p:attrNameLst>
                                          </p:cBhvr>
                                          <p:tavLst>
                                            <p:tav tm="0">
                                              <p:val>
                                                <p:fltVal val="0"/>
                                              </p:val>
                                            </p:tav>
                                            <p:tav tm="100000">
                                              <p:val>
                                                <p:strVal val="#ppt_w"/>
                                              </p:val>
                                            </p:tav>
                                          </p:tavLst>
                                        </p:anim>
                                        <p:anim calcmode="lin" valueType="num">
                                          <p:cBhvr>
                                            <p:cTn id="37" dur="250" fill="hold"/>
                                            <p:tgtEl>
                                              <p:spTgt spid="6"/>
                                            </p:tgtEl>
                                            <p:attrNameLst>
                                              <p:attrName>ppt_h</p:attrName>
                                            </p:attrNameLst>
                                          </p:cBhvr>
                                          <p:tavLst>
                                            <p:tav tm="0">
                                              <p:val>
                                                <p:fltVal val="0"/>
                                              </p:val>
                                            </p:tav>
                                            <p:tav tm="100000">
                                              <p:val>
                                                <p:strVal val="#ppt_h"/>
                                              </p:val>
                                            </p:tav>
                                          </p:tavLst>
                                        </p:anim>
                                      </p:childTnLst>
                                    </p:cTn>
                                  </p:par>
                                </p:childTnLst>
                              </p:cTn>
                            </p:par>
                            <p:par>
                              <p:cTn id="38" fill="hold">
                                <p:stCondLst>
                                  <p:cond delay="2550"/>
                                </p:stCondLst>
                                <p:childTnLst>
                                  <p:par>
                                    <p:cTn id="39" presetID="2" presetClass="entr" presetSubtype="2"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1+#ppt_w/2"/>
                                              </p:val>
                                            </p:tav>
                                            <p:tav tm="100000">
                                              <p:val>
                                                <p:strVal val="#ppt_x"/>
                                              </p:val>
                                            </p:tav>
                                          </p:tavLst>
                                        </p:anim>
                                        <p:anim calcmode="lin" valueType="num">
                                          <p:cBhvr additive="base">
                                            <p:cTn id="42" dur="500" fill="hold"/>
                                            <p:tgtEl>
                                              <p:spTgt spid="12"/>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500" fill="hold"/>
                                            <p:tgtEl>
                                              <p:spTgt spid="11"/>
                                            </p:tgtEl>
                                            <p:attrNameLst>
                                              <p:attrName>ppt_x</p:attrName>
                                            </p:attrNameLst>
                                          </p:cBhvr>
                                          <p:tavLst>
                                            <p:tav tm="0">
                                              <p:val>
                                                <p:strVal val="1+#ppt_w/2"/>
                                              </p:val>
                                            </p:tav>
                                            <p:tav tm="100000">
                                              <p:val>
                                                <p:strVal val="#ppt_x"/>
                                              </p:val>
                                            </p:tav>
                                          </p:tavLst>
                                        </p:anim>
                                        <p:anim calcmode="lin" valueType="num">
                                          <p:cBhvr additive="base">
                                            <p:cTn id="46" dur="500" fill="hold"/>
                                            <p:tgtEl>
                                              <p:spTgt spid="11"/>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1+#ppt_w/2"/>
                                              </p:val>
                                            </p:tav>
                                            <p:tav tm="100000">
                                              <p:val>
                                                <p:strVal val="#ppt_x"/>
                                              </p:val>
                                            </p:tav>
                                          </p:tavLst>
                                        </p:anim>
                                        <p:anim calcmode="lin" valueType="num">
                                          <p:cBhvr additive="base">
                                            <p:cTn id="50" dur="500" fill="hold"/>
                                            <p:tgtEl>
                                              <p:spTgt spid="10"/>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500" fill="hold"/>
                                            <p:tgtEl>
                                              <p:spTgt spid="9"/>
                                            </p:tgtEl>
                                            <p:attrNameLst>
                                              <p:attrName>ppt_x</p:attrName>
                                            </p:attrNameLst>
                                          </p:cBhvr>
                                          <p:tavLst>
                                            <p:tav tm="0">
                                              <p:val>
                                                <p:strVal val="1+#ppt_w/2"/>
                                              </p:val>
                                            </p:tav>
                                            <p:tav tm="100000">
                                              <p:val>
                                                <p:strVal val="#ppt_x"/>
                                              </p:val>
                                            </p:tav>
                                          </p:tavLst>
                                        </p:anim>
                                        <p:anim calcmode="lin" valueType="num">
                                          <p:cBhvr additive="base">
                                            <p:cTn id="54" dur="500" fill="hold"/>
                                            <p:tgtEl>
                                              <p:spTgt spid="9"/>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additive="base">
                                            <p:cTn id="57" dur="500" fill="hold"/>
                                            <p:tgtEl>
                                              <p:spTgt spid="8"/>
                                            </p:tgtEl>
                                            <p:attrNameLst>
                                              <p:attrName>ppt_x</p:attrName>
                                            </p:attrNameLst>
                                          </p:cBhvr>
                                          <p:tavLst>
                                            <p:tav tm="0">
                                              <p:val>
                                                <p:strVal val="1+#ppt_w/2"/>
                                              </p:val>
                                            </p:tav>
                                            <p:tav tm="100000">
                                              <p:val>
                                                <p:strVal val="#ppt_x"/>
                                              </p:val>
                                            </p:tav>
                                          </p:tavLst>
                                        </p:anim>
                                        <p:anim calcmode="lin" valueType="num">
                                          <p:cBhvr additive="base">
                                            <p:cTn id="58" dur="500" fill="hold"/>
                                            <p:tgtEl>
                                              <p:spTgt spid="8"/>
                                            </p:tgtEl>
                                            <p:attrNameLst>
                                              <p:attrName>ppt_y</p:attrName>
                                            </p:attrNameLst>
                                          </p:cBhvr>
                                          <p:tavLst>
                                            <p:tav tm="0">
                                              <p:val>
                                                <p:strVal val="#ppt_y"/>
                                              </p:val>
                                            </p:tav>
                                            <p:tav tm="100000">
                                              <p:val>
                                                <p:strVal val="#ppt_y"/>
                                              </p:val>
                                            </p:tav>
                                          </p:tavLst>
                                        </p:anim>
                                      </p:childTnLst>
                                    </p:cTn>
                                  </p:par>
                                </p:childTnLst>
                              </p:cTn>
                            </p:par>
                            <p:par>
                              <p:cTn id="59" fill="hold">
                                <p:stCondLst>
                                  <p:cond delay="3050"/>
                                </p:stCondLst>
                                <p:childTnLst>
                                  <p:par>
                                    <p:cTn id="60" presetID="42" presetClass="entr" presetSubtype="0" fill="hold" grpId="0" nodeType="afterEffect">
                                      <p:stCondLst>
                                        <p:cond delay="0"/>
                                      </p:stCondLst>
                                      <p:childTnLst>
                                        <p:set>
                                          <p:cBhvr>
                                            <p:cTn id="61" dur="1" fill="hold">
                                              <p:stCondLst>
                                                <p:cond delay="0"/>
                                              </p:stCondLst>
                                            </p:cTn>
                                            <p:tgtEl>
                                              <p:spTgt spid="7"/>
                                            </p:tgtEl>
                                            <p:attrNameLst>
                                              <p:attrName>style.visibility</p:attrName>
                                            </p:attrNameLst>
                                          </p:cBhvr>
                                          <p:to>
                                            <p:strVal val="visible"/>
                                          </p:to>
                                        </p:set>
                                        <p:animEffect transition="in" filter="fade">
                                          <p:cBhvr>
                                            <p:cTn id="62" dur="250"/>
                                            <p:tgtEl>
                                              <p:spTgt spid="7"/>
                                            </p:tgtEl>
                                          </p:cBhvr>
                                        </p:animEffect>
                                        <p:anim calcmode="lin" valueType="num">
                                          <p:cBhvr>
                                            <p:cTn id="63" dur="250" fill="hold"/>
                                            <p:tgtEl>
                                              <p:spTgt spid="7"/>
                                            </p:tgtEl>
                                            <p:attrNameLst>
                                              <p:attrName>ppt_x</p:attrName>
                                            </p:attrNameLst>
                                          </p:cBhvr>
                                          <p:tavLst>
                                            <p:tav tm="0">
                                              <p:val>
                                                <p:strVal val="#ppt_x"/>
                                              </p:val>
                                            </p:tav>
                                            <p:tav tm="100000">
                                              <p:val>
                                                <p:strVal val="#ppt_x"/>
                                              </p:val>
                                            </p:tav>
                                          </p:tavLst>
                                        </p:anim>
                                        <p:anim calcmode="lin" valueType="num">
                                          <p:cBhvr>
                                            <p:cTn id="64" dur="250" fill="hold"/>
                                            <p:tgtEl>
                                              <p:spTgt spid="7"/>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5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250"/>
                                            <p:tgtEl>
                                              <p:spTgt spid="16"/>
                                            </p:tgtEl>
                                          </p:cBhvr>
                                        </p:animEffect>
                                        <p:anim calcmode="lin" valueType="num">
                                          <p:cBhvr>
                                            <p:cTn id="68" dur="250" fill="hold"/>
                                            <p:tgtEl>
                                              <p:spTgt spid="16"/>
                                            </p:tgtEl>
                                            <p:attrNameLst>
                                              <p:attrName>ppt_x</p:attrName>
                                            </p:attrNameLst>
                                          </p:cBhvr>
                                          <p:tavLst>
                                            <p:tav tm="0">
                                              <p:val>
                                                <p:strVal val="#ppt_x"/>
                                              </p:val>
                                            </p:tav>
                                            <p:tav tm="100000">
                                              <p:val>
                                                <p:strVal val="#ppt_x"/>
                                              </p:val>
                                            </p:tav>
                                          </p:tavLst>
                                        </p:anim>
                                        <p:anim calcmode="lin" valueType="num">
                                          <p:cBhvr>
                                            <p:cTn id="69" dur="250" fill="hold"/>
                                            <p:tgtEl>
                                              <p:spTgt spid="16"/>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500"/>
                                      </p:stCondLst>
                                      <p:childTnLst>
                                        <p:set>
                                          <p:cBhvr>
                                            <p:cTn id="71" dur="1" fill="hold">
                                              <p:stCondLst>
                                                <p:cond delay="0"/>
                                              </p:stCondLst>
                                            </p:cTn>
                                            <p:tgtEl>
                                              <p:spTgt spid="17"/>
                                            </p:tgtEl>
                                            <p:attrNameLst>
                                              <p:attrName>style.visibility</p:attrName>
                                            </p:attrNameLst>
                                          </p:cBhvr>
                                          <p:to>
                                            <p:strVal val="visible"/>
                                          </p:to>
                                        </p:set>
                                        <p:animEffect transition="in" filter="fade">
                                          <p:cBhvr>
                                            <p:cTn id="72" dur="250"/>
                                            <p:tgtEl>
                                              <p:spTgt spid="17"/>
                                            </p:tgtEl>
                                          </p:cBhvr>
                                        </p:animEffect>
                                        <p:anim calcmode="lin" valueType="num">
                                          <p:cBhvr>
                                            <p:cTn id="73" dur="250" fill="hold"/>
                                            <p:tgtEl>
                                              <p:spTgt spid="17"/>
                                            </p:tgtEl>
                                            <p:attrNameLst>
                                              <p:attrName>ppt_x</p:attrName>
                                            </p:attrNameLst>
                                          </p:cBhvr>
                                          <p:tavLst>
                                            <p:tav tm="0">
                                              <p:val>
                                                <p:strVal val="#ppt_x"/>
                                              </p:val>
                                            </p:tav>
                                            <p:tav tm="100000">
                                              <p:val>
                                                <p:strVal val="#ppt_x"/>
                                              </p:val>
                                            </p:tav>
                                          </p:tavLst>
                                        </p:anim>
                                        <p:anim calcmode="lin" valueType="num">
                                          <p:cBhvr>
                                            <p:cTn id="74" dur="250" fill="hold"/>
                                            <p:tgtEl>
                                              <p:spTgt spid="17"/>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750"/>
                                      </p:stCondLst>
                                      <p:childTnLst>
                                        <p:set>
                                          <p:cBhvr>
                                            <p:cTn id="76" dur="1" fill="hold">
                                              <p:stCondLst>
                                                <p:cond delay="0"/>
                                              </p:stCondLst>
                                            </p:cTn>
                                            <p:tgtEl>
                                              <p:spTgt spid="18"/>
                                            </p:tgtEl>
                                            <p:attrNameLst>
                                              <p:attrName>style.visibility</p:attrName>
                                            </p:attrNameLst>
                                          </p:cBhvr>
                                          <p:to>
                                            <p:strVal val="visible"/>
                                          </p:to>
                                        </p:set>
                                        <p:animEffect transition="in" filter="fade">
                                          <p:cBhvr>
                                            <p:cTn id="77" dur="250"/>
                                            <p:tgtEl>
                                              <p:spTgt spid="18"/>
                                            </p:tgtEl>
                                          </p:cBhvr>
                                        </p:animEffect>
                                        <p:anim calcmode="lin" valueType="num">
                                          <p:cBhvr>
                                            <p:cTn id="78" dur="250" fill="hold"/>
                                            <p:tgtEl>
                                              <p:spTgt spid="18"/>
                                            </p:tgtEl>
                                            <p:attrNameLst>
                                              <p:attrName>ppt_x</p:attrName>
                                            </p:attrNameLst>
                                          </p:cBhvr>
                                          <p:tavLst>
                                            <p:tav tm="0">
                                              <p:val>
                                                <p:strVal val="#ppt_x"/>
                                              </p:val>
                                            </p:tav>
                                            <p:tav tm="100000">
                                              <p:val>
                                                <p:strVal val="#ppt_x"/>
                                              </p:val>
                                            </p:tav>
                                          </p:tavLst>
                                        </p:anim>
                                        <p:anim calcmode="lin" valueType="num">
                                          <p:cBhvr>
                                            <p:cTn id="79" dur="250" fill="hold"/>
                                            <p:tgtEl>
                                              <p:spTgt spid="18"/>
                                            </p:tgtEl>
                                            <p:attrNameLst>
                                              <p:attrName>ppt_y</p:attrName>
                                            </p:attrNameLst>
                                          </p:cBhvr>
                                          <p:tavLst>
                                            <p:tav tm="0">
                                              <p:val>
                                                <p:strVal val="#ppt_y+.1"/>
                                              </p:val>
                                            </p:tav>
                                            <p:tav tm="100000">
                                              <p:val>
                                                <p:strVal val="#ppt_y"/>
                                              </p:val>
                                            </p:tav>
                                          </p:tavLst>
                                        </p:anim>
                                      </p:childTnLst>
                                    </p:cTn>
                                  </p:par>
                                </p:childTnLst>
                              </p:cTn>
                            </p:par>
                            <p:par>
                              <p:cTn id="80" fill="hold">
                                <p:stCondLst>
                                  <p:cond delay="4050"/>
                                </p:stCondLst>
                                <p:childTnLst>
                                  <p:par>
                                    <p:cTn id="81" presetID="22" presetClass="entr" presetSubtype="4" fill="hold" grpId="0" nodeType="afterEffect">
                                      <p:stCondLst>
                                        <p:cond delay="0"/>
                                      </p:stCondLst>
                                      <p:childTnLst>
                                        <p:set>
                                          <p:cBhvr>
                                            <p:cTn id="82" dur="1" fill="hold">
                                              <p:stCondLst>
                                                <p:cond delay="0"/>
                                              </p:stCondLst>
                                            </p:cTn>
                                            <p:tgtEl>
                                              <p:spTgt spid="13"/>
                                            </p:tgtEl>
                                            <p:attrNameLst>
                                              <p:attrName>style.visibility</p:attrName>
                                            </p:attrNameLst>
                                          </p:cBhvr>
                                          <p:to>
                                            <p:strVal val="visible"/>
                                          </p:to>
                                        </p:set>
                                        <p:animEffect transition="in" filter="wipe(down)">
                                          <p:cBhvr>
                                            <p:cTn id="83" dur="500"/>
                                            <p:tgtEl>
                                              <p:spTgt spid="13"/>
                                            </p:tgtEl>
                                          </p:cBhvr>
                                        </p:animEffect>
                                      </p:childTnLst>
                                    </p:cTn>
                                  </p:par>
                                  <p:par>
                                    <p:cTn id="84" presetID="22" presetClass="entr" presetSubtype="4" fill="hold" grpId="0" nodeType="withEffect">
                                      <p:stCondLst>
                                        <p:cond delay="0"/>
                                      </p:stCondLst>
                                      <p:childTnLst>
                                        <p:set>
                                          <p:cBhvr>
                                            <p:cTn id="85" dur="1" fill="hold">
                                              <p:stCondLst>
                                                <p:cond delay="0"/>
                                              </p:stCondLst>
                                            </p:cTn>
                                            <p:tgtEl>
                                              <p:spTgt spid="14"/>
                                            </p:tgtEl>
                                            <p:attrNameLst>
                                              <p:attrName>style.visibility</p:attrName>
                                            </p:attrNameLst>
                                          </p:cBhvr>
                                          <p:to>
                                            <p:strVal val="visible"/>
                                          </p:to>
                                        </p:set>
                                        <p:animEffect transition="in" filter="wipe(down)">
                                          <p:cBhvr>
                                            <p:cTn id="86" dur="500"/>
                                            <p:tgtEl>
                                              <p:spTgt spid="14"/>
                                            </p:tgtEl>
                                          </p:cBhvr>
                                        </p:animEffect>
                                      </p:childTnLst>
                                    </p:cTn>
                                  </p:par>
                                  <p:par>
                                    <p:cTn id="87" presetID="22" presetClass="entr" presetSubtype="4" fill="hold" grpId="0" nodeType="withEffect">
                                      <p:stCondLst>
                                        <p:cond delay="0"/>
                                      </p:stCondLst>
                                      <p:childTnLst>
                                        <p:set>
                                          <p:cBhvr>
                                            <p:cTn id="88" dur="1" fill="hold">
                                              <p:stCondLst>
                                                <p:cond delay="0"/>
                                              </p:stCondLst>
                                            </p:cTn>
                                            <p:tgtEl>
                                              <p:spTgt spid="15"/>
                                            </p:tgtEl>
                                            <p:attrNameLst>
                                              <p:attrName>style.visibility</p:attrName>
                                            </p:attrNameLst>
                                          </p:cBhvr>
                                          <p:to>
                                            <p:strVal val="visible"/>
                                          </p:to>
                                        </p:set>
                                        <p:animEffect transition="in" filter="wipe(down)">
                                          <p:cBhvr>
                                            <p:cTn id="89" dur="500"/>
                                            <p:tgtEl>
                                              <p:spTgt spid="15"/>
                                            </p:tgtEl>
                                          </p:cBhvr>
                                        </p:animEffect>
                                      </p:childTnLst>
                                    </p:cTn>
                                  </p:par>
                                </p:childTnLst>
                              </p:cTn>
                            </p:par>
                            <p:par>
                              <p:cTn id="90" fill="hold">
                                <p:stCondLst>
                                  <p:cond delay="4550"/>
                                </p:stCondLst>
                                <p:childTnLst>
                                  <p:par>
                                    <p:cTn id="91" presetID="2" presetClass="entr" presetSubtype="8" fill="hold" grpId="0" nodeType="afterEffect">
                                      <p:stCondLst>
                                        <p:cond delay="0"/>
                                      </p:stCondLst>
                                      <p:childTnLst>
                                        <p:set>
                                          <p:cBhvr>
                                            <p:cTn id="92" dur="1" fill="hold">
                                              <p:stCondLst>
                                                <p:cond delay="0"/>
                                              </p:stCondLst>
                                            </p:cTn>
                                            <p:tgtEl>
                                              <p:spTgt spid="20"/>
                                            </p:tgtEl>
                                            <p:attrNameLst>
                                              <p:attrName>style.visibility</p:attrName>
                                            </p:attrNameLst>
                                          </p:cBhvr>
                                          <p:to>
                                            <p:strVal val="visible"/>
                                          </p:to>
                                        </p:set>
                                        <p:anim calcmode="lin" valueType="num">
                                          <p:cBhvr additive="base">
                                            <p:cTn id="93" dur="500" fill="hold"/>
                                            <p:tgtEl>
                                              <p:spTgt spid="20"/>
                                            </p:tgtEl>
                                            <p:attrNameLst>
                                              <p:attrName>ppt_x</p:attrName>
                                            </p:attrNameLst>
                                          </p:cBhvr>
                                          <p:tavLst>
                                            <p:tav tm="0">
                                              <p:val>
                                                <p:strVal val="0-#ppt_w/2"/>
                                              </p:val>
                                            </p:tav>
                                            <p:tav tm="100000">
                                              <p:val>
                                                <p:strVal val="#ppt_x"/>
                                              </p:val>
                                            </p:tav>
                                          </p:tavLst>
                                        </p:anim>
                                        <p:anim calcmode="lin" valueType="num">
                                          <p:cBhvr additive="base">
                                            <p:cTn id="94" dur="500" fill="hold"/>
                                            <p:tgtEl>
                                              <p:spTgt spid="20"/>
                                            </p:tgtEl>
                                            <p:attrNameLst>
                                              <p:attrName>ppt_y</p:attrName>
                                            </p:attrNameLst>
                                          </p:cBhvr>
                                          <p:tavLst>
                                            <p:tav tm="0">
                                              <p:val>
                                                <p:strVal val="#ppt_y"/>
                                              </p:val>
                                            </p:tav>
                                            <p:tav tm="100000">
                                              <p:val>
                                                <p:strVal val="#ppt_y"/>
                                              </p:val>
                                            </p:tav>
                                          </p:tavLst>
                                        </p:anim>
                                      </p:childTnLst>
                                    </p:cTn>
                                  </p:par>
                                </p:childTnLst>
                              </p:cTn>
                            </p:par>
                            <p:par>
                              <p:cTn id="95" fill="hold">
                                <p:stCondLst>
                                  <p:cond delay="5050"/>
                                </p:stCondLst>
                                <p:childTnLst>
                                  <p:par>
                                    <p:cTn id="96" presetID="2" presetClass="entr" presetSubtype="1" fill="hold" grpId="0" nodeType="afterEffect">
                                      <p:stCondLst>
                                        <p:cond delay="0"/>
                                      </p:stCondLst>
                                      <p:childTnLst>
                                        <p:set>
                                          <p:cBhvr>
                                            <p:cTn id="97" dur="1" fill="hold">
                                              <p:stCondLst>
                                                <p:cond delay="0"/>
                                              </p:stCondLst>
                                            </p:cTn>
                                            <p:tgtEl>
                                              <p:spTgt spid="19"/>
                                            </p:tgtEl>
                                            <p:attrNameLst>
                                              <p:attrName>style.visibility</p:attrName>
                                            </p:attrNameLst>
                                          </p:cBhvr>
                                          <p:to>
                                            <p:strVal val="visible"/>
                                          </p:to>
                                        </p:set>
                                        <p:anim calcmode="lin" valueType="num">
                                          <p:cBhvr additive="base">
                                            <p:cTn id="98" dur="500" fill="hold"/>
                                            <p:tgtEl>
                                              <p:spTgt spid="19"/>
                                            </p:tgtEl>
                                            <p:attrNameLst>
                                              <p:attrName>ppt_x</p:attrName>
                                            </p:attrNameLst>
                                          </p:cBhvr>
                                          <p:tavLst>
                                            <p:tav tm="0">
                                              <p:val>
                                                <p:strVal val="#ppt_x"/>
                                              </p:val>
                                            </p:tav>
                                            <p:tav tm="100000">
                                              <p:val>
                                                <p:strVal val="#ppt_x"/>
                                              </p:val>
                                            </p:tav>
                                          </p:tavLst>
                                        </p:anim>
                                        <p:anim calcmode="lin" valueType="num">
                                          <p:cBhvr additive="base">
                                            <p:cTn id="99"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P spid="9" grpId="0"/>
          <p:bldP spid="10" grpId="0"/>
          <p:bldP spid="11" grpId="0"/>
          <p:bldP spid="12" grpId="0"/>
          <p:bldP spid="13" grpId="0" animBg="1"/>
          <p:bldP spid="14" grpId="0" animBg="1"/>
          <p:bldP spid="15" grpId="0" animBg="1"/>
          <p:bldP spid="16" grpId="0"/>
          <p:bldP spid="17" grpId="0"/>
          <p:bldP spid="18" grpId="0"/>
          <p:bldP spid="19" grpId="0"/>
          <p:bldP spid="20" grpId="0"/>
          <p:bldP spid="22" grpId="0" animBg="1"/>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left)">
                                          <p:cBhvr>
                                            <p:cTn id="11" dur="500"/>
                                            <p:tgtEl>
                                              <p:spTgt spid="23"/>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3" presetClass="entr" presetSubtype="16"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250" fill="hold"/>
                                            <p:tgtEl>
                                              <p:spTgt spid="2"/>
                                            </p:tgtEl>
                                            <p:attrNameLst>
                                              <p:attrName>ppt_w</p:attrName>
                                            </p:attrNameLst>
                                          </p:cBhvr>
                                          <p:tavLst>
                                            <p:tav tm="0">
                                              <p:val>
                                                <p:fltVal val="0"/>
                                              </p:val>
                                            </p:tav>
                                            <p:tav tm="100000">
                                              <p:val>
                                                <p:strVal val="#ppt_w"/>
                                              </p:val>
                                            </p:tav>
                                          </p:tavLst>
                                        </p:anim>
                                        <p:anim calcmode="lin" valueType="num">
                                          <p:cBhvr>
                                            <p:cTn id="21" dur="250" fill="hold"/>
                                            <p:tgtEl>
                                              <p:spTgt spid="2"/>
                                            </p:tgtEl>
                                            <p:attrNameLst>
                                              <p:attrName>ppt_h</p:attrName>
                                            </p:attrNameLst>
                                          </p:cBhvr>
                                          <p:tavLst>
                                            <p:tav tm="0">
                                              <p:val>
                                                <p:fltVal val="0"/>
                                              </p:val>
                                            </p:tav>
                                            <p:tav tm="100000">
                                              <p:val>
                                                <p:strVal val="#ppt_h"/>
                                              </p:val>
                                            </p:tav>
                                          </p:tavLst>
                                        </p:anim>
                                      </p:childTnLst>
                                    </p:cTn>
                                  </p:par>
                                  <p:par>
                                    <p:cTn id="22" presetID="23" presetClass="entr" presetSubtype="16" fill="hold" grpId="0" nodeType="withEffect">
                                      <p:stCondLst>
                                        <p:cond delay="200"/>
                                      </p:stCondLst>
                                      <p:childTnLst>
                                        <p:set>
                                          <p:cBhvr>
                                            <p:cTn id="23" dur="1" fill="hold">
                                              <p:stCondLst>
                                                <p:cond delay="0"/>
                                              </p:stCondLst>
                                            </p:cTn>
                                            <p:tgtEl>
                                              <p:spTgt spid="3"/>
                                            </p:tgtEl>
                                            <p:attrNameLst>
                                              <p:attrName>style.visibility</p:attrName>
                                            </p:attrNameLst>
                                          </p:cBhvr>
                                          <p:to>
                                            <p:strVal val="visible"/>
                                          </p:to>
                                        </p:set>
                                        <p:anim calcmode="lin" valueType="num">
                                          <p:cBhvr>
                                            <p:cTn id="24" dur="250" fill="hold"/>
                                            <p:tgtEl>
                                              <p:spTgt spid="3"/>
                                            </p:tgtEl>
                                            <p:attrNameLst>
                                              <p:attrName>ppt_w</p:attrName>
                                            </p:attrNameLst>
                                          </p:cBhvr>
                                          <p:tavLst>
                                            <p:tav tm="0">
                                              <p:val>
                                                <p:fltVal val="0"/>
                                              </p:val>
                                            </p:tav>
                                            <p:tav tm="100000">
                                              <p:val>
                                                <p:strVal val="#ppt_w"/>
                                              </p:val>
                                            </p:tav>
                                          </p:tavLst>
                                        </p:anim>
                                        <p:anim calcmode="lin" valueType="num">
                                          <p:cBhvr>
                                            <p:cTn id="25" dur="250" fill="hold"/>
                                            <p:tgtEl>
                                              <p:spTgt spid="3"/>
                                            </p:tgtEl>
                                            <p:attrNameLst>
                                              <p:attrName>ppt_h</p:attrName>
                                            </p:attrNameLst>
                                          </p:cBhvr>
                                          <p:tavLst>
                                            <p:tav tm="0">
                                              <p:val>
                                                <p:fltVal val="0"/>
                                              </p:val>
                                            </p:tav>
                                            <p:tav tm="100000">
                                              <p:val>
                                                <p:strVal val="#ppt_h"/>
                                              </p:val>
                                            </p:tav>
                                          </p:tavLst>
                                        </p:anim>
                                      </p:childTnLst>
                                    </p:cTn>
                                  </p:par>
                                  <p:par>
                                    <p:cTn id="26" presetID="23" presetClass="entr" presetSubtype="16" fill="hold" grpId="0" nodeType="withEffect">
                                      <p:stCondLst>
                                        <p:cond delay="400"/>
                                      </p:stCondLst>
                                      <p:childTnLst>
                                        <p:set>
                                          <p:cBhvr>
                                            <p:cTn id="27" dur="1" fill="hold">
                                              <p:stCondLst>
                                                <p:cond delay="0"/>
                                              </p:stCondLst>
                                            </p:cTn>
                                            <p:tgtEl>
                                              <p:spTgt spid="4"/>
                                            </p:tgtEl>
                                            <p:attrNameLst>
                                              <p:attrName>style.visibility</p:attrName>
                                            </p:attrNameLst>
                                          </p:cBhvr>
                                          <p:to>
                                            <p:strVal val="visible"/>
                                          </p:to>
                                        </p:set>
                                        <p:anim calcmode="lin" valueType="num">
                                          <p:cBhvr>
                                            <p:cTn id="28" dur="250" fill="hold"/>
                                            <p:tgtEl>
                                              <p:spTgt spid="4"/>
                                            </p:tgtEl>
                                            <p:attrNameLst>
                                              <p:attrName>ppt_w</p:attrName>
                                            </p:attrNameLst>
                                          </p:cBhvr>
                                          <p:tavLst>
                                            <p:tav tm="0">
                                              <p:val>
                                                <p:fltVal val="0"/>
                                              </p:val>
                                            </p:tav>
                                            <p:tav tm="100000">
                                              <p:val>
                                                <p:strVal val="#ppt_w"/>
                                              </p:val>
                                            </p:tav>
                                          </p:tavLst>
                                        </p:anim>
                                        <p:anim calcmode="lin" valueType="num">
                                          <p:cBhvr>
                                            <p:cTn id="29" dur="250" fill="hold"/>
                                            <p:tgtEl>
                                              <p:spTgt spid="4"/>
                                            </p:tgtEl>
                                            <p:attrNameLst>
                                              <p:attrName>ppt_h</p:attrName>
                                            </p:attrNameLst>
                                          </p:cBhvr>
                                          <p:tavLst>
                                            <p:tav tm="0">
                                              <p:val>
                                                <p:fltVal val="0"/>
                                              </p:val>
                                            </p:tav>
                                            <p:tav tm="100000">
                                              <p:val>
                                                <p:strVal val="#ppt_h"/>
                                              </p:val>
                                            </p:tav>
                                          </p:tavLst>
                                        </p:anim>
                                      </p:childTnLst>
                                    </p:cTn>
                                  </p:par>
                                  <p:par>
                                    <p:cTn id="30" presetID="23" presetClass="entr" presetSubtype="16" fill="hold" grpId="0" nodeType="withEffect">
                                      <p:stCondLst>
                                        <p:cond delay="600"/>
                                      </p:stCondLst>
                                      <p:childTnLst>
                                        <p:set>
                                          <p:cBhvr>
                                            <p:cTn id="31" dur="1" fill="hold">
                                              <p:stCondLst>
                                                <p:cond delay="0"/>
                                              </p:stCondLst>
                                            </p:cTn>
                                            <p:tgtEl>
                                              <p:spTgt spid="5"/>
                                            </p:tgtEl>
                                            <p:attrNameLst>
                                              <p:attrName>style.visibility</p:attrName>
                                            </p:attrNameLst>
                                          </p:cBhvr>
                                          <p:to>
                                            <p:strVal val="visible"/>
                                          </p:to>
                                        </p:set>
                                        <p:anim calcmode="lin" valueType="num">
                                          <p:cBhvr>
                                            <p:cTn id="32" dur="250" fill="hold"/>
                                            <p:tgtEl>
                                              <p:spTgt spid="5"/>
                                            </p:tgtEl>
                                            <p:attrNameLst>
                                              <p:attrName>ppt_w</p:attrName>
                                            </p:attrNameLst>
                                          </p:cBhvr>
                                          <p:tavLst>
                                            <p:tav tm="0">
                                              <p:val>
                                                <p:fltVal val="0"/>
                                              </p:val>
                                            </p:tav>
                                            <p:tav tm="100000">
                                              <p:val>
                                                <p:strVal val="#ppt_w"/>
                                              </p:val>
                                            </p:tav>
                                          </p:tavLst>
                                        </p:anim>
                                        <p:anim calcmode="lin" valueType="num">
                                          <p:cBhvr>
                                            <p:cTn id="33" dur="250" fill="hold"/>
                                            <p:tgtEl>
                                              <p:spTgt spid="5"/>
                                            </p:tgtEl>
                                            <p:attrNameLst>
                                              <p:attrName>ppt_h</p:attrName>
                                            </p:attrNameLst>
                                          </p:cBhvr>
                                          <p:tavLst>
                                            <p:tav tm="0">
                                              <p:val>
                                                <p:fltVal val="0"/>
                                              </p:val>
                                            </p:tav>
                                            <p:tav tm="100000">
                                              <p:val>
                                                <p:strVal val="#ppt_h"/>
                                              </p:val>
                                            </p:tav>
                                          </p:tavLst>
                                        </p:anim>
                                      </p:childTnLst>
                                    </p:cTn>
                                  </p:par>
                                  <p:par>
                                    <p:cTn id="34" presetID="23" presetClass="entr" presetSubtype="16" fill="hold" grpId="0" nodeType="withEffect">
                                      <p:stCondLst>
                                        <p:cond delay="800"/>
                                      </p:stCondLst>
                                      <p:childTnLst>
                                        <p:set>
                                          <p:cBhvr>
                                            <p:cTn id="35" dur="1" fill="hold">
                                              <p:stCondLst>
                                                <p:cond delay="0"/>
                                              </p:stCondLst>
                                            </p:cTn>
                                            <p:tgtEl>
                                              <p:spTgt spid="6"/>
                                            </p:tgtEl>
                                            <p:attrNameLst>
                                              <p:attrName>style.visibility</p:attrName>
                                            </p:attrNameLst>
                                          </p:cBhvr>
                                          <p:to>
                                            <p:strVal val="visible"/>
                                          </p:to>
                                        </p:set>
                                        <p:anim calcmode="lin" valueType="num">
                                          <p:cBhvr>
                                            <p:cTn id="36" dur="250" fill="hold"/>
                                            <p:tgtEl>
                                              <p:spTgt spid="6"/>
                                            </p:tgtEl>
                                            <p:attrNameLst>
                                              <p:attrName>ppt_w</p:attrName>
                                            </p:attrNameLst>
                                          </p:cBhvr>
                                          <p:tavLst>
                                            <p:tav tm="0">
                                              <p:val>
                                                <p:fltVal val="0"/>
                                              </p:val>
                                            </p:tav>
                                            <p:tav tm="100000">
                                              <p:val>
                                                <p:strVal val="#ppt_w"/>
                                              </p:val>
                                            </p:tav>
                                          </p:tavLst>
                                        </p:anim>
                                        <p:anim calcmode="lin" valueType="num">
                                          <p:cBhvr>
                                            <p:cTn id="37" dur="250" fill="hold"/>
                                            <p:tgtEl>
                                              <p:spTgt spid="6"/>
                                            </p:tgtEl>
                                            <p:attrNameLst>
                                              <p:attrName>ppt_h</p:attrName>
                                            </p:attrNameLst>
                                          </p:cBhvr>
                                          <p:tavLst>
                                            <p:tav tm="0">
                                              <p:val>
                                                <p:fltVal val="0"/>
                                              </p:val>
                                            </p:tav>
                                            <p:tav tm="100000">
                                              <p:val>
                                                <p:strVal val="#ppt_h"/>
                                              </p:val>
                                            </p:tav>
                                          </p:tavLst>
                                        </p:anim>
                                      </p:childTnLst>
                                    </p:cTn>
                                  </p:par>
                                </p:childTnLst>
                              </p:cTn>
                            </p:par>
                            <p:par>
                              <p:cTn id="38" fill="hold">
                                <p:stCondLst>
                                  <p:cond delay="2550"/>
                                </p:stCondLst>
                                <p:childTnLst>
                                  <p:par>
                                    <p:cTn id="39" presetID="2" presetClass="entr" presetSubtype="2"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1+#ppt_w/2"/>
                                              </p:val>
                                            </p:tav>
                                            <p:tav tm="100000">
                                              <p:val>
                                                <p:strVal val="#ppt_x"/>
                                              </p:val>
                                            </p:tav>
                                          </p:tavLst>
                                        </p:anim>
                                        <p:anim calcmode="lin" valueType="num">
                                          <p:cBhvr additive="base">
                                            <p:cTn id="42" dur="500" fill="hold"/>
                                            <p:tgtEl>
                                              <p:spTgt spid="12"/>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500" fill="hold"/>
                                            <p:tgtEl>
                                              <p:spTgt spid="11"/>
                                            </p:tgtEl>
                                            <p:attrNameLst>
                                              <p:attrName>ppt_x</p:attrName>
                                            </p:attrNameLst>
                                          </p:cBhvr>
                                          <p:tavLst>
                                            <p:tav tm="0">
                                              <p:val>
                                                <p:strVal val="1+#ppt_w/2"/>
                                              </p:val>
                                            </p:tav>
                                            <p:tav tm="100000">
                                              <p:val>
                                                <p:strVal val="#ppt_x"/>
                                              </p:val>
                                            </p:tav>
                                          </p:tavLst>
                                        </p:anim>
                                        <p:anim calcmode="lin" valueType="num">
                                          <p:cBhvr additive="base">
                                            <p:cTn id="46" dur="500" fill="hold"/>
                                            <p:tgtEl>
                                              <p:spTgt spid="11"/>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1+#ppt_w/2"/>
                                              </p:val>
                                            </p:tav>
                                            <p:tav tm="100000">
                                              <p:val>
                                                <p:strVal val="#ppt_x"/>
                                              </p:val>
                                            </p:tav>
                                          </p:tavLst>
                                        </p:anim>
                                        <p:anim calcmode="lin" valueType="num">
                                          <p:cBhvr additive="base">
                                            <p:cTn id="50" dur="500" fill="hold"/>
                                            <p:tgtEl>
                                              <p:spTgt spid="10"/>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500" fill="hold"/>
                                            <p:tgtEl>
                                              <p:spTgt spid="9"/>
                                            </p:tgtEl>
                                            <p:attrNameLst>
                                              <p:attrName>ppt_x</p:attrName>
                                            </p:attrNameLst>
                                          </p:cBhvr>
                                          <p:tavLst>
                                            <p:tav tm="0">
                                              <p:val>
                                                <p:strVal val="1+#ppt_w/2"/>
                                              </p:val>
                                            </p:tav>
                                            <p:tav tm="100000">
                                              <p:val>
                                                <p:strVal val="#ppt_x"/>
                                              </p:val>
                                            </p:tav>
                                          </p:tavLst>
                                        </p:anim>
                                        <p:anim calcmode="lin" valueType="num">
                                          <p:cBhvr additive="base">
                                            <p:cTn id="54" dur="500" fill="hold"/>
                                            <p:tgtEl>
                                              <p:spTgt spid="9"/>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additive="base">
                                            <p:cTn id="57" dur="500" fill="hold"/>
                                            <p:tgtEl>
                                              <p:spTgt spid="8"/>
                                            </p:tgtEl>
                                            <p:attrNameLst>
                                              <p:attrName>ppt_x</p:attrName>
                                            </p:attrNameLst>
                                          </p:cBhvr>
                                          <p:tavLst>
                                            <p:tav tm="0">
                                              <p:val>
                                                <p:strVal val="1+#ppt_w/2"/>
                                              </p:val>
                                            </p:tav>
                                            <p:tav tm="100000">
                                              <p:val>
                                                <p:strVal val="#ppt_x"/>
                                              </p:val>
                                            </p:tav>
                                          </p:tavLst>
                                        </p:anim>
                                        <p:anim calcmode="lin" valueType="num">
                                          <p:cBhvr additive="base">
                                            <p:cTn id="58" dur="500" fill="hold"/>
                                            <p:tgtEl>
                                              <p:spTgt spid="8"/>
                                            </p:tgtEl>
                                            <p:attrNameLst>
                                              <p:attrName>ppt_y</p:attrName>
                                            </p:attrNameLst>
                                          </p:cBhvr>
                                          <p:tavLst>
                                            <p:tav tm="0">
                                              <p:val>
                                                <p:strVal val="#ppt_y"/>
                                              </p:val>
                                            </p:tav>
                                            <p:tav tm="100000">
                                              <p:val>
                                                <p:strVal val="#ppt_y"/>
                                              </p:val>
                                            </p:tav>
                                          </p:tavLst>
                                        </p:anim>
                                      </p:childTnLst>
                                    </p:cTn>
                                  </p:par>
                                </p:childTnLst>
                              </p:cTn>
                            </p:par>
                            <p:par>
                              <p:cTn id="59" fill="hold">
                                <p:stCondLst>
                                  <p:cond delay="3050"/>
                                </p:stCondLst>
                                <p:childTnLst>
                                  <p:par>
                                    <p:cTn id="60" presetID="42" presetClass="entr" presetSubtype="0" fill="hold" grpId="0" nodeType="afterEffect">
                                      <p:stCondLst>
                                        <p:cond delay="0"/>
                                      </p:stCondLst>
                                      <p:childTnLst>
                                        <p:set>
                                          <p:cBhvr>
                                            <p:cTn id="61" dur="1" fill="hold">
                                              <p:stCondLst>
                                                <p:cond delay="0"/>
                                              </p:stCondLst>
                                            </p:cTn>
                                            <p:tgtEl>
                                              <p:spTgt spid="7"/>
                                            </p:tgtEl>
                                            <p:attrNameLst>
                                              <p:attrName>style.visibility</p:attrName>
                                            </p:attrNameLst>
                                          </p:cBhvr>
                                          <p:to>
                                            <p:strVal val="visible"/>
                                          </p:to>
                                        </p:set>
                                        <p:animEffect transition="in" filter="fade">
                                          <p:cBhvr>
                                            <p:cTn id="62" dur="250"/>
                                            <p:tgtEl>
                                              <p:spTgt spid="7"/>
                                            </p:tgtEl>
                                          </p:cBhvr>
                                        </p:animEffect>
                                        <p:anim calcmode="lin" valueType="num">
                                          <p:cBhvr>
                                            <p:cTn id="63" dur="250" fill="hold"/>
                                            <p:tgtEl>
                                              <p:spTgt spid="7"/>
                                            </p:tgtEl>
                                            <p:attrNameLst>
                                              <p:attrName>ppt_x</p:attrName>
                                            </p:attrNameLst>
                                          </p:cBhvr>
                                          <p:tavLst>
                                            <p:tav tm="0">
                                              <p:val>
                                                <p:strVal val="#ppt_x"/>
                                              </p:val>
                                            </p:tav>
                                            <p:tav tm="100000">
                                              <p:val>
                                                <p:strVal val="#ppt_x"/>
                                              </p:val>
                                            </p:tav>
                                          </p:tavLst>
                                        </p:anim>
                                        <p:anim calcmode="lin" valueType="num">
                                          <p:cBhvr>
                                            <p:cTn id="64" dur="250" fill="hold"/>
                                            <p:tgtEl>
                                              <p:spTgt spid="7"/>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5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250"/>
                                            <p:tgtEl>
                                              <p:spTgt spid="16"/>
                                            </p:tgtEl>
                                          </p:cBhvr>
                                        </p:animEffect>
                                        <p:anim calcmode="lin" valueType="num">
                                          <p:cBhvr>
                                            <p:cTn id="68" dur="250" fill="hold"/>
                                            <p:tgtEl>
                                              <p:spTgt spid="16"/>
                                            </p:tgtEl>
                                            <p:attrNameLst>
                                              <p:attrName>ppt_x</p:attrName>
                                            </p:attrNameLst>
                                          </p:cBhvr>
                                          <p:tavLst>
                                            <p:tav tm="0">
                                              <p:val>
                                                <p:strVal val="#ppt_x"/>
                                              </p:val>
                                            </p:tav>
                                            <p:tav tm="100000">
                                              <p:val>
                                                <p:strVal val="#ppt_x"/>
                                              </p:val>
                                            </p:tav>
                                          </p:tavLst>
                                        </p:anim>
                                        <p:anim calcmode="lin" valueType="num">
                                          <p:cBhvr>
                                            <p:cTn id="69" dur="250" fill="hold"/>
                                            <p:tgtEl>
                                              <p:spTgt spid="16"/>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500"/>
                                      </p:stCondLst>
                                      <p:childTnLst>
                                        <p:set>
                                          <p:cBhvr>
                                            <p:cTn id="71" dur="1" fill="hold">
                                              <p:stCondLst>
                                                <p:cond delay="0"/>
                                              </p:stCondLst>
                                            </p:cTn>
                                            <p:tgtEl>
                                              <p:spTgt spid="17"/>
                                            </p:tgtEl>
                                            <p:attrNameLst>
                                              <p:attrName>style.visibility</p:attrName>
                                            </p:attrNameLst>
                                          </p:cBhvr>
                                          <p:to>
                                            <p:strVal val="visible"/>
                                          </p:to>
                                        </p:set>
                                        <p:animEffect transition="in" filter="fade">
                                          <p:cBhvr>
                                            <p:cTn id="72" dur="250"/>
                                            <p:tgtEl>
                                              <p:spTgt spid="17"/>
                                            </p:tgtEl>
                                          </p:cBhvr>
                                        </p:animEffect>
                                        <p:anim calcmode="lin" valueType="num">
                                          <p:cBhvr>
                                            <p:cTn id="73" dur="250" fill="hold"/>
                                            <p:tgtEl>
                                              <p:spTgt spid="17"/>
                                            </p:tgtEl>
                                            <p:attrNameLst>
                                              <p:attrName>ppt_x</p:attrName>
                                            </p:attrNameLst>
                                          </p:cBhvr>
                                          <p:tavLst>
                                            <p:tav tm="0">
                                              <p:val>
                                                <p:strVal val="#ppt_x"/>
                                              </p:val>
                                            </p:tav>
                                            <p:tav tm="100000">
                                              <p:val>
                                                <p:strVal val="#ppt_x"/>
                                              </p:val>
                                            </p:tav>
                                          </p:tavLst>
                                        </p:anim>
                                        <p:anim calcmode="lin" valueType="num">
                                          <p:cBhvr>
                                            <p:cTn id="74" dur="250" fill="hold"/>
                                            <p:tgtEl>
                                              <p:spTgt spid="17"/>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750"/>
                                      </p:stCondLst>
                                      <p:childTnLst>
                                        <p:set>
                                          <p:cBhvr>
                                            <p:cTn id="76" dur="1" fill="hold">
                                              <p:stCondLst>
                                                <p:cond delay="0"/>
                                              </p:stCondLst>
                                            </p:cTn>
                                            <p:tgtEl>
                                              <p:spTgt spid="18"/>
                                            </p:tgtEl>
                                            <p:attrNameLst>
                                              <p:attrName>style.visibility</p:attrName>
                                            </p:attrNameLst>
                                          </p:cBhvr>
                                          <p:to>
                                            <p:strVal val="visible"/>
                                          </p:to>
                                        </p:set>
                                        <p:animEffect transition="in" filter="fade">
                                          <p:cBhvr>
                                            <p:cTn id="77" dur="250"/>
                                            <p:tgtEl>
                                              <p:spTgt spid="18"/>
                                            </p:tgtEl>
                                          </p:cBhvr>
                                        </p:animEffect>
                                        <p:anim calcmode="lin" valueType="num">
                                          <p:cBhvr>
                                            <p:cTn id="78" dur="250" fill="hold"/>
                                            <p:tgtEl>
                                              <p:spTgt spid="18"/>
                                            </p:tgtEl>
                                            <p:attrNameLst>
                                              <p:attrName>ppt_x</p:attrName>
                                            </p:attrNameLst>
                                          </p:cBhvr>
                                          <p:tavLst>
                                            <p:tav tm="0">
                                              <p:val>
                                                <p:strVal val="#ppt_x"/>
                                              </p:val>
                                            </p:tav>
                                            <p:tav tm="100000">
                                              <p:val>
                                                <p:strVal val="#ppt_x"/>
                                              </p:val>
                                            </p:tav>
                                          </p:tavLst>
                                        </p:anim>
                                        <p:anim calcmode="lin" valueType="num">
                                          <p:cBhvr>
                                            <p:cTn id="79" dur="250" fill="hold"/>
                                            <p:tgtEl>
                                              <p:spTgt spid="18"/>
                                            </p:tgtEl>
                                            <p:attrNameLst>
                                              <p:attrName>ppt_y</p:attrName>
                                            </p:attrNameLst>
                                          </p:cBhvr>
                                          <p:tavLst>
                                            <p:tav tm="0">
                                              <p:val>
                                                <p:strVal val="#ppt_y+.1"/>
                                              </p:val>
                                            </p:tav>
                                            <p:tav tm="100000">
                                              <p:val>
                                                <p:strVal val="#ppt_y"/>
                                              </p:val>
                                            </p:tav>
                                          </p:tavLst>
                                        </p:anim>
                                      </p:childTnLst>
                                    </p:cTn>
                                  </p:par>
                                </p:childTnLst>
                              </p:cTn>
                            </p:par>
                            <p:par>
                              <p:cTn id="80" fill="hold">
                                <p:stCondLst>
                                  <p:cond delay="4050"/>
                                </p:stCondLst>
                                <p:childTnLst>
                                  <p:par>
                                    <p:cTn id="81" presetID="22" presetClass="entr" presetSubtype="4" fill="hold" grpId="0" nodeType="afterEffect">
                                      <p:stCondLst>
                                        <p:cond delay="0"/>
                                      </p:stCondLst>
                                      <p:childTnLst>
                                        <p:set>
                                          <p:cBhvr>
                                            <p:cTn id="82" dur="1" fill="hold">
                                              <p:stCondLst>
                                                <p:cond delay="0"/>
                                              </p:stCondLst>
                                            </p:cTn>
                                            <p:tgtEl>
                                              <p:spTgt spid="13"/>
                                            </p:tgtEl>
                                            <p:attrNameLst>
                                              <p:attrName>style.visibility</p:attrName>
                                            </p:attrNameLst>
                                          </p:cBhvr>
                                          <p:to>
                                            <p:strVal val="visible"/>
                                          </p:to>
                                        </p:set>
                                        <p:animEffect transition="in" filter="wipe(down)">
                                          <p:cBhvr>
                                            <p:cTn id="83" dur="500"/>
                                            <p:tgtEl>
                                              <p:spTgt spid="13"/>
                                            </p:tgtEl>
                                          </p:cBhvr>
                                        </p:animEffect>
                                      </p:childTnLst>
                                    </p:cTn>
                                  </p:par>
                                  <p:par>
                                    <p:cTn id="84" presetID="22" presetClass="entr" presetSubtype="4" fill="hold" grpId="0" nodeType="withEffect">
                                      <p:stCondLst>
                                        <p:cond delay="0"/>
                                      </p:stCondLst>
                                      <p:childTnLst>
                                        <p:set>
                                          <p:cBhvr>
                                            <p:cTn id="85" dur="1" fill="hold">
                                              <p:stCondLst>
                                                <p:cond delay="0"/>
                                              </p:stCondLst>
                                            </p:cTn>
                                            <p:tgtEl>
                                              <p:spTgt spid="14"/>
                                            </p:tgtEl>
                                            <p:attrNameLst>
                                              <p:attrName>style.visibility</p:attrName>
                                            </p:attrNameLst>
                                          </p:cBhvr>
                                          <p:to>
                                            <p:strVal val="visible"/>
                                          </p:to>
                                        </p:set>
                                        <p:animEffect transition="in" filter="wipe(down)">
                                          <p:cBhvr>
                                            <p:cTn id="86" dur="500"/>
                                            <p:tgtEl>
                                              <p:spTgt spid="14"/>
                                            </p:tgtEl>
                                          </p:cBhvr>
                                        </p:animEffect>
                                      </p:childTnLst>
                                    </p:cTn>
                                  </p:par>
                                  <p:par>
                                    <p:cTn id="87" presetID="22" presetClass="entr" presetSubtype="4" fill="hold" grpId="0" nodeType="withEffect">
                                      <p:stCondLst>
                                        <p:cond delay="0"/>
                                      </p:stCondLst>
                                      <p:childTnLst>
                                        <p:set>
                                          <p:cBhvr>
                                            <p:cTn id="88" dur="1" fill="hold">
                                              <p:stCondLst>
                                                <p:cond delay="0"/>
                                              </p:stCondLst>
                                            </p:cTn>
                                            <p:tgtEl>
                                              <p:spTgt spid="15"/>
                                            </p:tgtEl>
                                            <p:attrNameLst>
                                              <p:attrName>style.visibility</p:attrName>
                                            </p:attrNameLst>
                                          </p:cBhvr>
                                          <p:to>
                                            <p:strVal val="visible"/>
                                          </p:to>
                                        </p:set>
                                        <p:animEffect transition="in" filter="wipe(down)">
                                          <p:cBhvr>
                                            <p:cTn id="89" dur="500"/>
                                            <p:tgtEl>
                                              <p:spTgt spid="15"/>
                                            </p:tgtEl>
                                          </p:cBhvr>
                                        </p:animEffect>
                                      </p:childTnLst>
                                    </p:cTn>
                                  </p:par>
                                </p:childTnLst>
                              </p:cTn>
                            </p:par>
                            <p:par>
                              <p:cTn id="90" fill="hold">
                                <p:stCondLst>
                                  <p:cond delay="4550"/>
                                </p:stCondLst>
                                <p:childTnLst>
                                  <p:par>
                                    <p:cTn id="91" presetID="2" presetClass="entr" presetSubtype="8" fill="hold" grpId="0" nodeType="afterEffect">
                                      <p:stCondLst>
                                        <p:cond delay="0"/>
                                      </p:stCondLst>
                                      <p:childTnLst>
                                        <p:set>
                                          <p:cBhvr>
                                            <p:cTn id="92" dur="1" fill="hold">
                                              <p:stCondLst>
                                                <p:cond delay="0"/>
                                              </p:stCondLst>
                                            </p:cTn>
                                            <p:tgtEl>
                                              <p:spTgt spid="20"/>
                                            </p:tgtEl>
                                            <p:attrNameLst>
                                              <p:attrName>style.visibility</p:attrName>
                                            </p:attrNameLst>
                                          </p:cBhvr>
                                          <p:to>
                                            <p:strVal val="visible"/>
                                          </p:to>
                                        </p:set>
                                        <p:anim calcmode="lin" valueType="num">
                                          <p:cBhvr additive="base">
                                            <p:cTn id="93" dur="500" fill="hold"/>
                                            <p:tgtEl>
                                              <p:spTgt spid="20"/>
                                            </p:tgtEl>
                                            <p:attrNameLst>
                                              <p:attrName>ppt_x</p:attrName>
                                            </p:attrNameLst>
                                          </p:cBhvr>
                                          <p:tavLst>
                                            <p:tav tm="0">
                                              <p:val>
                                                <p:strVal val="0-#ppt_w/2"/>
                                              </p:val>
                                            </p:tav>
                                            <p:tav tm="100000">
                                              <p:val>
                                                <p:strVal val="#ppt_x"/>
                                              </p:val>
                                            </p:tav>
                                          </p:tavLst>
                                        </p:anim>
                                        <p:anim calcmode="lin" valueType="num">
                                          <p:cBhvr additive="base">
                                            <p:cTn id="94" dur="500" fill="hold"/>
                                            <p:tgtEl>
                                              <p:spTgt spid="20"/>
                                            </p:tgtEl>
                                            <p:attrNameLst>
                                              <p:attrName>ppt_y</p:attrName>
                                            </p:attrNameLst>
                                          </p:cBhvr>
                                          <p:tavLst>
                                            <p:tav tm="0">
                                              <p:val>
                                                <p:strVal val="#ppt_y"/>
                                              </p:val>
                                            </p:tav>
                                            <p:tav tm="100000">
                                              <p:val>
                                                <p:strVal val="#ppt_y"/>
                                              </p:val>
                                            </p:tav>
                                          </p:tavLst>
                                        </p:anim>
                                      </p:childTnLst>
                                    </p:cTn>
                                  </p:par>
                                </p:childTnLst>
                              </p:cTn>
                            </p:par>
                            <p:par>
                              <p:cTn id="95" fill="hold">
                                <p:stCondLst>
                                  <p:cond delay="5050"/>
                                </p:stCondLst>
                                <p:childTnLst>
                                  <p:par>
                                    <p:cTn id="96" presetID="2" presetClass="entr" presetSubtype="1" fill="hold" grpId="0" nodeType="afterEffect">
                                      <p:stCondLst>
                                        <p:cond delay="0"/>
                                      </p:stCondLst>
                                      <p:childTnLst>
                                        <p:set>
                                          <p:cBhvr>
                                            <p:cTn id="97" dur="1" fill="hold">
                                              <p:stCondLst>
                                                <p:cond delay="0"/>
                                              </p:stCondLst>
                                            </p:cTn>
                                            <p:tgtEl>
                                              <p:spTgt spid="19"/>
                                            </p:tgtEl>
                                            <p:attrNameLst>
                                              <p:attrName>style.visibility</p:attrName>
                                            </p:attrNameLst>
                                          </p:cBhvr>
                                          <p:to>
                                            <p:strVal val="visible"/>
                                          </p:to>
                                        </p:set>
                                        <p:anim calcmode="lin" valueType="num">
                                          <p:cBhvr additive="base">
                                            <p:cTn id="98" dur="500" fill="hold"/>
                                            <p:tgtEl>
                                              <p:spTgt spid="19"/>
                                            </p:tgtEl>
                                            <p:attrNameLst>
                                              <p:attrName>ppt_x</p:attrName>
                                            </p:attrNameLst>
                                          </p:cBhvr>
                                          <p:tavLst>
                                            <p:tav tm="0">
                                              <p:val>
                                                <p:strVal val="#ppt_x"/>
                                              </p:val>
                                            </p:tav>
                                            <p:tav tm="100000">
                                              <p:val>
                                                <p:strVal val="#ppt_x"/>
                                              </p:val>
                                            </p:tav>
                                          </p:tavLst>
                                        </p:anim>
                                        <p:anim calcmode="lin" valueType="num">
                                          <p:cBhvr additive="base">
                                            <p:cTn id="99"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P spid="9" grpId="0"/>
          <p:bldP spid="10" grpId="0"/>
          <p:bldP spid="11" grpId="0"/>
          <p:bldP spid="12" grpId="0"/>
          <p:bldP spid="13" grpId="0" animBg="1"/>
          <p:bldP spid="14" grpId="0" animBg="1"/>
          <p:bldP spid="15" grpId="0" animBg="1"/>
          <p:bldP spid="16" grpId="0"/>
          <p:bldP spid="17" grpId="0"/>
          <p:bldP spid="18" grpId="0"/>
          <p:bldP spid="19" grpId="0"/>
          <p:bldP spid="20" grpId="0"/>
          <p:bldP spid="22" grpId="0" animBg="1"/>
          <p:bldP spid="23"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34"/>
          <p:cNvSpPr>
            <a:spLocks noChangeAspect="1" noChangeArrowheads="1" noTextEdit="1"/>
          </p:cNvSpPr>
          <p:nvPr/>
        </p:nvSpPr>
        <p:spPr bwMode="auto">
          <a:xfrm>
            <a:off x="1960790" y="1260465"/>
            <a:ext cx="2343238" cy="2241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2808" tIns="41403" rIns="82808" bIns="41403" numCol="1" anchor="t" anchorCtr="0" compatLnSpc="1">
            <a:prstTxWarp prst="textNoShape">
              <a:avLst/>
            </a:prstTxWarp>
          </a:bodyPr>
          <a:lstStyle/>
          <a:p>
            <a:endParaRPr lang="zh-CN" altLang="en-US" dirty="0">
              <a:ea typeface="微软雅黑" panose="020B0503020204020204" pitchFamily="34" charset="-122"/>
            </a:endParaRPr>
          </a:p>
        </p:txBody>
      </p:sp>
      <p:grpSp>
        <p:nvGrpSpPr>
          <p:cNvPr id="3" name="组合 2"/>
          <p:cNvGrpSpPr/>
          <p:nvPr/>
        </p:nvGrpSpPr>
        <p:grpSpPr>
          <a:xfrm>
            <a:off x="6395974" y="1490861"/>
            <a:ext cx="1053739" cy="1052660"/>
            <a:chOff x="6943303" y="2456542"/>
            <a:chExt cx="1163638" cy="1162050"/>
          </a:xfrm>
          <a:solidFill>
            <a:srgbClr val="0070C0"/>
          </a:solidFill>
        </p:grpSpPr>
        <p:sp>
          <p:nvSpPr>
            <p:cNvPr id="4" name="Freeform 57"/>
            <p:cNvSpPr>
              <a:spLocks/>
            </p:cNvSpPr>
            <p:nvPr/>
          </p:nvSpPr>
          <p:spPr bwMode="auto">
            <a:xfrm>
              <a:off x="7524328" y="3037567"/>
              <a:ext cx="582613" cy="581025"/>
            </a:xfrm>
            <a:custGeom>
              <a:avLst/>
              <a:gdLst>
                <a:gd name="T0" fmla="*/ 0 w 155"/>
                <a:gd name="T1" fmla="*/ 103 h 155"/>
                <a:gd name="T2" fmla="*/ 0 w 155"/>
                <a:gd name="T3" fmla="*/ 155 h 155"/>
                <a:gd name="T4" fmla="*/ 155 w 155"/>
                <a:gd name="T5" fmla="*/ 0 h 155"/>
                <a:gd name="T6" fmla="*/ 103 w 155"/>
                <a:gd name="T7" fmla="*/ 0 h 155"/>
                <a:gd name="T8" fmla="*/ 0 w 155"/>
                <a:gd name="T9" fmla="*/ 103 h 155"/>
              </a:gdLst>
              <a:ahLst/>
              <a:cxnLst>
                <a:cxn ang="0">
                  <a:pos x="T0" y="T1"/>
                </a:cxn>
                <a:cxn ang="0">
                  <a:pos x="T2" y="T3"/>
                </a:cxn>
                <a:cxn ang="0">
                  <a:pos x="T4" y="T5"/>
                </a:cxn>
                <a:cxn ang="0">
                  <a:pos x="T6" y="T7"/>
                </a:cxn>
                <a:cxn ang="0">
                  <a:pos x="T8" y="T9"/>
                </a:cxn>
              </a:cxnLst>
              <a:rect l="0" t="0" r="r" b="b"/>
              <a:pathLst>
                <a:path w="155" h="155">
                  <a:moveTo>
                    <a:pt x="0" y="103"/>
                  </a:moveTo>
                  <a:cubicBezTo>
                    <a:pt x="0" y="155"/>
                    <a:pt x="0" y="155"/>
                    <a:pt x="0" y="155"/>
                  </a:cubicBezTo>
                  <a:cubicBezTo>
                    <a:pt x="85" y="155"/>
                    <a:pt x="155" y="86"/>
                    <a:pt x="155" y="0"/>
                  </a:cubicBezTo>
                  <a:cubicBezTo>
                    <a:pt x="103" y="0"/>
                    <a:pt x="103" y="0"/>
                    <a:pt x="103" y="0"/>
                  </a:cubicBezTo>
                  <a:cubicBezTo>
                    <a:pt x="103" y="57"/>
                    <a:pt x="57" y="103"/>
                    <a:pt x="0" y="103"/>
                  </a:cubicBezTo>
                  <a:close/>
                </a:path>
              </a:pathLst>
            </a:custGeom>
            <a:solidFill>
              <a:srgbClr val="79A7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5" name="Freeform 58"/>
            <p:cNvSpPr>
              <a:spLocks/>
            </p:cNvSpPr>
            <p:nvPr/>
          </p:nvSpPr>
          <p:spPr bwMode="auto">
            <a:xfrm>
              <a:off x="6943303" y="3037567"/>
              <a:ext cx="581025" cy="581025"/>
            </a:xfrm>
            <a:custGeom>
              <a:avLst/>
              <a:gdLst>
                <a:gd name="T0" fmla="*/ 51 w 155"/>
                <a:gd name="T1" fmla="*/ 0 h 155"/>
                <a:gd name="T2" fmla="*/ 0 w 155"/>
                <a:gd name="T3" fmla="*/ 0 h 155"/>
                <a:gd name="T4" fmla="*/ 155 w 155"/>
                <a:gd name="T5" fmla="*/ 155 h 155"/>
                <a:gd name="T6" fmla="*/ 155 w 155"/>
                <a:gd name="T7" fmla="*/ 103 h 155"/>
                <a:gd name="T8" fmla="*/ 51 w 155"/>
                <a:gd name="T9" fmla="*/ 0 h 155"/>
              </a:gdLst>
              <a:ahLst/>
              <a:cxnLst>
                <a:cxn ang="0">
                  <a:pos x="T0" y="T1"/>
                </a:cxn>
                <a:cxn ang="0">
                  <a:pos x="T2" y="T3"/>
                </a:cxn>
                <a:cxn ang="0">
                  <a:pos x="T4" y="T5"/>
                </a:cxn>
                <a:cxn ang="0">
                  <a:pos x="T6" y="T7"/>
                </a:cxn>
                <a:cxn ang="0">
                  <a:pos x="T8" y="T9"/>
                </a:cxn>
              </a:cxnLst>
              <a:rect l="0" t="0" r="r" b="b"/>
              <a:pathLst>
                <a:path w="155" h="155">
                  <a:moveTo>
                    <a:pt x="51" y="0"/>
                  </a:moveTo>
                  <a:cubicBezTo>
                    <a:pt x="0" y="0"/>
                    <a:pt x="0" y="0"/>
                    <a:pt x="0" y="0"/>
                  </a:cubicBezTo>
                  <a:cubicBezTo>
                    <a:pt x="0" y="86"/>
                    <a:pt x="69" y="155"/>
                    <a:pt x="155" y="155"/>
                  </a:cubicBezTo>
                  <a:cubicBezTo>
                    <a:pt x="155" y="103"/>
                    <a:pt x="155" y="103"/>
                    <a:pt x="155" y="103"/>
                  </a:cubicBezTo>
                  <a:cubicBezTo>
                    <a:pt x="97" y="103"/>
                    <a:pt x="51" y="57"/>
                    <a:pt x="51" y="0"/>
                  </a:cubicBezTo>
                  <a:close/>
                </a:path>
              </a:pathLst>
            </a:custGeom>
            <a:solidFill>
              <a:srgbClr val="79A7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6" name="Freeform 59"/>
            <p:cNvSpPr>
              <a:spLocks/>
            </p:cNvSpPr>
            <p:nvPr/>
          </p:nvSpPr>
          <p:spPr bwMode="auto">
            <a:xfrm>
              <a:off x="7524328" y="2456542"/>
              <a:ext cx="582613" cy="581025"/>
            </a:xfrm>
            <a:custGeom>
              <a:avLst/>
              <a:gdLst>
                <a:gd name="T0" fmla="*/ 103 w 155"/>
                <a:gd name="T1" fmla="*/ 155 h 155"/>
                <a:gd name="T2" fmla="*/ 155 w 155"/>
                <a:gd name="T3" fmla="*/ 155 h 155"/>
                <a:gd name="T4" fmla="*/ 0 w 155"/>
                <a:gd name="T5" fmla="*/ 0 h 155"/>
                <a:gd name="T6" fmla="*/ 0 w 155"/>
                <a:gd name="T7" fmla="*/ 52 h 155"/>
                <a:gd name="T8" fmla="*/ 103 w 155"/>
                <a:gd name="T9" fmla="*/ 155 h 155"/>
              </a:gdLst>
              <a:ahLst/>
              <a:cxnLst>
                <a:cxn ang="0">
                  <a:pos x="T0" y="T1"/>
                </a:cxn>
                <a:cxn ang="0">
                  <a:pos x="T2" y="T3"/>
                </a:cxn>
                <a:cxn ang="0">
                  <a:pos x="T4" y="T5"/>
                </a:cxn>
                <a:cxn ang="0">
                  <a:pos x="T6" y="T7"/>
                </a:cxn>
                <a:cxn ang="0">
                  <a:pos x="T8" y="T9"/>
                </a:cxn>
              </a:cxnLst>
              <a:rect l="0" t="0" r="r" b="b"/>
              <a:pathLst>
                <a:path w="155" h="155">
                  <a:moveTo>
                    <a:pt x="103" y="155"/>
                  </a:moveTo>
                  <a:cubicBezTo>
                    <a:pt x="155" y="155"/>
                    <a:pt x="155" y="155"/>
                    <a:pt x="155" y="155"/>
                  </a:cubicBezTo>
                  <a:cubicBezTo>
                    <a:pt x="155" y="69"/>
                    <a:pt x="85" y="0"/>
                    <a:pt x="0" y="0"/>
                  </a:cubicBezTo>
                  <a:cubicBezTo>
                    <a:pt x="0" y="52"/>
                    <a:pt x="0" y="52"/>
                    <a:pt x="0" y="52"/>
                  </a:cubicBezTo>
                  <a:cubicBezTo>
                    <a:pt x="57" y="52"/>
                    <a:pt x="103" y="98"/>
                    <a:pt x="103" y="155"/>
                  </a:cubicBezTo>
                  <a:close/>
                </a:path>
              </a:pathLst>
            </a:custGeom>
            <a:solidFill>
              <a:srgbClr val="79A7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7" name="Freeform 60"/>
            <p:cNvSpPr>
              <a:spLocks/>
            </p:cNvSpPr>
            <p:nvPr/>
          </p:nvSpPr>
          <p:spPr bwMode="auto">
            <a:xfrm>
              <a:off x="6943303" y="2456542"/>
              <a:ext cx="581025" cy="581025"/>
            </a:xfrm>
            <a:custGeom>
              <a:avLst/>
              <a:gdLst>
                <a:gd name="T0" fmla="*/ 0 w 155"/>
                <a:gd name="T1" fmla="*/ 155 h 155"/>
                <a:gd name="T2" fmla="*/ 51 w 155"/>
                <a:gd name="T3" fmla="*/ 155 h 155"/>
                <a:gd name="T4" fmla="*/ 155 w 155"/>
                <a:gd name="T5" fmla="*/ 52 h 155"/>
                <a:gd name="T6" fmla="*/ 155 w 155"/>
                <a:gd name="T7" fmla="*/ 0 h 155"/>
                <a:gd name="T8" fmla="*/ 0 w 155"/>
                <a:gd name="T9" fmla="*/ 155 h 155"/>
              </a:gdLst>
              <a:ahLst/>
              <a:cxnLst>
                <a:cxn ang="0">
                  <a:pos x="T0" y="T1"/>
                </a:cxn>
                <a:cxn ang="0">
                  <a:pos x="T2" y="T3"/>
                </a:cxn>
                <a:cxn ang="0">
                  <a:pos x="T4" y="T5"/>
                </a:cxn>
                <a:cxn ang="0">
                  <a:pos x="T6" y="T7"/>
                </a:cxn>
                <a:cxn ang="0">
                  <a:pos x="T8" y="T9"/>
                </a:cxn>
              </a:cxnLst>
              <a:rect l="0" t="0" r="r" b="b"/>
              <a:pathLst>
                <a:path w="155" h="155">
                  <a:moveTo>
                    <a:pt x="0" y="155"/>
                  </a:moveTo>
                  <a:cubicBezTo>
                    <a:pt x="51" y="155"/>
                    <a:pt x="51" y="155"/>
                    <a:pt x="51" y="155"/>
                  </a:cubicBezTo>
                  <a:cubicBezTo>
                    <a:pt x="51" y="98"/>
                    <a:pt x="97" y="52"/>
                    <a:pt x="155" y="52"/>
                  </a:cubicBezTo>
                  <a:cubicBezTo>
                    <a:pt x="155" y="0"/>
                    <a:pt x="155" y="0"/>
                    <a:pt x="155" y="0"/>
                  </a:cubicBezTo>
                  <a:cubicBezTo>
                    <a:pt x="69" y="0"/>
                    <a:pt x="0" y="69"/>
                    <a:pt x="0" y="155"/>
                  </a:cubicBezTo>
                  <a:close/>
                </a:path>
              </a:pathLst>
            </a:custGeom>
            <a:solidFill>
              <a:srgbClr val="79A7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8" name="TextBox 7"/>
            <p:cNvSpPr txBox="1"/>
            <p:nvPr/>
          </p:nvSpPr>
          <p:spPr>
            <a:xfrm>
              <a:off x="7087765" y="2868290"/>
              <a:ext cx="873126" cy="341951"/>
            </a:xfrm>
            <a:prstGeom prst="rect">
              <a:avLst/>
            </a:prstGeom>
            <a:noFill/>
          </p:spPr>
          <p:txBody>
            <a:bodyPr wrap="square" rtlCol="0">
              <a:spAutoFit/>
            </a:bodyPr>
            <a:lstStyle/>
            <a:p>
              <a:pPr algn="ctr"/>
              <a:r>
                <a:rPr lang="en-US" altLang="zh-CN" sz="1400" dirty="0">
                  <a:latin typeface="Impact" pitchFamily="34" charset="0"/>
                  <a:ea typeface="微软雅黑" panose="020B0503020204020204" pitchFamily="34" charset="-122"/>
                </a:rPr>
                <a:t>100%</a:t>
              </a:r>
              <a:endParaRPr lang="zh-CN" altLang="en-US" sz="1400" dirty="0">
                <a:latin typeface="Impact" pitchFamily="34" charset="0"/>
                <a:ea typeface="微软雅黑" panose="020B0503020204020204" pitchFamily="34" charset="-122"/>
              </a:endParaRPr>
            </a:p>
          </p:txBody>
        </p:sp>
      </p:grpSp>
      <p:grpSp>
        <p:nvGrpSpPr>
          <p:cNvPr id="9" name="组合 8"/>
          <p:cNvGrpSpPr/>
          <p:nvPr/>
        </p:nvGrpSpPr>
        <p:grpSpPr>
          <a:xfrm>
            <a:off x="3223154" y="1490861"/>
            <a:ext cx="1053739" cy="1052660"/>
            <a:chOff x="3112493" y="2456543"/>
            <a:chExt cx="1163638" cy="1162050"/>
          </a:xfrm>
        </p:grpSpPr>
        <p:sp>
          <p:nvSpPr>
            <p:cNvPr id="10" name="Freeform 43"/>
            <p:cNvSpPr>
              <a:spLocks/>
            </p:cNvSpPr>
            <p:nvPr/>
          </p:nvSpPr>
          <p:spPr bwMode="auto">
            <a:xfrm>
              <a:off x="3693518" y="3037568"/>
              <a:ext cx="582613" cy="581025"/>
            </a:xfrm>
            <a:custGeom>
              <a:avLst/>
              <a:gdLst>
                <a:gd name="T0" fmla="*/ 0 w 155"/>
                <a:gd name="T1" fmla="*/ 103 h 155"/>
                <a:gd name="T2" fmla="*/ 0 w 155"/>
                <a:gd name="T3" fmla="*/ 155 h 155"/>
                <a:gd name="T4" fmla="*/ 155 w 155"/>
                <a:gd name="T5" fmla="*/ 0 h 155"/>
                <a:gd name="T6" fmla="*/ 103 w 155"/>
                <a:gd name="T7" fmla="*/ 0 h 155"/>
                <a:gd name="T8" fmla="*/ 0 w 155"/>
                <a:gd name="T9" fmla="*/ 103 h 155"/>
              </a:gdLst>
              <a:ahLst/>
              <a:cxnLst>
                <a:cxn ang="0">
                  <a:pos x="T0" y="T1"/>
                </a:cxn>
                <a:cxn ang="0">
                  <a:pos x="T2" y="T3"/>
                </a:cxn>
                <a:cxn ang="0">
                  <a:pos x="T4" y="T5"/>
                </a:cxn>
                <a:cxn ang="0">
                  <a:pos x="T6" y="T7"/>
                </a:cxn>
                <a:cxn ang="0">
                  <a:pos x="T8" y="T9"/>
                </a:cxn>
              </a:cxnLst>
              <a:rect l="0" t="0" r="r" b="b"/>
              <a:pathLst>
                <a:path w="155" h="155">
                  <a:moveTo>
                    <a:pt x="0" y="103"/>
                  </a:moveTo>
                  <a:cubicBezTo>
                    <a:pt x="0" y="155"/>
                    <a:pt x="0" y="155"/>
                    <a:pt x="0" y="155"/>
                  </a:cubicBezTo>
                  <a:cubicBezTo>
                    <a:pt x="85" y="155"/>
                    <a:pt x="155" y="86"/>
                    <a:pt x="155" y="0"/>
                  </a:cubicBezTo>
                  <a:cubicBezTo>
                    <a:pt x="103" y="0"/>
                    <a:pt x="103" y="0"/>
                    <a:pt x="103" y="0"/>
                  </a:cubicBezTo>
                  <a:cubicBezTo>
                    <a:pt x="103" y="57"/>
                    <a:pt x="57" y="103"/>
                    <a:pt x="0" y="103"/>
                  </a:cubicBezTo>
                  <a:close/>
                </a:path>
              </a:pathLst>
            </a:custGeom>
            <a:solidFill>
              <a:srgbClr val="79A7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1" name="Freeform 44"/>
            <p:cNvSpPr>
              <a:spLocks/>
            </p:cNvSpPr>
            <p:nvPr/>
          </p:nvSpPr>
          <p:spPr bwMode="auto">
            <a:xfrm>
              <a:off x="3112493" y="3037568"/>
              <a:ext cx="581025" cy="581025"/>
            </a:xfrm>
            <a:custGeom>
              <a:avLst/>
              <a:gdLst>
                <a:gd name="T0" fmla="*/ 51 w 155"/>
                <a:gd name="T1" fmla="*/ 0 h 155"/>
                <a:gd name="T2" fmla="*/ 0 w 155"/>
                <a:gd name="T3" fmla="*/ 0 h 155"/>
                <a:gd name="T4" fmla="*/ 155 w 155"/>
                <a:gd name="T5" fmla="*/ 155 h 155"/>
                <a:gd name="T6" fmla="*/ 155 w 155"/>
                <a:gd name="T7" fmla="*/ 103 h 155"/>
                <a:gd name="T8" fmla="*/ 51 w 155"/>
                <a:gd name="T9" fmla="*/ 0 h 155"/>
              </a:gdLst>
              <a:ahLst/>
              <a:cxnLst>
                <a:cxn ang="0">
                  <a:pos x="T0" y="T1"/>
                </a:cxn>
                <a:cxn ang="0">
                  <a:pos x="T2" y="T3"/>
                </a:cxn>
                <a:cxn ang="0">
                  <a:pos x="T4" y="T5"/>
                </a:cxn>
                <a:cxn ang="0">
                  <a:pos x="T6" y="T7"/>
                </a:cxn>
                <a:cxn ang="0">
                  <a:pos x="T8" y="T9"/>
                </a:cxn>
              </a:cxnLst>
              <a:rect l="0" t="0" r="r" b="b"/>
              <a:pathLst>
                <a:path w="155" h="155">
                  <a:moveTo>
                    <a:pt x="51" y="0"/>
                  </a:moveTo>
                  <a:cubicBezTo>
                    <a:pt x="0" y="0"/>
                    <a:pt x="0" y="0"/>
                    <a:pt x="0" y="0"/>
                  </a:cubicBezTo>
                  <a:cubicBezTo>
                    <a:pt x="0" y="86"/>
                    <a:pt x="69" y="155"/>
                    <a:pt x="155" y="155"/>
                  </a:cubicBezTo>
                  <a:cubicBezTo>
                    <a:pt x="155" y="103"/>
                    <a:pt x="155" y="103"/>
                    <a:pt x="155" y="103"/>
                  </a:cubicBezTo>
                  <a:cubicBezTo>
                    <a:pt x="97" y="103"/>
                    <a:pt x="51" y="57"/>
                    <a:pt x="51" y="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2" name="Freeform 45"/>
            <p:cNvSpPr>
              <a:spLocks/>
            </p:cNvSpPr>
            <p:nvPr/>
          </p:nvSpPr>
          <p:spPr bwMode="auto">
            <a:xfrm>
              <a:off x="3693518" y="2456543"/>
              <a:ext cx="582613" cy="581025"/>
            </a:xfrm>
            <a:custGeom>
              <a:avLst/>
              <a:gdLst>
                <a:gd name="T0" fmla="*/ 103 w 155"/>
                <a:gd name="T1" fmla="*/ 155 h 155"/>
                <a:gd name="T2" fmla="*/ 155 w 155"/>
                <a:gd name="T3" fmla="*/ 155 h 155"/>
                <a:gd name="T4" fmla="*/ 0 w 155"/>
                <a:gd name="T5" fmla="*/ 0 h 155"/>
                <a:gd name="T6" fmla="*/ 0 w 155"/>
                <a:gd name="T7" fmla="*/ 52 h 155"/>
                <a:gd name="T8" fmla="*/ 103 w 155"/>
                <a:gd name="T9" fmla="*/ 155 h 155"/>
              </a:gdLst>
              <a:ahLst/>
              <a:cxnLst>
                <a:cxn ang="0">
                  <a:pos x="T0" y="T1"/>
                </a:cxn>
                <a:cxn ang="0">
                  <a:pos x="T2" y="T3"/>
                </a:cxn>
                <a:cxn ang="0">
                  <a:pos x="T4" y="T5"/>
                </a:cxn>
                <a:cxn ang="0">
                  <a:pos x="T6" y="T7"/>
                </a:cxn>
                <a:cxn ang="0">
                  <a:pos x="T8" y="T9"/>
                </a:cxn>
              </a:cxnLst>
              <a:rect l="0" t="0" r="r" b="b"/>
              <a:pathLst>
                <a:path w="155" h="155">
                  <a:moveTo>
                    <a:pt x="103" y="155"/>
                  </a:moveTo>
                  <a:cubicBezTo>
                    <a:pt x="155" y="155"/>
                    <a:pt x="155" y="155"/>
                    <a:pt x="155" y="155"/>
                  </a:cubicBezTo>
                  <a:cubicBezTo>
                    <a:pt x="155" y="69"/>
                    <a:pt x="85" y="0"/>
                    <a:pt x="0" y="0"/>
                  </a:cubicBezTo>
                  <a:cubicBezTo>
                    <a:pt x="0" y="52"/>
                    <a:pt x="0" y="52"/>
                    <a:pt x="0" y="52"/>
                  </a:cubicBezTo>
                  <a:cubicBezTo>
                    <a:pt x="57" y="52"/>
                    <a:pt x="103" y="98"/>
                    <a:pt x="103" y="155"/>
                  </a:cubicBezTo>
                  <a:close/>
                </a:path>
              </a:pathLst>
            </a:custGeom>
            <a:solidFill>
              <a:srgbClr val="79A7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3" name="Freeform 46"/>
            <p:cNvSpPr>
              <a:spLocks/>
            </p:cNvSpPr>
            <p:nvPr/>
          </p:nvSpPr>
          <p:spPr bwMode="auto">
            <a:xfrm>
              <a:off x="3112493" y="2456543"/>
              <a:ext cx="581025" cy="581025"/>
            </a:xfrm>
            <a:custGeom>
              <a:avLst/>
              <a:gdLst>
                <a:gd name="T0" fmla="*/ 0 w 155"/>
                <a:gd name="T1" fmla="*/ 155 h 155"/>
                <a:gd name="T2" fmla="*/ 51 w 155"/>
                <a:gd name="T3" fmla="*/ 155 h 155"/>
                <a:gd name="T4" fmla="*/ 155 w 155"/>
                <a:gd name="T5" fmla="*/ 52 h 155"/>
                <a:gd name="T6" fmla="*/ 155 w 155"/>
                <a:gd name="T7" fmla="*/ 0 h 155"/>
                <a:gd name="T8" fmla="*/ 0 w 155"/>
                <a:gd name="T9" fmla="*/ 155 h 155"/>
              </a:gdLst>
              <a:ahLst/>
              <a:cxnLst>
                <a:cxn ang="0">
                  <a:pos x="T0" y="T1"/>
                </a:cxn>
                <a:cxn ang="0">
                  <a:pos x="T2" y="T3"/>
                </a:cxn>
                <a:cxn ang="0">
                  <a:pos x="T4" y="T5"/>
                </a:cxn>
                <a:cxn ang="0">
                  <a:pos x="T6" y="T7"/>
                </a:cxn>
                <a:cxn ang="0">
                  <a:pos x="T8" y="T9"/>
                </a:cxn>
              </a:cxnLst>
              <a:rect l="0" t="0" r="r" b="b"/>
              <a:pathLst>
                <a:path w="155" h="155">
                  <a:moveTo>
                    <a:pt x="0" y="155"/>
                  </a:moveTo>
                  <a:cubicBezTo>
                    <a:pt x="51" y="155"/>
                    <a:pt x="51" y="155"/>
                    <a:pt x="51" y="155"/>
                  </a:cubicBezTo>
                  <a:cubicBezTo>
                    <a:pt x="51" y="98"/>
                    <a:pt x="97" y="52"/>
                    <a:pt x="155" y="52"/>
                  </a:cubicBezTo>
                  <a:cubicBezTo>
                    <a:pt x="155" y="0"/>
                    <a:pt x="155" y="0"/>
                    <a:pt x="155" y="0"/>
                  </a:cubicBezTo>
                  <a:cubicBezTo>
                    <a:pt x="69" y="0"/>
                    <a:pt x="0" y="69"/>
                    <a:pt x="0" y="155"/>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4" name="TextBox 13"/>
            <p:cNvSpPr txBox="1"/>
            <p:nvPr/>
          </p:nvSpPr>
          <p:spPr>
            <a:xfrm>
              <a:off x="3256955" y="2868291"/>
              <a:ext cx="873126" cy="341951"/>
            </a:xfrm>
            <a:prstGeom prst="rect">
              <a:avLst/>
            </a:prstGeom>
            <a:noFill/>
          </p:spPr>
          <p:txBody>
            <a:bodyPr wrap="square" rtlCol="0">
              <a:spAutoFit/>
            </a:bodyPr>
            <a:lstStyle/>
            <a:p>
              <a:pPr algn="ctr"/>
              <a:r>
                <a:rPr lang="en-US" altLang="zh-CN" sz="1400" dirty="0">
                  <a:latin typeface="Impact" pitchFamily="34" charset="0"/>
                  <a:ea typeface="微软雅黑" panose="020B0503020204020204" pitchFamily="34" charset="-122"/>
                </a:rPr>
                <a:t>50%</a:t>
              </a:r>
              <a:endParaRPr lang="zh-CN" altLang="en-US" sz="1400" dirty="0">
                <a:latin typeface="Impact" pitchFamily="34" charset="0"/>
                <a:ea typeface="微软雅黑" panose="020B0503020204020204" pitchFamily="34" charset="-122"/>
              </a:endParaRPr>
            </a:p>
          </p:txBody>
        </p:sp>
      </p:grpSp>
      <p:grpSp>
        <p:nvGrpSpPr>
          <p:cNvPr id="15" name="组合 14"/>
          <p:cNvGrpSpPr/>
          <p:nvPr/>
        </p:nvGrpSpPr>
        <p:grpSpPr>
          <a:xfrm>
            <a:off x="1637464" y="1490861"/>
            <a:ext cx="1052301" cy="1052660"/>
            <a:chOff x="1688505" y="2456543"/>
            <a:chExt cx="1162050" cy="1162050"/>
          </a:xfrm>
        </p:grpSpPr>
        <p:sp>
          <p:nvSpPr>
            <p:cNvPr id="16" name="Freeform 36"/>
            <p:cNvSpPr>
              <a:spLocks/>
            </p:cNvSpPr>
            <p:nvPr/>
          </p:nvSpPr>
          <p:spPr bwMode="auto">
            <a:xfrm>
              <a:off x="2269530" y="3037568"/>
              <a:ext cx="581025" cy="581025"/>
            </a:xfrm>
            <a:custGeom>
              <a:avLst/>
              <a:gdLst>
                <a:gd name="T0" fmla="*/ 0 w 155"/>
                <a:gd name="T1" fmla="*/ 103 h 155"/>
                <a:gd name="T2" fmla="*/ 0 w 155"/>
                <a:gd name="T3" fmla="*/ 155 h 155"/>
                <a:gd name="T4" fmla="*/ 155 w 155"/>
                <a:gd name="T5" fmla="*/ 0 h 155"/>
                <a:gd name="T6" fmla="*/ 103 w 155"/>
                <a:gd name="T7" fmla="*/ 0 h 155"/>
                <a:gd name="T8" fmla="*/ 0 w 155"/>
                <a:gd name="T9" fmla="*/ 103 h 155"/>
              </a:gdLst>
              <a:ahLst/>
              <a:cxnLst>
                <a:cxn ang="0">
                  <a:pos x="T0" y="T1"/>
                </a:cxn>
                <a:cxn ang="0">
                  <a:pos x="T2" y="T3"/>
                </a:cxn>
                <a:cxn ang="0">
                  <a:pos x="T4" y="T5"/>
                </a:cxn>
                <a:cxn ang="0">
                  <a:pos x="T6" y="T7"/>
                </a:cxn>
                <a:cxn ang="0">
                  <a:pos x="T8" y="T9"/>
                </a:cxn>
              </a:cxnLst>
              <a:rect l="0" t="0" r="r" b="b"/>
              <a:pathLst>
                <a:path w="155" h="155">
                  <a:moveTo>
                    <a:pt x="0" y="103"/>
                  </a:moveTo>
                  <a:cubicBezTo>
                    <a:pt x="0" y="155"/>
                    <a:pt x="0" y="155"/>
                    <a:pt x="0" y="155"/>
                  </a:cubicBezTo>
                  <a:cubicBezTo>
                    <a:pt x="86" y="155"/>
                    <a:pt x="155" y="86"/>
                    <a:pt x="155" y="0"/>
                  </a:cubicBezTo>
                  <a:cubicBezTo>
                    <a:pt x="103" y="0"/>
                    <a:pt x="103" y="0"/>
                    <a:pt x="103" y="0"/>
                  </a:cubicBezTo>
                  <a:cubicBezTo>
                    <a:pt x="103" y="57"/>
                    <a:pt x="57" y="103"/>
                    <a:pt x="0" y="103"/>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7" name="Freeform 37"/>
            <p:cNvSpPr>
              <a:spLocks/>
            </p:cNvSpPr>
            <p:nvPr/>
          </p:nvSpPr>
          <p:spPr bwMode="auto">
            <a:xfrm>
              <a:off x="1688505" y="3037568"/>
              <a:ext cx="581025" cy="581025"/>
            </a:xfrm>
            <a:custGeom>
              <a:avLst/>
              <a:gdLst>
                <a:gd name="T0" fmla="*/ 52 w 155"/>
                <a:gd name="T1" fmla="*/ 0 h 155"/>
                <a:gd name="T2" fmla="*/ 0 w 155"/>
                <a:gd name="T3" fmla="*/ 0 h 155"/>
                <a:gd name="T4" fmla="*/ 155 w 155"/>
                <a:gd name="T5" fmla="*/ 155 h 155"/>
                <a:gd name="T6" fmla="*/ 155 w 155"/>
                <a:gd name="T7" fmla="*/ 103 h 155"/>
                <a:gd name="T8" fmla="*/ 52 w 155"/>
                <a:gd name="T9" fmla="*/ 0 h 155"/>
              </a:gdLst>
              <a:ahLst/>
              <a:cxnLst>
                <a:cxn ang="0">
                  <a:pos x="T0" y="T1"/>
                </a:cxn>
                <a:cxn ang="0">
                  <a:pos x="T2" y="T3"/>
                </a:cxn>
                <a:cxn ang="0">
                  <a:pos x="T4" y="T5"/>
                </a:cxn>
                <a:cxn ang="0">
                  <a:pos x="T6" y="T7"/>
                </a:cxn>
                <a:cxn ang="0">
                  <a:pos x="T8" y="T9"/>
                </a:cxn>
              </a:cxnLst>
              <a:rect l="0" t="0" r="r" b="b"/>
              <a:pathLst>
                <a:path w="155" h="155">
                  <a:moveTo>
                    <a:pt x="52" y="0"/>
                  </a:moveTo>
                  <a:cubicBezTo>
                    <a:pt x="0" y="0"/>
                    <a:pt x="0" y="0"/>
                    <a:pt x="0" y="0"/>
                  </a:cubicBezTo>
                  <a:cubicBezTo>
                    <a:pt x="0" y="86"/>
                    <a:pt x="69" y="155"/>
                    <a:pt x="155" y="155"/>
                  </a:cubicBezTo>
                  <a:cubicBezTo>
                    <a:pt x="155" y="103"/>
                    <a:pt x="155" y="103"/>
                    <a:pt x="155" y="103"/>
                  </a:cubicBezTo>
                  <a:cubicBezTo>
                    <a:pt x="98" y="103"/>
                    <a:pt x="52" y="57"/>
                    <a:pt x="52" y="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8" name="Freeform 38"/>
            <p:cNvSpPr>
              <a:spLocks/>
            </p:cNvSpPr>
            <p:nvPr/>
          </p:nvSpPr>
          <p:spPr bwMode="auto">
            <a:xfrm>
              <a:off x="2269530" y="2456543"/>
              <a:ext cx="581025" cy="581025"/>
            </a:xfrm>
            <a:custGeom>
              <a:avLst/>
              <a:gdLst>
                <a:gd name="T0" fmla="*/ 103 w 155"/>
                <a:gd name="T1" fmla="*/ 155 h 155"/>
                <a:gd name="T2" fmla="*/ 155 w 155"/>
                <a:gd name="T3" fmla="*/ 155 h 155"/>
                <a:gd name="T4" fmla="*/ 0 w 155"/>
                <a:gd name="T5" fmla="*/ 0 h 155"/>
                <a:gd name="T6" fmla="*/ 0 w 155"/>
                <a:gd name="T7" fmla="*/ 52 h 155"/>
                <a:gd name="T8" fmla="*/ 103 w 155"/>
                <a:gd name="T9" fmla="*/ 155 h 155"/>
              </a:gdLst>
              <a:ahLst/>
              <a:cxnLst>
                <a:cxn ang="0">
                  <a:pos x="T0" y="T1"/>
                </a:cxn>
                <a:cxn ang="0">
                  <a:pos x="T2" y="T3"/>
                </a:cxn>
                <a:cxn ang="0">
                  <a:pos x="T4" y="T5"/>
                </a:cxn>
                <a:cxn ang="0">
                  <a:pos x="T6" y="T7"/>
                </a:cxn>
                <a:cxn ang="0">
                  <a:pos x="T8" y="T9"/>
                </a:cxn>
              </a:cxnLst>
              <a:rect l="0" t="0" r="r" b="b"/>
              <a:pathLst>
                <a:path w="155" h="155">
                  <a:moveTo>
                    <a:pt x="103" y="155"/>
                  </a:moveTo>
                  <a:cubicBezTo>
                    <a:pt x="155" y="155"/>
                    <a:pt x="155" y="155"/>
                    <a:pt x="155" y="155"/>
                  </a:cubicBezTo>
                  <a:cubicBezTo>
                    <a:pt x="155" y="69"/>
                    <a:pt x="86" y="0"/>
                    <a:pt x="0" y="0"/>
                  </a:cubicBezTo>
                  <a:cubicBezTo>
                    <a:pt x="0" y="52"/>
                    <a:pt x="0" y="52"/>
                    <a:pt x="0" y="52"/>
                  </a:cubicBezTo>
                  <a:cubicBezTo>
                    <a:pt x="57" y="52"/>
                    <a:pt x="103" y="98"/>
                    <a:pt x="103" y="155"/>
                  </a:cubicBezTo>
                  <a:close/>
                </a:path>
              </a:pathLst>
            </a:custGeom>
            <a:solidFill>
              <a:srgbClr val="79A7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9" name="Freeform 39"/>
            <p:cNvSpPr>
              <a:spLocks/>
            </p:cNvSpPr>
            <p:nvPr/>
          </p:nvSpPr>
          <p:spPr bwMode="auto">
            <a:xfrm>
              <a:off x="1688505" y="2456543"/>
              <a:ext cx="581025" cy="581025"/>
            </a:xfrm>
            <a:custGeom>
              <a:avLst/>
              <a:gdLst>
                <a:gd name="T0" fmla="*/ 0 w 155"/>
                <a:gd name="T1" fmla="*/ 155 h 155"/>
                <a:gd name="T2" fmla="*/ 52 w 155"/>
                <a:gd name="T3" fmla="*/ 155 h 155"/>
                <a:gd name="T4" fmla="*/ 155 w 155"/>
                <a:gd name="T5" fmla="*/ 52 h 155"/>
                <a:gd name="T6" fmla="*/ 155 w 155"/>
                <a:gd name="T7" fmla="*/ 0 h 155"/>
                <a:gd name="T8" fmla="*/ 0 w 155"/>
                <a:gd name="T9" fmla="*/ 155 h 155"/>
              </a:gdLst>
              <a:ahLst/>
              <a:cxnLst>
                <a:cxn ang="0">
                  <a:pos x="T0" y="T1"/>
                </a:cxn>
                <a:cxn ang="0">
                  <a:pos x="T2" y="T3"/>
                </a:cxn>
                <a:cxn ang="0">
                  <a:pos x="T4" y="T5"/>
                </a:cxn>
                <a:cxn ang="0">
                  <a:pos x="T6" y="T7"/>
                </a:cxn>
                <a:cxn ang="0">
                  <a:pos x="T8" y="T9"/>
                </a:cxn>
              </a:cxnLst>
              <a:rect l="0" t="0" r="r" b="b"/>
              <a:pathLst>
                <a:path w="155" h="155">
                  <a:moveTo>
                    <a:pt x="0" y="155"/>
                  </a:moveTo>
                  <a:cubicBezTo>
                    <a:pt x="52" y="155"/>
                    <a:pt x="52" y="155"/>
                    <a:pt x="52" y="155"/>
                  </a:cubicBezTo>
                  <a:cubicBezTo>
                    <a:pt x="52" y="98"/>
                    <a:pt x="98" y="52"/>
                    <a:pt x="155" y="52"/>
                  </a:cubicBezTo>
                  <a:cubicBezTo>
                    <a:pt x="155" y="0"/>
                    <a:pt x="155" y="0"/>
                    <a:pt x="155" y="0"/>
                  </a:cubicBezTo>
                  <a:cubicBezTo>
                    <a:pt x="69" y="0"/>
                    <a:pt x="0" y="69"/>
                    <a:pt x="0" y="155"/>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20" name="TextBox 19"/>
            <p:cNvSpPr txBox="1"/>
            <p:nvPr/>
          </p:nvSpPr>
          <p:spPr>
            <a:xfrm>
              <a:off x="1832967" y="2868291"/>
              <a:ext cx="873126" cy="341951"/>
            </a:xfrm>
            <a:prstGeom prst="rect">
              <a:avLst/>
            </a:prstGeom>
            <a:noFill/>
          </p:spPr>
          <p:txBody>
            <a:bodyPr wrap="square" rtlCol="0">
              <a:spAutoFit/>
            </a:bodyPr>
            <a:lstStyle/>
            <a:p>
              <a:pPr algn="ctr"/>
              <a:r>
                <a:rPr lang="en-US" altLang="zh-CN" sz="1400" dirty="0">
                  <a:latin typeface="Impact" pitchFamily="34" charset="0"/>
                  <a:ea typeface="微软雅黑" panose="020B0503020204020204" pitchFamily="34" charset="-122"/>
                </a:rPr>
                <a:t>25%</a:t>
              </a:r>
              <a:endParaRPr lang="zh-CN" altLang="en-US" sz="1400" dirty="0">
                <a:latin typeface="Impact" pitchFamily="34" charset="0"/>
                <a:ea typeface="微软雅黑" panose="020B0503020204020204" pitchFamily="34" charset="-122"/>
              </a:endParaRPr>
            </a:p>
          </p:txBody>
        </p:sp>
      </p:grpSp>
      <p:grpSp>
        <p:nvGrpSpPr>
          <p:cNvPr id="21" name="组合 20"/>
          <p:cNvGrpSpPr/>
          <p:nvPr/>
        </p:nvGrpSpPr>
        <p:grpSpPr>
          <a:xfrm>
            <a:off x="4810284" y="1490861"/>
            <a:ext cx="1052301" cy="1052660"/>
            <a:chOff x="1688505" y="3775756"/>
            <a:chExt cx="1162050" cy="1162050"/>
          </a:xfrm>
        </p:grpSpPr>
        <p:sp>
          <p:nvSpPr>
            <p:cNvPr id="22" name="Freeform 50"/>
            <p:cNvSpPr>
              <a:spLocks/>
            </p:cNvSpPr>
            <p:nvPr/>
          </p:nvSpPr>
          <p:spPr bwMode="auto">
            <a:xfrm>
              <a:off x="2269530" y="4356781"/>
              <a:ext cx="581025" cy="581025"/>
            </a:xfrm>
            <a:custGeom>
              <a:avLst/>
              <a:gdLst>
                <a:gd name="T0" fmla="*/ 0 w 155"/>
                <a:gd name="T1" fmla="*/ 103 h 155"/>
                <a:gd name="T2" fmla="*/ 0 w 155"/>
                <a:gd name="T3" fmla="*/ 155 h 155"/>
                <a:gd name="T4" fmla="*/ 155 w 155"/>
                <a:gd name="T5" fmla="*/ 0 h 155"/>
                <a:gd name="T6" fmla="*/ 103 w 155"/>
                <a:gd name="T7" fmla="*/ 0 h 155"/>
                <a:gd name="T8" fmla="*/ 0 w 155"/>
                <a:gd name="T9" fmla="*/ 103 h 155"/>
              </a:gdLst>
              <a:ahLst/>
              <a:cxnLst>
                <a:cxn ang="0">
                  <a:pos x="T0" y="T1"/>
                </a:cxn>
                <a:cxn ang="0">
                  <a:pos x="T2" y="T3"/>
                </a:cxn>
                <a:cxn ang="0">
                  <a:pos x="T4" y="T5"/>
                </a:cxn>
                <a:cxn ang="0">
                  <a:pos x="T6" y="T7"/>
                </a:cxn>
                <a:cxn ang="0">
                  <a:pos x="T8" y="T9"/>
                </a:cxn>
              </a:cxnLst>
              <a:rect l="0" t="0" r="r" b="b"/>
              <a:pathLst>
                <a:path w="155" h="155">
                  <a:moveTo>
                    <a:pt x="0" y="103"/>
                  </a:moveTo>
                  <a:cubicBezTo>
                    <a:pt x="0" y="155"/>
                    <a:pt x="0" y="155"/>
                    <a:pt x="0" y="155"/>
                  </a:cubicBezTo>
                  <a:cubicBezTo>
                    <a:pt x="86" y="155"/>
                    <a:pt x="155" y="86"/>
                    <a:pt x="155" y="0"/>
                  </a:cubicBezTo>
                  <a:cubicBezTo>
                    <a:pt x="103" y="0"/>
                    <a:pt x="103" y="0"/>
                    <a:pt x="103" y="0"/>
                  </a:cubicBezTo>
                  <a:cubicBezTo>
                    <a:pt x="103" y="57"/>
                    <a:pt x="57" y="103"/>
                    <a:pt x="0" y="103"/>
                  </a:cubicBezTo>
                  <a:close/>
                </a:path>
              </a:pathLst>
            </a:custGeom>
            <a:solidFill>
              <a:srgbClr val="79A7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23" name="Freeform 51"/>
            <p:cNvSpPr>
              <a:spLocks/>
            </p:cNvSpPr>
            <p:nvPr/>
          </p:nvSpPr>
          <p:spPr bwMode="auto">
            <a:xfrm>
              <a:off x="1688505" y="4356781"/>
              <a:ext cx="581025" cy="581025"/>
            </a:xfrm>
            <a:custGeom>
              <a:avLst/>
              <a:gdLst>
                <a:gd name="T0" fmla="*/ 52 w 155"/>
                <a:gd name="T1" fmla="*/ 0 h 155"/>
                <a:gd name="T2" fmla="*/ 0 w 155"/>
                <a:gd name="T3" fmla="*/ 0 h 155"/>
                <a:gd name="T4" fmla="*/ 155 w 155"/>
                <a:gd name="T5" fmla="*/ 155 h 155"/>
                <a:gd name="T6" fmla="*/ 155 w 155"/>
                <a:gd name="T7" fmla="*/ 103 h 155"/>
                <a:gd name="T8" fmla="*/ 52 w 155"/>
                <a:gd name="T9" fmla="*/ 0 h 155"/>
              </a:gdLst>
              <a:ahLst/>
              <a:cxnLst>
                <a:cxn ang="0">
                  <a:pos x="T0" y="T1"/>
                </a:cxn>
                <a:cxn ang="0">
                  <a:pos x="T2" y="T3"/>
                </a:cxn>
                <a:cxn ang="0">
                  <a:pos x="T4" y="T5"/>
                </a:cxn>
                <a:cxn ang="0">
                  <a:pos x="T6" y="T7"/>
                </a:cxn>
                <a:cxn ang="0">
                  <a:pos x="T8" y="T9"/>
                </a:cxn>
              </a:cxnLst>
              <a:rect l="0" t="0" r="r" b="b"/>
              <a:pathLst>
                <a:path w="155" h="155">
                  <a:moveTo>
                    <a:pt x="52" y="0"/>
                  </a:moveTo>
                  <a:cubicBezTo>
                    <a:pt x="0" y="0"/>
                    <a:pt x="0" y="0"/>
                    <a:pt x="0" y="0"/>
                  </a:cubicBezTo>
                  <a:cubicBezTo>
                    <a:pt x="0" y="86"/>
                    <a:pt x="69" y="155"/>
                    <a:pt x="155" y="155"/>
                  </a:cubicBezTo>
                  <a:cubicBezTo>
                    <a:pt x="155" y="103"/>
                    <a:pt x="155" y="103"/>
                    <a:pt x="155" y="103"/>
                  </a:cubicBezTo>
                  <a:cubicBezTo>
                    <a:pt x="98" y="103"/>
                    <a:pt x="52" y="57"/>
                    <a:pt x="52" y="0"/>
                  </a:cubicBezTo>
                  <a:close/>
                </a:path>
              </a:pathLst>
            </a:custGeom>
            <a:solidFill>
              <a:srgbClr val="79A7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24" name="Freeform 52"/>
            <p:cNvSpPr>
              <a:spLocks/>
            </p:cNvSpPr>
            <p:nvPr/>
          </p:nvSpPr>
          <p:spPr bwMode="auto">
            <a:xfrm>
              <a:off x="2269530" y="3775756"/>
              <a:ext cx="581025" cy="581025"/>
            </a:xfrm>
            <a:custGeom>
              <a:avLst/>
              <a:gdLst>
                <a:gd name="T0" fmla="*/ 103 w 155"/>
                <a:gd name="T1" fmla="*/ 155 h 155"/>
                <a:gd name="T2" fmla="*/ 155 w 155"/>
                <a:gd name="T3" fmla="*/ 155 h 155"/>
                <a:gd name="T4" fmla="*/ 0 w 155"/>
                <a:gd name="T5" fmla="*/ 0 h 155"/>
                <a:gd name="T6" fmla="*/ 0 w 155"/>
                <a:gd name="T7" fmla="*/ 52 h 155"/>
                <a:gd name="T8" fmla="*/ 103 w 155"/>
                <a:gd name="T9" fmla="*/ 155 h 155"/>
              </a:gdLst>
              <a:ahLst/>
              <a:cxnLst>
                <a:cxn ang="0">
                  <a:pos x="T0" y="T1"/>
                </a:cxn>
                <a:cxn ang="0">
                  <a:pos x="T2" y="T3"/>
                </a:cxn>
                <a:cxn ang="0">
                  <a:pos x="T4" y="T5"/>
                </a:cxn>
                <a:cxn ang="0">
                  <a:pos x="T6" y="T7"/>
                </a:cxn>
                <a:cxn ang="0">
                  <a:pos x="T8" y="T9"/>
                </a:cxn>
              </a:cxnLst>
              <a:rect l="0" t="0" r="r" b="b"/>
              <a:pathLst>
                <a:path w="155" h="155">
                  <a:moveTo>
                    <a:pt x="103" y="155"/>
                  </a:moveTo>
                  <a:cubicBezTo>
                    <a:pt x="155" y="155"/>
                    <a:pt x="155" y="155"/>
                    <a:pt x="155" y="155"/>
                  </a:cubicBezTo>
                  <a:cubicBezTo>
                    <a:pt x="155" y="69"/>
                    <a:pt x="86" y="0"/>
                    <a:pt x="0" y="0"/>
                  </a:cubicBezTo>
                  <a:cubicBezTo>
                    <a:pt x="0" y="52"/>
                    <a:pt x="0" y="52"/>
                    <a:pt x="0" y="52"/>
                  </a:cubicBezTo>
                  <a:cubicBezTo>
                    <a:pt x="57" y="52"/>
                    <a:pt x="103" y="98"/>
                    <a:pt x="103" y="155"/>
                  </a:cubicBezTo>
                  <a:close/>
                </a:path>
              </a:pathLst>
            </a:custGeom>
            <a:solidFill>
              <a:srgbClr val="79A7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25" name="Freeform 53"/>
            <p:cNvSpPr>
              <a:spLocks/>
            </p:cNvSpPr>
            <p:nvPr/>
          </p:nvSpPr>
          <p:spPr bwMode="auto">
            <a:xfrm>
              <a:off x="1688505" y="3775756"/>
              <a:ext cx="581025" cy="581025"/>
            </a:xfrm>
            <a:custGeom>
              <a:avLst/>
              <a:gdLst>
                <a:gd name="T0" fmla="*/ 0 w 155"/>
                <a:gd name="T1" fmla="*/ 155 h 155"/>
                <a:gd name="T2" fmla="*/ 52 w 155"/>
                <a:gd name="T3" fmla="*/ 155 h 155"/>
                <a:gd name="T4" fmla="*/ 155 w 155"/>
                <a:gd name="T5" fmla="*/ 52 h 155"/>
                <a:gd name="T6" fmla="*/ 155 w 155"/>
                <a:gd name="T7" fmla="*/ 0 h 155"/>
                <a:gd name="T8" fmla="*/ 0 w 155"/>
                <a:gd name="T9" fmla="*/ 155 h 155"/>
              </a:gdLst>
              <a:ahLst/>
              <a:cxnLst>
                <a:cxn ang="0">
                  <a:pos x="T0" y="T1"/>
                </a:cxn>
                <a:cxn ang="0">
                  <a:pos x="T2" y="T3"/>
                </a:cxn>
                <a:cxn ang="0">
                  <a:pos x="T4" y="T5"/>
                </a:cxn>
                <a:cxn ang="0">
                  <a:pos x="T6" y="T7"/>
                </a:cxn>
                <a:cxn ang="0">
                  <a:pos x="T8" y="T9"/>
                </a:cxn>
              </a:cxnLst>
              <a:rect l="0" t="0" r="r" b="b"/>
              <a:pathLst>
                <a:path w="155" h="155">
                  <a:moveTo>
                    <a:pt x="0" y="155"/>
                  </a:moveTo>
                  <a:cubicBezTo>
                    <a:pt x="52" y="155"/>
                    <a:pt x="52" y="155"/>
                    <a:pt x="52" y="155"/>
                  </a:cubicBezTo>
                  <a:cubicBezTo>
                    <a:pt x="52" y="98"/>
                    <a:pt x="98" y="52"/>
                    <a:pt x="155" y="52"/>
                  </a:cubicBezTo>
                  <a:cubicBezTo>
                    <a:pt x="155" y="0"/>
                    <a:pt x="155" y="0"/>
                    <a:pt x="155" y="0"/>
                  </a:cubicBezTo>
                  <a:cubicBezTo>
                    <a:pt x="69" y="0"/>
                    <a:pt x="0" y="69"/>
                    <a:pt x="0" y="155"/>
                  </a:cubicBezTo>
                  <a:close/>
                </a:path>
              </a:pathLst>
            </a:custGeom>
            <a:solidFill>
              <a:schemeClr val="bg1">
                <a:lumMod val="85000"/>
              </a:schemeClr>
            </a:solidFill>
            <a:ln>
              <a:noFill/>
            </a:ln>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26" name="TextBox 25"/>
            <p:cNvSpPr txBox="1"/>
            <p:nvPr/>
          </p:nvSpPr>
          <p:spPr>
            <a:xfrm>
              <a:off x="1832967" y="4170626"/>
              <a:ext cx="873126" cy="341951"/>
            </a:xfrm>
            <a:prstGeom prst="rect">
              <a:avLst/>
            </a:prstGeom>
            <a:noFill/>
          </p:spPr>
          <p:txBody>
            <a:bodyPr wrap="square" rtlCol="0">
              <a:spAutoFit/>
            </a:bodyPr>
            <a:lstStyle/>
            <a:p>
              <a:pPr algn="ctr"/>
              <a:r>
                <a:rPr lang="en-US" altLang="zh-CN" sz="1400" dirty="0">
                  <a:latin typeface="Impact" pitchFamily="34" charset="0"/>
                  <a:ea typeface="微软雅黑" panose="020B0503020204020204" pitchFamily="34" charset="-122"/>
                </a:rPr>
                <a:t>75%</a:t>
              </a:r>
              <a:endParaRPr lang="zh-CN" altLang="en-US" sz="1400" dirty="0">
                <a:latin typeface="Impact" pitchFamily="34" charset="0"/>
                <a:ea typeface="微软雅黑" panose="020B0503020204020204" pitchFamily="34" charset="-122"/>
              </a:endParaRPr>
            </a:p>
          </p:txBody>
        </p:sp>
      </p:grpSp>
      <p:sp>
        <p:nvSpPr>
          <p:cNvPr id="27" name="TextBox 26"/>
          <p:cNvSpPr txBox="1"/>
          <p:nvPr/>
        </p:nvSpPr>
        <p:spPr>
          <a:xfrm>
            <a:off x="1465600" y="2718964"/>
            <a:ext cx="1396027" cy="845362"/>
          </a:xfrm>
          <a:prstGeom prst="rect">
            <a:avLst/>
          </a:prstGeom>
          <a:noFill/>
        </p:spPr>
        <p:txBody>
          <a:bodyPr wrap="square" lIns="82808" tIns="41403" rIns="82808" bIns="41403" rtlCol="0">
            <a:spAutoFit/>
          </a:bodyPr>
          <a:lstStyle/>
          <a:p>
            <a:pPr>
              <a:lnSpc>
                <a:spcPct val="150000"/>
              </a:lnSpc>
            </a:pPr>
            <a:r>
              <a:rPr lang="zh-CN" altLang="en-US" sz="1100" dirty="0">
                <a:solidFill>
                  <a:srgbClr val="292828"/>
                </a:solidFill>
                <a:ea typeface="微软雅黑" panose="020B0503020204020204" pitchFamily="34" charset="-122"/>
              </a:rPr>
              <a:t>添加文本说明内容添加文本说明内容</a:t>
            </a:r>
          </a:p>
          <a:p>
            <a:pPr>
              <a:lnSpc>
                <a:spcPct val="150000"/>
              </a:lnSpc>
            </a:pPr>
            <a:r>
              <a:rPr lang="zh-CN" altLang="en-US" sz="1100" dirty="0">
                <a:solidFill>
                  <a:srgbClr val="292828"/>
                </a:solidFill>
                <a:ea typeface="微软雅黑" panose="020B0503020204020204" pitchFamily="34" charset="-122"/>
              </a:rPr>
              <a:t>添加文本说明内容</a:t>
            </a:r>
          </a:p>
        </p:txBody>
      </p:sp>
      <p:sp>
        <p:nvSpPr>
          <p:cNvPr id="28" name="TextBox 27"/>
          <p:cNvSpPr txBox="1"/>
          <p:nvPr/>
        </p:nvSpPr>
        <p:spPr>
          <a:xfrm>
            <a:off x="3051770" y="2718964"/>
            <a:ext cx="1396027" cy="845362"/>
          </a:xfrm>
          <a:prstGeom prst="rect">
            <a:avLst/>
          </a:prstGeom>
          <a:noFill/>
        </p:spPr>
        <p:txBody>
          <a:bodyPr wrap="square" lIns="82808" tIns="41403" rIns="82808" bIns="41403" rtlCol="0">
            <a:spAutoFit/>
          </a:bodyPr>
          <a:lstStyle/>
          <a:p>
            <a:pPr>
              <a:lnSpc>
                <a:spcPct val="150000"/>
              </a:lnSpc>
            </a:pPr>
            <a:r>
              <a:rPr lang="zh-CN" altLang="en-US" sz="1100" dirty="0">
                <a:solidFill>
                  <a:srgbClr val="292828"/>
                </a:solidFill>
                <a:ea typeface="微软雅黑" panose="020B0503020204020204" pitchFamily="34" charset="-122"/>
              </a:rPr>
              <a:t>添加文本说明内容添加文本说明内容</a:t>
            </a:r>
          </a:p>
          <a:p>
            <a:pPr>
              <a:lnSpc>
                <a:spcPct val="150000"/>
              </a:lnSpc>
            </a:pPr>
            <a:r>
              <a:rPr lang="zh-CN" altLang="en-US" sz="1100" dirty="0">
                <a:solidFill>
                  <a:srgbClr val="292828"/>
                </a:solidFill>
                <a:ea typeface="微软雅黑" panose="020B0503020204020204" pitchFamily="34" charset="-122"/>
              </a:rPr>
              <a:t>添加文本说明内容</a:t>
            </a:r>
          </a:p>
        </p:txBody>
      </p:sp>
      <p:sp>
        <p:nvSpPr>
          <p:cNvPr id="29" name="TextBox 28"/>
          <p:cNvSpPr txBox="1"/>
          <p:nvPr/>
        </p:nvSpPr>
        <p:spPr>
          <a:xfrm>
            <a:off x="4637941" y="2718964"/>
            <a:ext cx="1396027" cy="845362"/>
          </a:xfrm>
          <a:prstGeom prst="rect">
            <a:avLst/>
          </a:prstGeom>
          <a:noFill/>
        </p:spPr>
        <p:txBody>
          <a:bodyPr wrap="square" lIns="82808" tIns="41403" rIns="82808" bIns="41403" rtlCol="0">
            <a:spAutoFit/>
          </a:bodyPr>
          <a:lstStyle/>
          <a:p>
            <a:pPr>
              <a:lnSpc>
                <a:spcPct val="150000"/>
              </a:lnSpc>
            </a:pPr>
            <a:r>
              <a:rPr lang="zh-CN" altLang="en-US" sz="1100" dirty="0">
                <a:solidFill>
                  <a:srgbClr val="292828"/>
                </a:solidFill>
                <a:ea typeface="微软雅黑" panose="020B0503020204020204" pitchFamily="34" charset="-122"/>
              </a:rPr>
              <a:t>添加文本说明内容添加文本说明内容</a:t>
            </a:r>
          </a:p>
          <a:p>
            <a:pPr>
              <a:lnSpc>
                <a:spcPct val="150000"/>
              </a:lnSpc>
            </a:pPr>
            <a:r>
              <a:rPr lang="zh-CN" altLang="en-US" sz="1100" dirty="0">
                <a:solidFill>
                  <a:srgbClr val="292828"/>
                </a:solidFill>
                <a:ea typeface="微软雅黑" panose="020B0503020204020204" pitchFamily="34" charset="-122"/>
              </a:rPr>
              <a:t>添加文本说明内容</a:t>
            </a:r>
          </a:p>
        </p:txBody>
      </p:sp>
      <p:sp>
        <p:nvSpPr>
          <p:cNvPr id="30" name="TextBox 29"/>
          <p:cNvSpPr txBox="1"/>
          <p:nvPr/>
        </p:nvSpPr>
        <p:spPr>
          <a:xfrm>
            <a:off x="6224112" y="2718964"/>
            <a:ext cx="1396027" cy="845362"/>
          </a:xfrm>
          <a:prstGeom prst="rect">
            <a:avLst/>
          </a:prstGeom>
          <a:noFill/>
        </p:spPr>
        <p:txBody>
          <a:bodyPr wrap="square" lIns="82808" tIns="41403" rIns="82808" bIns="41403" rtlCol="0">
            <a:spAutoFit/>
          </a:bodyPr>
          <a:lstStyle/>
          <a:p>
            <a:pPr>
              <a:lnSpc>
                <a:spcPct val="150000"/>
              </a:lnSpc>
            </a:pPr>
            <a:r>
              <a:rPr lang="zh-CN" altLang="en-US" sz="1100" dirty="0">
                <a:solidFill>
                  <a:srgbClr val="292828"/>
                </a:solidFill>
                <a:ea typeface="微软雅黑" panose="020B0503020204020204" pitchFamily="34" charset="-122"/>
              </a:rPr>
              <a:t>添加文本说明内容添加文本说明内容</a:t>
            </a:r>
          </a:p>
          <a:p>
            <a:pPr>
              <a:lnSpc>
                <a:spcPct val="150000"/>
              </a:lnSpc>
            </a:pPr>
            <a:r>
              <a:rPr lang="zh-CN" altLang="en-US" sz="1100" dirty="0">
                <a:solidFill>
                  <a:srgbClr val="292828"/>
                </a:solidFill>
                <a:ea typeface="微软雅黑" panose="020B0503020204020204" pitchFamily="34" charset="-122"/>
              </a:rPr>
              <a:t>添加文本说明内容</a:t>
            </a:r>
          </a:p>
        </p:txBody>
      </p:sp>
    </p:spTree>
    <p:extLst>
      <p:ext uri="{BB962C8B-B14F-4D97-AF65-F5344CB8AC3E}">
        <p14:creationId xmlns:p14="http://schemas.microsoft.com/office/powerpoint/2010/main" val="1185553552"/>
      </p:ext>
    </p:extLst>
  </p:cSld>
  <p:clrMapOvr>
    <a:masterClrMapping/>
  </p:clrMapOvr>
  <mc:AlternateContent xmlns:mc="http://schemas.openxmlformats.org/markup-compatibility/2006" xmlns:p14="http://schemas.microsoft.com/office/powerpoint/2010/main">
    <mc:Choice Requires="p14">
      <p:transition spd="slow" p14:dur="1200" advClick="0" advTm="5000">
        <p14:flip dir="r"/>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750" fill="hold"/>
                                        <p:tgtEl>
                                          <p:spTgt spid="15"/>
                                        </p:tgtEl>
                                        <p:attrNameLst>
                                          <p:attrName>ppt_w</p:attrName>
                                        </p:attrNameLst>
                                      </p:cBhvr>
                                      <p:tavLst>
                                        <p:tav tm="0">
                                          <p:val>
                                            <p:fltVal val="0"/>
                                          </p:val>
                                        </p:tav>
                                        <p:tav tm="100000">
                                          <p:val>
                                            <p:strVal val="#ppt_w"/>
                                          </p:val>
                                        </p:tav>
                                      </p:tavLst>
                                    </p:anim>
                                    <p:anim calcmode="lin" valueType="num">
                                      <p:cBhvr>
                                        <p:cTn id="8" dur="750" fill="hold"/>
                                        <p:tgtEl>
                                          <p:spTgt spid="15"/>
                                        </p:tgtEl>
                                        <p:attrNameLst>
                                          <p:attrName>ppt_h</p:attrName>
                                        </p:attrNameLst>
                                      </p:cBhvr>
                                      <p:tavLst>
                                        <p:tav tm="0">
                                          <p:val>
                                            <p:fltVal val="0"/>
                                          </p:val>
                                        </p:tav>
                                        <p:tav tm="100000">
                                          <p:val>
                                            <p:strVal val="#ppt_h"/>
                                          </p:val>
                                        </p:tav>
                                      </p:tavLst>
                                    </p:anim>
                                    <p:anim calcmode="lin" valueType="num">
                                      <p:cBhvr>
                                        <p:cTn id="9" dur="750" fill="hold"/>
                                        <p:tgtEl>
                                          <p:spTgt spid="15"/>
                                        </p:tgtEl>
                                        <p:attrNameLst>
                                          <p:attrName>ppt_x</p:attrName>
                                        </p:attrNameLst>
                                      </p:cBhvr>
                                      <p:tavLst>
                                        <p:tav tm="0">
                                          <p:val>
                                            <p:fltVal val="0.5"/>
                                          </p:val>
                                        </p:tav>
                                        <p:tav tm="100000">
                                          <p:val>
                                            <p:strVal val="#ppt_x"/>
                                          </p:val>
                                        </p:tav>
                                      </p:tavLst>
                                    </p:anim>
                                    <p:anim calcmode="lin" valueType="num">
                                      <p:cBhvr>
                                        <p:cTn id="10" dur="750" fill="hold"/>
                                        <p:tgtEl>
                                          <p:spTgt spid="15"/>
                                        </p:tgtEl>
                                        <p:attrNameLst>
                                          <p:attrName>ppt_y</p:attrName>
                                        </p:attrNameLst>
                                      </p:cBhvr>
                                      <p:tavLst>
                                        <p:tav tm="0">
                                          <p:val>
                                            <p:fltVal val="0.5"/>
                                          </p:val>
                                        </p:tav>
                                        <p:tav tm="100000">
                                          <p:val>
                                            <p:strVal val="#ppt_y"/>
                                          </p:val>
                                        </p:tav>
                                      </p:tavLst>
                                    </p:anim>
                                  </p:childTnLst>
                                </p:cTn>
                              </p:par>
                              <p:par>
                                <p:cTn id="11" presetID="8" presetClass="emph" presetSubtype="0" fill="hold" nodeType="withEffect">
                                  <p:stCondLst>
                                    <p:cond delay="0"/>
                                  </p:stCondLst>
                                  <p:childTnLst>
                                    <p:animRot by="-21600000">
                                      <p:cBhvr>
                                        <p:cTn id="12" dur="750" fill="hold"/>
                                        <p:tgtEl>
                                          <p:spTgt spid="15"/>
                                        </p:tgtEl>
                                        <p:attrNameLst>
                                          <p:attrName>r</p:attrName>
                                        </p:attrNameLst>
                                      </p:cBhvr>
                                    </p:animRot>
                                  </p:childTnLst>
                                </p:cTn>
                              </p:par>
                              <p:par>
                                <p:cTn id="13" presetID="23" presetClass="entr" presetSubtype="528" fill="hold" nodeType="withEffect">
                                  <p:stCondLst>
                                    <p:cond delay="250"/>
                                  </p:stCondLst>
                                  <p:childTnLst>
                                    <p:set>
                                      <p:cBhvr>
                                        <p:cTn id="14" dur="1" fill="hold">
                                          <p:stCondLst>
                                            <p:cond delay="0"/>
                                          </p:stCondLst>
                                        </p:cTn>
                                        <p:tgtEl>
                                          <p:spTgt spid="9"/>
                                        </p:tgtEl>
                                        <p:attrNameLst>
                                          <p:attrName>style.visibility</p:attrName>
                                        </p:attrNameLst>
                                      </p:cBhvr>
                                      <p:to>
                                        <p:strVal val="visible"/>
                                      </p:to>
                                    </p:set>
                                    <p:anim calcmode="lin" valueType="num">
                                      <p:cBhvr>
                                        <p:cTn id="15" dur="750" fill="hold"/>
                                        <p:tgtEl>
                                          <p:spTgt spid="9"/>
                                        </p:tgtEl>
                                        <p:attrNameLst>
                                          <p:attrName>ppt_w</p:attrName>
                                        </p:attrNameLst>
                                      </p:cBhvr>
                                      <p:tavLst>
                                        <p:tav tm="0">
                                          <p:val>
                                            <p:fltVal val="0"/>
                                          </p:val>
                                        </p:tav>
                                        <p:tav tm="100000">
                                          <p:val>
                                            <p:strVal val="#ppt_w"/>
                                          </p:val>
                                        </p:tav>
                                      </p:tavLst>
                                    </p:anim>
                                    <p:anim calcmode="lin" valueType="num">
                                      <p:cBhvr>
                                        <p:cTn id="16" dur="750" fill="hold"/>
                                        <p:tgtEl>
                                          <p:spTgt spid="9"/>
                                        </p:tgtEl>
                                        <p:attrNameLst>
                                          <p:attrName>ppt_h</p:attrName>
                                        </p:attrNameLst>
                                      </p:cBhvr>
                                      <p:tavLst>
                                        <p:tav tm="0">
                                          <p:val>
                                            <p:fltVal val="0"/>
                                          </p:val>
                                        </p:tav>
                                        <p:tav tm="100000">
                                          <p:val>
                                            <p:strVal val="#ppt_h"/>
                                          </p:val>
                                        </p:tav>
                                      </p:tavLst>
                                    </p:anim>
                                    <p:anim calcmode="lin" valueType="num">
                                      <p:cBhvr>
                                        <p:cTn id="17" dur="750" fill="hold"/>
                                        <p:tgtEl>
                                          <p:spTgt spid="9"/>
                                        </p:tgtEl>
                                        <p:attrNameLst>
                                          <p:attrName>ppt_x</p:attrName>
                                        </p:attrNameLst>
                                      </p:cBhvr>
                                      <p:tavLst>
                                        <p:tav tm="0">
                                          <p:val>
                                            <p:fltVal val="0.5"/>
                                          </p:val>
                                        </p:tav>
                                        <p:tav tm="100000">
                                          <p:val>
                                            <p:strVal val="#ppt_x"/>
                                          </p:val>
                                        </p:tav>
                                      </p:tavLst>
                                    </p:anim>
                                    <p:anim calcmode="lin" valueType="num">
                                      <p:cBhvr>
                                        <p:cTn id="18" dur="750" fill="hold"/>
                                        <p:tgtEl>
                                          <p:spTgt spid="9"/>
                                        </p:tgtEl>
                                        <p:attrNameLst>
                                          <p:attrName>ppt_y</p:attrName>
                                        </p:attrNameLst>
                                      </p:cBhvr>
                                      <p:tavLst>
                                        <p:tav tm="0">
                                          <p:val>
                                            <p:fltVal val="0.5"/>
                                          </p:val>
                                        </p:tav>
                                        <p:tav tm="100000">
                                          <p:val>
                                            <p:strVal val="#ppt_y"/>
                                          </p:val>
                                        </p:tav>
                                      </p:tavLst>
                                    </p:anim>
                                  </p:childTnLst>
                                </p:cTn>
                              </p:par>
                              <p:par>
                                <p:cTn id="19" presetID="8" presetClass="emph" presetSubtype="0" fill="hold" nodeType="withEffect">
                                  <p:stCondLst>
                                    <p:cond delay="250"/>
                                  </p:stCondLst>
                                  <p:childTnLst>
                                    <p:animRot by="-21600000">
                                      <p:cBhvr>
                                        <p:cTn id="20" dur="750" fill="hold"/>
                                        <p:tgtEl>
                                          <p:spTgt spid="9"/>
                                        </p:tgtEl>
                                        <p:attrNameLst>
                                          <p:attrName>r</p:attrName>
                                        </p:attrNameLst>
                                      </p:cBhvr>
                                    </p:animRot>
                                  </p:childTnLst>
                                </p:cTn>
                              </p:par>
                              <p:par>
                                <p:cTn id="21" presetID="23" presetClass="entr" presetSubtype="528" fill="hold" nodeType="withEffect">
                                  <p:stCondLst>
                                    <p:cond delay="500"/>
                                  </p:stCondLst>
                                  <p:childTnLst>
                                    <p:set>
                                      <p:cBhvr>
                                        <p:cTn id="22" dur="1" fill="hold">
                                          <p:stCondLst>
                                            <p:cond delay="0"/>
                                          </p:stCondLst>
                                        </p:cTn>
                                        <p:tgtEl>
                                          <p:spTgt spid="21"/>
                                        </p:tgtEl>
                                        <p:attrNameLst>
                                          <p:attrName>style.visibility</p:attrName>
                                        </p:attrNameLst>
                                      </p:cBhvr>
                                      <p:to>
                                        <p:strVal val="visible"/>
                                      </p:to>
                                    </p:set>
                                    <p:anim calcmode="lin" valueType="num">
                                      <p:cBhvr>
                                        <p:cTn id="23" dur="750" fill="hold"/>
                                        <p:tgtEl>
                                          <p:spTgt spid="21"/>
                                        </p:tgtEl>
                                        <p:attrNameLst>
                                          <p:attrName>ppt_w</p:attrName>
                                        </p:attrNameLst>
                                      </p:cBhvr>
                                      <p:tavLst>
                                        <p:tav tm="0">
                                          <p:val>
                                            <p:fltVal val="0"/>
                                          </p:val>
                                        </p:tav>
                                        <p:tav tm="100000">
                                          <p:val>
                                            <p:strVal val="#ppt_w"/>
                                          </p:val>
                                        </p:tav>
                                      </p:tavLst>
                                    </p:anim>
                                    <p:anim calcmode="lin" valueType="num">
                                      <p:cBhvr>
                                        <p:cTn id="24" dur="750" fill="hold"/>
                                        <p:tgtEl>
                                          <p:spTgt spid="21"/>
                                        </p:tgtEl>
                                        <p:attrNameLst>
                                          <p:attrName>ppt_h</p:attrName>
                                        </p:attrNameLst>
                                      </p:cBhvr>
                                      <p:tavLst>
                                        <p:tav tm="0">
                                          <p:val>
                                            <p:fltVal val="0"/>
                                          </p:val>
                                        </p:tav>
                                        <p:tav tm="100000">
                                          <p:val>
                                            <p:strVal val="#ppt_h"/>
                                          </p:val>
                                        </p:tav>
                                      </p:tavLst>
                                    </p:anim>
                                    <p:anim calcmode="lin" valueType="num">
                                      <p:cBhvr>
                                        <p:cTn id="25" dur="750" fill="hold"/>
                                        <p:tgtEl>
                                          <p:spTgt spid="21"/>
                                        </p:tgtEl>
                                        <p:attrNameLst>
                                          <p:attrName>ppt_x</p:attrName>
                                        </p:attrNameLst>
                                      </p:cBhvr>
                                      <p:tavLst>
                                        <p:tav tm="0">
                                          <p:val>
                                            <p:fltVal val="0.5"/>
                                          </p:val>
                                        </p:tav>
                                        <p:tav tm="100000">
                                          <p:val>
                                            <p:strVal val="#ppt_x"/>
                                          </p:val>
                                        </p:tav>
                                      </p:tavLst>
                                    </p:anim>
                                    <p:anim calcmode="lin" valueType="num">
                                      <p:cBhvr>
                                        <p:cTn id="26" dur="750" fill="hold"/>
                                        <p:tgtEl>
                                          <p:spTgt spid="21"/>
                                        </p:tgtEl>
                                        <p:attrNameLst>
                                          <p:attrName>ppt_y</p:attrName>
                                        </p:attrNameLst>
                                      </p:cBhvr>
                                      <p:tavLst>
                                        <p:tav tm="0">
                                          <p:val>
                                            <p:fltVal val="0.5"/>
                                          </p:val>
                                        </p:tav>
                                        <p:tav tm="100000">
                                          <p:val>
                                            <p:strVal val="#ppt_y"/>
                                          </p:val>
                                        </p:tav>
                                      </p:tavLst>
                                    </p:anim>
                                  </p:childTnLst>
                                </p:cTn>
                              </p:par>
                              <p:par>
                                <p:cTn id="27" presetID="8" presetClass="emph" presetSubtype="0" fill="hold" nodeType="withEffect">
                                  <p:stCondLst>
                                    <p:cond delay="500"/>
                                  </p:stCondLst>
                                  <p:childTnLst>
                                    <p:animRot by="-21600000">
                                      <p:cBhvr>
                                        <p:cTn id="28" dur="750" fill="hold"/>
                                        <p:tgtEl>
                                          <p:spTgt spid="21"/>
                                        </p:tgtEl>
                                        <p:attrNameLst>
                                          <p:attrName>r</p:attrName>
                                        </p:attrNameLst>
                                      </p:cBhvr>
                                    </p:animRot>
                                  </p:childTnLst>
                                </p:cTn>
                              </p:par>
                              <p:par>
                                <p:cTn id="29" presetID="23" presetClass="entr" presetSubtype="528" fill="hold" nodeType="withEffect">
                                  <p:stCondLst>
                                    <p:cond delay="750"/>
                                  </p:stCondLst>
                                  <p:childTnLst>
                                    <p:set>
                                      <p:cBhvr>
                                        <p:cTn id="30" dur="1" fill="hold">
                                          <p:stCondLst>
                                            <p:cond delay="0"/>
                                          </p:stCondLst>
                                        </p:cTn>
                                        <p:tgtEl>
                                          <p:spTgt spid="3"/>
                                        </p:tgtEl>
                                        <p:attrNameLst>
                                          <p:attrName>style.visibility</p:attrName>
                                        </p:attrNameLst>
                                      </p:cBhvr>
                                      <p:to>
                                        <p:strVal val="visible"/>
                                      </p:to>
                                    </p:set>
                                    <p:anim calcmode="lin" valueType="num">
                                      <p:cBhvr>
                                        <p:cTn id="31" dur="750" fill="hold"/>
                                        <p:tgtEl>
                                          <p:spTgt spid="3"/>
                                        </p:tgtEl>
                                        <p:attrNameLst>
                                          <p:attrName>ppt_w</p:attrName>
                                        </p:attrNameLst>
                                      </p:cBhvr>
                                      <p:tavLst>
                                        <p:tav tm="0">
                                          <p:val>
                                            <p:fltVal val="0"/>
                                          </p:val>
                                        </p:tav>
                                        <p:tav tm="100000">
                                          <p:val>
                                            <p:strVal val="#ppt_w"/>
                                          </p:val>
                                        </p:tav>
                                      </p:tavLst>
                                    </p:anim>
                                    <p:anim calcmode="lin" valueType="num">
                                      <p:cBhvr>
                                        <p:cTn id="32" dur="750" fill="hold"/>
                                        <p:tgtEl>
                                          <p:spTgt spid="3"/>
                                        </p:tgtEl>
                                        <p:attrNameLst>
                                          <p:attrName>ppt_h</p:attrName>
                                        </p:attrNameLst>
                                      </p:cBhvr>
                                      <p:tavLst>
                                        <p:tav tm="0">
                                          <p:val>
                                            <p:fltVal val="0"/>
                                          </p:val>
                                        </p:tav>
                                        <p:tav tm="100000">
                                          <p:val>
                                            <p:strVal val="#ppt_h"/>
                                          </p:val>
                                        </p:tav>
                                      </p:tavLst>
                                    </p:anim>
                                    <p:anim calcmode="lin" valueType="num">
                                      <p:cBhvr>
                                        <p:cTn id="33" dur="750" fill="hold"/>
                                        <p:tgtEl>
                                          <p:spTgt spid="3"/>
                                        </p:tgtEl>
                                        <p:attrNameLst>
                                          <p:attrName>ppt_x</p:attrName>
                                        </p:attrNameLst>
                                      </p:cBhvr>
                                      <p:tavLst>
                                        <p:tav tm="0">
                                          <p:val>
                                            <p:fltVal val="0.5"/>
                                          </p:val>
                                        </p:tav>
                                        <p:tav tm="100000">
                                          <p:val>
                                            <p:strVal val="#ppt_x"/>
                                          </p:val>
                                        </p:tav>
                                      </p:tavLst>
                                    </p:anim>
                                    <p:anim calcmode="lin" valueType="num">
                                      <p:cBhvr>
                                        <p:cTn id="34" dur="750" fill="hold"/>
                                        <p:tgtEl>
                                          <p:spTgt spid="3"/>
                                        </p:tgtEl>
                                        <p:attrNameLst>
                                          <p:attrName>ppt_y</p:attrName>
                                        </p:attrNameLst>
                                      </p:cBhvr>
                                      <p:tavLst>
                                        <p:tav tm="0">
                                          <p:val>
                                            <p:fltVal val="0.5"/>
                                          </p:val>
                                        </p:tav>
                                        <p:tav tm="100000">
                                          <p:val>
                                            <p:strVal val="#ppt_y"/>
                                          </p:val>
                                        </p:tav>
                                      </p:tavLst>
                                    </p:anim>
                                  </p:childTnLst>
                                </p:cTn>
                              </p:par>
                              <p:par>
                                <p:cTn id="35" presetID="8" presetClass="emph" presetSubtype="0" fill="hold" nodeType="withEffect">
                                  <p:stCondLst>
                                    <p:cond delay="750"/>
                                  </p:stCondLst>
                                  <p:childTnLst>
                                    <p:animRot by="-21600000">
                                      <p:cBhvr>
                                        <p:cTn id="36" dur="750" fill="hold"/>
                                        <p:tgtEl>
                                          <p:spTgt spid="3"/>
                                        </p:tgtEl>
                                        <p:attrNameLst>
                                          <p:attrName>r</p:attrName>
                                        </p:attrNameLst>
                                      </p:cBhvr>
                                    </p:animRot>
                                  </p:childTnLst>
                                </p:cTn>
                              </p:par>
                            </p:childTnLst>
                          </p:cTn>
                        </p:par>
                        <p:par>
                          <p:cTn id="37" fill="hold">
                            <p:stCondLst>
                              <p:cond delay="1500"/>
                            </p:stCondLst>
                            <p:childTnLst>
                              <p:par>
                                <p:cTn id="38" presetID="42" presetClass="entr" presetSubtype="0" fill="hold" grpId="0"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500"/>
                                        <p:tgtEl>
                                          <p:spTgt spid="27"/>
                                        </p:tgtEl>
                                      </p:cBhvr>
                                    </p:animEffect>
                                    <p:anim calcmode="lin" valueType="num">
                                      <p:cBhvr>
                                        <p:cTn id="41" dur="500" fill="hold"/>
                                        <p:tgtEl>
                                          <p:spTgt spid="27"/>
                                        </p:tgtEl>
                                        <p:attrNameLst>
                                          <p:attrName>ppt_x</p:attrName>
                                        </p:attrNameLst>
                                      </p:cBhvr>
                                      <p:tavLst>
                                        <p:tav tm="0">
                                          <p:val>
                                            <p:strVal val="#ppt_x"/>
                                          </p:val>
                                        </p:tav>
                                        <p:tav tm="100000">
                                          <p:val>
                                            <p:strVal val="#ppt_x"/>
                                          </p:val>
                                        </p:tav>
                                      </p:tavLst>
                                    </p:anim>
                                    <p:anim calcmode="lin" valueType="num">
                                      <p:cBhvr>
                                        <p:cTn id="42" dur="500" fill="hold"/>
                                        <p:tgtEl>
                                          <p:spTgt spid="27"/>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250"/>
                                  </p:stCondLst>
                                  <p:childTnLst>
                                    <p:set>
                                      <p:cBhvr>
                                        <p:cTn id="44" dur="1" fill="hold">
                                          <p:stCondLst>
                                            <p:cond delay="0"/>
                                          </p:stCondLst>
                                        </p:cTn>
                                        <p:tgtEl>
                                          <p:spTgt spid="28"/>
                                        </p:tgtEl>
                                        <p:attrNameLst>
                                          <p:attrName>style.visibility</p:attrName>
                                        </p:attrNameLst>
                                      </p:cBhvr>
                                      <p:to>
                                        <p:strVal val="visible"/>
                                      </p:to>
                                    </p:set>
                                    <p:animEffect transition="in" filter="fade">
                                      <p:cBhvr>
                                        <p:cTn id="45" dur="500"/>
                                        <p:tgtEl>
                                          <p:spTgt spid="28"/>
                                        </p:tgtEl>
                                      </p:cBhvr>
                                    </p:animEffect>
                                    <p:anim calcmode="lin" valueType="num">
                                      <p:cBhvr>
                                        <p:cTn id="46" dur="500" fill="hold"/>
                                        <p:tgtEl>
                                          <p:spTgt spid="28"/>
                                        </p:tgtEl>
                                        <p:attrNameLst>
                                          <p:attrName>ppt_x</p:attrName>
                                        </p:attrNameLst>
                                      </p:cBhvr>
                                      <p:tavLst>
                                        <p:tav tm="0">
                                          <p:val>
                                            <p:strVal val="#ppt_x"/>
                                          </p:val>
                                        </p:tav>
                                        <p:tav tm="100000">
                                          <p:val>
                                            <p:strVal val="#ppt_x"/>
                                          </p:val>
                                        </p:tav>
                                      </p:tavLst>
                                    </p:anim>
                                    <p:anim calcmode="lin" valueType="num">
                                      <p:cBhvr>
                                        <p:cTn id="47" dur="500" fill="hold"/>
                                        <p:tgtEl>
                                          <p:spTgt spid="28"/>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50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500"/>
                                        <p:tgtEl>
                                          <p:spTgt spid="29"/>
                                        </p:tgtEl>
                                      </p:cBhvr>
                                    </p:animEffect>
                                    <p:anim calcmode="lin" valueType="num">
                                      <p:cBhvr>
                                        <p:cTn id="51" dur="500" fill="hold"/>
                                        <p:tgtEl>
                                          <p:spTgt spid="29"/>
                                        </p:tgtEl>
                                        <p:attrNameLst>
                                          <p:attrName>ppt_x</p:attrName>
                                        </p:attrNameLst>
                                      </p:cBhvr>
                                      <p:tavLst>
                                        <p:tav tm="0">
                                          <p:val>
                                            <p:strVal val="#ppt_x"/>
                                          </p:val>
                                        </p:tav>
                                        <p:tav tm="100000">
                                          <p:val>
                                            <p:strVal val="#ppt_x"/>
                                          </p:val>
                                        </p:tav>
                                      </p:tavLst>
                                    </p:anim>
                                    <p:anim calcmode="lin" valueType="num">
                                      <p:cBhvr>
                                        <p:cTn id="52" dur="500" fill="hold"/>
                                        <p:tgtEl>
                                          <p:spTgt spid="29"/>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75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500"/>
                                        <p:tgtEl>
                                          <p:spTgt spid="30"/>
                                        </p:tgtEl>
                                      </p:cBhvr>
                                    </p:animEffect>
                                    <p:anim calcmode="lin" valueType="num">
                                      <p:cBhvr>
                                        <p:cTn id="56" dur="500" fill="hold"/>
                                        <p:tgtEl>
                                          <p:spTgt spid="30"/>
                                        </p:tgtEl>
                                        <p:attrNameLst>
                                          <p:attrName>ppt_x</p:attrName>
                                        </p:attrNameLst>
                                      </p:cBhvr>
                                      <p:tavLst>
                                        <p:tav tm="0">
                                          <p:val>
                                            <p:strVal val="#ppt_x"/>
                                          </p:val>
                                        </p:tav>
                                        <p:tav tm="100000">
                                          <p:val>
                                            <p:strVal val="#ppt_x"/>
                                          </p:val>
                                        </p:tav>
                                      </p:tavLst>
                                    </p:anim>
                                    <p:anim calcmode="lin" valueType="num">
                                      <p:cBhvr>
                                        <p:cTn id="57" dur="5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a:grpSpLocks/>
          </p:cNvGrpSpPr>
          <p:nvPr/>
        </p:nvGrpSpPr>
        <p:grpSpPr bwMode="auto">
          <a:xfrm>
            <a:off x="762000" y="2963862"/>
            <a:ext cx="1989138" cy="1114613"/>
            <a:chOff x="372480" y="3433051"/>
            <a:chExt cx="2136775" cy="1413825"/>
          </a:xfrm>
        </p:grpSpPr>
        <p:sp>
          <p:nvSpPr>
            <p:cNvPr id="3" name="Text Box 21"/>
            <p:cNvSpPr txBox="1">
              <a:spLocks noChangeArrowheads="1"/>
            </p:cNvSpPr>
            <p:nvPr/>
          </p:nvSpPr>
          <p:spPr bwMode="auto">
            <a:xfrm>
              <a:off x="375891" y="3433051"/>
              <a:ext cx="2077088" cy="472303"/>
            </a:xfrm>
            <a:prstGeom prst="rect">
              <a:avLst/>
            </a:prstGeom>
            <a:noFill/>
            <a:extLst/>
          </p:spPr>
          <p:txBody>
            <a:bodyPr wrap="square" lIns="82808" tIns="41403" rIns="82808" bIns="41403" rtlCol="0">
              <a:spAutoFit/>
            </a:bodyPr>
            <a:lstStyle>
              <a:defPPr>
                <a:defRPr lang="zh-CN"/>
              </a:defPPr>
              <a:lvl1pPr>
                <a:lnSpc>
                  <a:spcPct val="150000"/>
                </a:lnSpc>
                <a:defRPr sz="1100">
                  <a:solidFill>
                    <a:srgbClr val="292828"/>
                  </a:solidFill>
                  <a:ea typeface="微软雅黑" panose="020B0503020204020204" pitchFamily="34" charset="-122"/>
                </a:defRPr>
              </a:lvl1pPr>
            </a:lstStyle>
            <a:p>
              <a:r>
                <a:rPr lang="zh-CN" altLang="en-US" sz="1400" b="1" dirty="0"/>
                <a:t>此处添加内容</a:t>
              </a:r>
            </a:p>
          </p:txBody>
        </p:sp>
        <p:sp>
          <p:nvSpPr>
            <p:cNvPr id="4" name="Rectangle 22"/>
            <p:cNvSpPr>
              <a:spLocks noChangeArrowheads="1"/>
            </p:cNvSpPr>
            <p:nvPr/>
          </p:nvSpPr>
          <p:spPr bwMode="auto">
            <a:xfrm>
              <a:off x="372480" y="3964656"/>
              <a:ext cx="2136775" cy="882220"/>
            </a:xfrm>
            <a:prstGeom prst="rect">
              <a:avLst/>
            </a:prstGeom>
            <a:noFill/>
            <a:extLst/>
          </p:spPr>
          <p:txBody>
            <a:bodyPr wrap="square" lIns="82808" tIns="41403" rIns="82808" bIns="41403" rtlCol="0">
              <a:spAutoFit/>
            </a:bodyPr>
            <a:lstStyle/>
            <a:p>
              <a:pPr>
                <a:lnSpc>
                  <a:spcPct val="150000"/>
                </a:lnSpc>
              </a:pPr>
              <a:r>
                <a:rPr lang="zh-CN" altLang="en-US" sz="1400" dirty="0">
                  <a:solidFill>
                    <a:srgbClr val="292828"/>
                  </a:solidFill>
                  <a:ea typeface="微软雅黑" panose="020B0503020204020204" pitchFamily="34" charset="-122"/>
                </a:rPr>
                <a:t>单击添加段落文字</a:t>
              </a:r>
            </a:p>
            <a:p>
              <a:pPr>
                <a:lnSpc>
                  <a:spcPct val="150000"/>
                </a:lnSpc>
              </a:pPr>
              <a:r>
                <a:rPr lang="zh-CN" altLang="en-US" sz="1400" dirty="0">
                  <a:solidFill>
                    <a:srgbClr val="292828"/>
                  </a:solidFill>
                  <a:ea typeface="微软雅黑" panose="020B0503020204020204" pitchFamily="34" charset="-122"/>
                </a:rPr>
                <a:t>单击添加段落文字</a:t>
              </a:r>
            </a:p>
          </p:txBody>
        </p:sp>
      </p:grpSp>
      <p:grpSp>
        <p:nvGrpSpPr>
          <p:cNvPr id="5" name="组合 3"/>
          <p:cNvGrpSpPr>
            <a:grpSpLocks/>
          </p:cNvGrpSpPr>
          <p:nvPr/>
        </p:nvGrpSpPr>
        <p:grpSpPr bwMode="auto">
          <a:xfrm>
            <a:off x="6088063" y="1506539"/>
            <a:ext cx="2057400" cy="1114613"/>
            <a:chOff x="6159072" y="1671754"/>
            <a:chExt cx="2136775" cy="1414242"/>
          </a:xfrm>
        </p:grpSpPr>
        <p:sp>
          <p:nvSpPr>
            <p:cNvPr id="6" name="Text Box 23"/>
            <p:cNvSpPr txBox="1">
              <a:spLocks noChangeArrowheads="1"/>
            </p:cNvSpPr>
            <p:nvPr/>
          </p:nvSpPr>
          <p:spPr bwMode="auto">
            <a:xfrm>
              <a:off x="6162369" y="1671754"/>
              <a:ext cx="2077420" cy="472442"/>
            </a:xfrm>
            <a:prstGeom prst="rect">
              <a:avLst/>
            </a:prstGeom>
            <a:noFill/>
            <a:extLst/>
          </p:spPr>
          <p:txBody>
            <a:bodyPr wrap="square" lIns="82808" tIns="41403" rIns="82808" bIns="41403" rtlCol="0">
              <a:spAutoFit/>
            </a:bodyPr>
            <a:lstStyle>
              <a:defPPr>
                <a:defRPr lang="zh-CN"/>
              </a:defPPr>
              <a:lvl1pPr>
                <a:lnSpc>
                  <a:spcPct val="150000"/>
                </a:lnSpc>
                <a:defRPr sz="1100">
                  <a:solidFill>
                    <a:srgbClr val="292828"/>
                  </a:solidFill>
                  <a:ea typeface="微软雅黑" panose="020B0503020204020204" pitchFamily="34" charset="-122"/>
                </a:defRPr>
              </a:lvl1pPr>
            </a:lstStyle>
            <a:p>
              <a:r>
                <a:rPr lang="zh-CN" altLang="en-US" sz="1400" b="1" dirty="0"/>
                <a:t>此处添加内容</a:t>
              </a:r>
            </a:p>
          </p:txBody>
        </p:sp>
        <p:sp>
          <p:nvSpPr>
            <p:cNvPr id="7" name="Rectangle 24"/>
            <p:cNvSpPr>
              <a:spLocks noChangeArrowheads="1"/>
            </p:cNvSpPr>
            <p:nvPr/>
          </p:nvSpPr>
          <p:spPr bwMode="auto">
            <a:xfrm>
              <a:off x="6159072" y="2203516"/>
              <a:ext cx="2136775" cy="882480"/>
            </a:xfrm>
            <a:prstGeom prst="rect">
              <a:avLst/>
            </a:prstGeom>
            <a:noFill/>
            <a:extLst/>
          </p:spPr>
          <p:txBody>
            <a:bodyPr wrap="square" lIns="82808" tIns="41403" rIns="82808" bIns="41403" rtlCol="0">
              <a:spAutoFit/>
            </a:bodyPr>
            <a:lstStyle/>
            <a:p>
              <a:pPr>
                <a:lnSpc>
                  <a:spcPct val="150000"/>
                </a:lnSpc>
              </a:pPr>
              <a:r>
                <a:rPr lang="zh-CN" altLang="en-US" sz="1400" dirty="0">
                  <a:solidFill>
                    <a:srgbClr val="292828"/>
                  </a:solidFill>
                  <a:ea typeface="微软雅黑" panose="020B0503020204020204" pitchFamily="34" charset="-122"/>
                </a:rPr>
                <a:t>单击添加段落文字</a:t>
              </a:r>
            </a:p>
            <a:p>
              <a:pPr>
                <a:lnSpc>
                  <a:spcPct val="150000"/>
                </a:lnSpc>
              </a:pPr>
              <a:r>
                <a:rPr lang="zh-CN" altLang="en-US" sz="1400" dirty="0">
                  <a:solidFill>
                    <a:srgbClr val="292828"/>
                  </a:solidFill>
                  <a:ea typeface="微软雅黑" panose="020B0503020204020204" pitchFamily="34" charset="-122"/>
                </a:rPr>
                <a:t>单击添加段落文字</a:t>
              </a:r>
            </a:p>
          </p:txBody>
        </p:sp>
      </p:grpSp>
      <p:grpSp>
        <p:nvGrpSpPr>
          <p:cNvPr id="8" name="组合 4"/>
          <p:cNvGrpSpPr>
            <a:grpSpLocks/>
          </p:cNvGrpSpPr>
          <p:nvPr/>
        </p:nvGrpSpPr>
        <p:grpSpPr bwMode="auto">
          <a:xfrm>
            <a:off x="6553200" y="3027361"/>
            <a:ext cx="2057400" cy="1114613"/>
            <a:chOff x="6750106" y="3600192"/>
            <a:chExt cx="2136775" cy="1413825"/>
          </a:xfrm>
        </p:grpSpPr>
        <p:sp>
          <p:nvSpPr>
            <p:cNvPr id="9" name="Text Box 25"/>
            <p:cNvSpPr txBox="1">
              <a:spLocks noChangeArrowheads="1"/>
            </p:cNvSpPr>
            <p:nvPr/>
          </p:nvSpPr>
          <p:spPr bwMode="auto">
            <a:xfrm>
              <a:off x="6753403" y="3600192"/>
              <a:ext cx="2077420" cy="472303"/>
            </a:xfrm>
            <a:prstGeom prst="rect">
              <a:avLst/>
            </a:prstGeom>
            <a:noFill/>
            <a:extLst/>
          </p:spPr>
          <p:txBody>
            <a:bodyPr wrap="square" lIns="82808" tIns="41403" rIns="82808" bIns="41403" rtlCol="0">
              <a:spAutoFit/>
            </a:bodyPr>
            <a:lstStyle>
              <a:defPPr>
                <a:defRPr lang="zh-CN"/>
              </a:defPPr>
              <a:lvl1pPr>
                <a:lnSpc>
                  <a:spcPct val="150000"/>
                </a:lnSpc>
                <a:defRPr sz="1100">
                  <a:solidFill>
                    <a:srgbClr val="292828"/>
                  </a:solidFill>
                  <a:ea typeface="微软雅黑" panose="020B0503020204020204" pitchFamily="34" charset="-122"/>
                </a:defRPr>
              </a:lvl1pPr>
            </a:lstStyle>
            <a:p>
              <a:r>
                <a:rPr lang="zh-CN" altLang="en-US" sz="1400" b="1" dirty="0"/>
                <a:t>此处添加内容</a:t>
              </a:r>
            </a:p>
          </p:txBody>
        </p:sp>
        <p:sp>
          <p:nvSpPr>
            <p:cNvPr id="10" name="Rectangle 26"/>
            <p:cNvSpPr>
              <a:spLocks noChangeArrowheads="1"/>
            </p:cNvSpPr>
            <p:nvPr/>
          </p:nvSpPr>
          <p:spPr bwMode="auto">
            <a:xfrm>
              <a:off x="6750106" y="4131797"/>
              <a:ext cx="2136775" cy="882220"/>
            </a:xfrm>
            <a:prstGeom prst="rect">
              <a:avLst/>
            </a:prstGeom>
            <a:noFill/>
            <a:extLst/>
          </p:spPr>
          <p:txBody>
            <a:bodyPr wrap="square" lIns="82808" tIns="41403" rIns="82808" bIns="41403" rtlCol="0">
              <a:spAutoFit/>
            </a:bodyPr>
            <a:lstStyle/>
            <a:p>
              <a:pPr>
                <a:lnSpc>
                  <a:spcPct val="150000"/>
                </a:lnSpc>
              </a:pPr>
              <a:r>
                <a:rPr lang="zh-CN" altLang="en-US" sz="1400" dirty="0">
                  <a:solidFill>
                    <a:srgbClr val="292828"/>
                  </a:solidFill>
                  <a:ea typeface="微软雅黑" panose="020B0503020204020204" pitchFamily="34" charset="-122"/>
                </a:rPr>
                <a:t>单击添加段落文字</a:t>
              </a:r>
            </a:p>
            <a:p>
              <a:pPr>
                <a:lnSpc>
                  <a:spcPct val="150000"/>
                </a:lnSpc>
              </a:pPr>
              <a:r>
                <a:rPr lang="zh-CN" altLang="en-US" sz="1400" dirty="0">
                  <a:solidFill>
                    <a:srgbClr val="292828"/>
                  </a:solidFill>
                  <a:ea typeface="微软雅黑" panose="020B0503020204020204" pitchFamily="34" charset="-122"/>
                </a:rPr>
                <a:t>单击添加段落文字</a:t>
              </a:r>
            </a:p>
          </p:txBody>
        </p:sp>
      </p:grpSp>
      <p:grpSp>
        <p:nvGrpSpPr>
          <p:cNvPr id="11" name="组合 5"/>
          <p:cNvGrpSpPr>
            <a:grpSpLocks/>
          </p:cNvGrpSpPr>
          <p:nvPr/>
        </p:nvGrpSpPr>
        <p:grpSpPr bwMode="auto">
          <a:xfrm>
            <a:off x="1127125" y="1190625"/>
            <a:ext cx="1990725" cy="1114614"/>
            <a:chOff x="836007" y="1185037"/>
            <a:chExt cx="2136775" cy="1412779"/>
          </a:xfrm>
        </p:grpSpPr>
        <p:sp>
          <p:nvSpPr>
            <p:cNvPr id="12" name="Text Box 25"/>
            <p:cNvSpPr txBox="1">
              <a:spLocks noChangeArrowheads="1"/>
            </p:cNvSpPr>
            <p:nvPr/>
          </p:nvSpPr>
          <p:spPr bwMode="auto">
            <a:xfrm>
              <a:off x="839415" y="1185037"/>
              <a:ext cx="2077137" cy="471953"/>
            </a:xfrm>
            <a:prstGeom prst="rect">
              <a:avLst/>
            </a:prstGeom>
            <a:noFill/>
            <a:extLst/>
          </p:spPr>
          <p:txBody>
            <a:bodyPr wrap="square" lIns="82808" tIns="41403" rIns="82808" bIns="41403" rtlCol="0">
              <a:spAutoFit/>
            </a:bodyPr>
            <a:lstStyle>
              <a:defPPr>
                <a:defRPr lang="zh-CN"/>
              </a:defPPr>
              <a:lvl1pPr>
                <a:lnSpc>
                  <a:spcPct val="150000"/>
                </a:lnSpc>
                <a:defRPr sz="1100">
                  <a:solidFill>
                    <a:srgbClr val="292828"/>
                  </a:solidFill>
                  <a:ea typeface="微软雅黑" panose="020B0503020204020204" pitchFamily="34" charset="-122"/>
                </a:defRPr>
              </a:lvl1pPr>
            </a:lstStyle>
            <a:p>
              <a:r>
                <a:rPr lang="zh-CN" altLang="en-US" sz="1400" b="1" dirty="0"/>
                <a:t>此处添加内容</a:t>
              </a:r>
            </a:p>
          </p:txBody>
        </p:sp>
        <p:sp>
          <p:nvSpPr>
            <p:cNvPr id="13" name="Rectangle 26"/>
            <p:cNvSpPr>
              <a:spLocks noChangeArrowheads="1"/>
            </p:cNvSpPr>
            <p:nvPr/>
          </p:nvSpPr>
          <p:spPr bwMode="auto">
            <a:xfrm>
              <a:off x="836007" y="1716250"/>
              <a:ext cx="2136775" cy="881566"/>
            </a:xfrm>
            <a:prstGeom prst="rect">
              <a:avLst/>
            </a:prstGeom>
            <a:noFill/>
            <a:extLst/>
          </p:spPr>
          <p:txBody>
            <a:bodyPr wrap="square" lIns="82808" tIns="41403" rIns="82808" bIns="41403" rtlCol="0">
              <a:spAutoFit/>
            </a:bodyPr>
            <a:lstStyle/>
            <a:p>
              <a:pPr>
                <a:lnSpc>
                  <a:spcPct val="150000"/>
                </a:lnSpc>
              </a:pPr>
              <a:r>
                <a:rPr lang="zh-CN" altLang="en-US" sz="1400" dirty="0">
                  <a:solidFill>
                    <a:srgbClr val="292828"/>
                  </a:solidFill>
                  <a:ea typeface="微软雅黑" panose="020B0503020204020204" pitchFamily="34" charset="-122"/>
                </a:rPr>
                <a:t>单击添加段落文字</a:t>
              </a:r>
            </a:p>
            <a:p>
              <a:pPr>
                <a:lnSpc>
                  <a:spcPct val="150000"/>
                </a:lnSpc>
              </a:pPr>
              <a:r>
                <a:rPr lang="zh-CN" altLang="en-US" sz="1400" dirty="0">
                  <a:solidFill>
                    <a:srgbClr val="292828"/>
                  </a:solidFill>
                  <a:ea typeface="微软雅黑" panose="020B0503020204020204" pitchFamily="34" charset="-122"/>
                </a:rPr>
                <a:t>单击添加段落文字</a:t>
              </a:r>
            </a:p>
          </p:txBody>
        </p:sp>
      </p:grpSp>
      <p:grpSp>
        <p:nvGrpSpPr>
          <p:cNvPr id="14" name="Group 9"/>
          <p:cNvGrpSpPr>
            <a:grpSpLocks/>
          </p:cNvGrpSpPr>
          <p:nvPr/>
        </p:nvGrpSpPr>
        <p:grpSpPr bwMode="auto">
          <a:xfrm rot="-4622526">
            <a:off x="4379119" y="1645444"/>
            <a:ext cx="128587" cy="1038225"/>
            <a:chOff x="0" y="0"/>
            <a:chExt cx="68" cy="636"/>
          </a:xfrm>
        </p:grpSpPr>
        <p:sp>
          <p:nvSpPr>
            <p:cNvPr id="15" name="Rectangle 10"/>
            <p:cNvSpPr>
              <a:spLocks noChangeArrowheads="1"/>
            </p:cNvSpPr>
            <p:nvPr/>
          </p:nvSpPr>
          <p:spPr bwMode="auto">
            <a:xfrm rot="-5400000">
              <a:off x="-272" y="296"/>
              <a:ext cx="636" cy="44"/>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sp>
          <p:nvSpPr>
            <p:cNvPr id="16" name="Rectangle 11"/>
            <p:cNvSpPr>
              <a:spLocks noChangeArrowheads="1"/>
            </p:cNvSpPr>
            <p:nvPr/>
          </p:nvSpPr>
          <p:spPr bwMode="auto">
            <a:xfrm rot="-5400000">
              <a:off x="-284" y="281"/>
              <a:ext cx="636" cy="67"/>
            </a:xfrm>
            <a:prstGeom prst="rect">
              <a:avLst/>
            </a:prstGeom>
            <a:gradFill rotWithShape="1">
              <a:gsLst>
                <a:gs pos="0">
                  <a:srgbClr val="C0C0C0"/>
                </a:gs>
                <a:gs pos="50000">
                  <a:srgbClr val="F8F8F8"/>
                </a:gs>
                <a:gs pos="100000">
                  <a:srgbClr val="C0C0C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grpSp>
        <p:nvGrpSpPr>
          <p:cNvPr id="17" name="组合 8"/>
          <p:cNvGrpSpPr>
            <a:grpSpLocks/>
          </p:cNvGrpSpPr>
          <p:nvPr/>
        </p:nvGrpSpPr>
        <p:grpSpPr bwMode="auto">
          <a:xfrm>
            <a:off x="3159125" y="1538288"/>
            <a:ext cx="1238250" cy="957262"/>
            <a:chOff x="2833396" y="1626381"/>
            <a:chExt cx="1570838" cy="1213956"/>
          </a:xfrm>
        </p:grpSpPr>
        <p:sp>
          <p:nvSpPr>
            <p:cNvPr id="18" name="Oval 7"/>
            <p:cNvSpPr>
              <a:spLocks noChangeArrowheads="1"/>
            </p:cNvSpPr>
            <p:nvPr/>
          </p:nvSpPr>
          <p:spPr bwMode="auto">
            <a:xfrm flipV="1">
              <a:off x="2833396" y="2540451"/>
              <a:ext cx="1570838" cy="299886"/>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nvGrpSpPr>
            <p:cNvPr id="19" name="组合 47"/>
            <p:cNvGrpSpPr>
              <a:grpSpLocks/>
            </p:cNvGrpSpPr>
            <p:nvPr/>
          </p:nvGrpSpPr>
          <p:grpSpPr bwMode="auto">
            <a:xfrm>
              <a:off x="3119129" y="1626381"/>
              <a:ext cx="1067910" cy="1066313"/>
              <a:chOff x="3052219" y="1218471"/>
              <a:chExt cx="1170019" cy="1168270"/>
            </a:xfrm>
          </p:grpSpPr>
          <p:sp>
            <p:nvSpPr>
              <p:cNvPr id="20" name="Oval 17"/>
              <p:cNvSpPr>
                <a:spLocks noChangeArrowheads="1"/>
              </p:cNvSpPr>
              <p:nvPr/>
            </p:nvSpPr>
            <p:spPr bwMode="auto">
              <a:xfrm>
                <a:off x="3052482" y="1218471"/>
                <a:ext cx="1169421" cy="1169016"/>
              </a:xfrm>
              <a:prstGeom prst="ellipse">
                <a:avLst/>
              </a:prstGeom>
              <a:gradFill rotWithShape="1">
                <a:gsLst>
                  <a:gs pos="0">
                    <a:srgbClr val="F8F8F8"/>
                  </a:gs>
                  <a:gs pos="100000">
                    <a:srgbClr val="DDDDDD"/>
                  </a:gs>
                </a:gsLst>
                <a:path path="shape">
                  <a:fillToRect l="50000" t="50000" r="50000" b="50000"/>
                </a:path>
              </a:gradFill>
              <a:ln w="9525">
                <a:solidFill>
                  <a:srgbClr val="DDDDDD"/>
                </a:solidFill>
                <a:round/>
                <a:headEnd/>
                <a:tailEnd/>
              </a:ln>
              <a:extLst/>
            </p:spPr>
            <p:txBody>
              <a:bodyPr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sp>
            <p:nvSpPr>
              <p:cNvPr id="21" name="未知"/>
              <p:cNvSpPr>
                <a:spLocks/>
              </p:cNvSpPr>
              <p:nvPr/>
            </p:nvSpPr>
            <p:spPr bwMode="auto">
              <a:xfrm>
                <a:off x="3187076" y="1244939"/>
                <a:ext cx="900234" cy="438932"/>
              </a:xfrm>
              <a:custGeom>
                <a:avLst/>
                <a:gdLst>
                  <a:gd name="T0" fmla="*/ 440 w 1321"/>
                  <a:gd name="T1" fmla="*/ 123 h 712"/>
                  <a:gd name="T2" fmla="*/ 446 w 1321"/>
                  <a:gd name="T3" fmla="*/ 135 h 712"/>
                  <a:gd name="T4" fmla="*/ 447 w 1321"/>
                  <a:gd name="T5" fmla="*/ 147 h 712"/>
                  <a:gd name="T6" fmla="*/ 445 w 1321"/>
                  <a:gd name="T7" fmla="*/ 158 h 712"/>
                  <a:gd name="T8" fmla="*/ 439 w 1321"/>
                  <a:gd name="T9" fmla="*/ 168 h 712"/>
                  <a:gd name="T10" fmla="*/ 430 w 1321"/>
                  <a:gd name="T11" fmla="*/ 177 h 712"/>
                  <a:gd name="T12" fmla="*/ 419 w 1321"/>
                  <a:gd name="T13" fmla="*/ 185 h 712"/>
                  <a:gd name="T14" fmla="*/ 405 w 1321"/>
                  <a:gd name="T15" fmla="*/ 192 h 712"/>
                  <a:gd name="T16" fmla="*/ 388 w 1321"/>
                  <a:gd name="T17" fmla="*/ 199 h 712"/>
                  <a:gd name="T18" fmla="*/ 370 w 1321"/>
                  <a:gd name="T19" fmla="*/ 204 h 712"/>
                  <a:gd name="T20" fmla="*/ 349 w 1321"/>
                  <a:gd name="T21" fmla="*/ 209 h 712"/>
                  <a:gd name="T22" fmla="*/ 327 w 1321"/>
                  <a:gd name="T23" fmla="*/ 212 h 712"/>
                  <a:gd name="T24" fmla="*/ 303 w 1321"/>
                  <a:gd name="T25" fmla="*/ 216 h 712"/>
                  <a:gd name="T26" fmla="*/ 279 w 1321"/>
                  <a:gd name="T27" fmla="*/ 217 h 712"/>
                  <a:gd name="T28" fmla="*/ 269 w 1321"/>
                  <a:gd name="T29" fmla="*/ 218 h 712"/>
                  <a:gd name="T30" fmla="*/ 161 w 1321"/>
                  <a:gd name="T31" fmla="*/ 218 h 712"/>
                  <a:gd name="T32" fmla="*/ 160 w 1321"/>
                  <a:gd name="T33" fmla="*/ 218 h 712"/>
                  <a:gd name="T34" fmla="*/ 138 w 1321"/>
                  <a:gd name="T35" fmla="*/ 217 h 712"/>
                  <a:gd name="T36" fmla="*/ 118 w 1321"/>
                  <a:gd name="T37" fmla="*/ 216 h 712"/>
                  <a:gd name="T38" fmla="*/ 98 w 1321"/>
                  <a:gd name="T39" fmla="*/ 213 h 712"/>
                  <a:gd name="T40" fmla="*/ 80 w 1321"/>
                  <a:gd name="T41" fmla="*/ 211 h 712"/>
                  <a:gd name="T42" fmla="*/ 63 w 1321"/>
                  <a:gd name="T43" fmla="*/ 207 h 712"/>
                  <a:gd name="T44" fmla="*/ 48 w 1321"/>
                  <a:gd name="T45" fmla="*/ 203 h 712"/>
                  <a:gd name="T46" fmla="*/ 35 w 1321"/>
                  <a:gd name="T47" fmla="*/ 198 h 712"/>
                  <a:gd name="T48" fmla="*/ 23 w 1321"/>
                  <a:gd name="T49" fmla="*/ 193 h 712"/>
                  <a:gd name="T50" fmla="*/ 13 w 1321"/>
                  <a:gd name="T51" fmla="*/ 186 h 712"/>
                  <a:gd name="T52" fmla="*/ 6 w 1321"/>
                  <a:gd name="T53" fmla="*/ 179 h 712"/>
                  <a:gd name="T54" fmla="*/ 2 w 1321"/>
                  <a:gd name="T55" fmla="*/ 170 h 712"/>
                  <a:gd name="T56" fmla="*/ 0 w 1321"/>
                  <a:gd name="T57" fmla="*/ 160 h 712"/>
                  <a:gd name="T58" fmla="*/ 0 w 1321"/>
                  <a:gd name="T59" fmla="*/ 159 h 712"/>
                  <a:gd name="T60" fmla="*/ 1 w 1321"/>
                  <a:gd name="T61" fmla="*/ 149 h 712"/>
                  <a:gd name="T62" fmla="*/ 5 w 1321"/>
                  <a:gd name="T63" fmla="*/ 137 h 712"/>
                  <a:gd name="T64" fmla="*/ 17 w 1321"/>
                  <a:gd name="T65" fmla="*/ 113 h 712"/>
                  <a:gd name="T66" fmla="*/ 32 w 1321"/>
                  <a:gd name="T67" fmla="*/ 92 h 712"/>
                  <a:gd name="T68" fmla="*/ 50 w 1321"/>
                  <a:gd name="T69" fmla="*/ 72 h 712"/>
                  <a:gd name="T70" fmla="*/ 69 w 1321"/>
                  <a:gd name="T71" fmla="*/ 54 h 712"/>
                  <a:gd name="T72" fmla="*/ 91 w 1321"/>
                  <a:gd name="T73" fmla="*/ 38 h 712"/>
                  <a:gd name="T74" fmla="*/ 115 w 1321"/>
                  <a:gd name="T75" fmla="*/ 25 h 712"/>
                  <a:gd name="T76" fmla="*/ 140 w 1321"/>
                  <a:gd name="T77" fmla="*/ 14 h 712"/>
                  <a:gd name="T78" fmla="*/ 168 w 1321"/>
                  <a:gd name="T79" fmla="*/ 6 h 712"/>
                  <a:gd name="T80" fmla="*/ 197 w 1321"/>
                  <a:gd name="T81" fmla="*/ 2 h 712"/>
                  <a:gd name="T82" fmla="*/ 226 w 1321"/>
                  <a:gd name="T83" fmla="*/ 0 h 712"/>
                  <a:gd name="T84" fmla="*/ 226 w 1321"/>
                  <a:gd name="T85" fmla="*/ 0 h 712"/>
                  <a:gd name="T86" fmla="*/ 257 w 1321"/>
                  <a:gd name="T87" fmla="*/ 2 h 712"/>
                  <a:gd name="T88" fmla="*/ 287 w 1321"/>
                  <a:gd name="T89" fmla="*/ 7 h 712"/>
                  <a:gd name="T90" fmla="*/ 315 w 1321"/>
                  <a:gd name="T91" fmla="*/ 16 h 712"/>
                  <a:gd name="T92" fmla="*/ 342 w 1321"/>
                  <a:gd name="T93" fmla="*/ 28 h 712"/>
                  <a:gd name="T94" fmla="*/ 366 w 1321"/>
                  <a:gd name="T95" fmla="*/ 42 h 712"/>
                  <a:gd name="T96" fmla="*/ 389 w 1321"/>
                  <a:gd name="T97" fmla="*/ 59 h 712"/>
                  <a:gd name="T98" fmla="*/ 409 w 1321"/>
                  <a:gd name="T99" fmla="*/ 78 h 712"/>
                  <a:gd name="T100" fmla="*/ 426 w 1321"/>
                  <a:gd name="T101" fmla="*/ 100 h 712"/>
                  <a:gd name="T102" fmla="*/ 440 w 1321"/>
                  <a:gd name="T103" fmla="*/ 123 h 712"/>
                  <a:gd name="T104" fmla="*/ 440 w 1321"/>
                  <a:gd name="T105" fmla="*/ 12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grpSp>
      <p:grpSp>
        <p:nvGrpSpPr>
          <p:cNvPr id="22" name="Group 9"/>
          <p:cNvGrpSpPr>
            <a:grpSpLocks/>
          </p:cNvGrpSpPr>
          <p:nvPr/>
        </p:nvGrpSpPr>
        <p:grpSpPr bwMode="auto">
          <a:xfrm rot="-4622526">
            <a:off x="4150519" y="2470944"/>
            <a:ext cx="261937" cy="1038225"/>
            <a:chOff x="0" y="0"/>
            <a:chExt cx="68" cy="636"/>
          </a:xfrm>
        </p:grpSpPr>
        <p:sp>
          <p:nvSpPr>
            <p:cNvPr id="23" name="Rectangle 10"/>
            <p:cNvSpPr>
              <a:spLocks noChangeArrowheads="1"/>
            </p:cNvSpPr>
            <p:nvPr/>
          </p:nvSpPr>
          <p:spPr bwMode="auto">
            <a:xfrm rot="-5400000">
              <a:off x="-272" y="296"/>
              <a:ext cx="636" cy="44"/>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sp>
          <p:nvSpPr>
            <p:cNvPr id="24" name="Rectangle 11"/>
            <p:cNvSpPr>
              <a:spLocks noChangeArrowheads="1"/>
            </p:cNvSpPr>
            <p:nvPr/>
          </p:nvSpPr>
          <p:spPr bwMode="auto">
            <a:xfrm rot="-5400000">
              <a:off x="-284" y="281"/>
              <a:ext cx="636" cy="67"/>
            </a:xfrm>
            <a:prstGeom prst="rect">
              <a:avLst/>
            </a:prstGeom>
            <a:gradFill rotWithShape="1">
              <a:gsLst>
                <a:gs pos="0">
                  <a:srgbClr val="C0C0C0"/>
                </a:gs>
                <a:gs pos="50000">
                  <a:srgbClr val="F8F8F8"/>
                </a:gs>
                <a:gs pos="100000">
                  <a:srgbClr val="C0C0C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grpSp>
        <p:nvGrpSpPr>
          <p:cNvPr id="25" name="Group 12"/>
          <p:cNvGrpSpPr>
            <a:grpSpLocks/>
          </p:cNvGrpSpPr>
          <p:nvPr/>
        </p:nvGrpSpPr>
        <p:grpSpPr bwMode="auto">
          <a:xfrm rot="-6154422">
            <a:off x="4148931" y="1948657"/>
            <a:ext cx="142875" cy="1039812"/>
            <a:chOff x="0" y="0"/>
            <a:chExt cx="68" cy="636"/>
          </a:xfrm>
        </p:grpSpPr>
        <p:sp>
          <p:nvSpPr>
            <p:cNvPr id="26" name="Rectangle 13"/>
            <p:cNvSpPr>
              <a:spLocks noChangeArrowheads="1"/>
            </p:cNvSpPr>
            <p:nvPr/>
          </p:nvSpPr>
          <p:spPr bwMode="auto">
            <a:xfrm rot="-5400000">
              <a:off x="-272" y="296"/>
              <a:ext cx="636" cy="44"/>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sp>
          <p:nvSpPr>
            <p:cNvPr id="27" name="Rectangle 14"/>
            <p:cNvSpPr>
              <a:spLocks noChangeArrowheads="1"/>
            </p:cNvSpPr>
            <p:nvPr/>
          </p:nvSpPr>
          <p:spPr bwMode="auto">
            <a:xfrm rot="-5400000">
              <a:off x="-284" y="281"/>
              <a:ext cx="636" cy="67"/>
            </a:xfrm>
            <a:prstGeom prst="rect">
              <a:avLst/>
            </a:prstGeom>
            <a:gradFill rotWithShape="1">
              <a:gsLst>
                <a:gs pos="0">
                  <a:srgbClr val="C0C0C0"/>
                </a:gs>
                <a:gs pos="50000">
                  <a:srgbClr val="F8F8F8"/>
                </a:gs>
                <a:gs pos="100000">
                  <a:srgbClr val="C0C0C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grpSp>
        <p:nvGrpSpPr>
          <p:cNvPr id="28" name="组合 11"/>
          <p:cNvGrpSpPr>
            <a:grpSpLocks/>
          </p:cNvGrpSpPr>
          <p:nvPr/>
        </p:nvGrpSpPr>
        <p:grpSpPr bwMode="auto">
          <a:xfrm>
            <a:off x="4254500" y="1797050"/>
            <a:ext cx="1589088" cy="1041400"/>
            <a:chOff x="4222238" y="1954213"/>
            <a:chExt cx="2015817" cy="1321354"/>
          </a:xfrm>
        </p:grpSpPr>
        <p:sp>
          <p:nvSpPr>
            <p:cNvPr id="29" name="Oval 7"/>
            <p:cNvSpPr>
              <a:spLocks noChangeArrowheads="1"/>
            </p:cNvSpPr>
            <p:nvPr/>
          </p:nvSpPr>
          <p:spPr bwMode="auto">
            <a:xfrm flipV="1">
              <a:off x="4222238" y="2933143"/>
              <a:ext cx="2015817" cy="342424"/>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sp>
          <p:nvSpPr>
            <p:cNvPr id="30" name="Oval 17"/>
            <p:cNvSpPr>
              <a:spLocks noChangeArrowheads="1"/>
            </p:cNvSpPr>
            <p:nvPr/>
          </p:nvSpPr>
          <p:spPr bwMode="auto">
            <a:xfrm>
              <a:off x="4558544" y="1954213"/>
              <a:ext cx="1170019" cy="1168270"/>
            </a:xfrm>
            <a:prstGeom prst="ellipse">
              <a:avLst/>
            </a:prstGeom>
            <a:gradFill rotWithShape="1">
              <a:gsLst>
                <a:gs pos="0">
                  <a:srgbClr val="F8F8F8"/>
                </a:gs>
                <a:gs pos="100000">
                  <a:srgbClr val="DDDDDD"/>
                </a:gs>
              </a:gsLst>
              <a:path path="shape">
                <a:fillToRect l="50000" t="50000" r="50000" b="50000"/>
              </a:path>
            </a:gradFill>
            <a:ln w="9525">
              <a:solidFill>
                <a:srgbClr val="DDDDDD"/>
              </a:solidFill>
              <a:round/>
              <a:headEnd/>
              <a:tailEnd/>
            </a:ln>
            <a:extLst/>
          </p:spPr>
          <p:txBody>
            <a:bodyPr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sp>
          <p:nvSpPr>
            <p:cNvPr id="31" name="未知"/>
            <p:cNvSpPr>
              <a:spLocks/>
            </p:cNvSpPr>
            <p:nvPr/>
          </p:nvSpPr>
          <p:spPr bwMode="auto">
            <a:xfrm>
              <a:off x="4693468" y="1980399"/>
              <a:ext cx="900170" cy="439108"/>
            </a:xfrm>
            <a:custGeom>
              <a:avLst/>
              <a:gdLst>
                <a:gd name="T0" fmla="*/ 440 w 1321"/>
                <a:gd name="T1" fmla="*/ 123 h 712"/>
                <a:gd name="T2" fmla="*/ 446 w 1321"/>
                <a:gd name="T3" fmla="*/ 135 h 712"/>
                <a:gd name="T4" fmla="*/ 447 w 1321"/>
                <a:gd name="T5" fmla="*/ 147 h 712"/>
                <a:gd name="T6" fmla="*/ 445 w 1321"/>
                <a:gd name="T7" fmla="*/ 158 h 712"/>
                <a:gd name="T8" fmla="*/ 439 w 1321"/>
                <a:gd name="T9" fmla="*/ 168 h 712"/>
                <a:gd name="T10" fmla="*/ 430 w 1321"/>
                <a:gd name="T11" fmla="*/ 177 h 712"/>
                <a:gd name="T12" fmla="*/ 419 w 1321"/>
                <a:gd name="T13" fmla="*/ 185 h 712"/>
                <a:gd name="T14" fmla="*/ 405 w 1321"/>
                <a:gd name="T15" fmla="*/ 192 h 712"/>
                <a:gd name="T16" fmla="*/ 388 w 1321"/>
                <a:gd name="T17" fmla="*/ 199 h 712"/>
                <a:gd name="T18" fmla="*/ 370 w 1321"/>
                <a:gd name="T19" fmla="*/ 204 h 712"/>
                <a:gd name="T20" fmla="*/ 349 w 1321"/>
                <a:gd name="T21" fmla="*/ 209 h 712"/>
                <a:gd name="T22" fmla="*/ 327 w 1321"/>
                <a:gd name="T23" fmla="*/ 212 h 712"/>
                <a:gd name="T24" fmla="*/ 303 w 1321"/>
                <a:gd name="T25" fmla="*/ 216 h 712"/>
                <a:gd name="T26" fmla="*/ 279 w 1321"/>
                <a:gd name="T27" fmla="*/ 217 h 712"/>
                <a:gd name="T28" fmla="*/ 269 w 1321"/>
                <a:gd name="T29" fmla="*/ 218 h 712"/>
                <a:gd name="T30" fmla="*/ 161 w 1321"/>
                <a:gd name="T31" fmla="*/ 218 h 712"/>
                <a:gd name="T32" fmla="*/ 160 w 1321"/>
                <a:gd name="T33" fmla="*/ 218 h 712"/>
                <a:gd name="T34" fmla="*/ 138 w 1321"/>
                <a:gd name="T35" fmla="*/ 217 h 712"/>
                <a:gd name="T36" fmla="*/ 118 w 1321"/>
                <a:gd name="T37" fmla="*/ 216 h 712"/>
                <a:gd name="T38" fmla="*/ 98 w 1321"/>
                <a:gd name="T39" fmla="*/ 213 h 712"/>
                <a:gd name="T40" fmla="*/ 80 w 1321"/>
                <a:gd name="T41" fmla="*/ 211 h 712"/>
                <a:gd name="T42" fmla="*/ 63 w 1321"/>
                <a:gd name="T43" fmla="*/ 207 h 712"/>
                <a:gd name="T44" fmla="*/ 48 w 1321"/>
                <a:gd name="T45" fmla="*/ 203 h 712"/>
                <a:gd name="T46" fmla="*/ 35 w 1321"/>
                <a:gd name="T47" fmla="*/ 198 h 712"/>
                <a:gd name="T48" fmla="*/ 23 w 1321"/>
                <a:gd name="T49" fmla="*/ 193 h 712"/>
                <a:gd name="T50" fmla="*/ 13 w 1321"/>
                <a:gd name="T51" fmla="*/ 186 h 712"/>
                <a:gd name="T52" fmla="*/ 6 w 1321"/>
                <a:gd name="T53" fmla="*/ 179 h 712"/>
                <a:gd name="T54" fmla="*/ 2 w 1321"/>
                <a:gd name="T55" fmla="*/ 170 h 712"/>
                <a:gd name="T56" fmla="*/ 0 w 1321"/>
                <a:gd name="T57" fmla="*/ 160 h 712"/>
                <a:gd name="T58" fmla="*/ 0 w 1321"/>
                <a:gd name="T59" fmla="*/ 159 h 712"/>
                <a:gd name="T60" fmla="*/ 1 w 1321"/>
                <a:gd name="T61" fmla="*/ 149 h 712"/>
                <a:gd name="T62" fmla="*/ 5 w 1321"/>
                <a:gd name="T63" fmla="*/ 137 h 712"/>
                <a:gd name="T64" fmla="*/ 17 w 1321"/>
                <a:gd name="T65" fmla="*/ 113 h 712"/>
                <a:gd name="T66" fmla="*/ 32 w 1321"/>
                <a:gd name="T67" fmla="*/ 92 h 712"/>
                <a:gd name="T68" fmla="*/ 50 w 1321"/>
                <a:gd name="T69" fmla="*/ 72 h 712"/>
                <a:gd name="T70" fmla="*/ 69 w 1321"/>
                <a:gd name="T71" fmla="*/ 54 h 712"/>
                <a:gd name="T72" fmla="*/ 91 w 1321"/>
                <a:gd name="T73" fmla="*/ 38 h 712"/>
                <a:gd name="T74" fmla="*/ 115 w 1321"/>
                <a:gd name="T75" fmla="*/ 25 h 712"/>
                <a:gd name="T76" fmla="*/ 140 w 1321"/>
                <a:gd name="T77" fmla="*/ 14 h 712"/>
                <a:gd name="T78" fmla="*/ 168 w 1321"/>
                <a:gd name="T79" fmla="*/ 6 h 712"/>
                <a:gd name="T80" fmla="*/ 197 w 1321"/>
                <a:gd name="T81" fmla="*/ 2 h 712"/>
                <a:gd name="T82" fmla="*/ 226 w 1321"/>
                <a:gd name="T83" fmla="*/ 0 h 712"/>
                <a:gd name="T84" fmla="*/ 226 w 1321"/>
                <a:gd name="T85" fmla="*/ 0 h 712"/>
                <a:gd name="T86" fmla="*/ 257 w 1321"/>
                <a:gd name="T87" fmla="*/ 2 h 712"/>
                <a:gd name="T88" fmla="*/ 287 w 1321"/>
                <a:gd name="T89" fmla="*/ 7 h 712"/>
                <a:gd name="T90" fmla="*/ 315 w 1321"/>
                <a:gd name="T91" fmla="*/ 16 h 712"/>
                <a:gd name="T92" fmla="*/ 342 w 1321"/>
                <a:gd name="T93" fmla="*/ 28 h 712"/>
                <a:gd name="T94" fmla="*/ 366 w 1321"/>
                <a:gd name="T95" fmla="*/ 42 h 712"/>
                <a:gd name="T96" fmla="*/ 389 w 1321"/>
                <a:gd name="T97" fmla="*/ 59 h 712"/>
                <a:gd name="T98" fmla="*/ 409 w 1321"/>
                <a:gd name="T99" fmla="*/ 78 h 712"/>
                <a:gd name="T100" fmla="*/ 426 w 1321"/>
                <a:gd name="T101" fmla="*/ 100 h 712"/>
                <a:gd name="T102" fmla="*/ 440 w 1321"/>
                <a:gd name="T103" fmla="*/ 123 h 712"/>
                <a:gd name="T104" fmla="*/ 440 w 1321"/>
                <a:gd name="T105" fmla="*/ 12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grpSp>
        <p:nvGrpSpPr>
          <p:cNvPr id="32" name="组合 12"/>
          <p:cNvGrpSpPr>
            <a:grpSpLocks/>
          </p:cNvGrpSpPr>
          <p:nvPr/>
        </p:nvGrpSpPr>
        <p:grpSpPr bwMode="auto">
          <a:xfrm>
            <a:off x="4445000" y="2509838"/>
            <a:ext cx="2063750" cy="1692274"/>
            <a:chOff x="4463894" y="3193198"/>
            <a:chExt cx="2617944" cy="2145184"/>
          </a:xfrm>
        </p:grpSpPr>
        <p:grpSp>
          <p:nvGrpSpPr>
            <p:cNvPr id="33" name="组合 27"/>
            <p:cNvGrpSpPr>
              <a:grpSpLocks/>
            </p:cNvGrpSpPr>
            <p:nvPr/>
          </p:nvGrpSpPr>
          <p:grpSpPr bwMode="auto">
            <a:xfrm>
              <a:off x="4463894" y="3193198"/>
              <a:ext cx="2617944" cy="2145184"/>
              <a:chOff x="4463894" y="2858616"/>
              <a:chExt cx="2617944" cy="2145184"/>
            </a:xfrm>
          </p:grpSpPr>
          <p:sp>
            <p:nvSpPr>
              <p:cNvPr id="42" name="Oval 8"/>
              <p:cNvSpPr>
                <a:spLocks noChangeArrowheads="1"/>
              </p:cNvSpPr>
              <p:nvPr/>
            </p:nvSpPr>
            <p:spPr bwMode="auto">
              <a:xfrm flipV="1">
                <a:off x="4463894" y="45586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sp>
            <p:nvSpPr>
              <p:cNvPr id="43" name="Oval 19"/>
              <p:cNvSpPr>
                <a:spLocks noChangeArrowheads="1"/>
              </p:cNvSpPr>
              <p:nvPr/>
            </p:nvSpPr>
            <p:spPr bwMode="auto">
              <a:xfrm>
                <a:off x="4828393" y="2858616"/>
                <a:ext cx="1931237" cy="1931674"/>
              </a:xfrm>
              <a:prstGeom prst="ellipse">
                <a:avLst/>
              </a:prstGeom>
              <a:solidFill>
                <a:srgbClr val="79A7AD"/>
              </a:solidFill>
              <a:ln>
                <a:noFill/>
              </a:ln>
              <a:effectLst>
                <a:outerShdw sy="23000" kx="-1199993" algn="bl" rotWithShape="0">
                  <a:srgbClr val="000000">
                    <a:alpha val="20000"/>
                  </a:srgbClr>
                </a:outerShdw>
              </a:effectLst>
              <a:extLst>
                <a:ext uri="{91240B29-F687-4F45-9708-019B960494DF}">
                  <a14:hiddenLine xmlns:a14="http://schemas.microsoft.com/office/drawing/2010/main" w="9525">
                    <a:solidFill>
                      <a:srgbClr val="0051DC"/>
                    </a:solidFill>
                    <a:round/>
                    <a:headEnd/>
                    <a:tailEnd/>
                  </a14:hiddenLine>
                </a:ext>
              </a:extLst>
            </p:spPr>
            <p:txBody>
              <a:bodyPr lIns="0" rIns="0" anchor="ctr"/>
              <a:lstStyle/>
              <a:p>
                <a:pPr>
                  <a:lnSpc>
                    <a:spcPct val="120000"/>
                  </a:lnSpc>
                  <a:spcBef>
                    <a:spcPts val="600"/>
                  </a:spcBef>
                  <a:spcAft>
                    <a:spcPts val="600"/>
                  </a:spcAft>
                </a:pPr>
                <a:endParaRPr lang="zh-CN" altLang="en-US" sz="2800" kern="0" dirty="0">
                  <a:solidFill>
                    <a:sysClr val="window" lastClr="FFFFFF"/>
                  </a:solidFill>
                  <a:latin typeface="Impact" pitchFamily="34" charset="0"/>
                </a:endParaRPr>
              </a:p>
            </p:txBody>
          </p:sp>
          <p:sp>
            <p:nvSpPr>
              <p:cNvPr id="44" name="未知"/>
              <p:cNvSpPr>
                <a:spLocks/>
              </p:cNvSpPr>
              <p:nvPr/>
            </p:nvSpPr>
            <p:spPr bwMode="auto">
              <a:xfrm>
                <a:off x="5049911" y="2902887"/>
                <a:ext cx="1490214" cy="726464"/>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grpSp>
          <p:nvGrpSpPr>
            <p:cNvPr id="34" name="Group 12"/>
            <p:cNvGrpSpPr>
              <a:grpSpLocks/>
            </p:cNvGrpSpPr>
            <p:nvPr/>
          </p:nvGrpSpPr>
          <p:grpSpPr bwMode="auto">
            <a:xfrm rot="-1693754" flipH="1" flipV="1">
              <a:off x="5100199" y="4695479"/>
              <a:ext cx="1685651" cy="407681"/>
              <a:chOff x="2532" y="1051"/>
              <a:chExt cx="837" cy="233"/>
            </a:xfrm>
          </p:grpSpPr>
          <p:grpSp>
            <p:nvGrpSpPr>
              <p:cNvPr id="35" name="Group 13"/>
              <p:cNvGrpSpPr>
                <a:grpSpLocks/>
              </p:cNvGrpSpPr>
              <p:nvPr/>
            </p:nvGrpSpPr>
            <p:grpSpPr bwMode="auto">
              <a:xfrm>
                <a:off x="2532" y="1051"/>
                <a:ext cx="744" cy="185"/>
                <a:chOff x="1564" y="2568"/>
                <a:chExt cx="1119" cy="279"/>
              </a:xfrm>
            </p:grpSpPr>
            <p:sp>
              <p:nvSpPr>
                <p:cNvPr id="39" name="AutoShape 14"/>
                <p:cNvSpPr>
                  <a:spLocks noChangeArrowheads="1"/>
                </p:cNvSpPr>
                <p:nvPr/>
              </p:nvSpPr>
              <p:spPr bwMode="ltGray">
                <a:xfrm rot="5263130">
                  <a:off x="1858" y="227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sp>
              <p:nvSpPr>
                <p:cNvPr id="40" name="AutoShape 15"/>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sp>
              <p:nvSpPr>
                <p:cNvPr id="41" name="AutoShape 17"/>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grpSp>
            <p:nvGrpSpPr>
              <p:cNvPr id="36" name="Group 18"/>
              <p:cNvGrpSpPr>
                <a:grpSpLocks/>
              </p:cNvGrpSpPr>
              <p:nvPr/>
            </p:nvGrpSpPr>
            <p:grpSpPr bwMode="auto">
              <a:xfrm rot="1353540">
                <a:off x="2776" y="1118"/>
                <a:ext cx="593" cy="166"/>
                <a:chOff x="1701" y="2568"/>
                <a:chExt cx="892" cy="249"/>
              </a:xfrm>
            </p:grpSpPr>
            <p:sp>
              <p:nvSpPr>
                <p:cNvPr id="37" name="AutoShape 20"/>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sp>
              <p:nvSpPr>
                <p:cNvPr id="38" name="AutoShape 21"/>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grpSp>
      </p:grpSp>
      <p:grpSp>
        <p:nvGrpSpPr>
          <p:cNvPr id="45" name="组合 13"/>
          <p:cNvGrpSpPr>
            <a:grpSpLocks/>
          </p:cNvGrpSpPr>
          <p:nvPr/>
        </p:nvGrpSpPr>
        <p:grpSpPr bwMode="auto">
          <a:xfrm>
            <a:off x="2547938" y="2192338"/>
            <a:ext cx="1476375" cy="1274762"/>
            <a:chOff x="2057400" y="2790345"/>
            <a:chExt cx="1872837" cy="1615436"/>
          </a:xfrm>
        </p:grpSpPr>
        <p:grpSp>
          <p:nvGrpSpPr>
            <p:cNvPr id="46" name="组合 14"/>
            <p:cNvGrpSpPr>
              <a:grpSpLocks/>
            </p:cNvGrpSpPr>
            <p:nvPr/>
          </p:nvGrpSpPr>
          <p:grpSpPr bwMode="auto">
            <a:xfrm>
              <a:off x="2057400" y="2790345"/>
              <a:ext cx="1872837" cy="1615436"/>
              <a:chOff x="2057400" y="2455763"/>
              <a:chExt cx="1872837" cy="1615436"/>
            </a:xfrm>
          </p:grpSpPr>
          <p:sp>
            <p:nvSpPr>
              <p:cNvPr id="56" name="Oval 6"/>
              <p:cNvSpPr>
                <a:spLocks noChangeArrowheads="1"/>
              </p:cNvSpPr>
              <p:nvPr/>
            </p:nvSpPr>
            <p:spPr bwMode="auto">
              <a:xfrm flipV="1">
                <a:off x="2057400" y="3644176"/>
                <a:ext cx="1872837" cy="427023"/>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sp>
            <p:nvSpPr>
              <p:cNvPr id="57" name="Oval 15"/>
              <p:cNvSpPr>
                <a:spLocks noChangeArrowheads="1"/>
              </p:cNvSpPr>
              <p:nvPr/>
            </p:nvSpPr>
            <p:spPr bwMode="auto">
              <a:xfrm>
                <a:off x="2286974" y="2455763"/>
                <a:ext cx="1427786" cy="1426331"/>
              </a:xfrm>
              <a:prstGeom prst="ellipse">
                <a:avLst/>
              </a:prstGeom>
              <a:gradFill rotWithShape="1">
                <a:gsLst>
                  <a:gs pos="0">
                    <a:srgbClr val="F8F8F8"/>
                  </a:gs>
                  <a:gs pos="100000">
                    <a:srgbClr val="DDDDDD"/>
                  </a:gs>
                </a:gsLst>
                <a:path path="shape">
                  <a:fillToRect l="50000" t="50000" r="50000" b="50000"/>
                </a:path>
              </a:gradFill>
              <a:ln w="9525">
                <a:solidFill>
                  <a:srgbClr val="DDDDDD"/>
                </a:solidFill>
                <a:round/>
                <a:headEnd/>
                <a:tailEnd/>
              </a:ln>
              <a:extLst/>
            </p:spPr>
            <p:txBody>
              <a:bodyPr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sp>
            <p:nvSpPr>
              <p:cNvPr id="58" name="未知"/>
              <p:cNvSpPr>
                <a:spLocks/>
              </p:cNvSpPr>
              <p:nvPr/>
            </p:nvSpPr>
            <p:spPr bwMode="auto">
              <a:xfrm>
                <a:off x="2452105" y="2495998"/>
                <a:ext cx="1101550" cy="535126"/>
              </a:xfrm>
              <a:custGeom>
                <a:avLst/>
                <a:gdLst>
                  <a:gd name="T0" fmla="*/ 539 w 1321"/>
                  <a:gd name="T1" fmla="*/ 150 h 712"/>
                  <a:gd name="T2" fmla="*/ 545 w 1321"/>
                  <a:gd name="T3" fmla="*/ 165 h 712"/>
                  <a:gd name="T4" fmla="*/ 547 w 1321"/>
                  <a:gd name="T5" fmla="*/ 180 h 712"/>
                  <a:gd name="T6" fmla="*/ 545 w 1321"/>
                  <a:gd name="T7" fmla="*/ 193 h 712"/>
                  <a:gd name="T8" fmla="*/ 537 w 1321"/>
                  <a:gd name="T9" fmla="*/ 205 h 712"/>
                  <a:gd name="T10" fmla="*/ 527 w 1321"/>
                  <a:gd name="T11" fmla="*/ 216 h 712"/>
                  <a:gd name="T12" fmla="*/ 513 w 1321"/>
                  <a:gd name="T13" fmla="*/ 226 h 712"/>
                  <a:gd name="T14" fmla="*/ 495 w 1321"/>
                  <a:gd name="T15" fmla="*/ 235 h 712"/>
                  <a:gd name="T16" fmla="*/ 475 w 1321"/>
                  <a:gd name="T17" fmla="*/ 242 h 712"/>
                  <a:gd name="T18" fmla="*/ 452 w 1321"/>
                  <a:gd name="T19" fmla="*/ 249 h 712"/>
                  <a:gd name="T20" fmla="*/ 427 w 1321"/>
                  <a:gd name="T21" fmla="*/ 255 h 712"/>
                  <a:gd name="T22" fmla="*/ 400 w 1321"/>
                  <a:gd name="T23" fmla="*/ 259 h 712"/>
                  <a:gd name="T24" fmla="*/ 371 w 1321"/>
                  <a:gd name="T25" fmla="*/ 263 h 712"/>
                  <a:gd name="T26" fmla="*/ 341 w 1321"/>
                  <a:gd name="T27" fmla="*/ 265 h 712"/>
                  <a:gd name="T28" fmla="*/ 329 w 1321"/>
                  <a:gd name="T29" fmla="*/ 266 h 712"/>
                  <a:gd name="T30" fmla="*/ 197 w 1321"/>
                  <a:gd name="T31" fmla="*/ 266 h 712"/>
                  <a:gd name="T32" fmla="*/ 195 w 1321"/>
                  <a:gd name="T33" fmla="*/ 266 h 712"/>
                  <a:gd name="T34" fmla="*/ 169 w 1321"/>
                  <a:gd name="T35" fmla="*/ 265 h 712"/>
                  <a:gd name="T36" fmla="*/ 144 w 1321"/>
                  <a:gd name="T37" fmla="*/ 263 h 712"/>
                  <a:gd name="T38" fmla="*/ 120 w 1321"/>
                  <a:gd name="T39" fmla="*/ 260 h 712"/>
                  <a:gd name="T40" fmla="*/ 97 w 1321"/>
                  <a:gd name="T41" fmla="*/ 257 h 712"/>
                  <a:gd name="T42" fmla="*/ 77 w 1321"/>
                  <a:gd name="T43" fmla="*/ 253 h 712"/>
                  <a:gd name="T44" fmla="*/ 58 w 1321"/>
                  <a:gd name="T45" fmla="*/ 248 h 712"/>
                  <a:gd name="T46" fmla="*/ 42 w 1321"/>
                  <a:gd name="T47" fmla="*/ 242 h 712"/>
                  <a:gd name="T48" fmla="*/ 28 w 1321"/>
                  <a:gd name="T49" fmla="*/ 235 h 712"/>
                  <a:gd name="T50" fmla="*/ 16 w 1321"/>
                  <a:gd name="T51" fmla="*/ 227 h 712"/>
                  <a:gd name="T52" fmla="*/ 7 w 1321"/>
                  <a:gd name="T53" fmla="*/ 218 h 712"/>
                  <a:gd name="T54" fmla="*/ 2 w 1321"/>
                  <a:gd name="T55" fmla="*/ 207 h 712"/>
                  <a:gd name="T56" fmla="*/ 0 w 1321"/>
                  <a:gd name="T57" fmla="*/ 196 h 712"/>
                  <a:gd name="T58" fmla="*/ 0 w 1321"/>
                  <a:gd name="T59" fmla="*/ 194 h 712"/>
                  <a:gd name="T60" fmla="*/ 2 w 1321"/>
                  <a:gd name="T61" fmla="*/ 182 h 712"/>
                  <a:gd name="T62" fmla="*/ 7 w 1321"/>
                  <a:gd name="T63" fmla="*/ 167 h 712"/>
                  <a:gd name="T64" fmla="*/ 21 w 1321"/>
                  <a:gd name="T65" fmla="*/ 138 h 712"/>
                  <a:gd name="T66" fmla="*/ 39 w 1321"/>
                  <a:gd name="T67" fmla="*/ 112 h 712"/>
                  <a:gd name="T68" fmla="*/ 61 w 1321"/>
                  <a:gd name="T69" fmla="*/ 88 h 712"/>
                  <a:gd name="T70" fmla="*/ 84 w 1321"/>
                  <a:gd name="T71" fmla="*/ 66 h 712"/>
                  <a:gd name="T72" fmla="*/ 112 w 1321"/>
                  <a:gd name="T73" fmla="*/ 47 h 712"/>
                  <a:gd name="T74" fmla="*/ 141 w 1321"/>
                  <a:gd name="T75" fmla="*/ 31 h 712"/>
                  <a:gd name="T76" fmla="*/ 172 w 1321"/>
                  <a:gd name="T77" fmla="*/ 18 h 712"/>
                  <a:gd name="T78" fmla="*/ 206 w 1321"/>
                  <a:gd name="T79" fmla="*/ 8 h 712"/>
                  <a:gd name="T80" fmla="*/ 241 w 1321"/>
                  <a:gd name="T81" fmla="*/ 2 h 712"/>
                  <a:gd name="T82" fmla="*/ 276 w 1321"/>
                  <a:gd name="T83" fmla="*/ 0 h 712"/>
                  <a:gd name="T84" fmla="*/ 276 w 1321"/>
                  <a:gd name="T85" fmla="*/ 0 h 712"/>
                  <a:gd name="T86" fmla="*/ 314 w 1321"/>
                  <a:gd name="T87" fmla="*/ 2 h 712"/>
                  <a:gd name="T88" fmla="*/ 351 w 1321"/>
                  <a:gd name="T89" fmla="*/ 9 h 712"/>
                  <a:gd name="T90" fmla="*/ 386 w 1321"/>
                  <a:gd name="T91" fmla="*/ 20 h 712"/>
                  <a:gd name="T92" fmla="*/ 418 w 1321"/>
                  <a:gd name="T93" fmla="*/ 34 h 712"/>
                  <a:gd name="T94" fmla="*/ 448 w 1321"/>
                  <a:gd name="T95" fmla="*/ 51 h 712"/>
                  <a:gd name="T96" fmla="*/ 476 w 1321"/>
                  <a:gd name="T97" fmla="*/ 72 h 712"/>
                  <a:gd name="T98" fmla="*/ 500 w 1321"/>
                  <a:gd name="T99" fmla="*/ 96 h 712"/>
                  <a:gd name="T100" fmla="*/ 521 w 1321"/>
                  <a:gd name="T101" fmla="*/ 121 h 712"/>
                  <a:gd name="T102" fmla="*/ 539 w 1321"/>
                  <a:gd name="T103" fmla="*/ 150 h 712"/>
                  <a:gd name="T104" fmla="*/ 539 w 1321"/>
                  <a:gd name="T105" fmla="*/ 15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grpSp>
          <p:nvGrpSpPr>
            <p:cNvPr id="47" name="Group 12"/>
            <p:cNvGrpSpPr>
              <a:grpSpLocks/>
            </p:cNvGrpSpPr>
            <p:nvPr/>
          </p:nvGrpSpPr>
          <p:grpSpPr bwMode="auto">
            <a:xfrm rot="-1693754" flipH="1" flipV="1">
              <a:off x="2344350" y="3842707"/>
              <a:ext cx="1449051" cy="373020"/>
              <a:chOff x="2532" y="1051"/>
              <a:chExt cx="891" cy="264"/>
            </a:xfrm>
          </p:grpSpPr>
          <p:grpSp>
            <p:nvGrpSpPr>
              <p:cNvPr id="48" name="Group 13"/>
              <p:cNvGrpSpPr>
                <a:grpSpLocks/>
              </p:cNvGrpSpPr>
              <p:nvPr/>
            </p:nvGrpSpPr>
            <p:grpSpPr bwMode="auto">
              <a:xfrm>
                <a:off x="2532" y="1051"/>
                <a:ext cx="743" cy="185"/>
                <a:chOff x="1565" y="2568"/>
                <a:chExt cx="1118" cy="279"/>
              </a:xfrm>
            </p:grpSpPr>
            <p:sp>
              <p:nvSpPr>
                <p:cNvPr id="53" name="AutoShape 14"/>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sp>
              <p:nvSpPr>
                <p:cNvPr id="54" name="AutoShape 16"/>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sp>
              <p:nvSpPr>
                <p:cNvPr id="55" name="AutoShape 17"/>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grpSp>
            <p:nvGrpSpPr>
              <p:cNvPr id="49" name="Group 18"/>
              <p:cNvGrpSpPr>
                <a:grpSpLocks/>
              </p:cNvGrpSpPr>
              <p:nvPr/>
            </p:nvGrpSpPr>
            <p:grpSpPr bwMode="auto">
              <a:xfrm rot="1353540">
                <a:off x="2770" y="1129"/>
                <a:ext cx="653" cy="186"/>
                <a:chOff x="1701" y="2568"/>
                <a:chExt cx="982" cy="279"/>
              </a:xfrm>
            </p:grpSpPr>
            <p:sp>
              <p:nvSpPr>
                <p:cNvPr id="50" name="AutoShape 20"/>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sp>
              <p:nvSpPr>
                <p:cNvPr id="51" name="AutoShape 21"/>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sp>
              <p:nvSpPr>
                <p:cNvPr id="52" name="AutoShape 22"/>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grpSp>
      </p:grpSp>
    </p:spTree>
    <p:extLst>
      <p:ext uri="{BB962C8B-B14F-4D97-AF65-F5344CB8AC3E}">
        <p14:creationId xmlns:p14="http://schemas.microsoft.com/office/powerpoint/2010/main" val="1185553552"/>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50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par>
                                <p:cTn id="13" presetID="47" presetClass="entr" presetSubtype="0" fill="hold" nodeType="withEffect">
                                  <p:stCondLst>
                                    <p:cond delay="40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1000"/>
                                        <p:tgtEl>
                                          <p:spTgt spid="28"/>
                                        </p:tgtEl>
                                      </p:cBhvr>
                                    </p:animEffect>
                                    <p:anim calcmode="lin" valueType="num">
                                      <p:cBhvr>
                                        <p:cTn id="16" dur="1000" fill="hold"/>
                                        <p:tgtEl>
                                          <p:spTgt spid="28"/>
                                        </p:tgtEl>
                                        <p:attrNameLst>
                                          <p:attrName>ppt_x</p:attrName>
                                        </p:attrNameLst>
                                      </p:cBhvr>
                                      <p:tavLst>
                                        <p:tav tm="0">
                                          <p:val>
                                            <p:strVal val="#ppt_x"/>
                                          </p:val>
                                        </p:tav>
                                        <p:tav tm="100000">
                                          <p:val>
                                            <p:strVal val="#ppt_x"/>
                                          </p:val>
                                        </p:tav>
                                      </p:tavLst>
                                    </p:anim>
                                    <p:anim calcmode="lin" valueType="num">
                                      <p:cBhvr>
                                        <p:cTn id="17" dur="1000" fill="hold"/>
                                        <p:tgtEl>
                                          <p:spTgt spid="28"/>
                                        </p:tgtEl>
                                        <p:attrNameLst>
                                          <p:attrName>ppt_y</p:attrName>
                                        </p:attrNameLst>
                                      </p:cBhvr>
                                      <p:tavLst>
                                        <p:tav tm="0">
                                          <p:val>
                                            <p:strVal val="#ppt_y-.1"/>
                                          </p:val>
                                        </p:tav>
                                        <p:tav tm="100000">
                                          <p:val>
                                            <p:strVal val="#ppt_y"/>
                                          </p:val>
                                        </p:tav>
                                      </p:tavLst>
                                    </p:anim>
                                  </p:childTnLst>
                                </p:cTn>
                              </p:par>
                              <p:par>
                                <p:cTn id="18" presetID="22" presetClass="entr" presetSubtype="8" fill="hold" nodeType="withEffect">
                                  <p:stCondLst>
                                    <p:cond delay="900"/>
                                  </p:stCondLst>
                                  <p:childTnLst>
                                    <p:set>
                                      <p:cBhvr>
                                        <p:cTn id="19" dur="1" fill="hold">
                                          <p:stCondLst>
                                            <p:cond delay="0"/>
                                          </p:stCondLst>
                                        </p:cTn>
                                        <p:tgtEl>
                                          <p:spTgt spid="25"/>
                                        </p:tgtEl>
                                        <p:attrNameLst>
                                          <p:attrName>style.visibility</p:attrName>
                                        </p:attrNameLst>
                                      </p:cBhvr>
                                      <p:to>
                                        <p:strVal val="visible"/>
                                      </p:to>
                                    </p:set>
                                    <p:animEffect transition="in" filter="wipe(left)">
                                      <p:cBhvr>
                                        <p:cTn id="20" dur="500"/>
                                        <p:tgtEl>
                                          <p:spTgt spid="25"/>
                                        </p:tgtEl>
                                      </p:cBhvr>
                                    </p:animEffect>
                                  </p:childTnLst>
                                </p:cTn>
                              </p:par>
                              <p:par>
                                <p:cTn id="21" presetID="47" presetClass="entr" presetSubtype="0" fill="hold" nodeType="withEffect">
                                  <p:stCondLst>
                                    <p:cond delay="80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1000"/>
                                        <p:tgtEl>
                                          <p:spTgt spid="45"/>
                                        </p:tgtEl>
                                      </p:cBhvr>
                                    </p:animEffect>
                                    <p:anim calcmode="lin" valueType="num">
                                      <p:cBhvr>
                                        <p:cTn id="24" dur="1000" fill="hold"/>
                                        <p:tgtEl>
                                          <p:spTgt spid="45"/>
                                        </p:tgtEl>
                                        <p:attrNameLst>
                                          <p:attrName>ppt_x</p:attrName>
                                        </p:attrNameLst>
                                      </p:cBhvr>
                                      <p:tavLst>
                                        <p:tav tm="0">
                                          <p:val>
                                            <p:strVal val="#ppt_x"/>
                                          </p:val>
                                        </p:tav>
                                        <p:tav tm="100000">
                                          <p:val>
                                            <p:strVal val="#ppt_x"/>
                                          </p:val>
                                        </p:tav>
                                      </p:tavLst>
                                    </p:anim>
                                    <p:anim calcmode="lin" valueType="num">
                                      <p:cBhvr>
                                        <p:cTn id="25" dur="1000" fill="hold"/>
                                        <p:tgtEl>
                                          <p:spTgt spid="45"/>
                                        </p:tgtEl>
                                        <p:attrNameLst>
                                          <p:attrName>ppt_y</p:attrName>
                                        </p:attrNameLst>
                                      </p:cBhvr>
                                      <p:tavLst>
                                        <p:tav tm="0">
                                          <p:val>
                                            <p:strVal val="#ppt_y-.1"/>
                                          </p:val>
                                        </p:tav>
                                        <p:tav tm="100000">
                                          <p:val>
                                            <p:strVal val="#ppt_y"/>
                                          </p:val>
                                        </p:tav>
                                      </p:tavLst>
                                    </p:anim>
                                  </p:childTnLst>
                                </p:cTn>
                              </p:par>
                              <p:par>
                                <p:cTn id="26" presetID="22" presetClass="entr" presetSubtype="8" fill="hold" nodeType="withEffect">
                                  <p:stCondLst>
                                    <p:cond delay="140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500"/>
                                        <p:tgtEl>
                                          <p:spTgt spid="22"/>
                                        </p:tgtEl>
                                      </p:cBhvr>
                                    </p:animEffect>
                                  </p:childTnLst>
                                </p:cTn>
                              </p:par>
                              <p:par>
                                <p:cTn id="29" presetID="47" presetClass="entr" presetSubtype="0" fill="hold" nodeType="withEffect">
                                  <p:stCondLst>
                                    <p:cond delay="130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1000"/>
                                        <p:tgtEl>
                                          <p:spTgt spid="32"/>
                                        </p:tgtEl>
                                      </p:cBhvr>
                                    </p:animEffect>
                                    <p:anim calcmode="lin" valueType="num">
                                      <p:cBhvr>
                                        <p:cTn id="32" dur="1000" fill="hold"/>
                                        <p:tgtEl>
                                          <p:spTgt spid="32"/>
                                        </p:tgtEl>
                                        <p:attrNameLst>
                                          <p:attrName>ppt_x</p:attrName>
                                        </p:attrNameLst>
                                      </p:cBhvr>
                                      <p:tavLst>
                                        <p:tav tm="0">
                                          <p:val>
                                            <p:strVal val="#ppt_x"/>
                                          </p:val>
                                        </p:tav>
                                        <p:tav tm="100000">
                                          <p:val>
                                            <p:strVal val="#ppt_x"/>
                                          </p:val>
                                        </p:tav>
                                      </p:tavLst>
                                    </p:anim>
                                    <p:anim calcmode="lin" valueType="num">
                                      <p:cBhvr>
                                        <p:cTn id="33" dur="1000" fill="hold"/>
                                        <p:tgtEl>
                                          <p:spTgt spid="32"/>
                                        </p:tgtEl>
                                        <p:attrNameLst>
                                          <p:attrName>ppt_y</p:attrName>
                                        </p:attrNameLst>
                                      </p:cBhvr>
                                      <p:tavLst>
                                        <p:tav tm="0">
                                          <p:val>
                                            <p:strVal val="#ppt_y-.1"/>
                                          </p:val>
                                        </p:tav>
                                        <p:tav tm="100000">
                                          <p:val>
                                            <p:strVal val="#ppt_y"/>
                                          </p:val>
                                        </p:tav>
                                      </p:tavLst>
                                    </p:anim>
                                  </p:childTnLst>
                                </p:cTn>
                              </p:par>
                            </p:childTnLst>
                          </p:cTn>
                        </p:par>
                        <p:par>
                          <p:cTn id="34" fill="hold">
                            <p:stCondLst>
                              <p:cond delay="2300"/>
                            </p:stCondLst>
                            <p:childTnLst>
                              <p:par>
                                <p:cTn id="35" presetID="31" presetClass="entr" presetSubtype="0" fill="hold" nodeType="afterEffect">
                                  <p:stCondLst>
                                    <p:cond delay="0"/>
                                  </p:stCondLst>
                                  <p:iterate type="lt">
                                    <p:tmPct val="5000"/>
                                  </p:iterate>
                                  <p:childTnLst>
                                    <p:set>
                                      <p:cBhvr>
                                        <p:cTn id="36" dur="1" fill="hold">
                                          <p:stCondLst>
                                            <p:cond delay="0"/>
                                          </p:stCondLst>
                                        </p:cTn>
                                        <p:tgtEl>
                                          <p:spTgt spid="11"/>
                                        </p:tgtEl>
                                        <p:attrNameLst>
                                          <p:attrName>style.visibility</p:attrName>
                                        </p:attrNameLst>
                                      </p:cBhvr>
                                      <p:to>
                                        <p:strVal val="visible"/>
                                      </p:to>
                                    </p:set>
                                    <p:anim calcmode="lin" valueType="num">
                                      <p:cBhvr>
                                        <p:cTn id="37" dur="1000" fill="hold"/>
                                        <p:tgtEl>
                                          <p:spTgt spid="11"/>
                                        </p:tgtEl>
                                        <p:attrNameLst>
                                          <p:attrName>ppt_w</p:attrName>
                                        </p:attrNameLst>
                                      </p:cBhvr>
                                      <p:tavLst>
                                        <p:tav tm="0">
                                          <p:val>
                                            <p:fltVal val="0"/>
                                          </p:val>
                                        </p:tav>
                                        <p:tav tm="100000">
                                          <p:val>
                                            <p:strVal val="#ppt_w"/>
                                          </p:val>
                                        </p:tav>
                                      </p:tavLst>
                                    </p:anim>
                                    <p:anim calcmode="lin" valueType="num">
                                      <p:cBhvr>
                                        <p:cTn id="38" dur="1000" fill="hold"/>
                                        <p:tgtEl>
                                          <p:spTgt spid="11"/>
                                        </p:tgtEl>
                                        <p:attrNameLst>
                                          <p:attrName>ppt_h</p:attrName>
                                        </p:attrNameLst>
                                      </p:cBhvr>
                                      <p:tavLst>
                                        <p:tav tm="0">
                                          <p:val>
                                            <p:fltVal val="0"/>
                                          </p:val>
                                        </p:tav>
                                        <p:tav tm="100000">
                                          <p:val>
                                            <p:strVal val="#ppt_h"/>
                                          </p:val>
                                        </p:tav>
                                      </p:tavLst>
                                    </p:anim>
                                    <p:anim calcmode="lin" valueType="num">
                                      <p:cBhvr>
                                        <p:cTn id="39" dur="1000" fill="hold"/>
                                        <p:tgtEl>
                                          <p:spTgt spid="11"/>
                                        </p:tgtEl>
                                        <p:attrNameLst>
                                          <p:attrName>style.rotation</p:attrName>
                                        </p:attrNameLst>
                                      </p:cBhvr>
                                      <p:tavLst>
                                        <p:tav tm="0">
                                          <p:val>
                                            <p:fltVal val="90"/>
                                          </p:val>
                                        </p:tav>
                                        <p:tav tm="100000">
                                          <p:val>
                                            <p:fltVal val="0"/>
                                          </p:val>
                                        </p:tav>
                                      </p:tavLst>
                                    </p:anim>
                                    <p:animEffect transition="in" filter="fade">
                                      <p:cBhvr>
                                        <p:cTn id="40" dur="1000"/>
                                        <p:tgtEl>
                                          <p:spTgt spid="11"/>
                                        </p:tgtEl>
                                      </p:cBhvr>
                                    </p:animEffect>
                                  </p:childTnLst>
                                </p:cTn>
                              </p:par>
                              <p:par>
                                <p:cTn id="41" presetID="31" presetClass="entr" presetSubtype="0" fill="hold" nodeType="withEffect">
                                  <p:stCondLst>
                                    <p:cond delay="600"/>
                                  </p:stCondLst>
                                  <p:iterate type="lt">
                                    <p:tmPct val="5000"/>
                                  </p:iterate>
                                  <p:childTnLst>
                                    <p:set>
                                      <p:cBhvr>
                                        <p:cTn id="42" dur="1" fill="hold">
                                          <p:stCondLst>
                                            <p:cond delay="0"/>
                                          </p:stCondLst>
                                        </p:cTn>
                                        <p:tgtEl>
                                          <p:spTgt spid="2"/>
                                        </p:tgtEl>
                                        <p:attrNameLst>
                                          <p:attrName>style.visibility</p:attrName>
                                        </p:attrNameLst>
                                      </p:cBhvr>
                                      <p:to>
                                        <p:strVal val="visible"/>
                                      </p:to>
                                    </p:set>
                                    <p:anim calcmode="lin" valueType="num">
                                      <p:cBhvr>
                                        <p:cTn id="43" dur="1000" fill="hold"/>
                                        <p:tgtEl>
                                          <p:spTgt spid="2"/>
                                        </p:tgtEl>
                                        <p:attrNameLst>
                                          <p:attrName>ppt_w</p:attrName>
                                        </p:attrNameLst>
                                      </p:cBhvr>
                                      <p:tavLst>
                                        <p:tav tm="0">
                                          <p:val>
                                            <p:fltVal val="0"/>
                                          </p:val>
                                        </p:tav>
                                        <p:tav tm="100000">
                                          <p:val>
                                            <p:strVal val="#ppt_w"/>
                                          </p:val>
                                        </p:tav>
                                      </p:tavLst>
                                    </p:anim>
                                    <p:anim calcmode="lin" valueType="num">
                                      <p:cBhvr>
                                        <p:cTn id="44" dur="1000" fill="hold"/>
                                        <p:tgtEl>
                                          <p:spTgt spid="2"/>
                                        </p:tgtEl>
                                        <p:attrNameLst>
                                          <p:attrName>ppt_h</p:attrName>
                                        </p:attrNameLst>
                                      </p:cBhvr>
                                      <p:tavLst>
                                        <p:tav tm="0">
                                          <p:val>
                                            <p:fltVal val="0"/>
                                          </p:val>
                                        </p:tav>
                                        <p:tav tm="100000">
                                          <p:val>
                                            <p:strVal val="#ppt_h"/>
                                          </p:val>
                                        </p:tav>
                                      </p:tavLst>
                                    </p:anim>
                                    <p:anim calcmode="lin" valueType="num">
                                      <p:cBhvr>
                                        <p:cTn id="45" dur="1000" fill="hold"/>
                                        <p:tgtEl>
                                          <p:spTgt spid="2"/>
                                        </p:tgtEl>
                                        <p:attrNameLst>
                                          <p:attrName>style.rotation</p:attrName>
                                        </p:attrNameLst>
                                      </p:cBhvr>
                                      <p:tavLst>
                                        <p:tav tm="0">
                                          <p:val>
                                            <p:fltVal val="90"/>
                                          </p:val>
                                        </p:tav>
                                        <p:tav tm="100000">
                                          <p:val>
                                            <p:fltVal val="0"/>
                                          </p:val>
                                        </p:tav>
                                      </p:tavLst>
                                    </p:anim>
                                    <p:animEffect transition="in" filter="fade">
                                      <p:cBhvr>
                                        <p:cTn id="46" dur="1000"/>
                                        <p:tgtEl>
                                          <p:spTgt spid="2"/>
                                        </p:tgtEl>
                                      </p:cBhvr>
                                    </p:animEffect>
                                  </p:childTnLst>
                                </p:cTn>
                              </p:par>
                              <p:par>
                                <p:cTn id="47" presetID="31" presetClass="entr" presetSubtype="0" fill="hold" nodeType="withEffect">
                                  <p:stCondLst>
                                    <p:cond delay="1200"/>
                                  </p:stCondLst>
                                  <p:iterate type="lt">
                                    <p:tmPct val="5000"/>
                                  </p:iterate>
                                  <p:childTnLst>
                                    <p:set>
                                      <p:cBhvr>
                                        <p:cTn id="48" dur="1" fill="hold">
                                          <p:stCondLst>
                                            <p:cond delay="0"/>
                                          </p:stCondLst>
                                        </p:cTn>
                                        <p:tgtEl>
                                          <p:spTgt spid="5"/>
                                        </p:tgtEl>
                                        <p:attrNameLst>
                                          <p:attrName>style.visibility</p:attrName>
                                        </p:attrNameLst>
                                      </p:cBhvr>
                                      <p:to>
                                        <p:strVal val="visible"/>
                                      </p:to>
                                    </p:set>
                                    <p:anim calcmode="lin" valueType="num">
                                      <p:cBhvr>
                                        <p:cTn id="49" dur="1000" fill="hold"/>
                                        <p:tgtEl>
                                          <p:spTgt spid="5"/>
                                        </p:tgtEl>
                                        <p:attrNameLst>
                                          <p:attrName>ppt_w</p:attrName>
                                        </p:attrNameLst>
                                      </p:cBhvr>
                                      <p:tavLst>
                                        <p:tav tm="0">
                                          <p:val>
                                            <p:fltVal val="0"/>
                                          </p:val>
                                        </p:tav>
                                        <p:tav tm="100000">
                                          <p:val>
                                            <p:strVal val="#ppt_w"/>
                                          </p:val>
                                        </p:tav>
                                      </p:tavLst>
                                    </p:anim>
                                    <p:anim calcmode="lin" valueType="num">
                                      <p:cBhvr>
                                        <p:cTn id="50" dur="1000" fill="hold"/>
                                        <p:tgtEl>
                                          <p:spTgt spid="5"/>
                                        </p:tgtEl>
                                        <p:attrNameLst>
                                          <p:attrName>ppt_h</p:attrName>
                                        </p:attrNameLst>
                                      </p:cBhvr>
                                      <p:tavLst>
                                        <p:tav tm="0">
                                          <p:val>
                                            <p:fltVal val="0"/>
                                          </p:val>
                                        </p:tav>
                                        <p:tav tm="100000">
                                          <p:val>
                                            <p:strVal val="#ppt_h"/>
                                          </p:val>
                                        </p:tav>
                                      </p:tavLst>
                                    </p:anim>
                                    <p:anim calcmode="lin" valueType="num">
                                      <p:cBhvr>
                                        <p:cTn id="51" dur="1000" fill="hold"/>
                                        <p:tgtEl>
                                          <p:spTgt spid="5"/>
                                        </p:tgtEl>
                                        <p:attrNameLst>
                                          <p:attrName>style.rotation</p:attrName>
                                        </p:attrNameLst>
                                      </p:cBhvr>
                                      <p:tavLst>
                                        <p:tav tm="0">
                                          <p:val>
                                            <p:fltVal val="90"/>
                                          </p:val>
                                        </p:tav>
                                        <p:tav tm="100000">
                                          <p:val>
                                            <p:fltVal val="0"/>
                                          </p:val>
                                        </p:tav>
                                      </p:tavLst>
                                    </p:anim>
                                    <p:animEffect transition="in" filter="fade">
                                      <p:cBhvr>
                                        <p:cTn id="52" dur="1000"/>
                                        <p:tgtEl>
                                          <p:spTgt spid="5"/>
                                        </p:tgtEl>
                                      </p:cBhvr>
                                    </p:animEffect>
                                  </p:childTnLst>
                                </p:cTn>
                              </p:par>
                              <p:par>
                                <p:cTn id="53" presetID="31" presetClass="entr" presetSubtype="0" fill="hold" nodeType="withEffect">
                                  <p:stCondLst>
                                    <p:cond delay="1600"/>
                                  </p:stCondLst>
                                  <p:iterate type="lt">
                                    <p:tmPct val="5000"/>
                                  </p:iterate>
                                  <p:childTnLst>
                                    <p:set>
                                      <p:cBhvr>
                                        <p:cTn id="54" dur="1" fill="hold">
                                          <p:stCondLst>
                                            <p:cond delay="0"/>
                                          </p:stCondLst>
                                        </p:cTn>
                                        <p:tgtEl>
                                          <p:spTgt spid="8"/>
                                        </p:tgtEl>
                                        <p:attrNameLst>
                                          <p:attrName>style.visibility</p:attrName>
                                        </p:attrNameLst>
                                      </p:cBhvr>
                                      <p:to>
                                        <p:strVal val="visible"/>
                                      </p:to>
                                    </p:set>
                                    <p:anim calcmode="lin" valueType="num">
                                      <p:cBhvr>
                                        <p:cTn id="55" dur="1000" fill="hold"/>
                                        <p:tgtEl>
                                          <p:spTgt spid="8"/>
                                        </p:tgtEl>
                                        <p:attrNameLst>
                                          <p:attrName>ppt_w</p:attrName>
                                        </p:attrNameLst>
                                      </p:cBhvr>
                                      <p:tavLst>
                                        <p:tav tm="0">
                                          <p:val>
                                            <p:fltVal val="0"/>
                                          </p:val>
                                        </p:tav>
                                        <p:tav tm="100000">
                                          <p:val>
                                            <p:strVal val="#ppt_w"/>
                                          </p:val>
                                        </p:tav>
                                      </p:tavLst>
                                    </p:anim>
                                    <p:anim calcmode="lin" valueType="num">
                                      <p:cBhvr>
                                        <p:cTn id="56" dur="1000" fill="hold"/>
                                        <p:tgtEl>
                                          <p:spTgt spid="8"/>
                                        </p:tgtEl>
                                        <p:attrNameLst>
                                          <p:attrName>ppt_h</p:attrName>
                                        </p:attrNameLst>
                                      </p:cBhvr>
                                      <p:tavLst>
                                        <p:tav tm="0">
                                          <p:val>
                                            <p:fltVal val="0"/>
                                          </p:val>
                                        </p:tav>
                                        <p:tav tm="100000">
                                          <p:val>
                                            <p:strVal val="#ppt_h"/>
                                          </p:val>
                                        </p:tav>
                                      </p:tavLst>
                                    </p:anim>
                                    <p:anim calcmode="lin" valueType="num">
                                      <p:cBhvr>
                                        <p:cTn id="57" dur="1000" fill="hold"/>
                                        <p:tgtEl>
                                          <p:spTgt spid="8"/>
                                        </p:tgtEl>
                                        <p:attrNameLst>
                                          <p:attrName>style.rotation</p:attrName>
                                        </p:attrNameLst>
                                      </p:cBhvr>
                                      <p:tavLst>
                                        <p:tav tm="0">
                                          <p:val>
                                            <p:fltVal val="90"/>
                                          </p:val>
                                        </p:tav>
                                        <p:tav tm="100000">
                                          <p:val>
                                            <p:fltVal val="0"/>
                                          </p:val>
                                        </p:tav>
                                      </p:tavLst>
                                    </p:anim>
                                    <p:animEffect transition="in" filter="fade">
                                      <p:cBhvr>
                                        <p:cTn id="58"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平行四边形 1"/>
          <p:cNvSpPr/>
          <p:nvPr/>
        </p:nvSpPr>
        <p:spPr bwMode="auto">
          <a:xfrm flipH="1">
            <a:off x="1638965" y="2508457"/>
            <a:ext cx="2204673" cy="1443077"/>
          </a:xfrm>
          <a:prstGeom prst="parallelogram">
            <a:avLst>
              <a:gd name="adj" fmla="val 87273"/>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reflection blurRad="6350" stA="52000" endA="300" endPos="35000" dir="5400000" sy="-100000" algn="bl" rotWithShape="0"/>
          </a:effectLst>
        </p:spPr>
        <p:txBody>
          <a:bodyPr anchor="ctr"/>
          <a:lstStyle/>
          <a:p>
            <a:pPr eaLnBrk="1" fontAlgn="auto" hangingPunct="1">
              <a:lnSpc>
                <a:spcPct val="120000"/>
              </a:lnSpc>
              <a:spcBef>
                <a:spcPts val="0"/>
              </a:spcBef>
              <a:spcAft>
                <a:spcPts val="0"/>
              </a:spcAft>
              <a:buClrTx/>
              <a:buSzTx/>
              <a:defRPr/>
            </a:pPr>
            <a:endParaRPr lang="zh-CN" altLang="en-US" sz="2000" kern="0">
              <a:solidFill>
                <a:srgbClr val="4D4D4D"/>
              </a:solidFill>
            </a:endParaRPr>
          </a:p>
        </p:txBody>
      </p:sp>
      <p:sp>
        <p:nvSpPr>
          <p:cNvPr id="3" name="平行四边形 2"/>
          <p:cNvSpPr/>
          <p:nvPr/>
        </p:nvSpPr>
        <p:spPr bwMode="auto">
          <a:xfrm flipH="1">
            <a:off x="4648243" y="2495757"/>
            <a:ext cx="2204461" cy="1443077"/>
          </a:xfrm>
          <a:prstGeom prst="parallelogram">
            <a:avLst>
              <a:gd name="adj" fmla="val 87273"/>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reflection blurRad="6350" stA="52000" endA="300" endPos="35000" dir="5400000" sy="-100000" algn="bl" rotWithShape="0"/>
          </a:effectLst>
        </p:spPr>
        <p:txBody>
          <a:bodyPr anchor="ctr"/>
          <a:lstStyle/>
          <a:p>
            <a:pPr eaLnBrk="1" fontAlgn="auto" hangingPunct="1">
              <a:lnSpc>
                <a:spcPct val="120000"/>
              </a:lnSpc>
              <a:spcBef>
                <a:spcPts val="0"/>
              </a:spcBef>
              <a:spcAft>
                <a:spcPts val="0"/>
              </a:spcAft>
              <a:buClrTx/>
              <a:buSzTx/>
              <a:defRPr/>
            </a:pPr>
            <a:endParaRPr lang="zh-CN" altLang="en-US" sz="2000" kern="0">
              <a:solidFill>
                <a:srgbClr val="4D4D4D"/>
              </a:solidFill>
            </a:endParaRPr>
          </a:p>
        </p:txBody>
      </p:sp>
      <p:sp>
        <p:nvSpPr>
          <p:cNvPr id="4" name="TextBox 61"/>
          <p:cNvSpPr txBox="1">
            <a:spLocks noChangeArrowheads="1"/>
          </p:cNvSpPr>
          <p:nvPr/>
        </p:nvSpPr>
        <p:spPr bwMode="auto">
          <a:xfrm>
            <a:off x="1587500" y="2082552"/>
            <a:ext cx="1261884" cy="37234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08" tIns="41403" rIns="82808" bIns="41403" rtlCol="0">
            <a:spAutoFit/>
          </a:bodyPr>
          <a:lstStyle>
            <a:defPPr>
              <a:defRPr lang="zh-CN"/>
            </a:defPPr>
            <a:lvl1pPr>
              <a:lnSpc>
                <a:spcPct val="150000"/>
              </a:lnSpc>
              <a:defRPr sz="1400">
                <a:solidFill>
                  <a:srgbClr val="292828"/>
                </a:solidFill>
                <a:ea typeface="微软雅黑" panose="020B0503020204020204" pitchFamily="34" charset="-122"/>
              </a:defRPr>
            </a:lvl1pPr>
          </a:lstStyle>
          <a:p>
            <a:r>
              <a:rPr lang="zh-CN" altLang="en-US" dirty="0"/>
              <a:t>此处输入文本</a:t>
            </a:r>
          </a:p>
        </p:txBody>
      </p:sp>
      <p:sp>
        <p:nvSpPr>
          <p:cNvPr id="5" name="平行四边形 4"/>
          <p:cNvSpPr/>
          <p:nvPr/>
        </p:nvSpPr>
        <p:spPr bwMode="auto">
          <a:xfrm flipH="1">
            <a:off x="3149488" y="2495757"/>
            <a:ext cx="2203819" cy="1443077"/>
          </a:xfrm>
          <a:prstGeom prst="parallelogram">
            <a:avLst>
              <a:gd name="adj" fmla="val 87273"/>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reflection blurRad="6350" stA="52000" endA="300" endPos="35000" dir="5400000" sy="-100000" algn="bl" rotWithShape="0"/>
          </a:effectLst>
        </p:spPr>
        <p:txBody>
          <a:bodyPr anchor="ctr"/>
          <a:lstStyle/>
          <a:p>
            <a:pPr eaLnBrk="1" fontAlgn="auto" hangingPunct="1">
              <a:lnSpc>
                <a:spcPct val="120000"/>
              </a:lnSpc>
              <a:spcBef>
                <a:spcPts val="0"/>
              </a:spcBef>
              <a:spcAft>
                <a:spcPts val="0"/>
              </a:spcAft>
              <a:buClrTx/>
              <a:buSzTx/>
              <a:defRPr/>
            </a:pPr>
            <a:endParaRPr lang="zh-CN" altLang="en-US" sz="2000" kern="0">
              <a:solidFill>
                <a:srgbClr val="4D4D4D"/>
              </a:solidFill>
            </a:endParaRPr>
          </a:p>
        </p:txBody>
      </p:sp>
      <p:sp>
        <p:nvSpPr>
          <p:cNvPr id="6" name="平行四边形 5"/>
          <p:cNvSpPr>
            <a:spLocks noChangeArrowheads="1"/>
          </p:cNvSpPr>
          <p:nvPr/>
        </p:nvSpPr>
        <p:spPr bwMode="auto">
          <a:xfrm>
            <a:off x="1406525" y="2495699"/>
            <a:ext cx="1189038" cy="1443038"/>
          </a:xfrm>
          <a:prstGeom prst="parallelogram">
            <a:avLst>
              <a:gd name="adj" fmla="val 20417"/>
            </a:avLst>
          </a:prstGeom>
          <a:solidFill>
            <a:srgbClr val="79A7AD"/>
          </a:solidFill>
          <a:ln>
            <a:noFill/>
          </a:ln>
          <a:effectLst>
            <a:outerShdw sy="23000" kx="-1199993" algn="bl" rotWithShape="0">
              <a:srgbClr val="000000">
                <a:alpha val="20000"/>
              </a:srgbClr>
            </a:outerShdw>
          </a:effectLst>
          <a:extLst/>
        </p:spPr>
        <p:txBody>
          <a:bodyPr lIns="0" rIns="0" anchor="ctr"/>
          <a:lstStyle/>
          <a:p>
            <a:pPr>
              <a:lnSpc>
                <a:spcPct val="120000"/>
              </a:lnSpc>
              <a:spcBef>
                <a:spcPts val="600"/>
              </a:spcBef>
              <a:spcAft>
                <a:spcPts val="600"/>
              </a:spcAft>
            </a:pPr>
            <a:endParaRPr lang="zh-CN" altLang="en-US" sz="2800" kern="0">
              <a:solidFill>
                <a:sysClr val="window" lastClr="FFFFFF"/>
              </a:solidFill>
              <a:latin typeface="Impact" pitchFamily="34" charset="0"/>
            </a:endParaRPr>
          </a:p>
        </p:txBody>
      </p:sp>
      <p:sp>
        <p:nvSpPr>
          <p:cNvPr id="7" name="平行四边形 6"/>
          <p:cNvSpPr>
            <a:spLocks noChangeArrowheads="1"/>
          </p:cNvSpPr>
          <p:nvPr/>
        </p:nvSpPr>
        <p:spPr bwMode="auto">
          <a:xfrm>
            <a:off x="2906713" y="2495699"/>
            <a:ext cx="1187450" cy="1506538"/>
          </a:xfrm>
          <a:prstGeom prst="parallelogram">
            <a:avLst>
              <a:gd name="adj" fmla="val 20417"/>
            </a:avLst>
          </a:prstGeom>
          <a:solidFill>
            <a:srgbClr val="79A7AD"/>
          </a:solidFill>
          <a:ln>
            <a:noFill/>
          </a:ln>
          <a:effectLst>
            <a:outerShdw sy="23000" kx="-1199993" algn="bl" rotWithShape="0">
              <a:srgbClr val="000000">
                <a:alpha val="20000"/>
              </a:srgbClr>
            </a:outerShdw>
          </a:effectLst>
          <a:extLst/>
        </p:spPr>
        <p:txBody>
          <a:bodyPr lIns="0" rIns="0" anchor="ctr"/>
          <a:lstStyle/>
          <a:p>
            <a:pPr>
              <a:lnSpc>
                <a:spcPct val="120000"/>
              </a:lnSpc>
              <a:spcBef>
                <a:spcPts val="600"/>
              </a:spcBef>
              <a:spcAft>
                <a:spcPts val="600"/>
              </a:spcAft>
            </a:pPr>
            <a:endParaRPr lang="zh-CN" altLang="en-US" sz="2800" kern="0">
              <a:solidFill>
                <a:sysClr val="window" lastClr="FFFFFF"/>
              </a:solidFill>
              <a:latin typeface="Impact" pitchFamily="34" charset="0"/>
            </a:endParaRPr>
          </a:p>
        </p:txBody>
      </p:sp>
      <p:sp>
        <p:nvSpPr>
          <p:cNvPr id="8" name="TextBox 61"/>
          <p:cNvSpPr txBox="1">
            <a:spLocks noChangeArrowheads="1"/>
          </p:cNvSpPr>
          <p:nvPr/>
        </p:nvSpPr>
        <p:spPr bwMode="auto">
          <a:xfrm>
            <a:off x="3082925" y="2082552"/>
            <a:ext cx="1250950" cy="37234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08" tIns="41403" rIns="82808" bIns="41403" rtlCol="0">
            <a:spAutoFit/>
          </a:bodyPr>
          <a:lstStyle>
            <a:defPPr>
              <a:defRPr lang="zh-CN"/>
            </a:defPPr>
            <a:lvl1pPr>
              <a:lnSpc>
                <a:spcPct val="150000"/>
              </a:lnSpc>
              <a:defRPr sz="1400">
                <a:solidFill>
                  <a:srgbClr val="292828"/>
                </a:solidFill>
                <a:ea typeface="微软雅黑" panose="020B0503020204020204" pitchFamily="34" charset="-122"/>
              </a:defRPr>
            </a:lvl1pPr>
          </a:lstStyle>
          <a:p>
            <a:r>
              <a:rPr lang="zh-CN" altLang="en-US"/>
              <a:t>此处输入文本</a:t>
            </a:r>
          </a:p>
        </p:txBody>
      </p:sp>
      <p:sp>
        <p:nvSpPr>
          <p:cNvPr id="9" name="平行四边形 8"/>
          <p:cNvSpPr>
            <a:spLocks noChangeArrowheads="1"/>
          </p:cNvSpPr>
          <p:nvPr/>
        </p:nvSpPr>
        <p:spPr bwMode="auto">
          <a:xfrm>
            <a:off x="4405313" y="2495699"/>
            <a:ext cx="1189037" cy="1506538"/>
          </a:xfrm>
          <a:prstGeom prst="parallelogram">
            <a:avLst>
              <a:gd name="adj" fmla="val 20417"/>
            </a:avLst>
          </a:prstGeom>
          <a:solidFill>
            <a:srgbClr val="79A7AD"/>
          </a:solidFill>
          <a:ln>
            <a:noFill/>
          </a:ln>
          <a:effectLst>
            <a:outerShdw sy="23000" kx="-1199993" algn="bl" rotWithShape="0">
              <a:srgbClr val="000000">
                <a:alpha val="20000"/>
              </a:srgbClr>
            </a:outerShdw>
          </a:effectLst>
          <a:extLst/>
        </p:spPr>
        <p:txBody>
          <a:bodyPr lIns="0" rIns="0" anchor="ctr"/>
          <a:lstStyle/>
          <a:p>
            <a:pPr>
              <a:lnSpc>
                <a:spcPct val="120000"/>
              </a:lnSpc>
              <a:spcBef>
                <a:spcPts val="600"/>
              </a:spcBef>
              <a:spcAft>
                <a:spcPts val="600"/>
              </a:spcAft>
            </a:pPr>
            <a:endParaRPr lang="zh-CN" altLang="en-US" sz="2800" kern="0">
              <a:solidFill>
                <a:sysClr val="window" lastClr="FFFFFF"/>
              </a:solidFill>
              <a:latin typeface="Impact" pitchFamily="34" charset="0"/>
            </a:endParaRPr>
          </a:p>
        </p:txBody>
      </p:sp>
      <p:sp>
        <p:nvSpPr>
          <p:cNvPr id="10" name="TextBox 61"/>
          <p:cNvSpPr txBox="1">
            <a:spLocks noChangeArrowheads="1"/>
          </p:cNvSpPr>
          <p:nvPr/>
        </p:nvSpPr>
        <p:spPr bwMode="auto">
          <a:xfrm>
            <a:off x="4564063" y="2082552"/>
            <a:ext cx="1250950" cy="37234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08" tIns="41403" rIns="82808" bIns="41403" rtlCol="0">
            <a:spAutoFit/>
          </a:bodyPr>
          <a:lstStyle>
            <a:defPPr>
              <a:defRPr lang="zh-CN"/>
            </a:defPPr>
            <a:lvl1pPr>
              <a:lnSpc>
                <a:spcPct val="150000"/>
              </a:lnSpc>
              <a:defRPr sz="1400">
                <a:solidFill>
                  <a:srgbClr val="292828"/>
                </a:solidFill>
                <a:ea typeface="微软雅黑" panose="020B0503020204020204" pitchFamily="34" charset="-122"/>
              </a:defRPr>
            </a:lvl1pPr>
          </a:lstStyle>
          <a:p>
            <a:r>
              <a:rPr lang="zh-CN" altLang="en-US"/>
              <a:t>此处输入文本</a:t>
            </a:r>
          </a:p>
        </p:txBody>
      </p:sp>
      <p:sp>
        <p:nvSpPr>
          <p:cNvPr id="11" name="矩形 17"/>
          <p:cNvSpPr>
            <a:spLocks noChangeArrowheads="1"/>
          </p:cNvSpPr>
          <p:nvPr/>
        </p:nvSpPr>
        <p:spPr bwMode="auto">
          <a:xfrm>
            <a:off x="5903913" y="987574"/>
            <a:ext cx="1552575" cy="2951163"/>
          </a:xfrm>
          <a:custGeom>
            <a:avLst/>
            <a:gdLst>
              <a:gd name="T0" fmla="*/ 0 w 1809407"/>
              <a:gd name="T1" fmla="*/ 0 h 3440675"/>
              <a:gd name="T2" fmla="*/ 1809407 w 1809407"/>
              <a:gd name="T3" fmla="*/ 3440675 h 3440675"/>
            </a:gdLst>
            <a:ahLst/>
            <a:cxnLst/>
            <a:rect l="T0" t="T1" r="T2" b="T3"/>
            <a:pathLst>
              <a:path w="1809407" h="3440675">
                <a:moveTo>
                  <a:pt x="1139906" y="0"/>
                </a:moveTo>
                <a:lnTo>
                  <a:pt x="1809407" y="792244"/>
                </a:lnTo>
                <a:lnTo>
                  <a:pt x="1563950" y="750317"/>
                </a:lnTo>
                <a:lnTo>
                  <a:pt x="1104411" y="3440675"/>
                </a:lnTo>
                <a:lnTo>
                  <a:pt x="0" y="3440675"/>
                </a:lnTo>
                <a:lnTo>
                  <a:pt x="490848" y="567021"/>
                </a:lnTo>
                <a:lnTo>
                  <a:pt x="245391" y="525095"/>
                </a:lnTo>
                <a:close/>
              </a:path>
            </a:pathLst>
          </a:custGeom>
          <a:solidFill>
            <a:srgbClr val="79A7AD"/>
          </a:solidFill>
          <a:ln>
            <a:noFill/>
          </a:ln>
          <a:effectLst>
            <a:outerShdw sy="23000" kx="-1199993" algn="bl" rotWithShape="0">
              <a:srgbClr val="000000">
                <a:alpha val="20000"/>
              </a:srgbClr>
            </a:outerShdw>
          </a:effectLst>
          <a:extLst/>
        </p:spPr>
        <p:txBody>
          <a:bodyPr lIns="0" rIns="0" anchor="ctr"/>
          <a:lstStyle/>
          <a:p>
            <a:pPr eaLnBrk="1" fontAlgn="auto" hangingPunct="1">
              <a:lnSpc>
                <a:spcPct val="120000"/>
              </a:lnSpc>
              <a:spcBef>
                <a:spcPts val="600"/>
              </a:spcBef>
              <a:spcAft>
                <a:spcPts val="600"/>
              </a:spcAft>
              <a:buClrTx/>
              <a:buSzTx/>
              <a:defRPr/>
            </a:pPr>
            <a:endParaRPr lang="zh-CN" altLang="en-US" sz="2800" kern="0">
              <a:solidFill>
                <a:sysClr val="window" lastClr="FFFFFF"/>
              </a:solidFill>
              <a:latin typeface="Impact" pitchFamily="34" charset="0"/>
            </a:endParaRPr>
          </a:p>
        </p:txBody>
      </p:sp>
      <p:sp>
        <p:nvSpPr>
          <p:cNvPr id="12" name="TextBox 32"/>
          <p:cNvSpPr txBox="1">
            <a:spLocks noChangeArrowheads="1"/>
          </p:cNvSpPr>
          <p:nvPr/>
        </p:nvSpPr>
        <p:spPr bwMode="auto">
          <a:xfrm rot="610177">
            <a:off x="6418967" y="1381893"/>
            <a:ext cx="490399" cy="2668938"/>
          </a:xfrm>
          <a:prstGeom prst="rect">
            <a:avLst/>
          </a:prstGeom>
          <a:noFill/>
        </p:spPr>
        <p:txBody>
          <a:bodyPr vert="eaVert" wrap="square" lIns="82808" tIns="41403" rIns="82808" bIns="41403" rtlCol="0">
            <a:spAutoFit/>
          </a:bodyPr>
          <a:lstStyle>
            <a:defPPr>
              <a:defRPr lang="zh-CN"/>
            </a:defPPr>
            <a:lvl1pPr>
              <a:lnSpc>
                <a:spcPct val="150000"/>
              </a:lnSpc>
              <a:defRPr sz="1400">
                <a:solidFill>
                  <a:srgbClr val="292828"/>
                </a:solidFill>
                <a:ea typeface="微软雅黑" panose="020B0503020204020204" pitchFamily="34" charset="-122"/>
              </a:defRPr>
            </a:lvl1pPr>
          </a:lstStyle>
          <a:p>
            <a:pPr algn="ctr"/>
            <a:r>
              <a:rPr lang="zh-CN" altLang="en-US" dirty="0">
                <a:solidFill>
                  <a:schemeClr val="bg1"/>
                </a:solidFill>
              </a:rPr>
              <a:t>单击此处输入文本</a:t>
            </a:r>
          </a:p>
        </p:txBody>
      </p:sp>
    </p:spTree>
    <p:extLst>
      <p:ext uri="{BB962C8B-B14F-4D97-AF65-F5344CB8AC3E}">
        <p14:creationId xmlns:p14="http://schemas.microsoft.com/office/powerpoint/2010/main" val="1185553552"/>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up)">
                                      <p:cBhvr>
                                        <p:cTn id="27" dur="500"/>
                                        <p:tgtEl>
                                          <p:spTgt spid="3"/>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down)">
                                      <p:cBhvr>
                                        <p:cTn id="31" dur="500"/>
                                        <p:tgtEl>
                                          <p:spTgt spid="11"/>
                                        </p:tgtEl>
                                      </p:cBhvr>
                                    </p:animEffect>
                                  </p:childTnLst>
                                </p:cTn>
                              </p:par>
                            </p:childTnLst>
                          </p:cTn>
                        </p:par>
                        <p:par>
                          <p:cTn id="32" fill="hold">
                            <p:stCondLst>
                              <p:cond delay="3500"/>
                            </p:stCondLst>
                            <p:childTnLst>
                              <p:par>
                                <p:cTn id="33" presetID="12" presetClass="entr" presetSubtype="4"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slide(fromBottom)">
                                      <p:cBhvr>
                                        <p:cTn id="35" dur="500"/>
                                        <p:tgtEl>
                                          <p:spTgt spid="4"/>
                                        </p:tgtEl>
                                      </p:cBhvr>
                                    </p:animEffect>
                                  </p:childTnLst>
                                </p:cTn>
                              </p:par>
                              <p:par>
                                <p:cTn id="36" presetID="12" presetClass="entr" presetSubtype="4"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slide(fromBottom)">
                                      <p:cBhvr>
                                        <p:cTn id="38" dur="500"/>
                                        <p:tgtEl>
                                          <p:spTgt spid="8"/>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slide(fromBottom)">
                                      <p:cBhvr>
                                        <p:cTn id="41" dur="500"/>
                                        <p:tgtEl>
                                          <p:spTgt spid="10"/>
                                        </p:tgtEl>
                                      </p:cBhvr>
                                    </p:animEffect>
                                  </p:childTnLst>
                                </p:cTn>
                              </p:par>
                            </p:childTnLst>
                          </p:cTn>
                        </p:par>
                        <p:par>
                          <p:cTn id="42" fill="hold">
                            <p:stCondLst>
                              <p:cond delay="4000"/>
                            </p:stCondLst>
                            <p:childTnLst>
                              <p:par>
                                <p:cTn id="43" presetID="41" presetClass="entr" presetSubtype="0" fill="hold" grpId="0" nodeType="afterEffect">
                                  <p:stCondLst>
                                    <p:cond delay="0"/>
                                  </p:stCondLst>
                                  <p:iterate type="lt">
                                    <p:tmPct val="10000"/>
                                  </p:iterate>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12"/>
                                        </p:tgtEl>
                                        <p:attrNameLst>
                                          <p:attrName>ppt_y</p:attrName>
                                        </p:attrNameLst>
                                      </p:cBhvr>
                                      <p:tavLst>
                                        <p:tav tm="0">
                                          <p:val>
                                            <p:strVal val="#ppt_y"/>
                                          </p:val>
                                        </p:tav>
                                        <p:tav tm="100000">
                                          <p:val>
                                            <p:strVal val="#ppt_y"/>
                                          </p:val>
                                        </p:tav>
                                      </p:tavLst>
                                    </p:anim>
                                    <p:anim calcmode="lin" valueType="num">
                                      <p:cBhvr>
                                        <p:cTn id="47"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7" grpId="0" animBg="1"/>
      <p:bldP spid="8" grpId="0"/>
      <p:bldP spid="9" grpId="0" animBg="1"/>
      <p:bldP spid="10" grpId="0"/>
      <p:bldP spid="11" grpId="0" animBg="1"/>
      <p:bldP spid="1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rot="5400000">
            <a:off x="1118778" y="1941530"/>
            <a:ext cx="2550468" cy="2072168"/>
          </a:xfrm>
          <a:custGeom>
            <a:avLst/>
            <a:gdLst>
              <a:gd name="T0" fmla="*/ 3697717 w 2676"/>
              <a:gd name="T1" fmla="*/ 0 h 920"/>
              <a:gd name="T2" fmla="*/ 63269 w 2676"/>
              <a:gd name="T3" fmla="*/ 0 h 920"/>
              <a:gd name="T4" fmla="*/ 0 w 2676"/>
              <a:gd name="T5" fmla="*/ 124541 h 920"/>
              <a:gd name="T6" fmla="*/ 0 w 2676"/>
              <a:gd name="T7" fmla="*/ 852411 h 920"/>
              <a:gd name="T8" fmla="*/ 220738 w 2676"/>
              <a:gd name="T9" fmla="*/ 852411 h 920"/>
              <a:gd name="T10" fmla="*/ 220738 w 2676"/>
              <a:gd name="T11" fmla="*/ 359784 h 920"/>
              <a:gd name="T12" fmla="*/ 684710 w 2676"/>
              <a:gd name="T13" fmla="*/ 1273082 h 920"/>
              <a:gd name="T14" fmla="*/ 222144 w 2676"/>
              <a:gd name="T15" fmla="*/ 2183612 h 920"/>
              <a:gd name="T16" fmla="*/ 222144 w 2676"/>
              <a:gd name="T17" fmla="*/ 1690984 h 920"/>
              <a:gd name="T18" fmla="*/ 0 w 2676"/>
              <a:gd name="T19" fmla="*/ 1690984 h 920"/>
              <a:gd name="T20" fmla="*/ 0 w 2676"/>
              <a:gd name="T21" fmla="*/ 2418855 h 920"/>
              <a:gd name="T22" fmla="*/ 63269 w 2676"/>
              <a:gd name="T23" fmla="*/ 2546163 h 920"/>
              <a:gd name="T24" fmla="*/ 3697717 w 2676"/>
              <a:gd name="T25" fmla="*/ 2546163 h 920"/>
              <a:gd name="T26" fmla="*/ 3762392 w 2676"/>
              <a:gd name="T27" fmla="*/ 2418855 h 920"/>
              <a:gd name="T28" fmla="*/ 3762392 w 2676"/>
              <a:gd name="T29" fmla="*/ 124541 h 920"/>
              <a:gd name="T30" fmla="*/ 3697717 w 2676"/>
              <a:gd name="T31" fmla="*/ 0 h 9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solidFill>
            <a:srgbClr val="79A7AD"/>
          </a:solidFill>
          <a:ln>
            <a:noFill/>
          </a:ln>
          <a:extLst/>
        </p:spPr>
        <p:txBody>
          <a:bodyPr wrap="none" anchor="ctr"/>
          <a:lstStyle/>
          <a:p>
            <a:endParaRPr lang="zh-CN" altLang="en-US"/>
          </a:p>
        </p:txBody>
      </p:sp>
      <p:sp>
        <p:nvSpPr>
          <p:cNvPr id="3" name="Freeform 6"/>
          <p:cNvSpPr>
            <a:spLocks/>
          </p:cNvSpPr>
          <p:nvPr/>
        </p:nvSpPr>
        <p:spPr bwMode="auto">
          <a:xfrm rot="5400000">
            <a:off x="3284782" y="1941530"/>
            <a:ext cx="2550468" cy="2072168"/>
          </a:xfrm>
          <a:custGeom>
            <a:avLst/>
            <a:gdLst>
              <a:gd name="T0" fmla="*/ 3697717 w 2676"/>
              <a:gd name="T1" fmla="*/ 0 h 920"/>
              <a:gd name="T2" fmla="*/ 63269 w 2676"/>
              <a:gd name="T3" fmla="*/ 0 h 920"/>
              <a:gd name="T4" fmla="*/ 0 w 2676"/>
              <a:gd name="T5" fmla="*/ 124541 h 920"/>
              <a:gd name="T6" fmla="*/ 0 w 2676"/>
              <a:gd name="T7" fmla="*/ 852411 h 920"/>
              <a:gd name="T8" fmla="*/ 220738 w 2676"/>
              <a:gd name="T9" fmla="*/ 852411 h 920"/>
              <a:gd name="T10" fmla="*/ 220738 w 2676"/>
              <a:gd name="T11" fmla="*/ 359784 h 920"/>
              <a:gd name="T12" fmla="*/ 684710 w 2676"/>
              <a:gd name="T13" fmla="*/ 1273082 h 920"/>
              <a:gd name="T14" fmla="*/ 222144 w 2676"/>
              <a:gd name="T15" fmla="*/ 2183612 h 920"/>
              <a:gd name="T16" fmla="*/ 222144 w 2676"/>
              <a:gd name="T17" fmla="*/ 1690984 h 920"/>
              <a:gd name="T18" fmla="*/ 0 w 2676"/>
              <a:gd name="T19" fmla="*/ 1690984 h 920"/>
              <a:gd name="T20" fmla="*/ 0 w 2676"/>
              <a:gd name="T21" fmla="*/ 2418855 h 920"/>
              <a:gd name="T22" fmla="*/ 63269 w 2676"/>
              <a:gd name="T23" fmla="*/ 2546163 h 920"/>
              <a:gd name="T24" fmla="*/ 3697717 w 2676"/>
              <a:gd name="T25" fmla="*/ 2546163 h 920"/>
              <a:gd name="T26" fmla="*/ 3762392 w 2676"/>
              <a:gd name="T27" fmla="*/ 2418855 h 920"/>
              <a:gd name="T28" fmla="*/ 3762392 w 2676"/>
              <a:gd name="T29" fmla="*/ 124541 h 920"/>
              <a:gd name="T30" fmla="*/ 3697717 w 2676"/>
              <a:gd name="T31" fmla="*/ 0 h 9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rotWithShape="1">
            <a:gsLst>
              <a:gs pos="0">
                <a:srgbClr val="FFFFFF"/>
              </a:gs>
              <a:gs pos="100000">
                <a:srgbClr val="E5E5E5"/>
              </a:gs>
            </a:gsLst>
            <a:lin ang="18900000" scaled="1"/>
          </a:gradFill>
          <a:ln w="9525" algn="ctr">
            <a:solidFill>
              <a:srgbClr val="B2B2B2"/>
            </a:solidFill>
            <a:round/>
            <a:headEnd/>
            <a:tailEnd/>
          </a:ln>
        </p:spPr>
        <p:txBody>
          <a:bodyPr wrap="none" anchor="ctr"/>
          <a:lstStyle/>
          <a:p>
            <a:endParaRPr lang="zh-CN" altLang="en-US"/>
          </a:p>
        </p:txBody>
      </p:sp>
      <p:sp>
        <p:nvSpPr>
          <p:cNvPr id="4" name="Freeform 7"/>
          <p:cNvSpPr>
            <a:spLocks/>
          </p:cNvSpPr>
          <p:nvPr/>
        </p:nvSpPr>
        <p:spPr bwMode="auto">
          <a:xfrm rot="5400000">
            <a:off x="5445935" y="1941533"/>
            <a:ext cx="2550466" cy="2072165"/>
          </a:xfrm>
          <a:custGeom>
            <a:avLst/>
            <a:gdLst>
              <a:gd name="T0" fmla="*/ 3697717 w 2676"/>
              <a:gd name="T1" fmla="*/ 0 h 920"/>
              <a:gd name="T2" fmla="*/ 63269 w 2676"/>
              <a:gd name="T3" fmla="*/ 0 h 920"/>
              <a:gd name="T4" fmla="*/ 0 w 2676"/>
              <a:gd name="T5" fmla="*/ 124541 h 920"/>
              <a:gd name="T6" fmla="*/ 0 w 2676"/>
              <a:gd name="T7" fmla="*/ 852411 h 920"/>
              <a:gd name="T8" fmla="*/ 220738 w 2676"/>
              <a:gd name="T9" fmla="*/ 852411 h 920"/>
              <a:gd name="T10" fmla="*/ 220738 w 2676"/>
              <a:gd name="T11" fmla="*/ 359784 h 920"/>
              <a:gd name="T12" fmla="*/ 684710 w 2676"/>
              <a:gd name="T13" fmla="*/ 1273082 h 920"/>
              <a:gd name="T14" fmla="*/ 222144 w 2676"/>
              <a:gd name="T15" fmla="*/ 2183612 h 920"/>
              <a:gd name="T16" fmla="*/ 222144 w 2676"/>
              <a:gd name="T17" fmla="*/ 1690984 h 920"/>
              <a:gd name="T18" fmla="*/ 0 w 2676"/>
              <a:gd name="T19" fmla="*/ 1690984 h 920"/>
              <a:gd name="T20" fmla="*/ 0 w 2676"/>
              <a:gd name="T21" fmla="*/ 2418855 h 920"/>
              <a:gd name="T22" fmla="*/ 63269 w 2676"/>
              <a:gd name="T23" fmla="*/ 2546163 h 920"/>
              <a:gd name="T24" fmla="*/ 3697717 w 2676"/>
              <a:gd name="T25" fmla="*/ 2546163 h 920"/>
              <a:gd name="T26" fmla="*/ 3762392 w 2676"/>
              <a:gd name="T27" fmla="*/ 2418855 h 920"/>
              <a:gd name="T28" fmla="*/ 3762392 w 2676"/>
              <a:gd name="T29" fmla="*/ 124541 h 920"/>
              <a:gd name="T30" fmla="*/ 3697717 w 2676"/>
              <a:gd name="T31" fmla="*/ 0 h 9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rotWithShape="1">
            <a:gsLst>
              <a:gs pos="0">
                <a:srgbClr val="FFFFFF"/>
              </a:gs>
              <a:gs pos="100000">
                <a:srgbClr val="E5E5E5"/>
              </a:gs>
            </a:gsLst>
            <a:lin ang="18900000" scaled="1"/>
          </a:gradFill>
          <a:ln w="9525" algn="ctr">
            <a:solidFill>
              <a:srgbClr val="B2B2B2"/>
            </a:solidFill>
            <a:round/>
            <a:headEnd/>
            <a:tailEnd/>
          </a:ln>
        </p:spPr>
        <p:txBody>
          <a:bodyPr wrap="none" anchor="ctr"/>
          <a:lstStyle/>
          <a:p>
            <a:endParaRPr lang="zh-CN" altLang="en-US"/>
          </a:p>
        </p:txBody>
      </p:sp>
      <p:sp>
        <p:nvSpPr>
          <p:cNvPr id="5" name="WordArt 8"/>
          <p:cNvSpPr>
            <a:spLocks noChangeArrowheads="1" noChangeShapeType="1" noTextEdit="1"/>
          </p:cNvSpPr>
          <p:nvPr/>
        </p:nvSpPr>
        <p:spPr bwMode="auto">
          <a:xfrm>
            <a:off x="2257510" y="1612786"/>
            <a:ext cx="187100" cy="28135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kern="10">
                <a:solidFill>
                  <a:srgbClr val="79A7AD"/>
                </a:solidFill>
                <a:latin typeface="Arial"/>
                <a:cs typeface="Arial"/>
              </a:rPr>
              <a:t>1</a:t>
            </a:r>
            <a:endParaRPr lang="zh-CN" altLang="en-US" sz="3600" b="1" kern="10">
              <a:solidFill>
                <a:srgbClr val="79A7AD"/>
              </a:solidFill>
              <a:latin typeface="Arial"/>
              <a:cs typeface="Arial"/>
            </a:endParaRPr>
          </a:p>
        </p:txBody>
      </p:sp>
      <p:sp>
        <p:nvSpPr>
          <p:cNvPr id="6" name="WordArt 9"/>
          <p:cNvSpPr>
            <a:spLocks noChangeArrowheads="1" noChangeShapeType="1" noTextEdit="1"/>
          </p:cNvSpPr>
          <p:nvPr/>
        </p:nvSpPr>
        <p:spPr bwMode="auto">
          <a:xfrm>
            <a:off x="4418750" y="1612786"/>
            <a:ext cx="264473" cy="28135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kern="10">
                <a:solidFill>
                  <a:srgbClr val="A6A6A6"/>
                </a:solidFill>
                <a:latin typeface="Arial"/>
                <a:cs typeface="Arial"/>
              </a:rPr>
              <a:t>2</a:t>
            </a:r>
            <a:endParaRPr lang="zh-CN" altLang="en-US" sz="3600" b="1" kern="10">
              <a:solidFill>
                <a:srgbClr val="A6A6A6"/>
              </a:solidFill>
              <a:latin typeface="Arial"/>
              <a:cs typeface="Arial"/>
            </a:endParaRPr>
          </a:p>
        </p:txBody>
      </p:sp>
      <p:sp>
        <p:nvSpPr>
          <p:cNvPr id="7" name="WordArt 10"/>
          <p:cNvSpPr>
            <a:spLocks noChangeArrowheads="1" noChangeShapeType="1" noTextEdit="1"/>
          </p:cNvSpPr>
          <p:nvPr/>
        </p:nvSpPr>
        <p:spPr bwMode="auto">
          <a:xfrm>
            <a:off x="6579904" y="1612786"/>
            <a:ext cx="265879" cy="28135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kern="10">
                <a:solidFill>
                  <a:srgbClr val="A6A6A6"/>
                </a:solidFill>
                <a:latin typeface="Arial"/>
                <a:cs typeface="Arial"/>
              </a:rPr>
              <a:t>3</a:t>
            </a:r>
            <a:endParaRPr lang="zh-CN" altLang="en-US" sz="3600" b="1" kern="10">
              <a:solidFill>
                <a:srgbClr val="A6A6A6"/>
              </a:solidFill>
              <a:latin typeface="Arial"/>
              <a:cs typeface="Arial"/>
            </a:endParaRPr>
          </a:p>
        </p:txBody>
      </p:sp>
      <p:sp>
        <p:nvSpPr>
          <p:cNvPr id="8" name="Rectangle 11"/>
          <p:cNvSpPr>
            <a:spLocks noChangeArrowheads="1"/>
          </p:cNvSpPr>
          <p:nvPr/>
        </p:nvSpPr>
        <p:spPr bwMode="auto">
          <a:xfrm>
            <a:off x="1496676" y="2465299"/>
            <a:ext cx="1765491" cy="954107"/>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FFFFFF"/>
                    </a:gs>
                  </a:gsLst>
                  <a:lin ang="5400000" scaled="1"/>
                </a:gradFill>
              </a14:hiddenFill>
            </a:ext>
            <a:ext uri="{91240B29-F687-4F45-9708-019B960494DF}">
              <a14:hiddenLine xmlns:a14="http://schemas.microsoft.com/office/drawing/2010/main" w="9525" algn="ctr">
                <a:solidFill>
                  <a:srgbClr val="007EEA"/>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ctr" eaLnBrk="1" fontAlgn="base" hangingPunct="1">
              <a:spcBef>
                <a:spcPct val="50000"/>
              </a:spcBef>
              <a:buClrTx/>
              <a:buSzTx/>
            </a:pPr>
            <a:r>
              <a:rPr lang="zh-CN" altLang="en-US" sz="1400" b="1">
                <a:solidFill>
                  <a:srgbClr val="FFFFFF"/>
                </a:solidFill>
                <a:latin typeface="微软雅黑" pitchFamily="34" charset="-122"/>
                <a:ea typeface="微软雅黑" pitchFamily="34" charset="-122"/>
              </a:rPr>
              <a:t>单击此处添加文字</a:t>
            </a:r>
          </a:p>
          <a:p>
            <a:pPr algn="ctr" eaLnBrk="1" fontAlgn="base" hangingPunct="1">
              <a:spcBef>
                <a:spcPct val="50000"/>
              </a:spcBef>
              <a:buClrTx/>
              <a:buSzTx/>
            </a:pPr>
            <a:r>
              <a:rPr lang="zh-CN" altLang="en-US" sz="1400" b="1">
                <a:solidFill>
                  <a:srgbClr val="FFFFFF"/>
                </a:solidFill>
                <a:latin typeface="微软雅黑" pitchFamily="34" charset="-122"/>
                <a:ea typeface="微软雅黑" pitchFamily="34" charset="-122"/>
              </a:rPr>
              <a:t>单击此处添加文字</a:t>
            </a:r>
          </a:p>
          <a:p>
            <a:pPr algn="ctr" eaLnBrk="1" fontAlgn="base" hangingPunct="1">
              <a:spcBef>
                <a:spcPct val="50000"/>
              </a:spcBef>
              <a:buClrTx/>
              <a:buSzTx/>
            </a:pPr>
            <a:r>
              <a:rPr lang="zh-CN" altLang="en-US" sz="1400" b="1">
                <a:solidFill>
                  <a:srgbClr val="FFFFFF"/>
                </a:solidFill>
                <a:latin typeface="微软雅黑" pitchFamily="34" charset="-122"/>
                <a:ea typeface="微软雅黑" pitchFamily="34" charset="-122"/>
              </a:rPr>
              <a:t>单击此处添加文字</a:t>
            </a:r>
          </a:p>
        </p:txBody>
      </p:sp>
      <p:sp>
        <p:nvSpPr>
          <p:cNvPr id="9" name="Rectangle 12"/>
          <p:cNvSpPr>
            <a:spLocks noChangeArrowheads="1"/>
          </p:cNvSpPr>
          <p:nvPr/>
        </p:nvSpPr>
        <p:spPr bwMode="auto">
          <a:xfrm>
            <a:off x="3696970" y="2465299"/>
            <a:ext cx="1765491" cy="954107"/>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ctr" fontAlgn="base">
              <a:spcBef>
                <a:spcPct val="50000"/>
              </a:spcBef>
            </a:pPr>
            <a:r>
              <a:rPr lang="zh-CN" altLang="en-US" sz="1400" b="1">
                <a:latin typeface="微软雅黑" pitchFamily="34" charset="-122"/>
                <a:ea typeface="微软雅黑" pitchFamily="34" charset="-122"/>
              </a:rPr>
              <a:t>单击此处添加文字</a:t>
            </a:r>
          </a:p>
          <a:p>
            <a:pPr algn="ctr" fontAlgn="base">
              <a:spcBef>
                <a:spcPct val="50000"/>
              </a:spcBef>
            </a:pPr>
            <a:r>
              <a:rPr lang="zh-CN" altLang="en-US" sz="1400" b="1">
                <a:latin typeface="微软雅黑" pitchFamily="34" charset="-122"/>
                <a:ea typeface="微软雅黑" pitchFamily="34" charset="-122"/>
              </a:rPr>
              <a:t>单击此处添加文字</a:t>
            </a:r>
          </a:p>
          <a:p>
            <a:pPr algn="ctr" fontAlgn="base">
              <a:spcBef>
                <a:spcPct val="50000"/>
              </a:spcBef>
            </a:pPr>
            <a:r>
              <a:rPr lang="zh-CN" altLang="en-US" sz="1400" b="1">
                <a:latin typeface="微软雅黑" pitchFamily="34" charset="-122"/>
                <a:ea typeface="微软雅黑" pitchFamily="34" charset="-122"/>
              </a:rPr>
              <a:t>单击此处添加文字</a:t>
            </a:r>
          </a:p>
        </p:txBody>
      </p:sp>
      <p:sp>
        <p:nvSpPr>
          <p:cNvPr id="10" name="Rectangle 13"/>
          <p:cNvSpPr>
            <a:spLocks noChangeArrowheads="1"/>
          </p:cNvSpPr>
          <p:nvPr/>
        </p:nvSpPr>
        <p:spPr bwMode="auto">
          <a:xfrm>
            <a:off x="5858123" y="2465299"/>
            <a:ext cx="1765492" cy="954107"/>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ctr" fontAlgn="base">
              <a:spcBef>
                <a:spcPct val="50000"/>
              </a:spcBef>
            </a:pPr>
            <a:r>
              <a:rPr lang="zh-CN" altLang="en-US" sz="1400" b="1">
                <a:latin typeface="微软雅黑" pitchFamily="34" charset="-122"/>
                <a:ea typeface="微软雅黑" pitchFamily="34" charset="-122"/>
              </a:rPr>
              <a:t>单击此处添加文字</a:t>
            </a:r>
          </a:p>
          <a:p>
            <a:pPr algn="ctr" fontAlgn="base">
              <a:spcBef>
                <a:spcPct val="50000"/>
              </a:spcBef>
            </a:pPr>
            <a:r>
              <a:rPr lang="zh-CN" altLang="en-US" sz="1400" b="1">
                <a:latin typeface="微软雅黑" pitchFamily="34" charset="-122"/>
                <a:ea typeface="微软雅黑" pitchFamily="34" charset="-122"/>
              </a:rPr>
              <a:t>单击此处添加文字</a:t>
            </a:r>
          </a:p>
          <a:p>
            <a:pPr algn="ctr" fontAlgn="base">
              <a:spcBef>
                <a:spcPct val="50000"/>
              </a:spcBef>
            </a:pPr>
            <a:r>
              <a:rPr lang="zh-CN" altLang="en-US" sz="1400" b="1">
                <a:latin typeface="微软雅黑" pitchFamily="34" charset="-122"/>
                <a:ea typeface="微软雅黑" pitchFamily="34" charset="-122"/>
              </a:rPr>
              <a:t>单击此处添加文字</a:t>
            </a:r>
          </a:p>
        </p:txBody>
      </p:sp>
    </p:spTree>
    <p:extLst>
      <p:ext uri="{BB962C8B-B14F-4D97-AF65-F5344CB8AC3E}">
        <p14:creationId xmlns:p14="http://schemas.microsoft.com/office/powerpoint/2010/main" val="1185553552"/>
      </p:ext>
    </p:extLst>
  </p:cSld>
  <p:clrMapOvr>
    <a:masterClrMapping/>
  </p:clrMapOvr>
  <mc:AlternateContent xmlns:mc="http://schemas.openxmlformats.org/markup-compatibility/2006" xmlns:p14="http://schemas.microsoft.com/office/powerpoint/2010/main">
    <mc:Choice Requires="p14">
      <p:transition spd="slow" p14:dur="2500" advClick="0" advTm="5000">
        <p14:reveal/>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9" presetClass="entr" presetSubtype="0" decel="10000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 calcmode="lin" valueType="num">
                                      <p:cBhvr>
                                        <p:cTn id="15" dur="500" fill="hold"/>
                                        <p:tgtEl>
                                          <p:spTgt spid="5"/>
                                        </p:tgtEl>
                                        <p:attrNameLst>
                                          <p:attrName>style.rotation</p:attrName>
                                        </p:attrNameLst>
                                      </p:cBhvr>
                                      <p:tavLst>
                                        <p:tav tm="0">
                                          <p:val>
                                            <p:fltVal val="360"/>
                                          </p:val>
                                        </p:tav>
                                        <p:tav tm="100000">
                                          <p:val>
                                            <p:fltVal val="0"/>
                                          </p:val>
                                        </p:tav>
                                      </p:tavLst>
                                    </p:anim>
                                    <p:animEffect transition="in" filter="fade">
                                      <p:cBhvr>
                                        <p:cTn id="16" dur="500"/>
                                        <p:tgtEl>
                                          <p:spTgt spid="5"/>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childTnLst>
                          </p:cTn>
                        </p:par>
                        <p:par>
                          <p:cTn id="21" fill="hold">
                            <p:stCondLst>
                              <p:cond delay="1500"/>
                            </p:stCondLst>
                            <p:childTnLst>
                              <p:par>
                                <p:cTn id="22" presetID="47" presetClass="entr" presetSubtype="0"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anim calcmode="lin" valueType="num">
                                      <p:cBhvr>
                                        <p:cTn id="25" dur="500" fill="hold"/>
                                        <p:tgtEl>
                                          <p:spTgt spid="3"/>
                                        </p:tgtEl>
                                        <p:attrNameLst>
                                          <p:attrName>ppt_x</p:attrName>
                                        </p:attrNameLst>
                                      </p:cBhvr>
                                      <p:tavLst>
                                        <p:tav tm="0">
                                          <p:val>
                                            <p:strVal val="#ppt_x"/>
                                          </p:val>
                                        </p:tav>
                                        <p:tav tm="100000">
                                          <p:val>
                                            <p:strVal val="#ppt_x"/>
                                          </p:val>
                                        </p:tav>
                                      </p:tavLst>
                                    </p:anim>
                                    <p:anim calcmode="lin" valueType="num">
                                      <p:cBhvr>
                                        <p:cTn id="26" dur="500" fill="hold"/>
                                        <p:tgtEl>
                                          <p:spTgt spid="3"/>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9" presetClass="entr" presetSubtype="0" decel="100000"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 calcmode="lin" valueType="num">
                                      <p:cBhvr>
                                        <p:cTn id="32" dur="500" fill="hold"/>
                                        <p:tgtEl>
                                          <p:spTgt spid="6"/>
                                        </p:tgtEl>
                                        <p:attrNameLst>
                                          <p:attrName>style.rotation</p:attrName>
                                        </p:attrNameLst>
                                      </p:cBhvr>
                                      <p:tavLst>
                                        <p:tav tm="0">
                                          <p:val>
                                            <p:fltVal val="360"/>
                                          </p:val>
                                        </p:tav>
                                        <p:tav tm="100000">
                                          <p:val>
                                            <p:fltVal val="0"/>
                                          </p:val>
                                        </p:tav>
                                      </p:tavLst>
                                    </p:anim>
                                    <p:animEffect transition="in" filter="fade">
                                      <p:cBhvr>
                                        <p:cTn id="33" dur="500"/>
                                        <p:tgtEl>
                                          <p:spTgt spid="6"/>
                                        </p:tgtEl>
                                      </p:cBhvr>
                                    </p:animEffect>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47" presetClass="entr" presetSubtype="0" fill="hold" grpId="0"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500"/>
                                        <p:tgtEl>
                                          <p:spTgt spid="4"/>
                                        </p:tgtEl>
                                      </p:cBhvr>
                                    </p:animEffect>
                                    <p:anim calcmode="lin" valueType="num">
                                      <p:cBhvr>
                                        <p:cTn id="44" dur="500" fill="hold"/>
                                        <p:tgtEl>
                                          <p:spTgt spid="4"/>
                                        </p:tgtEl>
                                        <p:attrNameLst>
                                          <p:attrName>ppt_x</p:attrName>
                                        </p:attrNameLst>
                                      </p:cBhvr>
                                      <p:tavLst>
                                        <p:tav tm="0">
                                          <p:val>
                                            <p:strVal val="#ppt_x"/>
                                          </p:val>
                                        </p:tav>
                                        <p:tav tm="100000">
                                          <p:val>
                                            <p:strVal val="#ppt_x"/>
                                          </p:val>
                                        </p:tav>
                                      </p:tavLst>
                                    </p:anim>
                                    <p:anim calcmode="lin" valueType="num">
                                      <p:cBhvr>
                                        <p:cTn id="45" dur="500" fill="hold"/>
                                        <p:tgtEl>
                                          <p:spTgt spid="4"/>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49" presetClass="entr" presetSubtype="0" decel="100000" fill="hold" grpId="0" nodeType="after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p:cTn id="49" dur="500" fill="hold"/>
                                        <p:tgtEl>
                                          <p:spTgt spid="7"/>
                                        </p:tgtEl>
                                        <p:attrNameLst>
                                          <p:attrName>ppt_w</p:attrName>
                                        </p:attrNameLst>
                                      </p:cBhvr>
                                      <p:tavLst>
                                        <p:tav tm="0">
                                          <p:val>
                                            <p:fltVal val="0"/>
                                          </p:val>
                                        </p:tav>
                                        <p:tav tm="100000">
                                          <p:val>
                                            <p:strVal val="#ppt_w"/>
                                          </p:val>
                                        </p:tav>
                                      </p:tavLst>
                                    </p:anim>
                                    <p:anim calcmode="lin" valueType="num">
                                      <p:cBhvr>
                                        <p:cTn id="50" dur="500" fill="hold"/>
                                        <p:tgtEl>
                                          <p:spTgt spid="7"/>
                                        </p:tgtEl>
                                        <p:attrNameLst>
                                          <p:attrName>ppt_h</p:attrName>
                                        </p:attrNameLst>
                                      </p:cBhvr>
                                      <p:tavLst>
                                        <p:tav tm="0">
                                          <p:val>
                                            <p:fltVal val="0"/>
                                          </p:val>
                                        </p:tav>
                                        <p:tav tm="100000">
                                          <p:val>
                                            <p:strVal val="#ppt_h"/>
                                          </p:val>
                                        </p:tav>
                                      </p:tavLst>
                                    </p:anim>
                                    <p:anim calcmode="lin" valueType="num">
                                      <p:cBhvr>
                                        <p:cTn id="51" dur="500" fill="hold"/>
                                        <p:tgtEl>
                                          <p:spTgt spid="7"/>
                                        </p:tgtEl>
                                        <p:attrNameLst>
                                          <p:attrName>style.rotation</p:attrName>
                                        </p:attrNameLst>
                                      </p:cBhvr>
                                      <p:tavLst>
                                        <p:tav tm="0">
                                          <p:val>
                                            <p:fltVal val="360"/>
                                          </p:val>
                                        </p:tav>
                                        <p:tav tm="100000">
                                          <p:val>
                                            <p:fltVal val="0"/>
                                          </p:val>
                                        </p:tav>
                                      </p:tavLst>
                                    </p:anim>
                                    <p:animEffect transition="in" filter="fade">
                                      <p:cBhvr>
                                        <p:cTn id="52" dur="500"/>
                                        <p:tgtEl>
                                          <p:spTgt spid="7"/>
                                        </p:tgtEl>
                                      </p:cBhvr>
                                    </p:animEffect>
                                  </p:childTnLst>
                                </p:cTn>
                              </p:par>
                            </p:childTnLst>
                          </p:cTn>
                        </p:par>
                        <p:par>
                          <p:cTn id="53" fill="hold">
                            <p:stCondLst>
                              <p:cond delay="4500"/>
                            </p:stCondLst>
                            <p:childTnLst>
                              <p:par>
                                <p:cTn id="54" presetID="12" presetClass="entr" presetSubtype="2" fill="hold" grpId="0"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slide(fromRight)">
                                      <p:cBhvr>
                                        <p:cTn id="5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animBg="1"/>
      <p:bldP spid="7" grpId="0" animBg="1"/>
      <p:bldP spid="8" grpId="0"/>
      <p:bldP spid="9" grpId="0"/>
      <p:bldP spid="1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左右箭头 1"/>
          <p:cNvSpPr>
            <a:spLocks noChangeArrowheads="1"/>
          </p:cNvSpPr>
          <p:nvPr/>
        </p:nvSpPr>
        <p:spPr bwMode="auto">
          <a:xfrm rot="5400000">
            <a:off x="2844800" y="2480314"/>
            <a:ext cx="3136900" cy="577850"/>
          </a:xfrm>
          <a:prstGeom prst="leftRightArrow">
            <a:avLst>
              <a:gd name="adj1" fmla="val 68981"/>
              <a:gd name="adj2" fmla="val 48606"/>
            </a:avLst>
          </a:prstGeom>
          <a:gradFill rotWithShape="0">
            <a:gsLst>
              <a:gs pos="0">
                <a:srgbClr val="F9F9F9"/>
              </a:gs>
              <a:gs pos="44000">
                <a:srgbClr val="F9F9F9"/>
              </a:gs>
              <a:gs pos="100000">
                <a:srgbClr val="D7D7D7"/>
              </a:gs>
            </a:gsLst>
            <a:lin ang="0"/>
          </a:gradFill>
          <a:ln w="3175" algn="ctr">
            <a:solidFill>
              <a:srgbClr val="EAEAEA"/>
            </a:solidFill>
            <a:miter lim="800000"/>
            <a:headEnd/>
            <a:tailEnd/>
          </a:ln>
          <a:effectLst>
            <a:outerShdw dist="38100" dir="2700000" algn="tl" rotWithShape="0">
              <a:srgbClr val="000000">
                <a:alpha val="39999"/>
              </a:srgbClr>
            </a:outerShdw>
          </a:effectLst>
        </p:spPr>
        <p:txBody>
          <a:bodyPr rot="10800000" vert="eaVert" anchor="ctr"/>
          <a:lstStyle/>
          <a:p>
            <a:pPr eaLnBrk="1" fontAlgn="auto" hangingPunct="1">
              <a:lnSpc>
                <a:spcPct val="120000"/>
              </a:lnSpc>
              <a:spcBef>
                <a:spcPts val="0"/>
              </a:spcBef>
              <a:spcAft>
                <a:spcPts val="0"/>
              </a:spcAft>
              <a:buClrTx/>
              <a:buSzTx/>
              <a:defRPr/>
            </a:pPr>
            <a:endParaRPr lang="zh-CN" altLang="en-US" sz="2000" kern="0">
              <a:solidFill>
                <a:srgbClr val="4D4D4D"/>
              </a:solidFill>
            </a:endParaRPr>
          </a:p>
        </p:txBody>
      </p:sp>
      <p:sp>
        <p:nvSpPr>
          <p:cNvPr id="3" name="左右箭头 2"/>
          <p:cNvSpPr/>
          <p:nvPr/>
        </p:nvSpPr>
        <p:spPr>
          <a:xfrm>
            <a:off x="2844800" y="1638939"/>
            <a:ext cx="3136900" cy="577850"/>
          </a:xfrm>
          <a:prstGeom prst="leftRightArrow">
            <a:avLst>
              <a:gd name="adj1" fmla="val 68978"/>
              <a:gd name="adj2" fmla="val 48541"/>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eaLnBrk="1" fontAlgn="auto" hangingPunct="1">
              <a:lnSpc>
                <a:spcPct val="120000"/>
              </a:lnSpc>
              <a:spcBef>
                <a:spcPts val="0"/>
              </a:spcBef>
              <a:spcAft>
                <a:spcPts val="0"/>
              </a:spcAft>
              <a:buClrTx/>
              <a:buSzTx/>
              <a:defRPr/>
            </a:pPr>
            <a:endParaRPr lang="zh-CN" altLang="en-US" sz="2000" kern="0">
              <a:solidFill>
                <a:srgbClr val="4D4D4D"/>
              </a:solidFill>
            </a:endParaRPr>
          </a:p>
        </p:txBody>
      </p:sp>
      <p:sp>
        <p:nvSpPr>
          <p:cNvPr id="4" name="左右箭头 3"/>
          <p:cNvSpPr/>
          <p:nvPr/>
        </p:nvSpPr>
        <p:spPr>
          <a:xfrm>
            <a:off x="2844800" y="3347089"/>
            <a:ext cx="3136900" cy="577850"/>
          </a:xfrm>
          <a:prstGeom prst="leftRightArrow">
            <a:avLst>
              <a:gd name="adj1" fmla="val 68978"/>
              <a:gd name="adj2" fmla="val 48541"/>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eaLnBrk="1" fontAlgn="auto" hangingPunct="1">
              <a:lnSpc>
                <a:spcPct val="120000"/>
              </a:lnSpc>
              <a:spcBef>
                <a:spcPts val="0"/>
              </a:spcBef>
              <a:spcAft>
                <a:spcPts val="0"/>
              </a:spcAft>
              <a:buClrTx/>
              <a:buSzTx/>
              <a:defRPr/>
            </a:pPr>
            <a:endParaRPr lang="zh-CN" altLang="en-US" sz="2000" kern="0">
              <a:solidFill>
                <a:srgbClr val="4D4D4D"/>
              </a:solidFill>
            </a:endParaRPr>
          </a:p>
        </p:txBody>
      </p:sp>
      <p:sp>
        <p:nvSpPr>
          <p:cNvPr id="5" name="左右箭头 4"/>
          <p:cNvSpPr>
            <a:spLocks noChangeArrowheads="1"/>
          </p:cNvSpPr>
          <p:nvPr/>
        </p:nvSpPr>
        <p:spPr bwMode="auto">
          <a:xfrm rot="5400000">
            <a:off x="1983582" y="2479520"/>
            <a:ext cx="3136900" cy="579437"/>
          </a:xfrm>
          <a:prstGeom prst="leftRightArrow">
            <a:avLst>
              <a:gd name="adj1" fmla="val 68981"/>
              <a:gd name="adj2" fmla="val 48473"/>
            </a:avLst>
          </a:prstGeom>
          <a:solidFill>
            <a:srgbClr val="79A7AD"/>
          </a:solidFill>
          <a:ln w="3175" algn="ctr">
            <a:solidFill>
              <a:srgbClr val="79A7AD"/>
            </a:solidFill>
            <a:miter lim="800000"/>
            <a:headEnd/>
            <a:tailEnd/>
          </a:ln>
          <a:effectLst>
            <a:outerShdw dist="38100" dir="2700000" algn="tl" rotWithShape="0">
              <a:srgbClr val="000000">
                <a:alpha val="39999"/>
              </a:srgbClr>
            </a:outerShdw>
          </a:effectLst>
        </p:spPr>
        <p:txBody>
          <a:bodyPr rot="10800000" vert="eaVert" lIns="0" rIns="0" anchor="ctr"/>
          <a:lstStyle/>
          <a:p>
            <a:pPr eaLnBrk="1" fontAlgn="auto" hangingPunct="1">
              <a:lnSpc>
                <a:spcPct val="120000"/>
              </a:lnSpc>
              <a:spcBef>
                <a:spcPts val="600"/>
              </a:spcBef>
              <a:spcAft>
                <a:spcPts val="600"/>
              </a:spcAft>
              <a:buClrTx/>
              <a:buSzTx/>
              <a:defRPr/>
            </a:pPr>
            <a:endParaRPr lang="zh-CN" altLang="en-US" sz="2800" kern="0">
              <a:solidFill>
                <a:sysClr val="window" lastClr="FFFFFF"/>
              </a:solidFill>
              <a:latin typeface="Impact" pitchFamily="34" charset="0"/>
            </a:endParaRPr>
          </a:p>
        </p:txBody>
      </p:sp>
      <p:sp>
        <p:nvSpPr>
          <p:cNvPr id="6" name="左右箭头 5"/>
          <p:cNvSpPr>
            <a:spLocks noChangeArrowheads="1"/>
          </p:cNvSpPr>
          <p:nvPr/>
        </p:nvSpPr>
        <p:spPr bwMode="auto">
          <a:xfrm rot="5400000">
            <a:off x="3706019" y="2479520"/>
            <a:ext cx="3136900" cy="579438"/>
          </a:xfrm>
          <a:prstGeom prst="leftRightArrow">
            <a:avLst>
              <a:gd name="adj1" fmla="val 68981"/>
              <a:gd name="adj2" fmla="val 48473"/>
            </a:avLst>
          </a:prstGeom>
          <a:solidFill>
            <a:srgbClr val="79A7AD"/>
          </a:solidFill>
          <a:ln w="3175" algn="ctr">
            <a:solidFill>
              <a:srgbClr val="79A7AD"/>
            </a:solidFill>
            <a:miter lim="800000"/>
            <a:headEnd/>
            <a:tailEnd/>
          </a:ln>
          <a:effectLst>
            <a:outerShdw dist="38100" dir="2700000" algn="tl" rotWithShape="0">
              <a:srgbClr val="000000">
                <a:alpha val="39999"/>
              </a:srgbClr>
            </a:outerShdw>
          </a:effectLst>
        </p:spPr>
        <p:txBody>
          <a:bodyPr rot="10800000" vert="eaVert" lIns="0" rIns="0" anchor="ctr"/>
          <a:lstStyle/>
          <a:p>
            <a:pPr eaLnBrk="1" fontAlgn="auto" hangingPunct="1">
              <a:lnSpc>
                <a:spcPct val="120000"/>
              </a:lnSpc>
              <a:spcBef>
                <a:spcPts val="600"/>
              </a:spcBef>
              <a:spcAft>
                <a:spcPts val="600"/>
              </a:spcAft>
              <a:buClrTx/>
              <a:buSzTx/>
              <a:defRPr/>
            </a:pPr>
            <a:endParaRPr lang="zh-CN" altLang="en-US" sz="2800" kern="0">
              <a:solidFill>
                <a:sysClr val="window" lastClr="FFFFFF"/>
              </a:solidFill>
              <a:latin typeface="Impact" pitchFamily="34" charset="0"/>
            </a:endParaRPr>
          </a:p>
        </p:txBody>
      </p:sp>
      <p:sp>
        <p:nvSpPr>
          <p:cNvPr id="7" name="左右箭头 6"/>
          <p:cNvSpPr>
            <a:spLocks noChangeArrowheads="1"/>
          </p:cNvSpPr>
          <p:nvPr/>
        </p:nvSpPr>
        <p:spPr bwMode="auto">
          <a:xfrm>
            <a:off x="2844800" y="2453326"/>
            <a:ext cx="3136900" cy="577850"/>
          </a:xfrm>
          <a:prstGeom prst="leftRightArrow">
            <a:avLst>
              <a:gd name="adj1" fmla="val 68981"/>
              <a:gd name="adj2" fmla="val 48581"/>
            </a:avLst>
          </a:prstGeom>
          <a:solidFill>
            <a:srgbClr val="79A7AD"/>
          </a:solidFill>
          <a:ln w="3175" algn="ctr">
            <a:solidFill>
              <a:srgbClr val="79A7AD"/>
            </a:solidFill>
            <a:miter lim="800000"/>
            <a:headEnd/>
            <a:tailEnd/>
          </a:ln>
          <a:effectLst>
            <a:outerShdw dist="38100" dir="2700000" algn="tl" rotWithShape="0">
              <a:srgbClr val="000000">
                <a:alpha val="39999"/>
              </a:srgbClr>
            </a:outerShdw>
          </a:effectLst>
        </p:spPr>
        <p:txBody>
          <a:bodyPr lIns="0" rIns="0" anchor="ctr"/>
          <a:lstStyle/>
          <a:p>
            <a:pPr eaLnBrk="1" fontAlgn="auto" hangingPunct="1">
              <a:lnSpc>
                <a:spcPct val="120000"/>
              </a:lnSpc>
              <a:spcBef>
                <a:spcPts val="600"/>
              </a:spcBef>
              <a:spcAft>
                <a:spcPts val="600"/>
              </a:spcAft>
              <a:buClrTx/>
              <a:buSzTx/>
              <a:defRPr/>
            </a:pPr>
            <a:endParaRPr lang="zh-CN" altLang="en-US" sz="2800" kern="0">
              <a:solidFill>
                <a:sysClr val="window" lastClr="FFFFFF"/>
              </a:solidFill>
              <a:latin typeface="Impact" pitchFamily="34" charset="0"/>
            </a:endParaRPr>
          </a:p>
        </p:txBody>
      </p:sp>
      <p:sp>
        <p:nvSpPr>
          <p:cNvPr id="8" name="矩形 7"/>
          <p:cNvSpPr/>
          <p:nvPr/>
        </p:nvSpPr>
        <p:spPr>
          <a:xfrm>
            <a:off x="4216400" y="2204089"/>
            <a:ext cx="401638" cy="1231900"/>
          </a:xfrm>
          <a:prstGeom prst="rect">
            <a:avLst/>
          </a:prstGeom>
          <a:gradFill>
            <a:gsLst>
              <a:gs pos="33000">
                <a:srgbClr val="F9F9F9"/>
              </a:gs>
              <a:gs pos="100000">
                <a:srgbClr val="D7D7D7"/>
              </a:gs>
            </a:gsLst>
            <a:lin ang="5400000" scaled="0"/>
          </a:gradFill>
          <a:ln w="3175" cap="flat" cmpd="sng" algn="ctr">
            <a:noFill/>
            <a:prstDash val="solid"/>
          </a:ln>
          <a:effectLst>
            <a:outerShdw blurRad="63500" dist="139700" sx="40000" sy="40000" algn="ctr" rotWithShape="0">
              <a:prstClr val="black">
                <a:alpha val="40000"/>
              </a:prstClr>
            </a:outerShdw>
          </a:effectLst>
        </p:spPr>
        <p:txBody>
          <a:bodyPr anchor="ctr"/>
          <a:lstStyle/>
          <a:p>
            <a:pPr eaLnBrk="1" fontAlgn="auto" hangingPunct="1">
              <a:lnSpc>
                <a:spcPct val="120000"/>
              </a:lnSpc>
              <a:spcBef>
                <a:spcPts val="0"/>
              </a:spcBef>
              <a:spcAft>
                <a:spcPts val="0"/>
              </a:spcAft>
              <a:buClrTx/>
              <a:buSzTx/>
              <a:defRPr/>
            </a:pPr>
            <a:endParaRPr lang="zh-CN" altLang="en-US" sz="2000" kern="0">
              <a:solidFill>
                <a:srgbClr val="4D4D4D"/>
              </a:solidFill>
            </a:endParaRPr>
          </a:p>
        </p:txBody>
      </p:sp>
      <p:sp>
        <p:nvSpPr>
          <p:cNvPr id="9" name="TextBox 18"/>
          <p:cNvSpPr txBox="1">
            <a:spLocks noChangeArrowheads="1"/>
          </p:cNvSpPr>
          <p:nvPr/>
        </p:nvSpPr>
        <p:spPr bwMode="auto">
          <a:xfrm>
            <a:off x="3103563" y="851539"/>
            <a:ext cx="895350" cy="304800"/>
          </a:xfrm>
          <a:prstGeom prst="rect">
            <a:avLst/>
          </a:prstGeo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defPPr>
              <a:defRPr lang="zh-CN"/>
            </a:defPPr>
            <a:lvl1pPr algn="ctr" fontAlgn="base">
              <a:spcBef>
                <a:spcPct val="50000"/>
              </a:spcBef>
              <a:buClrTx/>
              <a:buSzTx/>
              <a:defRPr sz="1400" b="0">
                <a:latin typeface="微软雅黑" pitchFamily="34" charset="-122"/>
                <a:ea typeface="微软雅黑" pitchFamily="34" charset="-122"/>
              </a:defRPr>
            </a:lvl1pPr>
          </a:lstStyle>
          <a:p>
            <a:r>
              <a:rPr lang="zh-CN" altLang="en-US"/>
              <a:t>文本内容</a:t>
            </a:r>
          </a:p>
        </p:txBody>
      </p:sp>
      <p:sp>
        <p:nvSpPr>
          <p:cNvPr id="10" name="TextBox 20"/>
          <p:cNvSpPr txBox="1">
            <a:spLocks noChangeArrowheads="1"/>
          </p:cNvSpPr>
          <p:nvPr/>
        </p:nvSpPr>
        <p:spPr bwMode="auto">
          <a:xfrm>
            <a:off x="3965575" y="850051"/>
            <a:ext cx="895350" cy="307777"/>
          </a:xfrm>
          <a:prstGeom prst="rect">
            <a:avLst/>
          </a:prstGeo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defPPr>
              <a:defRPr lang="zh-CN"/>
            </a:defPPr>
            <a:lvl1pPr algn="ctr" fontAlgn="base">
              <a:spcBef>
                <a:spcPct val="50000"/>
              </a:spcBef>
              <a:buClrTx/>
              <a:buSzTx/>
              <a:defRPr sz="1400" b="0">
                <a:latin typeface="微软雅黑" pitchFamily="34" charset="-122"/>
                <a:ea typeface="微软雅黑" pitchFamily="34" charset="-122"/>
              </a:defRPr>
            </a:lvl1pPr>
          </a:lstStyle>
          <a:p>
            <a:r>
              <a:rPr lang="zh-CN" altLang="en-US"/>
              <a:t>文本内容</a:t>
            </a:r>
          </a:p>
        </p:txBody>
      </p:sp>
      <p:sp>
        <p:nvSpPr>
          <p:cNvPr id="11" name="TextBox 21"/>
          <p:cNvSpPr txBox="1">
            <a:spLocks noChangeArrowheads="1"/>
          </p:cNvSpPr>
          <p:nvPr/>
        </p:nvSpPr>
        <p:spPr bwMode="auto">
          <a:xfrm>
            <a:off x="4826000" y="850051"/>
            <a:ext cx="895350" cy="307777"/>
          </a:xfrm>
          <a:prstGeom prst="rect">
            <a:avLst/>
          </a:prstGeo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defPPr>
              <a:defRPr lang="zh-CN"/>
            </a:defPPr>
            <a:lvl1pPr algn="ctr" fontAlgn="base">
              <a:spcBef>
                <a:spcPct val="50000"/>
              </a:spcBef>
              <a:buClrTx/>
              <a:buSzTx/>
              <a:defRPr sz="1400" b="0">
                <a:latin typeface="微软雅黑" pitchFamily="34" charset="-122"/>
                <a:ea typeface="微软雅黑" pitchFamily="34" charset="-122"/>
              </a:defRPr>
            </a:lvl1pPr>
          </a:lstStyle>
          <a:p>
            <a:r>
              <a:rPr lang="zh-CN" altLang="en-US"/>
              <a:t>文本内容</a:t>
            </a:r>
          </a:p>
        </p:txBody>
      </p:sp>
      <p:sp>
        <p:nvSpPr>
          <p:cNvPr id="12" name="TextBox 22"/>
          <p:cNvSpPr txBox="1">
            <a:spLocks noChangeArrowheads="1"/>
          </p:cNvSpPr>
          <p:nvPr/>
        </p:nvSpPr>
        <p:spPr bwMode="auto">
          <a:xfrm>
            <a:off x="3103563" y="4509139"/>
            <a:ext cx="895350" cy="304800"/>
          </a:xfrm>
          <a:prstGeom prst="rect">
            <a:avLst/>
          </a:prstGeo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defPPr>
              <a:defRPr lang="zh-CN"/>
            </a:defPPr>
            <a:lvl1pPr algn="ctr" fontAlgn="base">
              <a:spcBef>
                <a:spcPct val="50000"/>
              </a:spcBef>
              <a:buClrTx/>
              <a:buSzTx/>
              <a:defRPr sz="1400" b="0">
                <a:latin typeface="微软雅黑" pitchFamily="34" charset="-122"/>
                <a:ea typeface="微软雅黑" pitchFamily="34" charset="-122"/>
              </a:defRPr>
            </a:lvl1pPr>
          </a:lstStyle>
          <a:p>
            <a:r>
              <a:rPr lang="zh-CN" altLang="en-US"/>
              <a:t>文本内容</a:t>
            </a:r>
          </a:p>
        </p:txBody>
      </p:sp>
      <p:sp>
        <p:nvSpPr>
          <p:cNvPr id="13" name="TextBox 23"/>
          <p:cNvSpPr txBox="1">
            <a:spLocks noChangeArrowheads="1"/>
          </p:cNvSpPr>
          <p:nvPr/>
        </p:nvSpPr>
        <p:spPr bwMode="auto">
          <a:xfrm>
            <a:off x="3968750" y="4507651"/>
            <a:ext cx="895350" cy="307777"/>
          </a:xfrm>
          <a:prstGeom prst="rect">
            <a:avLst/>
          </a:prstGeo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defPPr>
              <a:defRPr lang="zh-CN"/>
            </a:defPPr>
            <a:lvl1pPr algn="ctr" fontAlgn="base">
              <a:spcBef>
                <a:spcPct val="50000"/>
              </a:spcBef>
              <a:buClrTx/>
              <a:buSzTx/>
              <a:defRPr sz="1400" b="0">
                <a:latin typeface="微软雅黑" pitchFamily="34" charset="-122"/>
                <a:ea typeface="微软雅黑" pitchFamily="34" charset="-122"/>
              </a:defRPr>
            </a:lvl1pPr>
          </a:lstStyle>
          <a:p>
            <a:r>
              <a:rPr lang="zh-CN" altLang="en-US"/>
              <a:t>文本内容</a:t>
            </a:r>
          </a:p>
        </p:txBody>
      </p:sp>
      <p:sp>
        <p:nvSpPr>
          <p:cNvPr id="14" name="TextBox 24"/>
          <p:cNvSpPr txBox="1">
            <a:spLocks noChangeArrowheads="1"/>
          </p:cNvSpPr>
          <p:nvPr/>
        </p:nvSpPr>
        <p:spPr bwMode="auto">
          <a:xfrm>
            <a:off x="4826000" y="4507651"/>
            <a:ext cx="895350" cy="307777"/>
          </a:xfrm>
          <a:prstGeom prst="rect">
            <a:avLst/>
          </a:prstGeo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defPPr>
              <a:defRPr lang="zh-CN"/>
            </a:defPPr>
            <a:lvl1pPr algn="ctr" fontAlgn="base">
              <a:spcBef>
                <a:spcPct val="50000"/>
              </a:spcBef>
              <a:buClrTx/>
              <a:buSzTx/>
              <a:defRPr sz="1400" b="0">
                <a:latin typeface="微软雅黑" pitchFamily="34" charset="-122"/>
                <a:ea typeface="微软雅黑" pitchFamily="34" charset="-122"/>
              </a:defRPr>
            </a:lvl1pPr>
          </a:lstStyle>
          <a:p>
            <a:r>
              <a:rPr lang="zh-CN" altLang="en-US"/>
              <a:t>文本内容</a:t>
            </a:r>
          </a:p>
        </p:txBody>
      </p:sp>
      <p:sp>
        <p:nvSpPr>
          <p:cNvPr id="15" name="TextBox 25"/>
          <p:cNvSpPr txBox="1">
            <a:spLocks noChangeArrowheads="1"/>
          </p:cNvSpPr>
          <p:nvPr/>
        </p:nvSpPr>
        <p:spPr bwMode="auto">
          <a:xfrm>
            <a:off x="6121400" y="1800864"/>
            <a:ext cx="895350" cy="304800"/>
          </a:xfrm>
          <a:prstGeom prst="rect">
            <a:avLst/>
          </a:prstGeo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defPPr>
              <a:defRPr lang="zh-CN"/>
            </a:defPPr>
            <a:lvl1pPr algn="ctr" fontAlgn="base">
              <a:spcBef>
                <a:spcPct val="50000"/>
              </a:spcBef>
              <a:buClrTx/>
              <a:buSzTx/>
              <a:defRPr sz="1400" b="1">
                <a:solidFill>
                  <a:srgbClr val="FFFFFF"/>
                </a:solidFill>
                <a:latin typeface="微软雅黑" pitchFamily="34" charset="-122"/>
                <a:ea typeface="微软雅黑" pitchFamily="34" charset="-122"/>
              </a:defRPr>
            </a:lvl1pPr>
          </a:lstStyle>
          <a:p>
            <a:r>
              <a:rPr lang="zh-CN" altLang="en-US" b="0">
                <a:solidFill>
                  <a:schemeClr val="tx1"/>
                </a:solidFill>
              </a:rPr>
              <a:t>文本内容</a:t>
            </a:r>
          </a:p>
        </p:txBody>
      </p:sp>
      <p:sp>
        <p:nvSpPr>
          <p:cNvPr id="16" name="TextBox 26"/>
          <p:cNvSpPr txBox="1">
            <a:spLocks noChangeArrowheads="1"/>
          </p:cNvSpPr>
          <p:nvPr/>
        </p:nvSpPr>
        <p:spPr bwMode="auto">
          <a:xfrm>
            <a:off x="6121400" y="2604238"/>
            <a:ext cx="895350" cy="307777"/>
          </a:xfrm>
          <a:prstGeom prst="rect">
            <a:avLst/>
          </a:prstGeo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defPPr>
              <a:defRPr lang="zh-CN"/>
            </a:defPPr>
            <a:lvl1pPr algn="ctr" fontAlgn="base">
              <a:spcBef>
                <a:spcPct val="50000"/>
              </a:spcBef>
              <a:buClrTx/>
              <a:buSzTx/>
              <a:defRPr sz="1400" b="1">
                <a:solidFill>
                  <a:srgbClr val="FFFFFF"/>
                </a:solidFill>
                <a:latin typeface="微软雅黑" pitchFamily="34" charset="-122"/>
                <a:ea typeface="微软雅黑" pitchFamily="34" charset="-122"/>
              </a:defRPr>
            </a:lvl1pPr>
          </a:lstStyle>
          <a:p>
            <a:r>
              <a:rPr lang="zh-CN" altLang="en-US" b="0">
                <a:solidFill>
                  <a:schemeClr val="tx1"/>
                </a:solidFill>
              </a:rPr>
              <a:t>文本内容</a:t>
            </a:r>
          </a:p>
        </p:txBody>
      </p:sp>
      <p:sp>
        <p:nvSpPr>
          <p:cNvPr id="17" name="TextBox 27"/>
          <p:cNvSpPr txBox="1">
            <a:spLocks noChangeArrowheads="1"/>
          </p:cNvSpPr>
          <p:nvPr/>
        </p:nvSpPr>
        <p:spPr bwMode="auto">
          <a:xfrm>
            <a:off x="6121400" y="3498001"/>
            <a:ext cx="895350" cy="307777"/>
          </a:xfrm>
          <a:prstGeom prst="rect">
            <a:avLst/>
          </a:prstGeo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defPPr>
              <a:defRPr lang="zh-CN"/>
            </a:defPPr>
            <a:lvl1pPr algn="ctr" fontAlgn="base">
              <a:spcBef>
                <a:spcPct val="50000"/>
              </a:spcBef>
              <a:buClrTx/>
              <a:buSzTx/>
              <a:defRPr sz="1400" b="1">
                <a:solidFill>
                  <a:srgbClr val="FFFFFF"/>
                </a:solidFill>
                <a:latin typeface="微软雅黑" pitchFamily="34" charset="-122"/>
                <a:ea typeface="微软雅黑" pitchFamily="34" charset="-122"/>
              </a:defRPr>
            </a:lvl1pPr>
          </a:lstStyle>
          <a:p>
            <a:r>
              <a:rPr lang="zh-CN" altLang="en-US" b="0">
                <a:solidFill>
                  <a:schemeClr val="tx1"/>
                </a:solidFill>
              </a:rPr>
              <a:t>文本内容</a:t>
            </a:r>
          </a:p>
        </p:txBody>
      </p:sp>
      <p:sp>
        <p:nvSpPr>
          <p:cNvPr id="18" name="TextBox 28"/>
          <p:cNvSpPr txBox="1">
            <a:spLocks noChangeArrowheads="1"/>
          </p:cNvSpPr>
          <p:nvPr/>
        </p:nvSpPr>
        <p:spPr bwMode="auto">
          <a:xfrm>
            <a:off x="1758950" y="1800864"/>
            <a:ext cx="895350" cy="304800"/>
          </a:xfrm>
          <a:prstGeom prst="rect">
            <a:avLst/>
          </a:prstGeo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defPPr>
              <a:defRPr lang="zh-CN"/>
            </a:defPPr>
            <a:lvl1pPr algn="ctr" fontAlgn="base">
              <a:spcBef>
                <a:spcPct val="50000"/>
              </a:spcBef>
              <a:buClrTx/>
              <a:buSzTx/>
              <a:defRPr sz="1400" b="0">
                <a:latin typeface="微软雅黑" pitchFamily="34" charset="-122"/>
                <a:ea typeface="微软雅黑" pitchFamily="34" charset="-122"/>
              </a:defRPr>
            </a:lvl1pPr>
          </a:lstStyle>
          <a:p>
            <a:r>
              <a:rPr lang="zh-CN" altLang="en-US"/>
              <a:t>文本内容</a:t>
            </a:r>
          </a:p>
        </p:txBody>
      </p:sp>
      <p:sp>
        <p:nvSpPr>
          <p:cNvPr id="19" name="TextBox 29"/>
          <p:cNvSpPr txBox="1">
            <a:spLocks noChangeArrowheads="1"/>
          </p:cNvSpPr>
          <p:nvPr/>
        </p:nvSpPr>
        <p:spPr bwMode="auto">
          <a:xfrm>
            <a:off x="1758950" y="2604238"/>
            <a:ext cx="895350" cy="307777"/>
          </a:xfrm>
          <a:prstGeom prst="rect">
            <a:avLst/>
          </a:prstGeo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defPPr>
              <a:defRPr lang="zh-CN"/>
            </a:defPPr>
            <a:lvl1pPr algn="ctr" fontAlgn="base">
              <a:spcBef>
                <a:spcPct val="50000"/>
              </a:spcBef>
              <a:buClrTx/>
              <a:buSzTx/>
              <a:defRPr sz="1400" b="0">
                <a:latin typeface="微软雅黑" pitchFamily="34" charset="-122"/>
                <a:ea typeface="微软雅黑" pitchFamily="34" charset="-122"/>
              </a:defRPr>
            </a:lvl1pPr>
          </a:lstStyle>
          <a:p>
            <a:r>
              <a:rPr lang="zh-CN" altLang="en-US"/>
              <a:t>文本内容</a:t>
            </a:r>
          </a:p>
        </p:txBody>
      </p:sp>
      <p:sp>
        <p:nvSpPr>
          <p:cNvPr id="20" name="TextBox 30"/>
          <p:cNvSpPr txBox="1">
            <a:spLocks noChangeArrowheads="1"/>
          </p:cNvSpPr>
          <p:nvPr/>
        </p:nvSpPr>
        <p:spPr bwMode="auto">
          <a:xfrm>
            <a:off x="1758950" y="3498001"/>
            <a:ext cx="895350" cy="307777"/>
          </a:xfrm>
          <a:prstGeom prst="rect">
            <a:avLst/>
          </a:prstGeo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defPPr>
              <a:defRPr lang="zh-CN"/>
            </a:defPPr>
            <a:lvl1pPr algn="ctr" fontAlgn="base">
              <a:spcBef>
                <a:spcPct val="50000"/>
              </a:spcBef>
              <a:buClrTx/>
              <a:buSzTx/>
              <a:defRPr sz="1400" b="0">
                <a:latin typeface="微软雅黑" pitchFamily="34" charset="-122"/>
                <a:ea typeface="微软雅黑" pitchFamily="34" charset="-122"/>
              </a:defRPr>
            </a:lvl1pPr>
          </a:lstStyle>
          <a:p>
            <a:r>
              <a:rPr lang="zh-CN" altLang="en-US"/>
              <a:t>文本内容</a:t>
            </a:r>
          </a:p>
        </p:txBody>
      </p:sp>
    </p:spTree>
    <p:extLst>
      <p:ext uri="{BB962C8B-B14F-4D97-AF65-F5344CB8AC3E}">
        <p14:creationId xmlns:p14="http://schemas.microsoft.com/office/powerpoint/2010/main" val="1185553552"/>
      </p:ext>
    </p:extLst>
  </p:cSld>
  <p:clrMapOvr>
    <a:masterClrMapping/>
  </p:clrMapOvr>
  <mc:AlternateContent xmlns:mc="http://schemas.openxmlformats.org/markup-compatibility/2006" xmlns:p14="http://schemas.microsoft.com/office/powerpoint/2010/main">
    <mc:Choice Requires="p14">
      <p:transition spd="slow" p14:dur="1600" advClick="0" advTm="5000">
        <p14:gallery dir="l"/>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1000"/>
                                        <p:tgtEl>
                                          <p:spTgt spid="3"/>
                                        </p:tgtEl>
                                      </p:cBhvr>
                                    </p:animEffect>
                                  </p:childTnLst>
                                </p:cTn>
                              </p:par>
                            </p:childTnLst>
                          </p:cTn>
                        </p:par>
                        <p:par>
                          <p:cTn id="8" fill="hold">
                            <p:stCondLst>
                              <p:cond delay="1000"/>
                            </p:stCondLst>
                            <p:childTnLst>
                              <p:par>
                                <p:cTn id="9" presetID="16" presetClass="entr" presetSubtype="42"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outHorizontal)">
                                      <p:cBhvr>
                                        <p:cTn id="11" dur="1000"/>
                                        <p:tgtEl>
                                          <p:spTgt spid="6"/>
                                        </p:tgtEl>
                                      </p:cBhvr>
                                    </p:animEffect>
                                  </p:childTnLst>
                                </p:cTn>
                              </p:par>
                            </p:childTnLst>
                          </p:cTn>
                        </p:par>
                        <p:par>
                          <p:cTn id="12" fill="hold">
                            <p:stCondLst>
                              <p:cond delay="2000"/>
                            </p:stCondLst>
                            <p:childTnLst>
                              <p:par>
                                <p:cTn id="13" presetID="16" presetClass="entr" presetSubtype="37"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outVertical)">
                                      <p:cBhvr>
                                        <p:cTn id="15" dur="1000"/>
                                        <p:tgtEl>
                                          <p:spTgt spid="7"/>
                                        </p:tgtEl>
                                      </p:cBhvr>
                                    </p:animEffect>
                                  </p:childTnLst>
                                </p:cTn>
                              </p:par>
                            </p:childTnLst>
                          </p:cTn>
                        </p:par>
                        <p:par>
                          <p:cTn id="16" fill="hold">
                            <p:stCondLst>
                              <p:cond delay="3000"/>
                            </p:stCondLst>
                            <p:childTnLst>
                              <p:par>
                                <p:cTn id="17" presetID="16" presetClass="entr" presetSubtype="42"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arn(outHorizontal)">
                                      <p:cBhvr>
                                        <p:cTn id="19" dur="1000"/>
                                        <p:tgtEl>
                                          <p:spTgt spid="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childTnLst>
                                </p:cTn>
                              </p:par>
                            </p:childTnLst>
                          </p:cTn>
                        </p:par>
                        <p:par>
                          <p:cTn id="23" fill="hold">
                            <p:stCondLst>
                              <p:cond delay="4000"/>
                            </p:stCondLst>
                            <p:childTnLst>
                              <p:par>
                                <p:cTn id="24" presetID="16" presetClass="entr" presetSubtype="37"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barn(outVertical)">
                                      <p:cBhvr>
                                        <p:cTn id="26" dur="1000"/>
                                        <p:tgtEl>
                                          <p:spTgt spid="4"/>
                                        </p:tgtEl>
                                      </p:cBhvr>
                                    </p:animEffect>
                                  </p:childTnLst>
                                </p:cTn>
                              </p:par>
                            </p:childTnLst>
                          </p:cTn>
                        </p:par>
                        <p:par>
                          <p:cTn id="27" fill="hold">
                            <p:stCondLst>
                              <p:cond delay="5000"/>
                            </p:stCondLst>
                            <p:childTnLst>
                              <p:par>
                                <p:cTn id="28" presetID="16" presetClass="entr" presetSubtype="42"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barn(outHorizontal)">
                                      <p:cBhvr>
                                        <p:cTn id="30" dur="1000"/>
                                        <p:tgtEl>
                                          <p:spTgt spid="5"/>
                                        </p:tgtEl>
                                      </p:cBhvr>
                                    </p:animEffect>
                                  </p:childTnLst>
                                </p:cTn>
                              </p:par>
                            </p:childTnLst>
                          </p:cTn>
                        </p:par>
                        <p:par>
                          <p:cTn id="31" fill="hold">
                            <p:stCondLst>
                              <p:cond delay="6000"/>
                            </p:stCondLst>
                            <p:childTnLst>
                              <p:par>
                                <p:cTn id="32" presetID="49" presetClass="entr" presetSubtype="0" decel="100000"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 calcmode="lin" valueType="num">
                                      <p:cBhvr>
                                        <p:cTn id="36" dur="500" fill="hold"/>
                                        <p:tgtEl>
                                          <p:spTgt spid="9"/>
                                        </p:tgtEl>
                                        <p:attrNameLst>
                                          <p:attrName>style.rotation</p:attrName>
                                        </p:attrNameLst>
                                      </p:cBhvr>
                                      <p:tavLst>
                                        <p:tav tm="0">
                                          <p:val>
                                            <p:fltVal val="360"/>
                                          </p:val>
                                        </p:tav>
                                        <p:tav tm="100000">
                                          <p:val>
                                            <p:fltVal val="0"/>
                                          </p:val>
                                        </p:tav>
                                      </p:tavLst>
                                    </p:anim>
                                    <p:animEffect transition="in" filter="fade">
                                      <p:cBhvr>
                                        <p:cTn id="37" dur="500"/>
                                        <p:tgtEl>
                                          <p:spTgt spid="9"/>
                                        </p:tgtEl>
                                      </p:cBhvr>
                                    </p:animEffect>
                                  </p:childTnLst>
                                </p:cTn>
                              </p:par>
                              <p:par>
                                <p:cTn id="38" presetID="49" presetClass="entr" presetSubtype="0" decel="100000"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 calcmode="lin" valueType="num">
                                      <p:cBhvr>
                                        <p:cTn id="42" dur="500" fill="hold"/>
                                        <p:tgtEl>
                                          <p:spTgt spid="10"/>
                                        </p:tgtEl>
                                        <p:attrNameLst>
                                          <p:attrName>style.rotation</p:attrName>
                                        </p:attrNameLst>
                                      </p:cBhvr>
                                      <p:tavLst>
                                        <p:tav tm="0">
                                          <p:val>
                                            <p:fltVal val="360"/>
                                          </p:val>
                                        </p:tav>
                                        <p:tav tm="100000">
                                          <p:val>
                                            <p:fltVal val="0"/>
                                          </p:val>
                                        </p:tav>
                                      </p:tavLst>
                                    </p:anim>
                                    <p:animEffect transition="in" filter="fade">
                                      <p:cBhvr>
                                        <p:cTn id="43" dur="500"/>
                                        <p:tgtEl>
                                          <p:spTgt spid="10"/>
                                        </p:tgtEl>
                                      </p:cBhvr>
                                    </p:animEffect>
                                  </p:childTnLst>
                                </p:cTn>
                              </p:par>
                              <p:par>
                                <p:cTn id="44" presetID="49" presetClass="entr" presetSubtype="0" decel="100000"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 calcmode="lin" valueType="num">
                                      <p:cBhvr>
                                        <p:cTn id="48" dur="500" fill="hold"/>
                                        <p:tgtEl>
                                          <p:spTgt spid="11"/>
                                        </p:tgtEl>
                                        <p:attrNameLst>
                                          <p:attrName>style.rotation</p:attrName>
                                        </p:attrNameLst>
                                      </p:cBhvr>
                                      <p:tavLst>
                                        <p:tav tm="0">
                                          <p:val>
                                            <p:fltVal val="360"/>
                                          </p:val>
                                        </p:tav>
                                        <p:tav tm="100000">
                                          <p:val>
                                            <p:fltVal val="0"/>
                                          </p:val>
                                        </p:tav>
                                      </p:tavLst>
                                    </p:anim>
                                    <p:animEffect transition="in" filter="fade">
                                      <p:cBhvr>
                                        <p:cTn id="49" dur="500"/>
                                        <p:tgtEl>
                                          <p:spTgt spid="11"/>
                                        </p:tgtEl>
                                      </p:cBhvr>
                                    </p:animEffect>
                                  </p:childTnLst>
                                </p:cTn>
                              </p:par>
                              <p:par>
                                <p:cTn id="50" presetID="49" presetClass="entr" presetSubtype="0" decel="100000"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p:cTn id="52" dur="500" fill="hold"/>
                                        <p:tgtEl>
                                          <p:spTgt spid="15"/>
                                        </p:tgtEl>
                                        <p:attrNameLst>
                                          <p:attrName>ppt_w</p:attrName>
                                        </p:attrNameLst>
                                      </p:cBhvr>
                                      <p:tavLst>
                                        <p:tav tm="0">
                                          <p:val>
                                            <p:fltVal val="0"/>
                                          </p:val>
                                        </p:tav>
                                        <p:tav tm="100000">
                                          <p:val>
                                            <p:strVal val="#ppt_w"/>
                                          </p:val>
                                        </p:tav>
                                      </p:tavLst>
                                    </p:anim>
                                    <p:anim calcmode="lin" valueType="num">
                                      <p:cBhvr>
                                        <p:cTn id="53" dur="500" fill="hold"/>
                                        <p:tgtEl>
                                          <p:spTgt spid="15"/>
                                        </p:tgtEl>
                                        <p:attrNameLst>
                                          <p:attrName>ppt_h</p:attrName>
                                        </p:attrNameLst>
                                      </p:cBhvr>
                                      <p:tavLst>
                                        <p:tav tm="0">
                                          <p:val>
                                            <p:fltVal val="0"/>
                                          </p:val>
                                        </p:tav>
                                        <p:tav tm="100000">
                                          <p:val>
                                            <p:strVal val="#ppt_h"/>
                                          </p:val>
                                        </p:tav>
                                      </p:tavLst>
                                    </p:anim>
                                    <p:anim calcmode="lin" valueType="num">
                                      <p:cBhvr>
                                        <p:cTn id="54" dur="500" fill="hold"/>
                                        <p:tgtEl>
                                          <p:spTgt spid="15"/>
                                        </p:tgtEl>
                                        <p:attrNameLst>
                                          <p:attrName>style.rotation</p:attrName>
                                        </p:attrNameLst>
                                      </p:cBhvr>
                                      <p:tavLst>
                                        <p:tav tm="0">
                                          <p:val>
                                            <p:fltVal val="360"/>
                                          </p:val>
                                        </p:tav>
                                        <p:tav tm="100000">
                                          <p:val>
                                            <p:fltVal val="0"/>
                                          </p:val>
                                        </p:tav>
                                      </p:tavLst>
                                    </p:anim>
                                    <p:animEffect transition="in" filter="fade">
                                      <p:cBhvr>
                                        <p:cTn id="55" dur="500"/>
                                        <p:tgtEl>
                                          <p:spTgt spid="15"/>
                                        </p:tgtEl>
                                      </p:cBhvr>
                                    </p:animEffect>
                                  </p:childTnLst>
                                </p:cTn>
                              </p:par>
                              <p:par>
                                <p:cTn id="56" presetID="49" presetClass="entr" presetSubtype="0" decel="100000" fill="hold" grpId="0" nodeType="with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p:cTn id="58" dur="500" fill="hold"/>
                                        <p:tgtEl>
                                          <p:spTgt spid="16"/>
                                        </p:tgtEl>
                                        <p:attrNameLst>
                                          <p:attrName>ppt_w</p:attrName>
                                        </p:attrNameLst>
                                      </p:cBhvr>
                                      <p:tavLst>
                                        <p:tav tm="0">
                                          <p:val>
                                            <p:fltVal val="0"/>
                                          </p:val>
                                        </p:tav>
                                        <p:tav tm="100000">
                                          <p:val>
                                            <p:strVal val="#ppt_w"/>
                                          </p:val>
                                        </p:tav>
                                      </p:tavLst>
                                    </p:anim>
                                    <p:anim calcmode="lin" valueType="num">
                                      <p:cBhvr>
                                        <p:cTn id="59" dur="500" fill="hold"/>
                                        <p:tgtEl>
                                          <p:spTgt spid="16"/>
                                        </p:tgtEl>
                                        <p:attrNameLst>
                                          <p:attrName>ppt_h</p:attrName>
                                        </p:attrNameLst>
                                      </p:cBhvr>
                                      <p:tavLst>
                                        <p:tav tm="0">
                                          <p:val>
                                            <p:fltVal val="0"/>
                                          </p:val>
                                        </p:tav>
                                        <p:tav tm="100000">
                                          <p:val>
                                            <p:strVal val="#ppt_h"/>
                                          </p:val>
                                        </p:tav>
                                      </p:tavLst>
                                    </p:anim>
                                    <p:anim calcmode="lin" valueType="num">
                                      <p:cBhvr>
                                        <p:cTn id="60" dur="500" fill="hold"/>
                                        <p:tgtEl>
                                          <p:spTgt spid="16"/>
                                        </p:tgtEl>
                                        <p:attrNameLst>
                                          <p:attrName>style.rotation</p:attrName>
                                        </p:attrNameLst>
                                      </p:cBhvr>
                                      <p:tavLst>
                                        <p:tav tm="0">
                                          <p:val>
                                            <p:fltVal val="360"/>
                                          </p:val>
                                        </p:tav>
                                        <p:tav tm="100000">
                                          <p:val>
                                            <p:fltVal val="0"/>
                                          </p:val>
                                        </p:tav>
                                      </p:tavLst>
                                    </p:anim>
                                    <p:animEffect transition="in" filter="fade">
                                      <p:cBhvr>
                                        <p:cTn id="61" dur="500"/>
                                        <p:tgtEl>
                                          <p:spTgt spid="16"/>
                                        </p:tgtEl>
                                      </p:cBhvr>
                                    </p:animEffect>
                                  </p:childTnLst>
                                </p:cTn>
                              </p:par>
                              <p:par>
                                <p:cTn id="62" presetID="49" presetClass="entr" presetSubtype="0" decel="100000" fill="hold" grpId="0" nodeType="withEffect">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cBhvr>
                                        <p:cTn id="64" dur="500" fill="hold"/>
                                        <p:tgtEl>
                                          <p:spTgt spid="17"/>
                                        </p:tgtEl>
                                        <p:attrNameLst>
                                          <p:attrName>ppt_w</p:attrName>
                                        </p:attrNameLst>
                                      </p:cBhvr>
                                      <p:tavLst>
                                        <p:tav tm="0">
                                          <p:val>
                                            <p:fltVal val="0"/>
                                          </p:val>
                                        </p:tav>
                                        <p:tav tm="100000">
                                          <p:val>
                                            <p:strVal val="#ppt_w"/>
                                          </p:val>
                                        </p:tav>
                                      </p:tavLst>
                                    </p:anim>
                                    <p:anim calcmode="lin" valueType="num">
                                      <p:cBhvr>
                                        <p:cTn id="65" dur="500" fill="hold"/>
                                        <p:tgtEl>
                                          <p:spTgt spid="17"/>
                                        </p:tgtEl>
                                        <p:attrNameLst>
                                          <p:attrName>ppt_h</p:attrName>
                                        </p:attrNameLst>
                                      </p:cBhvr>
                                      <p:tavLst>
                                        <p:tav tm="0">
                                          <p:val>
                                            <p:fltVal val="0"/>
                                          </p:val>
                                        </p:tav>
                                        <p:tav tm="100000">
                                          <p:val>
                                            <p:strVal val="#ppt_h"/>
                                          </p:val>
                                        </p:tav>
                                      </p:tavLst>
                                    </p:anim>
                                    <p:anim calcmode="lin" valueType="num">
                                      <p:cBhvr>
                                        <p:cTn id="66" dur="500" fill="hold"/>
                                        <p:tgtEl>
                                          <p:spTgt spid="17"/>
                                        </p:tgtEl>
                                        <p:attrNameLst>
                                          <p:attrName>style.rotation</p:attrName>
                                        </p:attrNameLst>
                                      </p:cBhvr>
                                      <p:tavLst>
                                        <p:tav tm="0">
                                          <p:val>
                                            <p:fltVal val="360"/>
                                          </p:val>
                                        </p:tav>
                                        <p:tav tm="100000">
                                          <p:val>
                                            <p:fltVal val="0"/>
                                          </p:val>
                                        </p:tav>
                                      </p:tavLst>
                                    </p:anim>
                                    <p:animEffect transition="in" filter="fade">
                                      <p:cBhvr>
                                        <p:cTn id="67" dur="500"/>
                                        <p:tgtEl>
                                          <p:spTgt spid="17"/>
                                        </p:tgtEl>
                                      </p:cBhvr>
                                    </p:animEffect>
                                  </p:childTnLst>
                                </p:cTn>
                              </p:par>
                              <p:par>
                                <p:cTn id="68" presetID="49" presetClass="entr" presetSubtype="0" decel="100000" fill="hold" grpId="0" nodeType="withEffect">
                                  <p:stCondLst>
                                    <p:cond delay="0"/>
                                  </p:stCondLst>
                                  <p:childTnLst>
                                    <p:set>
                                      <p:cBhvr>
                                        <p:cTn id="69" dur="1" fill="hold">
                                          <p:stCondLst>
                                            <p:cond delay="0"/>
                                          </p:stCondLst>
                                        </p:cTn>
                                        <p:tgtEl>
                                          <p:spTgt spid="12"/>
                                        </p:tgtEl>
                                        <p:attrNameLst>
                                          <p:attrName>style.visibility</p:attrName>
                                        </p:attrNameLst>
                                      </p:cBhvr>
                                      <p:to>
                                        <p:strVal val="visible"/>
                                      </p:to>
                                    </p:set>
                                    <p:anim calcmode="lin" valueType="num">
                                      <p:cBhvr>
                                        <p:cTn id="70" dur="500" fill="hold"/>
                                        <p:tgtEl>
                                          <p:spTgt spid="12"/>
                                        </p:tgtEl>
                                        <p:attrNameLst>
                                          <p:attrName>ppt_w</p:attrName>
                                        </p:attrNameLst>
                                      </p:cBhvr>
                                      <p:tavLst>
                                        <p:tav tm="0">
                                          <p:val>
                                            <p:fltVal val="0"/>
                                          </p:val>
                                        </p:tav>
                                        <p:tav tm="100000">
                                          <p:val>
                                            <p:strVal val="#ppt_w"/>
                                          </p:val>
                                        </p:tav>
                                      </p:tavLst>
                                    </p:anim>
                                    <p:anim calcmode="lin" valueType="num">
                                      <p:cBhvr>
                                        <p:cTn id="71" dur="500" fill="hold"/>
                                        <p:tgtEl>
                                          <p:spTgt spid="12"/>
                                        </p:tgtEl>
                                        <p:attrNameLst>
                                          <p:attrName>ppt_h</p:attrName>
                                        </p:attrNameLst>
                                      </p:cBhvr>
                                      <p:tavLst>
                                        <p:tav tm="0">
                                          <p:val>
                                            <p:fltVal val="0"/>
                                          </p:val>
                                        </p:tav>
                                        <p:tav tm="100000">
                                          <p:val>
                                            <p:strVal val="#ppt_h"/>
                                          </p:val>
                                        </p:tav>
                                      </p:tavLst>
                                    </p:anim>
                                    <p:anim calcmode="lin" valueType="num">
                                      <p:cBhvr>
                                        <p:cTn id="72" dur="500" fill="hold"/>
                                        <p:tgtEl>
                                          <p:spTgt spid="12"/>
                                        </p:tgtEl>
                                        <p:attrNameLst>
                                          <p:attrName>style.rotation</p:attrName>
                                        </p:attrNameLst>
                                      </p:cBhvr>
                                      <p:tavLst>
                                        <p:tav tm="0">
                                          <p:val>
                                            <p:fltVal val="360"/>
                                          </p:val>
                                        </p:tav>
                                        <p:tav tm="100000">
                                          <p:val>
                                            <p:fltVal val="0"/>
                                          </p:val>
                                        </p:tav>
                                      </p:tavLst>
                                    </p:anim>
                                    <p:animEffect transition="in" filter="fade">
                                      <p:cBhvr>
                                        <p:cTn id="73" dur="500"/>
                                        <p:tgtEl>
                                          <p:spTgt spid="12"/>
                                        </p:tgtEl>
                                      </p:cBhvr>
                                    </p:animEffect>
                                  </p:childTnLst>
                                </p:cTn>
                              </p:par>
                              <p:par>
                                <p:cTn id="74" presetID="49" presetClass="entr" presetSubtype="0" decel="100000" fill="hold" grpId="0" nodeType="withEffect">
                                  <p:stCondLst>
                                    <p:cond delay="0"/>
                                  </p:stCondLst>
                                  <p:childTnLst>
                                    <p:set>
                                      <p:cBhvr>
                                        <p:cTn id="75" dur="1" fill="hold">
                                          <p:stCondLst>
                                            <p:cond delay="0"/>
                                          </p:stCondLst>
                                        </p:cTn>
                                        <p:tgtEl>
                                          <p:spTgt spid="13"/>
                                        </p:tgtEl>
                                        <p:attrNameLst>
                                          <p:attrName>style.visibility</p:attrName>
                                        </p:attrNameLst>
                                      </p:cBhvr>
                                      <p:to>
                                        <p:strVal val="visible"/>
                                      </p:to>
                                    </p:set>
                                    <p:anim calcmode="lin" valueType="num">
                                      <p:cBhvr>
                                        <p:cTn id="76" dur="500" fill="hold"/>
                                        <p:tgtEl>
                                          <p:spTgt spid="13"/>
                                        </p:tgtEl>
                                        <p:attrNameLst>
                                          <p:attrName>ppt_w</p:attrName>
                                        </p:attrNameLst>
                                      </p:cBhvr>
                                      <p:tavLst>
                                        <p:tav tm="0">
                                          <p:val>
                                            <p:fltVal val="0"/>
                                          </p:val>
                                        </p:tav>
                                        <p:tav tm="100000">
                                          <p:val>
                                            <p:strVal val="#ppt_w"/>
                                          </p:val>
                                        </p:tav>
                                      </p:tavLst>
                                    </p:anim>
                                    <p:anim calcmode="lin" valueType="num">
                                      <p:cBhvr>
                                        <p:cTn id="77" dur="500" fill="hold"/>
                                        <p:tgtEl>
                                          <p:spTgt spid="13"/>
                                        </p:tgtEl>
                                        <p:attrNameLst>
                                          <p:attrName>ppt_h</p:attrName>
                                        </p:attrNameLst>
                                      </p:cBhvr>
                                      <p:tavLst>
                                        <p:tav tm="0">
                                          <p:val>
                                            <p:fltVal val="0"/>
                                          </p:val>
                                        </p:tav>
                                        <p:tav tm="100000">
                                          <p:val>
                                            <p:strVal val="#ppt_h"/>
                                          </p:val>
                                        </p:tav>
                                      </p:tavLst>
                                    </p:anim>
                                    <p:anim calcmode="lin" valueType="num">
                                      <p:cBhvr>
                                        <p:cTn id="78" dur="500" fill="hold"/>
                                        <p:tgtEl>
                                          <p:spTgt spid="13"/>
                                        </p:tgtEl>
                                        <p:attrNameLst>
                                          <p:attrName>style.rotation</p:attrName>
                                        </p:attrNameLst>
                                      </p:cBhvr>
                                      <p:tavLst>
                                        <p:tav tm="0">
                                          <p:val>
                                            <p:fltVal val="360"/>
                                          </p:val>
                                        </p:tav>
                                        <p:tav tm="100000">
                                          <p:val>
                                            <p:fltVal val="0"/>
                                          </p:val>
                                        </p:tav>
                                      </p:tavLst>
                                    </p:anim>
                                    <p:animEffect transition="in" filter="fade">
                                      <p:cBhvr>
                                        <p:cTn id="79" dur="500"/>
                                        <p:tgtEl>
                                          <p:spTgt spid="13"/>
                                        </p:tgtEl>
                                      </p:cBhvr>
                                    </p:animEffect>
                                  </p:childTnLst>
                                </p:cTn>
                              </p:par>
                              <p:par>
                                <p:cTn id="80" presetID="49" presetClass="entr" presetSubtype="0" decel="100000" fill="hold" grpId="0" nodeType="withEffect">
                                  <p:stCondLst>
                                    <p:cond delay="0"/>
                                  </p:stCondLst>
                                  <p:childTnLst>
                                    <p:set>
                                      <p:cBhvr>
                                        <p:cTn id="81" dur="1" fill="hold">
                                          <p:stCondLst>
                                            <p:cond delay="0"/>
                                          </p:stCondLst>
                                        </p:cTn>
                                        <p:tgtEl>
                                          <p:spTgt spid="14"/>
                                        </p:tgtEl>
                                        <p:attrNameLst>
                                          <p:attrName>style.visibility</p:attrName>
                                        </p:attrNameLst>
                                      </p:cBhvr>
                                      <p:to>
                                        <p:strVal val="visible"/>
                                      </p:to>
                                    </p:set>
                                    <p:anim calcmode="lin" valueType="num">
                                      <p:cBhvr>
                                        <p:cTn id="82" dur="500" fill="hold"/>
                                        <p:tgtEl>
                                          <p:spTgt spid="14"/>
                                        </p:tgtEl>
                                        <p:attrNameLst>
                                          <p:attrName>ppt_w</p:attrName>
                                        </p:attrNameLst>
                                      </p:cBhvr>
                                      <p:tavLst>
                                        <p:tav tm="0">
                                          <p:val>
                                            <p:fltVal val="0"/>
                                          </p:val>
                                        </p:tav>
                                        <p:tav tm="100000">
                                          <p:val>
                                            <p:strVal val="#ppt_w"/>
                                          </p:val>
                                        </p:tav>
                                      </p:tavLst>
                                    </p:anim>
                                    <p:anim calcmode="lin" valueType="num">
                                      <p:cBhvr>
                                        <p:cTn id="83" dur="500" fill="hold"/>
                                        <p:tgtEl>
                                          <p:spTgt spid="14"/>
                                        </p:tgtEl>
                                        <p:attrNameLst>
                                          <p:attrName>ppt_h</p:attrName>
                                        </p:attrNameLst>
                                      </p:cBhvr>
                                      <p:tavLst>
                                        <p:tav tm="0">
                                          <p:val>
                                            <p:fltVal val="0"/>
                                          </p:val>
                                        </p:tav>
                                        <p:tav tm="100000">
                                          <p:val>
                                            <p:strVal val="#ppt_h"/>
                                          </p:val>
                                        </p:tav>
                                      </p:tavLst>
                                    </p:anim>
                                    <p:anim calcmode="lin" valueType="num">
                                      <p:cBhvr>
                                        <p:cTn id="84" dur="500" fill="hold"/>
                                        <p:tgtEl>
                                          <p:spTgt spid="14"/>
                                        </p:tgtEl>
                                        <p:attrNameLst>
                                          <p:attrName>style.rotation</p:attrName>
                                        </p:attrNameLst>
                                      </p:cBhvr>
                                      <p:tavLst>
                                        <p:tav tm="0">
                                          <p:val>
                                            <p:fltVal val="360"/>
                                          </p:val>
                                        </p:tav>
                                        <p:tav tm="100000">
                                          <p:val>
                                            <p:fltVal val="0"/>
                                          </p:val>
                                        </p:tav>
                                      </p:tavLst>
                                    </p:anim>
                                    <p:animEffect transition="in" filter="fade">
                                      <p:cBhvr>
                                        <p:cTn id="85" dur="500"/>
                                        <p:tgtEl>
                                          <p:spTgt spid="14"/>
                                        </p:tgtEl>
                                      </p:cBhvr>
                                    </p:animEffect>
                                  </p:childTnLst>
                                </p:cTn>
                              </p:par>
                              <p:par>
                                <p:cTn id="86" presetID="49" presetClass="entr" presetSubtype="0" decel="100000" fill="hold" grpId="0" nodeType="withEffect">
                                  <p:stCondLst>
                                    <p:cond delay="0"/>
                                  </p:stCondLst>
                                  <p:childTnLst>
                                    <p:set>
                                      <p:cBhvr>
                                        <p:cTn id="87" dur="1" fill="hold">
                                          <p:stCondLst>
                                            <p:cond delay="0"/>
                                          </p:stCondLst>
                                        </p:cTn>
                                        <p:tgtEl>
                                          <p:spTgt spid="18"/>
                                        </p:tgtEl>
                                        <p:attrNameLst>
                                          <p:attrName>style.visibility</p:attrName>
                                        </p:attrNameLst>
                                      </p:cBhvr>
                                      <p:to>
                                        <p:strVal val="visible"/>
                                      </p:to>
                                    </p:set>
                                    <p:anim calcmode="lin" valueType="num">
                                      <p:cBhvr>
                                        <p:cTn id="88" dur="500" fill="hold"/>
                                        <p:tgtEl>
                                          <p:spTgt spid="18"/>
                                        </p:tgtEl>
                                        <p:attrNameLst>
                                          <p:attrName>ppt_w</p:attrName>
                                        </p:attrNameLst>
                                      </p:cBhvr>
                                      <p:tavLst>
                                        <p:tav tm="0">
                                          <p:val>
                                            <p:fltVal val="0"/>
                                          </p:val>
                                        </p:tav>
                                        <p:tav tm="100000">
                                          <p:val>
                                            <p:strVal val="#ppt_w"/>
                                          </p:val>
                                        </p:tav>
                                      </p:tavLst>
                                    </p:anim>
                                    <p:anim calcmode="lin" valueType="num">
                                      <p:cBhvr>
                                        <p:cTn id="89" dur="500" fill="hold"/>
                                        <p:tgtEl>
                                          <p:spTgt spid="18"/>
                                        </p:tgtEl>
                                        <p:attrNameLst>
                                          <p:attrName>ppt_h</p:attrName>
                                        </p:attrNameLst>
                                      </p:cBhvr>
                                      <p:tavLst>
                                        <p:tav tm="0">
                                          <p:val>
                                            <p:fltVal val="0"/>
                                          </p:val>
                                        </p:tav>
                                        <p:tav tm="100000">
                                          <p:val>
                                            <p:strVal val="#ppt_h"/>
                                          </p:val>
                                        </p:tav>
                                      </p:tavLst>
                                    </p:anim>
                                    <p:anim calcmode="lin" valueType="num">
                                      <p:cBhvr>
                                        <p:cTn id="90" dur="500" fill="hold"/>
                                        <p:tgtEl>
                                          <p:spTgt spid="18"/>
                                        </p:tgtEl>
                                        <p:attrNameLst>
                                          <p:attrName>style.rotation</p:attrName>
                                        </p:attrNameLst>
                                      </p:cBhvr>
                                      <p:tavLst>
                                        <p:tav tm="0">
                                          <p:val>
                                            <p:fltVal val="360"/>
                                          </p:val>
                                        </p:tav>
                                        <p:tav tm="100000">
                                          <p:val>
                                            <p:fltVal val="0"/>
                                          </p:val>
                                        </p:tav>
                                      </p:tavLst>
                                    </p:anim>
                                    <p:animEffect transition="in" filter="fade">
                                      <p:cBhvr>
                                        <p:cTn id="91" dur="500"/>
                                        <p:tgtEl>
                                          <p:spTgt spid="18"/>
                                        </p:tgtEl>
                                      </p:cBhvr>
                                    </p:animEffect>
                                  </p:childTnLst>
                                </p:cTn>
                              </p:par>
                              <p:par>
                                <p:cTn id="92" presetID="49" presetClass="entr" presetSubtype="0" decel="100000" fill="hold" grpId="0" nodeType="withEffect">
                                  <p:stCondLst>
                                    <p:cond delay="0"/>
                                  </p:stCondLst>
                                  <p:childTnLst>
                                    <p:set>
                                      <p:cBhvr>
                                        <p:cTn id="93" dur="1" fill="hold">
                                          <p:stCondLst>
                                            <p:cond delay="0"/>
                                          </p:stCondLst>
                                        </p:cTn>
                                        <p:tgtEl>
                                          <p:spTgt spid="19"/>
                                        </p:tgtEl>
                                        <p:attrNameLst>
                                          <p:attrName>style.visibility</p:attrName>
                                        </p:attrNameLst>
                                      </p:cBhvr>
                                      <p:to>
                                        <p:strVal val="visible"/>
                                      </p:to>
                                    </p:set>
                                    <p:anim calcmode="lin" valueType="num">
                                      <p:cBhvr>
                                        <p:cTn id="94" dur="500" fill="hold"/>
                                        <p:tgtEl>
                                          <p:spTgt spid="19"/>
                                        </p:tgtEl>
                                        <p:attrNameLst>
                                          <p:attrName>ppt_w</p:attrName>
                                        </p:attrNameLst>
                                      </p:cBhvr>
                                      <p:tavLst>
                                        <p:tav tm="0">
                                          <p:val>
                                            <p:fltVal val="0"/>
                                          </p:val>
                                        </p:tav>
                                        <p:tav tm="100000">
                                          <p:val>
                                            <p:strVal val="#ppt_w"/>
                                          </p:val>
                                        </p:tav>
                                      </p:tavLst>
                                    </p:anim>
                                    <p:anim calcmode="lin" valueType="num">
                                      <p:cBhvr>
                                        <p:cTn id="95" dur="500" fill="hold"/>
                                        <p:tgtEl>
                                          <p:spTgt spid="19"/>
                                        </p:tgtEl>
                                        <p:attrNameLst>
                                          <p:attrName>ppt_h</p:attrName>
                                        </p:attrNameLst>
                                      </p:cBhvr>
                                      <p:tavLst>
                                        <p:tav tm="0">
                                          <p:val>
                                            <p:fltVal val="0"/>
                                          </p:val>
                                        </p:tav>
                                        <p:tav tm="100000">
                                          <p:val>
                                            <p:strVal val="#ppt_h"/>
                                          </p:val>
                                        </p:tav>
                                      </p:tavLst>
                                    </p:anim>
                                    <p:anim calcmode="lin" valueType="num">
                                      <p:cBhvr>
                                        <p:cTn id="96" dur="500" fill="hold"/>
                                        <p:tgtEl>
                                          <p:spTgt spid="19"/>
                                        </p:tgtEl>
                                        <p:attrNameLst>
                                          <p:attrName>style.rotation</p:attrName>
                                        </p:attrNameLst>
                                      </p:cBhvr>
                                      <p:tavLst>
                                        <p:tav tm="0">
                                          <p:val>
                                            <p:fltVal val="360"/>
                                          </p:val>
                                        </p:tav>
                                        <p:tav tm="100000">
                                          <p:val>
                                            <p:fltVal val="0"/>
                                          </p:val>
                                        </p:tav>
                                      </p:tavLst>
                                    </p:anim>
                                    <p:animEffect transition="in" filter="fade">
                                      <p:cBhvr>
                                        <p:cTn id="97" dur="500"/>
                                        <p:tgtEl>
                                          <p:spTgt spid="19"/>
                                        </p:tgtEl>
                                      </p:cBhvr>
                                    </p:animEffect>
                                  </p:childTnLst>
                                </p:cTn>
                              </p:par>
                              <p:par>
                                <p:cTn id="98" presetID="49" presetClass="entr" presetSubtype="0" decel="100000" fill="hold" grpId="0" nodeType="withEffect">
                                  <p:stCondLst>
                                    <p:cond delay="0"/>
                                  </p:stCondLst>
                                  <p:childTnLst>
                                    <p:set>
                                      <p:cBhvr>
                                        <p:cTn id="99" dur="1" fill="hold">
                                          <p:stCondLst>
                                            <p:cond delay="0"/>
                                          </p:stCondLst>
                                        </p:cTn>
                                        <p:tgtEl>
                                          <p:spTgt spid="20"/>
                                        </p:tgtEl>
                                        <p:attrNameLst>
                                          <p:attrName>style.visibility</p:attrName>
                                        </p:attrNameLst>
                                      </p:cBhvr>
                                      <p:to>
                                        <p:strVal val="visible"/>
                                      </p:to>
                                    </p:set>
                                    <p:anim calcmode="lin" valueType="num">
                                      <p:cBhvr>
                                        <p:cTn id="100" dur="500" fill="hold"/>
                                        <p:tgtEl>
                                          <p:spTgt spid="20"/>
                                        </p:tgtEl>
                                        <p:attrNameLst>
                                          <p:attrName>ppt_w</p:attrName>
                                        </p:attrNameLst>
                                      </p:cBhvr>
                                      <p:tavLst>
                                        <p:tav tm="0">
                                          <p:val>
                                            <p:fltVal val="0"/>
                                          </p:val>
                                        </p:tav>
                                        <p:tav tm="100000">
                                          <p:val>
                                            <p:strVal val="#ppt_w"/>
                                          </p:val>
                                        </p:tav>
                                      </p:tavLst>
                                    </p:anim>
                                    <p:anim calcmode="lin" valueType="num">
                                      <p:cBhvr>
                                        <p:cTn id="101" dur="500" fill="hold"/>
                                        <p:tgtEl>
                                          <p:spTgt spid="20"/>
                                        </p:tgtEl>
                                        <p:attrNameLst>
                                          <p:attrName>ppt_h</p:attrName>
                                        </p:attrNameLst>
                                      </p:cBhvr>
                                      <p:tavLst>
                                        <p:tav tm="0">
                                          <p:val>
                                            <p:fltVal val="0"/>
                                          </p:val>
                                        </p:tav>
                                        <p:tav tm="100000">
                                          <p:val>
                                            <p:strVal val="#ppt_h"/>
                                          </p:val>
                                        </p:tav>
                                      </p:tavLst>
                                    </p:anim>
                                    <p:anim calcmode="lin" valueType="num">
                                      <p:cBhvr>
                                        <p:cTn id="102" dur="500" fill="hold"/>
                                        <p:tgtEl>
                                          <p:spTgt spid="20"/>
                                        </p:tgtEl>
                                        <p:attrNameLst>
                                          <p:attrName>style.rotation</p:attrName>
                                        </p:attrNameLst>
                                      </p:cBhvr>
                                      <p:tavLst>
                                        <p:tav tm="0">
                                          <p:val>
                                            <p:fltVal val="360"/>
                                          </p:val>
                                        </p:tav>
                                        <p:tav tm="100000">
                                          <p:val>
                                            <p:fltVal val="0"/>
                                          </p:val>
                                        </p:tav>
                                      </p:tavLst>
                                    </p:anim>
                                    <p:animEffect transition="in" filter="fade">
                                      <p:cBhvr>
                                        <p:cTn id="10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p:bldP spid="10" grpId="0"/>
      <p:bldP spid="11" grpId="0"/>
      <p:bldP spid="12" grpId="0"/>
      <p:bldP spid="13" grpId="0"/>
      <p:bldP spid="14" grpId="0"/>
      <p:bldP spid="15" grpId="0"/>
      <p:bldP spid="16" grpId="0"/>
      <p:bldP spid="17" grpId="0"/>
      <p:bldP spid="18" grpId="0"/>
      <p:bldP spid="19" grpId="0"/>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4"/>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artisticBlur radius="2"/>
                    </a14:imgEffect>
                    <a14:imgEffect>
                      <a14:colorTemperature colorTemp="5900"/>
                    </a14:imgEffect>
                  </a14:imgLayer>
                </a14:imgProps>
              </a:ext>
              <a:ext uri="{28A0092B-C50C-407E-A947-70E740481C1C}">
                <a14:useLocalDpi xmlns:a14="http://schemas.microsoft.com/office/drawing/2010/main"/>
              </a:ext>
            </a:extLst>
          </a:blip>
          <a:srcRect/>
          <a:stretch/>
        </p:blipFill>
        <p:spPr bwMode="auto">
          <a:xfrm>
            <a:off x="6516216" y="2206378"/>
            <a:ext cx="1587511" cy="11101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6"/>
          <p:cNvPicPr>
            <a:picLocks noChangeAspect="1" noChangeArrowheads="1"/>
          </p:cNvPicPr>
          <p:nvPr/>
        </p:nvPicPr>
        <p:blipFill>
          <a:blip r:embed="rId5" cstate="screen">
            <a:extLst>
              <a:ext uri="{BEBA8EAE-BF5A-486C-A8C5-ECC9F3942E4B}">
                <a14:imgProps xmlns:a14="http://schemas.microsoft.com/office/drawing/2010/main">
                  <a14:imgLayer r:embed="rId6">
                    <a14:imgEffect>
                      <a14:artisticBlur radius="3"/>
                    </a14:imgEffect>
                  </a14:imgLayer>
                </a14:imgProps>
              </a:ext>
              <a:ext uri="{28A0092B-C50C-407E-A947-70E740481C1C}">
                <a14:useLocalDpi xmlns:a14="http://schemas.microsoft.com/office/drawing/2010/main"/>
              </a:ext>
            </a:extLst>
          </a:blip>
          <a:srcRect/>
          <a:stretch>
            <a:fillRect/>
          </a:stretch>
        </p:blipFill>
        <p:spPr bwMode="auto">
          <a:xfrm>
            <a:off x="6516216" y="1131589"/>
            <a:ext cx="1587511" cy="10011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7"/>
          <p:cNvPicPr>
            <a:picLocks noChangeAspect="1" noChangeArrowheads="1"/>
          </p:cNvPicPr>
          <p:nvPr/>
        </p:nvPicPr>
        <p:blipFill>
          <a:blip r:embed="rId7" cstate="screen">
            <a:extLst>
              <a:ext uri="{BEBA8EAE-BF5A-486C-A8C5-ECC9F3942E4B}">
                <a14:imgProps xmlns:a14="http://schemas.microsoft.com/office/drawing/2010/main">
                  <a14:imgLayer r:embed="rId8">
                    <a14:imgEffect>
                      <a14:artisticBlur radius="3"/>
                    </a14:imgEffect>
                  </a14:imgLayer>
                </a14:imgProps>
              </a:ext>
              <a:ext uri="{28A0092B-C50C-407E-A947-70E740481C1C}">
                <a14:useLocalDpi xmlns:a14="http://schemas.microsoft.com/office/drawing/2010/main"/>
              </a:ext>
            </a:extLst>
          </a:blip>
          <a:srcRect/>
          <a:stretch>
            <a:fillRect/>
          </a:stretch>
        </p:blipFill>
        <p:spPr bwMode="auto">
          <a:xfrm>
            <a:off x="6516215" y="3405142"/>
            <a:ext cx="1587511" cy="11169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13" name="图表 12"/>
          <p:cNvGraphicFramePr/>
          <p:nvPr>
            <p:extLst>
              <p:ext uri="{D42A27DB-BD31-4B8C-83A1-F6EECF244321}">
                <p14:modId xmlns:p14="http://schemas.microsoft.com/office/powerpoint/2010/main" val="420176064"/>
              </p:ext>
            </p:extLst>
          </p:nvPr>
        </p:nvGraphicFramePr>
        <p:xfrm>
          <a:off x="1138476" y="1319762"/>
          <a:ext cx="4694922" cy="2935326"/>
        </p:xfrm>
        <a:graphic>
          <a:graphicData uri="http://schemas.openxmlformats.org/drawingml/2006/chart">
            <c:chart xmlns:c="http://schemas.openxmlformats.org/drawingml/2006/chart" xmlns:r="http://schemas.openxmlformats.org/officeDocument/2006/relationships" r:id="rId9"/>
          </a:graphicData>
        </a:graphic>
      </p:graphicFrame>
    </p:spTree>
    <p:extLst>
      <p:ext uri="{BB962C8B-B14F-4D97-AF65-F5344CB8AC3E}">
        <p14:creationId xmlns:p14="http://schemas.microsoft.com/office/powerpoint/2010/main" val="3877383128"/>
      </p:ext>
    </p:extLst>
  </p:cSld>
  <p:clrMapOvr>
    <a:masterClrMapping/>
  </p:clrMapOvr>
  <mc:AlternateContent xmlns:mc="http://schemas.openxmlformats.org/markup-compatibility/2006" xmlns:p14="http://schemas.microsoft.com/office/powerpoint/2010/main">
    <mc:Choice Requires="p14">
      <p:transition p14:dur="1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500"/>
                                        <p:tgtEl>
                                          <p:spTgt spid="11"/>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3">
                                            <p:graphicEl>
                                              <a:chart seriesIdx="-3" categoryIdx="-3" bldStep="gridLegend"/>
                                            </p:graphicEl>
                                          </p:spTgt>
                                        </p:tgtEl>
                                        <p:attrNameLst>
                                          <p:attrName>style.visibility</p:attrName>
                                        </p:attrNameLst>
                                      </p:cBhvr>
                                      <p:to>
                                        <p:strVal val="visible"/>
                                      </p:to>
                                    </p:set>
                                    <p:animEffect transition="in" filter="wipe(down)">
                                      <p:cBhvr>
                                        <p:cTn id="18" dur="500"/>
                                        <p:tgtEl>
                                          <p:spTgt spid="13">
                                            <p:graphicEl>
                                              <a:chart seriesIdx="-3" categoryIdx="-3" bldStep="gridLegend"/>
                                            </p:graphicEl>
                                          </p:spTgt>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3">
                                            <p:graphicEl>
                                              <a:chart seriesIdx="0" categoryIdx="-4" bldStep="series"/>
                                            </p:graphicEl>
                                          </p:spTgt>
                                        </p:tgtEl>
                                        <p:attrNameLst>
                                          <p:attrName>style.visibility</p:attrName>
                                        </p:attrNameLst>
                                      </p:cBhvr>
                                      <p:to>
                                        <p:strVal val="visible"/>
                                      </p:to>
                                    </p:set>
                                    <p:animEffect transition="in" filter="wipe(down)">
                                      <p:cBhvr>
                                        <p:cTn id="21" dur="500"/>
                                        <p:tgtEl>
                                          <p:spTgt spid="13">
                                            <p:graphicEl>
                                              <a:chart seriesIdx="0" categoryIdx="-4" bldStep="series"/>
                                            </p:graphicEl>
                                          </p:spTgt>
                                        </p:tgtEl>
                                      </p:cBhvr>
                                    </p:animEffect>
                                  </p:childTnLst>
                                </p:cTn>
                              </p:par>
                            </p:childTnLst>
                          </p:cTn>
                        </p:par>
                        <p:par>
                          <p:cTn id="22" fill="hold">
                            <p:stCondLst>
                              <p:cond delay="1500"/>
                            </p:stCondLst>
                            <p:childTnLst>
                              <p:par>
                                <p:cTn id="23" presetID="22" presetClass="entr" presetSubtype="4" fill="hold" grpId="0" nodeType="afterEffect">
                                  <p:stCondLst>
                                    <p:cond delay="0"/>
                                  </p:stCondLst>
                                  <p:childTnLst>
                                    <p:set>
                                      <p:cBhvr>
                                        <p:cTn id="24" dur="1" fill="hold">
                                          <p:stCondLst>
                                            <p:cond delay="0"/>
                                          </p:stCondLst>
                                        </p:cTn>
                                        <p:tgtEl>
                                          <p:spTgt spid="13">
                                            <p:graphicEl>
                                              <a:chart seriesIdx="1" categoryIdx="-4" bldStep="series"/>
                                            </p:graphicEl>
                                          </p:spTgt>
                                        </p:tgtEl>
                                        <p:attrNameLst>
                                          <p:attrName>style.visibility</p:attrName>
                                        </p:attrNameLst>
                                      </p:cBhvr>
                                      <p:to>
                                        <p:strVal val="visible"/>
                                      </p:to>
                                    </p:set>
                                    <p:animEffect transition="in" filter="wipe(down)">
                                      <p:cBhvr>
                                        <p:cTn id="25" dur="500"/>
                                        <p:tgtEl>
                                          <p:spTgt spid="13">
                                            <p:graphicEl>
                                              <a:chart seriesIdx="1"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3" grpId="0">
        <p:bldSub>
          <a:bldChart bld="series"/>
        </p:bldSub>
      </p:bldGraphic>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1167174" y="1453910"/>
            <a:ext cx="3977641" cy="776112"/>
          </a:xfrm>
          <a:prstGeom prst="rect">
            <a:avLst/>
          </a:prstGeom>
          <a:noFill/>
        </p:spPr>
        <p:txBody>
          <a:bodyPr wrap="square" lIns="82808" tIns="41403" rIns="82808" bIns="41403" rtlCol="0">
            <a:spAutoFit/>
          </a:bodyPr>
          <a:lstStyle/>
          <a:p>
            <a:pPr>
              <a:lnSpc>
                <a:spcPct val="125000"/>
              </a:lnSpc>
            </a:pPr>
            <a:r>
              <a:rPr lang="zh-CN" altLang="en-US" sz="1200" dirty="0">
                <a:solidFill>
                  <a:schemeClr val="bg2">
                    <a:lumMod val="10000"/>
                  </a:schemeClr>
                </a:solidFill>
                <a:latin typeface="Calibri"/>
                <a:ea typeface="微软雅黑"/>
              </a:rPr>
              <a:t>添加文本说明内容添加文本说明内容添加文本说明内容添加文本说明内容添加文本说明内容添加文本说明内容添加文本说明内容添加内容</a:t>
            </a:r>
          </a:p>
        </p:txBody>
      </p:sp>
      <p:sp>
        <p:nvSpPr>
          <p:cNvPr id="3" name="TextBox 6"/>
          <p:cNvSpPr txBox="1"/>
          <p:nvPr/>
        </p:nvSpPr>
        <p:spPr>
          <a:xfrm>
            <a:off x="1167175" y="2639904"/>
            <a:ext cx="3716813" cy="371271"/>
          </a:xfrm>
          <a:prstGeom prst="rect">
            <a:avLst/>
          </a:prstGeom>
          <a:noFill/>
        </p:spPr>
        <p:txBody>
          <a:bodyPr wrap="square" lIns="82808" tIns="41403" rIns="82808" bIns="41403" rtlCol="0">
            <a:spAutoFit/>
          </a:bodyPr>
          <a:lstStyle/>
          <a:p>
            <a:pPr>
              <a:lnSpc>
                <a:spcPct val="150000"/>
              </a:lnSpc>
            </a:pPr>
            <a:r>
              <a:rPr lang="zh-CN" altLang="en-US" sz="1200" dirty="0">
                <a:solidFill>
                  <a:schemeClr val="bg2">
                    <a:lumMod val="10000"/>
                  </a:schemeClr>
                </a:solidFill>
                <a:latin typeface="Calibri"/>
                <a:ea typeface="微软雅黑"/>
              </a:rPr>
              <a:t>添加文本说明内容添加文本说明内容添加文本</a:t>
            </a:r>
          </a:p>
        </p:txBody>
      </p:sp>
      <p:sp>
        <p:nvSpPr>
          <p:cNvPr id="4" name="对角圆角矩形 3"/>
          <p:cNvSpPr/>
          <p:nvPr/>
        </p:nvSpPr>
        <p:spPr>
          <a:xfrm>
            <a:off x="1232381" y="1127760"/>
            <a:ext cx="1291000" cy="345485"/>
          </a:xfrm>
          <a:prstGeom prst="round2DiagRect">
            <a:avLst>
              <a:gd name="adj1" fmla="val 30205"/>
              <a:gd name="adj2" fmla="val 0"/>
            </a:avLst>
          </a:prstGeom>
          <a:solidFill>
            <a:srgbClr val="79A7AD"/>
          </a:solidFill>
          <a:ln>
            <a:no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r>
              <a:rPr lang="zh-CN" altLang="en-US" b="1" dirty="0" smtClean="0">
                <a:solidFill>
                  <a:schemeClr val="bg1"/>
                </a:solidFill>
                <a:latin typeface="微软雅黑" pitchFamily="34" charset="-122"/>
                <a:ea typeface="微软雅黑" pitchFamily="34" charset="-122"/>
              </a:rPr>
              <a:t>标题一</a:t>
            </a:r>
            <a:endParaRPr lang="zh-CN" altLang="en-US" b="1" dirty="0">
              <a:solidFill>
                <a:schemeClr val="bg1"/>
              </a:solidFill>
              <a:latin typeface="微软雅黑" pitchFamily="34" charset="-122"/>
              <a:ea typeface="微软雅黑" pitchFamily="34" charset="-122"/>
            </a:endParaRPr>
          </a:p>
        </p:txBody>
      </p:sp>
      <p:sp>
        <p:nvSpPr>
          <p:cNvPr id="5" name="对角圆角矩形 4"/>
          <p:cNvSpPr/>
          <p:nvPr/>
        </p:nvSpPr>
        <p:spPr>
          <a:xfrm>
            <a:off x="1232381" y="2335421"/>
            <a:ext cx="1291000" cy="345485"/>
          </a:xfrm>
          <a:prstGeom prst="round2DiagRect">
            <a:avLst>
              <a:gd name="adj1" fmla="val 30205"/>
              <a:gd name="adj2" fmla="val 0"/>
            </a:avLst>
          </a:prstGeom>
          <a:solidFill>
            <a:srgbClr val="79A7AD"/>
          </a:solidFill>
          <a:ln>
            <a:no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r>
              <a:rPr lang="zh-CN" altLang="en-US" b="1" dirty="0">
                <a:solidFill>
                  <a:schemeClr val="bg1"/>
                </a:solidFill>
                <a:latin typeface="微软雅黑" pitchFamily="34" charset="-122"/>
                <a:ea typeface="微软雅黑" pitchFamily="34" charset="-122"/>
              </a:rPr>
              <a:t>标题二</a:t>
            </a:r>
          </a:p>
        </p:txBody>
      </p:sp>
      <p:sp>
        <p:nvSpPr>
          <p:cNvPr id="6" name="对角圆角矩形 5"/>
          <p:cNvSpPr/>
          <p:nvPr/>
        </p:nvSpPr>
        <p:spPr>
          <a:xfrm>
            <a:off x="1232381" y="3081095"/>
            <a:ext cx="1291000" cy="345485"/>
          </a:xfrm>
          <a:prstGeom prst="round2DiagRect">
            <a:avLst>
              <a:gd name="adj1" fmla="val 30205"/>
              <a:gd name="adj2" fmla="val 0"/>
            </a:avLst>
          </a:prstGeom>
          <a:solidFill>
            <a:srgbClr val="79A7AD"/>
          </a:solidFill>
          <a:ln>
            <a:no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r>
              <a:rPr lang="zh-CN" altLang="en-US" b="1" dirty="0">
                <a:solidFill>
                  <a:schemeClr val="bg1"/>
                </a:solidFill>
                <a:latin typeface="微软雅黑" pitchFamily="34" charset="-122"/>
                <a:ea typeface="微软雅黑" pitchFamily="34" charset="-122"/>
              </a:rPr>
              <a:t>标题三</a:t>
            </a:r>
          </a:p>
        </p:txBody>
      </p:sp>
      <p:sp>
        <p:nvSpPr>
          <p:cNvPr id="7" name="TextBox 6"/>
          <p:cNvSpPr txBox="1"/>
          <p:nvPr/>
        </p:nvSpPr>
        <p:spPr>
          <a:xfrm>
            <a:off x="1167174" y="3416244"/>
            <a:ext cx="3977641" cy="622224"/>
          </a:xfrm>
          <a:prstGeom prst="rect">
            <a:avLst/>
          </a:prstGeom>
          <a:noFill/>
        </p:spPr>
        <p:txBody>
          <a:bodyPr wrap="square" lIns="82808" tIns="41403" rIns="82808" bIns="41403" rtlCol="0">
            <a:spAutoFit/>
          </a:bodyPr>
          <a:lstStyle>
            <a:defPPr>
              <a:defRPr lang="zh-CN"/>
            </a:defPPr>
            <a:lvl1pPr fontAlgn="auto">
              <a:lnSpc>
                <a:spcPct val="125000"/>
              </a:lnSpc>
              <a:spcBef>
                <a:spcPts val="0"/>
              </a:spcBef>
              <a:spcAft>
                <a:spcPts val="0"/>
              </a:spcAft>
              <a:defRPr sz="1400">
                <a:solidFill>
                  <a:schemeClr val="bg1"/>
                </a:solidFill>
                <a:latin typeface="Calibri"/>
                <a:ea typeface="微软雅黑"/>
              </a:defRPr>
            </a:lvl1pPr>
          </a:lstStyle>
          <a:p>
            <a:r>
              <a:rPr lang="zh-CN" altLang="en-US" dirty="0">
                <a:solidFill>
                  <a:schemeClr val="bg2">
                    <a:lumMod val="10000"/>
                  </a:schemeClr>
                </a:solidFill>
              </a:rPr>
              <a:t>添加文本说明内容添加文本说明内容添加文本说明内容添加文本说明内容添加内容</a:t>
            </a:r>
          </a:p>
        </p:txBody>
      </p:sp>
      <p:pic>
        <p:nvPicPr>
          <p:cNvPr id="8" name="Picture 2"/>
          <p:cNvPicPr>
            <a:picLocks noChangeAspect="1" noChangeArrowheads="1"/>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5497358" y="1602861"/>
            <a:ext cx="2126074" cy="132924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9" name="Picture 4"/>
          <p:cNvPicPr>
            <a:picLocks noChangeAspect="1" noChangeArrowheads="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bwMode="auto">
          <a:xfrm rot="422593">
            <a:off x="5959289" y="1876131"/>
            <a:ext cx="2225516" cy="169579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0" name="Picture 6"/>
          <p:cNvPicPr>
            <a:picLocks noChangeAspect="1" noChangeArrowheads="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bwMode="auto">
          <a:xfrm rot="854817">
            <a:off x="5459780" y="2611090"/>
            <a:ext cx="1973902" cy="140423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651462876"/>
      </p:ext>
    </p:extLst>
  </p:cSld>
  <p:clrMapOvr>
    <a:masterClrMapping/>
  </p:clrMapOvr>
  <p:transition spd="slow" advClick="0"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25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250"/>
                            </p:stCondLst>
                            <p:childTnLst>
                              <p:par>
                                <p:cTn id="17" presetID="49" presetClass="entr" presetSubtype="0" decel="10000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 calcmode="lin" valueType="num">
                                      <p:cBhvr>
                                        <p:cTn id="21" dur="500" fill="hold"/>
                                        <p:tgtEl>
                                          <p:spTgt spid="8"/>
                                        </p:tgtEl>
                                        <p:attrNameLst>
                                          <p:attrName>style.rotation</p:attrName>
                                        </p:attrNameLst>
                                      </p:cBhvr>
                                      <p:tavLst>
                                        <p:tav tm="0">
                                          <p:val>
                                            <p:fltVal val="360"/>
                                          </p:val>
                                        </p:tav>
                                        <p:tav tm="100000">
                                          <p:val>
                                            <p:fltVal val="0"/>
                                          </p:val>
                                        </p:tav>
                                      </p:tavLst>
                                    </p:anim>
                                    <p:animEffect transition="in" filter="fade">
                                      <p:cBhvr>
                                        <p:cTn id="22" dur="500"/>
                                        <p:tgtEl>
                                          <p:spTgt spid="8"/>
                                        </p:tgtEl>
                                      </p:cBhvr>
                                    </p:animEffect>
                                  </p:childTnLst>
                                </p:cTn>
                              </p:par>
                            </p:childTnLst>
                          </p:cTn>
                        </p:par>
                        <p:par>
                          <p:cTn id="23" fill="hold">
                            <p:stCondLst>
                              <p:cond delay="1750"/>
                            </p:stCondLst>
                            <p:childTnLst>
                              <p:par>
                                <p:cTn id="24" presetID="6" presetClass="emph" presetSubtype="0" fill="hold" nodeType="afterEffect">
                                  <p:stCondLst>
                                    <p:cond delay="0"/>
                                  </p:stCondLst>
                                  <p:childTnLst>
                                    <p:animScale>
                                      <p:cBhvr>
                                        <p:cTn id="25" dur="2000" fill="hold"/>
                                        <p:tgtEl>
                                          <p:spTgt spid="8"/>
                                        </p:tgtEl>
                                      </p:cBhvr>
                                      <p:by x="75000" y="75000"/>
                                    </p:animScale>
                                  </p:childTnLst>
                                </p:cTn>
                              </p:par>
                              <p:par>
                                <p:cTn id="26" presetID="56" presetClass="path" presetSubtype="0" accel="50000" decel="50000" fill="hold" nodeType="withEffect">
                                  <p:stCondLst>
                                    <p:cond delay="250"/>
                                  </p:stCondLst>
                                  <p:childTnLst>
                                    <p:animMotion origin="layout" path="M 3.88889E-6 -2.22222E-6 L -0.07848 -0.26611 " pathEditMode="relative" rAng="0" ptsTypes="AA">
                                      <p:cBhvr>
                                        <p:cTn id="27" dur="750" fill="hold"/>
                                        <p:tgtEl>
                                          <p:spTgt spid="8"/>
                                        </p:tgtEl>
                                        <p:attrNameLst>
                                          <p:attrName>ppt_x</p:attrName>
                                          <p:attrName>ppt_y</p:attrName>
                                        </p:attrNameLst>
                                      </p:cBhvr>
                                      <p:rCtr x="-3924" y="-13306"/>
                                    </p:animMotion>
                                  </p:childTnLst>
                                </p:cTn>
                              </p:par>
                            </p:childTnLst>
                          </p:cTn>
                        </p:par>
                        <p:par>
                          <p:cTn id="28" fill="hold">
                            <p:stCondLst>
                              <p:cond delay="3750"/>
                            </p:stCondLst>
                            <p:childTnLst>
                              <p:par>
                                <p:cTn id="29" presetID="42"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anim calcmode="lin" valueType="num">
                                      <p:cBhvr>
                                        <p:cTn id="32" dur="500" fill="hold"/>
                                        <p:tgtEl>
                                          <p:spTgt spid="5"/>
                                        </p:tgtEl>
                                        <p:attrNameLst>
                                          <p:attrName>ppt_x</p:attrName>
                                        </p:attrNameLst>
                                      </p:cBhvr>
                                      <p:tavLst>
                                        <p:tav tm="0">
                                          <p:val>
                                            <p:strVal val="#ppt_x"/>
                                          </p:val>
                                        </p:tav>
                                        <p:tav tm="100000">
                                          <p:val>
                                            <p:strVal val="#ppt_x"/>
                                          </p:val>
                                        </p:tav>
                                      </p:tavLst>
                                    </p:anim>
                                    <p:anim calcmode="lin" valueType="num">
                                      <p:cBhvr>
                                        <p:cTn id="33" dur="500" fill="hold"/>
                                        <p:tgtEl>
                                          <p:spTgt spid="5"/>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50"/>
                                  </p:stCondLst>
                                  <p:childTnLst>
                                    <p:set>
                                      <p:cBhvr>
                                        <p:cTn id="35" dur="1" fill="hold">
                                          <p:stCondLst>
                                            <p:cond delay="0"/>
                                          </p:stCondLst>
                                        </p:cTn>
                                        <p:tgtEl>
                                          <p:spTgt spid="3"/>
                                        </p:tgtEl>
                                        <p:attrNameLst>
                                          <p:attrName>style.visibility</p:attrName>
                                        </p:attrNameLst>
                                      </p:cBhvr>
                                      <p:to>
                                        <p:strVal val="visible"/>
                                      </p:to>
                                    </p:set>
                                    <p:animEffect transition="in" filter="fade">
                                      <p:cBhvr>
                                        <p:cTn id="36" dur="500"/>
                                        <p:tgtEl>
                                          <p:spTgt spid="3"/>
                                        </p:tgtEl>
                                      </p:cBhvr>
                                    </p:animEffect>
                                    <p:anim calcmode="lin" valueType="num">
                                      <p:cBhvr>
                                        <p:cTn id="37" dur="500" fill="hold"/>
                                        <p:tgtEl>
                                          <p:spTgt spid="3"/>
                                        </p:tgtEl>
                                        <p:attrNameLst>
                                          <p:attrName>ppt_x</p:attrName>
                                        </p:attrNameLst>
                                      </p:cBhvr>
                                      <p:tavLst>
                                        <p:tav tm="0">
                                          <p:val>
                                            <p:strVal val="#ppt_x"/>
                                          </p:val>
                                        </p:tav>
                                        <p:tav tm="100000">
                                          <p:val>
                                            <p:strVal val="#ppt_x"/>
                                          </p:val>
                                        </p:tav>
                                      </p:tavLst>
                                    </p:anim>
                                    <p:anim calcmode="lin" valueType="num">
                                      <p:cBhvr>
                                        <p:cTn id="38" dur="500" fill="hold"/>
                                        <p:tgtEl>
                                          <p:spTgt spid="3"/>
                                        </p:tgtEl>
                                        <p:attrNameLst>
                                          <p:attrName>ppt_y</p:attrName>
                                        </p:attrNameLst>
                                      </p:cBhvr>
                                      <p:tavLst>
                                        <p:tav tm="0">
                                          <p:val>
                                            <p:strVal val="#ppt_y+.1"/>
                                          </p:val>
                                        </p:tav>
                                        <p:tav tm="100000">
                                          <p:val>
                                            <p:strVal val="#ppt_y"/>
                                          </p:val>
                                        </p:tav>
                                      </p:tavLst>
                                    </p:anim>
                                  </p:childTnLst>
                                </p:cTn>
                              </p:par>
                            </p:childTnLst>
                          </p:cTn>
                        </p:par>
                        <p:par>
                          <p:cTn id="39" fill="hold">
                            <p:stCondLst>
                              <p:cond delay="4500"/>
                            </p:stCondLst>
                            <p:childTnLst>
                              <p:par>
                                <p:cTn id="40" presetID="49" presetClass="entr" presetSubtype="0" decel="100000"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 calcmode="lin" valueType="num">
                                      <p:cBhvr>
                                        <p:cTn id="44" dur="500" fill="hold"/>
                                        <p:tgtEl>
                                          <p:spTgt spid="9"/>
                                        </p:tgtEl>
                                        <p:attrNameLst>
                                          <p:attrName>style.rotation</p:attrName>
                                        </p:attrNameLst>
                                      </p:cBhvr>
                                      <p:tavLst>
                                        <p:tav tm="0">
                                          <p:val>
                                            <p:fltVal val="360"/>
                                          </p:val>
                                        </p:tav>
                                        <p:tav tm="100000">
                                          <p:val>
                                            <p:fltVal val="0"/>
                                          </p:val>
                                        </p:tav>
                                      </p:tavLst>
                                    </p:anim>
                                    <p:animEffect transition="in" filter="fade">
                                      <p:cBhvr>
                                        <p:cTn id="45" dur="500"/>
                                        <p:tgtEl>
                                          <p:spTgt spid="9"/>
                                        </p:tgtEl>
                                      </p:cBhvr>
                                    </p:animEffect>
                                  </p:childTnLst>
                                </p:cTn>
                              </p:par>
                            </p:childTnLst>
                          </p:cTn>
                        </p:par>
                        <p:par>
                          <p:cTn id="46" fill="hold">
                            <p:stCondLst>
                              <p:cond delay="5000"/>
                            </p:stCondLst>
                            <p:childTnLst>
                              <p:par>
                                <p:cTn id="47" presetID="6" presetClass="emph" presetSubtype="0" fill="hold" nodeType="afterEffect">
                                  <p:stCondLst>
                                    <p:cond delay="0"/>
                                  </p:stCondLst>
                                  <p:childTnLst>
                                    <p:animScale>
                                      <p:cBhvr>
                                        <p:cTn id="48" dur="2000" fill="hold"/>
                                        <p:tgtEl>
                                          <p:spTgt spid="9"/>
                                        </p:tgtEl>
                                      </p:cBhvr>
                                      <p:by x="75000" y="75000"/>
                                    </p:animScale>
                                  </p:childTnLst>
                                </p:cTn>
                              </p:par>
                              <p:par>
                                <p:cTn id="49" presetID="56" presetClass="path" presetSubtype="0" accel="50000" decel="50000" fill="hold" nodeType="withEffect">
                                  <p:stCondLst>
                                    <p:cond delay="250"/>
                                  </p:stCondLst>
                                  <p:childTnLst>
                                    <p:animMotion origin="layout" path="M 3.05556E-6 0 L -0.00625 -0.16028 " pathEditMode="relative" rAng="0" ptsTypes="AA">
                                      <p:cBhvr>
                                        <p:cTn id="50" dur="750" fill="hold"/>
                                        <p:tgtEl>
                                          <p:spTgt spid="9"/>
                                        </p:tgtEl>
                                        <p:attrNameLst>
                                          <p:attrName>ppt_x</p:attrName>
                                          <p:attrName>ppt_y</p:attrName>
                                        </p:attrNameLst>
                                      </p:cBhvr>
                                      <p:rCtr x="-313" y="-8028"/>
                                    </p:animMotion>
                                  </p:childTnLst>
                                </p:cTn>
                              </p:par>
                            </p:childTnLst>
                          </p:cTn>
                        </p:par>
                        <p:par>
                          <p:cTn id="51" fill="hold">
                            <p:stCondLst>
                              <p:cond delay="7000"/>
                            </p:stCondLst>
                            <p:childTnLst>
                              <p:par>
                                <p:cTn id="52" presetID="42" presetClass="entr" presetSubtype="0" fill="hold" grpId="0" nodeType="after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fade">
                                      <p:cBhvr>
                                        <p:cTn id="54" dur="500"/>
                                        <p:tgtEl>
                                          <p:spTgt spid="6"/>
                                        </p:tgtEl>
                                      </p:cBhvr>
                                    </p:animEffect>
                                    <p:anim calcmode="lin" valueType="num">
                                      <p:cBhvr>
                                        <p:cTn id="55" dur="500" fill="hold"/>
                                        <p:tgtEl>
                                          <p:spTgt spid="6"/>
                                        </p:tgtEl>
                                        <p:attrNameLst>
                                          <p:attrName>ppt_x</p:attrName>
                                        </p:attrNameLst>
                                      </p:cBhvr>
                                      <p:tavLst>
                                        <p:tav tm="0">
                                          <p:val>
                                            <p:strVal val="#ppt_x"/>
                                          </p:val>
                                        </p:tav>
                                        <p:tav tm="100000">
                                          <p:val>
                                            <p:strVal val="#ppt_x"/>
                                          </p:val>
                                        </p:tav>
                                      </p:tavLst>
                                    </p:anim>
                                    <p:anim calcmode="lin" valueType="num">
                                      <p:cBhvr>
                                        <p:cTn id="56" dur="500" fill="hold"/>
                                        <p:tgtEl>
                                          <p:spTgt spid="6"/>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250"/>
                                  </p:stCondLst>
                                  <p:childTnLst>
                                    <p:set>
                                      <p:cBhvr>
                                        <p:cTn id="58" dur="1" fill="hold">
                                          <p:stCondLst>
                                            <p:cond delay="0"/>
                                          </p:stCondLst>
                                        </p:cTn>
                                        <p:tgtEl>
                                          <p:spTgt spid="7"/>
                                        </p:tgtEl>
                                        <p:attrNameLst>
                                          <p:attrName>style.visibility</p:attrName>
                                        </p:attrNameLst>
                                      </p:cBhvr>
                                      <p:to>
                                        <p:strVal val="visible"/>
                                      </p:to>
                                    </p:set>
                                    <p:animEffect transition="in" filter="fade">
                                      <p:cBhvr>
                                        <p:cTn id="59" dur="500"/>
                                        <p:tgtEl>
                                          <p:spTgt spid="7"/>
                                        </p:tgtEl>
                                      </p:cBhvr>
                                    </p:animEffect>
                                    <p:anim calcmode="lin" valueType="num">
                                      <p:cBhvr>
                                        <p:cTn id="60" dur="500" fill="hold"/>
                                        <p:tgtEl>
                                          <p:spTgt spid="7"/>
                                        </p:tgtEl>
                                        <p:attrNameLst>
                                          <p:attrName>ppt_x</p:attrName>
                                        </p:attrNameLst>
                                      </p:cBhvr>
                                      <p:tavLst>
                                        <p:tav tm="0">
                                          <p:val>
                                            <p:strVal val="#ppt_x"/>
                                          </p:val>
                                        </p:tav>
                                        <p:tav tm="100000">
                                          <p:val>
                                            <p:strVal val="#ppt_x"/>
                                          </p:val>
                                        </p:tav>
                                      </p:tavLst>
                                    </p:anim>
                                    <p:anim calcmode="lin" valueType="num">
                                      <p:cBhvr>
                                        <p:cTn id="61" dur="500" fill="hold"/>
                                        <p:tgtEl>
                                          <p:spTgt spid="7"/>
                                        </p:tgtEl>
                                        <p:attrNameLst>
                                          <p:attrName>ppt_y</p:attrName>
                                        </p:attrNameLst>
                                      </p:cBhvr>
                                      <p:tavLst>
                                        <p:tav tm="0">
                                          <p:val>
                                            <p:strVal val="#ppt_y+.1"/>
                                          </p:val>
                                        </p:tav>
                                        <p:tav tm="100000">
                                          <p:val>
                                            <p:strVal val="#ppt_y"/>
                                          </p:val>
                                        </p:tav>
                                      </p:tavLst>
                                    </p:anim>
                                  </p:childTnLst>
                                </p:cTn>
                              </p:par>
                            </p:childTnLst>
                          </p:cTn>
                        </p:par>
                        <p:par>
                          <p:cTn id="62" fill="hold">
                            <p:stCondLst>
                              <p:cond delay="7750"/>
                            </p:stCondLst>
                            <p:childTnLst>
                              <p:par>
                                <p:cTn id="63" presetID="49" presetClass="entr" presetSubtype="0" decel="100000" fill="hold" nodeType="afterEffect">
                                  <p:stCondLst>
                                    <p:cond delay="0"/>
                                  </p:stCondLst>
                                  <p:childTnLst>
                                    <p:set>
                                      <p:cBhvr>
                                        <p:cTn id="64" dur="1" fill="hold">
                                          <p:stCondLst>
                                            <p:cond delay="0"/>
                                          </p:stCondLst>
                                        </p:cTn>
                                        <p:tgtEl>
                                          <p:spTgt spid="10"/>
                                        </p:tgtEl>
                                        <p:attrNameLst>
                                          <p:attrName>style.visibility</p:attrName>
                                        </p:attrNameLst>
                                      </p:cBhvr>
                                      <p:to>
                                        <p:strVal val="visible"/>
                                      </p:to>
                                    </p:set>
                                    <p:anim calcmode="lin" valueType="num">
                                      <p:cBhvr>
                                        <p:cTn id="65" dur="500" fill="hold"/>
                                        <p:tgtEl>
                                          <p:spTgt spid="10"/>
                                        </p:tgtEl>
                                        <p:attrNameLst>
                                          <p:attrName>ppt_w</p:attrName>
                                        </p:attrNameLst>
                                      </p:cBhvr>
                                      <p:tavLst>
                                        <p:tav tm="0">
                                          <p:val>
                                            <p:fltVal val="0"/>
                                          </p:val>
                                        </p:tav>
                                        <p:tav tm="100000">
                                          <p:val>
                                            <p:strVal val="#ppt_w"/>
                                          </p:val>
                                        </p:tav>
                                      </p:tavLst>
                                    </p:anim>
                                    <p:anim calcmode="lin" valueType="num">
                                      <p:cBhvr>
                                        <p:cTn id="66" dur="500" fill="hold"/>
                                        <p:tgtEl>
                                          <p:spTgt spid="10"/>
                                        </p:tgtEl>
                                        <p:attrNameLst>
                                          <p:attrName>ppt_h</p:attrName>
                                        </p:attrNameLst>
                                      </p:cBhvr>
                                      <p:tavLst>
                                        <p:tav tm="0">
                                          <p:val>
                                            <p:fltVal val="0"/>
                                          </p:val>
                                        </p:tav>
                                        <p:tav tm="100000">
                                          <p:val>
                                            <p:strVal val="#ppt_h"/>
                                          </p:val>
                                        </p:tav>
                                      </p:tavLst>
                                    </p:anim>
                                    <p:anim calcmode="lin" valueType="num">
                                      <p:cBhvr>
                                        <p:cTn id="67" dur="500" fill="hold"/>
                                        <p:tgtEl>
                                          <p:spTgt spid="10"/>
                                        </p:tgtEl>
                                        <p:attrNameLst>
                                          <p:attrName>style.rotation</p:attrName>
                                        </p:attrNameLst>
                                      </p:cBhvr>
                                      <p:tavLst>
                                        <p:tav tm="0">
                                          <p:val>
                                            <p:fltVal val="360"/>
                                          </p:val>
                                        </p:tav>
                                        <p:tav tm="100000">
                                          <p:val>
                                            <p:fltVal val="0"/>
                                          </p:val>
                                        </p:tav>
                                      </p:tavLst>
                                    </p:anim>
                                    <p:animEffect transition="in" filter="fade">
                                      <p:cBhvr>
                                        <p:cTn id="6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6" grpId="0" animBg="1"/>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2" name="Picture 2" descr="C:\Users\Thinkpad\Desktop\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5145088"/>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3" descr="C:\Users\Thinkpad\Desktop\222.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79975"/>
          <a:stretch/>
        </p:blipFill>
        <p:spPr bwMode="auto">
          <a:xfrm>
            <a:off x="0" y="4114800"/>
            <a:ext cx="9144000" cy="1030288"/>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4" descr="C:\Users\Thinkpad\Desktop\343.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389" t="85965" r="90729" b="3733"/>
          <a:stretch/>
        </p:blipFill>
        <p:spPr bwMode="auto">
          <a:xfrm>
            <a:off x="127000" y="4422973"/>
            <a:ext cx="720725" cy="530028"/>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5" descr="C:\Users\Thinkpad\Desktop\432.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2709" t="81950" r="84167" b="10020"/>
          <a:stretch/>
        </p:blipFill>
        <p:spPr bwMode="auto">
          <a:xfrm>
            <a:off x="247650" y="4216400"/>
            <a:ext cx="1200150" cy="413147"/>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6" descr="C:\Users\Thinkpad\Desktop\44.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75139" t="83678" r="16806" b="8161"/>
          <a:stretch/>
        </p:blipFill>
        <p:spPr bwMode="auto">
          <a:xfrm>
            <a:off x="6870700" y="4305300"/>
            <a:ext cx="736600" cy="419894"/>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7" descr="C:\Users\Thinkpad\Desktop\55.pn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87083" t="83678" r="6458" b="8161"/>
          <a:stretch/>
        </p:blipFill>
        <p:spPr bwMode="auto">
          <a:xfrm>
            <a:off x="7962900" y="4305300"/>
            <a:ext cx="590550" cy="419894"/>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8" descr="C:\Users\Thinkpad\Desktop\76.pn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15139" t="6912" r="15138" b="10020"/>
          <a:stretch/>
        </p:blipFill>
        <p:spPr bwMode="auto">
          <a:xfrm>
            <a:off x="1384300" y="355600"/>
            <a:ext cx="6375400" cy="4273947"/>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9" descr="C:\Users\Thinkpad\Desktop\123.pn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24723" t="86640" r="24861" b="3733"/>
          <a:stretch/>
        </p:blipFill>
        <p:spPr bwMode="auto">
          <a:xfrm>
            <a:off x="2260600" y="4457700"/>
            <a:ext cx="4610100" cy="49530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10" descr="C:\Users\Thinkpad\Desktop\321.png"/>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l="18333" t="69855" r="71806" b="13360"/>
          <a:stretch/>
        </p:blipFill>
        <p:spPr bwMode="auto">
          <a:xfrm>
            <a:off x="1676400" y="3594100"/>
            <a:ext cx="901700" cy="863600"/>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1" descr="C:\Users\Thinkpad\Desktop\543.png"/>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l="11806" t="86640" r="78333" b="6680"/>
          <a:stretch/>
        </p:blipFill>
        <p:spPr bwMode="auto">
          <a:xfrm>
            <a:off x="1079500" y="4457700"/>
            <a:ext cx="901700" cy="343694"/>
          </a:xfrm>
          <a:prstGeom prst="rect">
            <a:avLst/>
          </a:prstGeom>
          <a:noFill/>
          <a:extLst>
            <a:ext uri="{909E8E84-426E-40DD-AFC4-6F175D3DCCD1}">
              <a14:hiddenFill xmlns:a14="http://schemas.microsoft.com/office/drawing/2010/main">
                <a:solidFill>
                  <a:srgbClr val="FFFFFF"/>
                </a:solidFill>
              </a14:hiddenFill>
            </a:ext>
          </a:extLst>
        </p:spPr>
      </p:pic>
      <p:sp>
        <p:nvSpPr>
          <p:cNvPr id="42" name="Text Box 13"/>
          <p:cNvSpPr txBox="1">
            <a:spLocks noChangeArrowheads="1"/>
          </p:cNvSpPr>
          <p:nvPr/>
        </p:nvSpPr>
        <p:spPr bwMode="auto">
          <a:xfrm>
            <a:off x="1741798" y="1147339"/>
            <a:ext cx="5660405" cy="861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8" tIns="45724" rIns="91448" bIns="45724">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zh-CN" altLang="en-US" sz="5000" b="1" dirty="0" smtClean="0">
                <a:ln w="19050">
                  <a:noFill/>
                </a:ln>
                <a:solidFill>
                  <a:schemeClr val="bg1"/>
                </a:solidFill>
                <a:latin typeface="微软雅黑" pitchFamily="34" charset="-122"/>
                <a:ea typeface="微软雅黑" pitchFamily="34" charset="-122"/>
              </a:rPr>
              <a:t>感谢聆听 期待分享</a:t>
            </a:r>
            <a:endParaRPr lang="zh-CN" altLang="en-US" sz="5000" b="1" dirty="0">
              <a:ln w="19050">
                <a:noFill/>
              </a:ln>
              <a:solidFill>
                <a:schemeClr val="bg1"/>
              </a:solidFill>
              <a:latin typeface="微软雅黑" pitchFamily="34" charset="-122"/>
              <a:ea typeface="微软雅黑" pitchFamily="34" charset="-122"/>
            </a:endParaRPr>
          </a:p>
        </p:txBody>
      </p:sp>
      <p:sp>
        <p:nvSpPr>
          <p:cNvPr id="43" name="Text Box 13"/>
          <p:cNvSpPr txBox="1">
            <a:spLocks noChangeArrowheads="1"/>
          </p:cNvSpPr>
          <p:nvPr/>
        </p:nvSpPr>
        <p:spPr bwMode="auto">
          <a:xfrm>
            <a:off x="1741798" y="1936502"/>
            <a:ext cx="5603014" cy="469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8" tIns="45724" rIns="91448" bIns="45724">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zh-CN" altLang="en-US" sz="2400" dirty="0" smtClean="0">
                <a:ln w="19050">
                  <a:noFill/>
                </a:ln>
                <a:solidFill>
                  <a:schemeClr val="bg1"/>
                </a:solidFill>
                <a:latin typeface="微软雅黑" pitchFamily="34" charset="-122"/>
                <a:ea typeface="微软雅黑" pitchFamily="34" charset="-122"/>
              </a:rPr>
              <a:t>年终总结</a:t>
            </a:r>
            <a:r>
              <a:rPr lang="en-US" altLang="zh-CN" sz="2400" dirty="0" smtClean="0">
                <a:ln w="19050">
                  <a:noFill/>
                </a:ln>
                <a:solidFill>
                  <a:schemeClr val="bg1"/>
                </a:solidFill>
                <a:latin typeface="微软雅黑" pitchFamily="34" charset="-122"/>
                <a:ea typeface="微软雅黑" pitchFamily="34" charset="-122"/>
              </a:rPr>
              <a:t>·</a:t>
            </a:r>
            <a:r>
              <a:rPr lang="zh-CN" altLang="en-US" sz="2400" dirty="0" smtClean="0">
                <a:ln w="19050">
                  <a:noFill/>
                </a:ln>
                <a:solidFill>
                  <a:schemeClr val="bg1"/>
                </a:solidFill>
                <a:latin typeface="微软雅黑" pitchFamily="34" charset="-122"/>
                <a:ea typeface="微软雅黑" pitchFamily="34" charset="-122"/>
              </a:rPr>
              <a:t>工作汇报</a:t>
            </a:r>
            <a:r>
              <a:rPr lang="en-US" altLang="zh-CN" sz="2400" dirty="0" smtClean="0">
                <a:ln w="19050">
                  <a:noFill/>
                </a:ln>
                <a:solidFill>
                  <a:schemeClr val="bg1"/>
                </a:solidFill>
                <a:latin typeface="微软雅黑" pitchFamily="34" charset="-122"/>
                <a:ea typeface="微软雅黑" pitchFamily="34" charset="-122"/>
              </a:rPr>
              <a:t>·</a:t>
            </a:r>
            <a:r>
              <a:rPr lang="zh-CN" altLang="en-US" sz="2400" dirty="0" smtClean="0">
                <a:ln w="19050">
                  <a:noFill/>
                </a:ln>
                <a:solidFill>
                  <a:schemeClr val="bg1"/>
                </a:solidFill>
                <a:latin typeface="微软雅黑" pitchFamily="34" charset="-122"/>
                <a:ea typeface="微软雅黑" pitchFamily="34" charset="-122"/>
              </a:rPr>
              <a:t>工作计划</a:t>
            </a:r>
            <a:r>
              <a:rPr lang="en-US" altLang="zh-CN" sz="2400" dirty="0">
                <a:ln w="19050">
                  <a:noFill/>
                </a:ln>
                <a:solidFill>
                  <a:schemeClr val="bg1"/>
                </a:solidFill>
                <a:latin typeface="微软雅黑" pitchFamily="34" charset="-122"/>
                <a:ea typeface="微软雅黑" pitchFamily="34" charset="-122"/>
              </a:rPr>
              <a:t>·</a:t>
            </a:r>
            <a:r>
              <a:rPr lang="zh-CN" altLang="en-US" sz="2400" dirty="0" smtClean="0">
                <a:ln w="19050">
                  <a:noFill/>
                </a:ln>
                <a:solidFill>
                  <a:schemeClr val="bg1"/>
                </a:solidFill>
                <a:latin typeface="微软雅黑" pitchFamily="34" charset="-122"/>
                <a:ea typeface="微软雅黑" pitchFamily="34" charset="-122"/>
              </a:rPr>
              <a:t>市场分析</a:t>
            </a:r>
            <a:endParaRPr lang="zh-CN" altLang="en-US" sz="2400" dirty="0">
              <a:ln w="19050">
                <a:noFill/>
              </a:ln>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689771094"/>
      </p:ext>
    </p:extLst>
  </p:cSld>
  <p:clrMapOvr>
    <a:masterClrMapping/>
  </p:clrMapOvr>
  <mc:AlternateContent xmlns:mc="http://schemas.openxmlformats.org/markup-compatibility/2006" xmlns:p14="http://schemas.microsoft.com/office/powerpoint/2010/main">
    <mc:Choice Requires="p14">
      <p:transition spd="slow" p14:dur="3000">
        <p14:vortex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14:presetBounceEnd="42000">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14:bounceEnd="42000">
                                          <p:cBhvr additive="base">
                                            <p:cTn id="7" dur="500" fill="hold"/>
                                            <p:tgtEl>
                                              <p:spTgt spid="33"/>
                                            </p:tgtEl>
                                            <p:attrNameLst>
                                              <p:attrName>ppt_x</p:attrName>
                                            </p:attrNameLst>
                                          </p:cBhvr>
                                          <p:tavLst>
                                            <p:tav tm="0">
                                              <p:val>
                                                <p:strVal val="#ppt_x"/>
                                              </p:val>
                                            </p:tav>
                                            <p:tav tm="100000">
                                              <p:val>
                                                <p:strVal val="#ppt_x"/>
                                              </p:val>
                                            </p:tav>
                                          </p:tavLst>
                                        </p:anim>
                                        <p:anim calcmode="lin" valueType="num" p14:bounceEnd="42000">
                                          <p:cBhvr additive="base">
                                            <p:cTn id="8" dur="500" fill="hold"/>
                                            <p:tgtEl>
                                              <p:spTgt spid="3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p:cTn id="12" dur="750" fill="hold"/>
                                            <p:tgtEl>
                                              <p:spTgt spid="38"/>
                                            </p:tgtEl>
                                            <p:attrNameLst>
                                              <p:attrName>ppt_w</p:attrName>
                                            </p:attrNameLst>
                                          </p:cBhvr>
                                          <p:tavLst>
                                            <p:tav tm="0">
                                              <p:val>
                                                <p:fltVal val="0"/>
                                              </p:val>
                                            </p:tav>
                                            <p:tav tm="100000">
                                              <p:val>
                                                <p:strVal val="#ppt_w"/>
                                              </p:val>
                                            </p:tav>
                                          </p:tavLst>
                                        </p:anim>
                                        <p:anim calcmode="lin" valueType="num">
                                          <p:cBhvr>
                                            <p:cTn id="13" dur="750" fill="hold"/>
                                            <p:tgtEl>
                                              <p:spTgt spid="38"/>
                                            </p:tgtEl>
                                            <p:attrNameLst>
                                              <p:attrName>ppt_h</p:attrName>
                                            </p:attrNameLst>
                                          </p:cBhvr>
                                          <p:tavLst>
                                            <p:tav tm="0">
                                              <p:val>
                                                <p:fltVal val="0"/>
                                              </p:val>
                                            </p:tav>
                                            <p:tav tm="100000">
                                              <p:val>
                                                <p:strVal val="#ppt_h"/>
                                              </p:val>
                                            </p:tav>
                                          </p:tavLst>
                                        </p:anim>
                                        <p:animEffect transition="in" filter="fade">
                                          <p:cBhvr>
                                            <p:cTn id="14" dur="750"/>
                                            <p:tgtEl>
                                              <p:spTgt spid="38"/>
                                            </p:tgtEl>
                                          </p:cBhvr>
                                        </p:animEffect>
                                      </p:childTnLst>
                                    </p:cTn>
                                  </p:par>
                                  <p:par>
                                    <p:cTn id="15" presetID="26" presetClass="emph" presetSubtype="0" fill="hold" nodeType="withEffect">
                                      <p:stCondLst>
                                        <p:cond delay="500"/>
                                      </p:stCondLst>
                                      <p:childTnLst>
                                        <p:animEffect transition="out" filter="fade">
                                          <p:cBhvr>
                                            <p:cTn id="16" dur="500" tmFilter="0, 0; .2, .5; .8, .5; 1, 0"/>
                                            <p:tgtEl>
                                              <p:spTgt spid="38"/>
                                            </p:tgtEl>
                                          </p:cBhvr>
                                        </p:animEffect>
                                        <p:animScale>
                                          <p:cBhvr>
                                            <p:cTn id="17" dur="250" autoRev="1" fill="hold"/>
                                            <p:tgtEl>
                                              <p:spTgt spid="38"/>
                                            </p:tgtEl>
                                          </p:cBhvr>
                                          <p:by x="105000" y="105000"/>
                                        </p:animScale>
                                      </p:childTnLst>
                                    </p:cTn>
                                  </p:par>
                                </p:childTnLst>
                              </p:cTn>
                            </p:par>
                            <p:par>
                              <p:cTn id="18" fill="hold">
                                <p:stCondLst>
                                  <p:cond delay="1500"/>
                                </p:stCondLst>
                                <p:childTnLst>
                                  <p:par>
                                    <p:cTn id="19" presetID="23" presetClass="entr" presetSubtype="528" fill="hold" nodeType="afterEffect">
                                      <p:stCondLst>
                                        <p:cond delay="0"/>
                                      </p:stCondLst>
                                      <p:childTnLst>
                                        <p:set>
                                          <p:cBhvr>
                                            <p:cTn id="20" dur="1" fill="hold">
                                              <p:stCondLst>
                                                <p:cond delay="0"/>
                                              </p:stCondLst>
                                            </p:cTn>
                                            <p:tgtEl>
                                              <p:spTgt spid="34"/>
                                            </p:tgtEl>
                                            <p:attrNameLst>
                                              <p:attrName>style.visibility</p:attrName>
                                            </p:attrNameLst>
                                          </p:cBhvr>
                                          <p:to>
                                            <p:strVal val="visible"/>
                                          </p:to>
                                        </p:set>
                                        <p:anim calcmode="lin" valueType="num">
                                          <p:cBhvr>
                                            <p:cTn id="21" dur="500" fill="hold"/>
                                            <p:tgtEl>
                                              <p:spTgt spid="34"/>
                                            </p:tgtEl>
                                            <p:attrNameLst>
                                              <p:attrName>ppt_w</p:attrName>
                                            </p:attrNameLst>
                                          </p:cBhvr>
                                          <p:tavLst>
                                            <p:tav tm="0">
                                              <p:val>
                                                <p:fltVal val="0"/>
                                              </p:val>
                                            </p:tav>
                                            <p:tav tm="100000">
                                              <p:val>
                                                <p:strVal val="#ppt_w"/>
                                              </p:val>
                                            </p:tav>
                                          </p:tavLst>
                                        </p:anim>
                                        <p:anim calcmode="lin" valueType="num">
                                          <p:cBhvr>
                                            <p:cTn id="22" dur="500" fill="hold"/>
                                            <p:tgtEl>
                                              <p:spTgt spid="34"/>
                                            </p:tgtEl>
                                            <p:attrNameLst>
                                              <p:attrName>ppt_h</p:attrName>
                                            </p:attrNameLst>
                                          </p:cBhvr>
                                          <p:tavLst>
                                            <p:tav tm="0">
                                              <p:val>
                                                <p:fltVal val="0"/>
                                              </p:val>
                                            </p:tav>
                                            <p:tav tm="100000">
                                              <p:val>
                                                <p:strVal val="#ppt_h"/>
                                              </p:val>
                                            </p:tav>
                                          </p:tavLst>
                                        </p:anim>
                                        <p:anim calcmode="lin" valueType="num">
                                          <p:cBhvr>
                                            <p:cTn id="23" dur="500" fill="hold"/>
                                            <p:tgtEl>
                                              <p:spTgt spid="34"/>
                                            </p:tgtEl>
                                            <p:attrNameLst>
                                              <p:attrName>ppt_x</p:attrName>
                                            </p:attrNameLst>
                                          </p:cBhvr>
                                          <p:tavLst>
                                            <p:tav tm="0">
                                              <p:val>
                                                <p:fltVal val="0.5"/>
                                              </p:val>
                                            </p:tav>
                                            <p:tav tm="100000">
                                              <p:val>
                                                <p:strVal val="#ppt_x"/>
                                              </p:val>
                                            </p:tav>
                                          </p:tavLst>
                                        </p:anim>
                                        <p:anim calcmode="lin" valueType="num">
                                          <p:cBhvr>
                                            <p:cTn id="24" dur="500" fill="hold"/>
                                            <p:tgtEl>
                                              <p:spTgt spid="34"/>
                                            </p:tgtEl>
                                            <p:attrNameLst>
                                              <p:attrName>ppt_y</p:attrName>
                                            </p:attrNameLst>
                                          </p:cBhvr>
                                          <p:tavLst>
                                            <p:tav tm="0">
                                              <p:val>
                                                <p:fltVal val="0.5"/>
                                              </p:val>
                                            </p:tav>
                                            <p:tav tm="100000">
                                              <p:val>
                                                <p:strVal val="#ppt_y"/>
                                              </p:val>
                                            </p:tav>
                                          </p:tavLst>
                                        </p:anim>
                                      </p:childTnLst>
                                    </p:cTn>
                                  </p:par>
                                  <p:par>
                                    <p:cTn id="25" presetID="23" presetClass="entr" presetSubtype="528" fill="hold" nodeType="withEffect">
                                      <p:stCondLst>
                                        <p:cond delay="100"/>
                                      </p:stCondLst>
                                      <p:childTnLst>
                                        <p:set>
                                          <p:cBhvr>
                                            <p:cTn id="26" dur="1" fill="hold">
                                              <p:stCondLst>
                                                <p:cond delay="0"/>
                                              </p:stCondLst>
                                            </p:cTn>
                                            <p:tgtEl>
                                              <p:spTgt spid="35"/>
                                            </p:tgtEl>
                                            <p:attrNameLst>
                                              <p:attrName>style.visibility</p:attrName>
                                            </p:attrNameLst>
                                          </p:cBhvr>
                                          <p:to>
                                            <p:strVal val="visible"/>
                                          </p:to>
                                        </p:set>
                                        <p:anim calcmode="lin" valueType="num">
                                          <p:cBhvr>
                                            <p:cTn id="27" dur="500" fill="hold"/>
                                            <p:tgtEl>
                                              <p:spTgt spid="35"/>
                                            </p:tgtEl>
                                            <p:attrNameLst>
                                              <p:attrName>ppt_w</p:attrName>
                                            </p:attrNameLst>
                                          </p:cBhvr>
                                          <p:tavLst>
                                            <p:tav tm="0">
                                              <p:val>
                                                <p:fltVal val="0"/>
                                              </p:val>
                                            </p:tav>
                                            <p:tav tm="100000">
                                              <p:val>
                                                <p:strVal val="#ppt_w"/>
                                              </p:val>
                                            </p:tav>
                                          </p:tavLst>
                                        </p:anim>
                                        <p:anim calcmode="lin" valueType="num">
                                          <p:cBhvr>
                                            <p:cTn id="28" dur="500" fill="hold"/>
                                            <p:tgtEl>
                                              <p:spTgt spid="35"/>
                                            </p:tgtEl>
                                            <p:attrNameLst>
                                              <p:attrName>ppt_h</p:attrName>
                                            </p:attrNameLst>
                                          </p:cBhvr>
                                          <p:tavLst>
                                            <p:tav tm="0">
                                              <p:val>
                                                <p:fltVal val="0"/>
                                              </p:val>
                                            </p:tav>
                                            <p:tav tm="100000">
                                              <p:val>
                                                <p:strVal val="#ppt_h"/>
                                              </p:val>
                                            </p:tav>
                                          </p:tavLst>
                                        </p:anim>
                                        <p:anim calcmode="lin" valueType="num">
                                          <p:cBhvr>
                                            <p:cTn id="29" dur="500" fill="hold"/>
                                            <p:tgtEl>
                                              <p:spTgt spid="35"/>
                                            </p:tgtEl>
                                            <p:attrNameLst>
                                              <p:attrName>ppt_x</p:attrName>
                                            </p:attrNameLst>
                                          </p:cBhvr>
                                          <p:tavLst>
                                            <p:tav tm="0">
                                              <p:val>
                                                <p:fltVal val="0.5"/>
                                              </p:val>
                                            </p:tav>
                                            <p:tav tm="100000">
                                              <p:val>
                                                <p:strVal val="#ppt_x"/>
                                              </p:val>
                                            </p:tav>
                                          </p:tavLst>
                                        </p:anim>
                                        <p:anim calcmode="lin" valueType="num">
                                          <p:cBhvr>
                                            <p:cTn id="30" dur="500" fill="hold"/>
                                            <p:tgtEl>
                                              <p:spTgt spid="35"/>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200"/>
                                      </p:stCondLst>
                                      <p:childTnLst>
                                        <p:set>
                                          <p:cBhvr>
                                            <p:cTn id="32" dur="1" fill="hold">
                                              <p:stCondLst>
                                                <p:cond delay="0"/>
                                              </p:stCondLst>
                                            </p:cTn>
                                            <p:tgtEl>
                                              <p:spTgt spid="41"/>
                                            </p:tgtEl>
                                            <p:attrNameLst>
                                              <p:attrName>style.visibility</p:attrName>
                                            </p:attrNameLst>
                                          </p:cBhvr>
                                          <p:to>
                                            <p:strVal val="visible"/>
                                          </p:to>
                                        </p:set>
                                        <p:anim calcmode="lin" valueType="num">
                                          <p:cBhvr>
                                            <p:cTn id="33" dur="500" fill="hold"/>
                                            <p:tgtEl>
                                              <p:spTgt spid="41"/>
                                            </p:tgtEl>
                                            <p:attrNameLst>
                                              <p:attrName>ppt_w</p:attrName>
                                            </p:attrNameLst>
                                          </p:cBhvr>
                                          <p:tavLst>
                                            <p:tav tm="0">
                                              <p:val>
                                                <p:fltVal val="0"/>
                                              </p:val>
                                            </p:tav>
                                            <p:tav tm="100000">
                                              <p:val>
                                                <p:strVal val="#ppt_w"/>
                                              </p:val>
                                            </p:tav>
                                          </p:tavLst>
                                        </p:anim>
                                        <p:anim calcmode="lin" valueType="num">
                                          <p:cBhvr>
                                            <p:cTn id="34" dur="500" fill="hold"/>
                                            <p:tgtEl>
                                              <p:spTgt spid="41"/>
                                            </p:tgtEl>
                                            <p:attrNameLst>
                                              <p:attrName>ppt_h</p:attrName>
                                            </p:attrNameLst>
                                          </p:cBhvr>
                                          <p:tavLst>
                                            <p:tav tm="0">
                                              <p:val>
                                                <p:fltVal val="0"/>
                                              </p:val>
                                            </p:tav>
                                            <p:tav tm="100000">
                                              <p:val>
                                                <p:strVal val="#ppt_h"/>
                                              </p:val>
                                            </p:tav>
                                          </p:tavLst>
                                        </p:anim>
                                        <p:anim calcmode="lin" valueType="num">
                                          <p:cBhvr>
                                            <p:cTn id="35" dur="500" fill="hold"/>
                                            <p:tgtEl>
                                              <p:spTgt spid="41"/>
                                            </p:tgtEl>
                                            <p:attrNameLst>
                                              <p:attrName>ppt_x</p:attrName>
                                            </p:attrNameLst>
                                          </p:cBhvr>
                                          <p:tavLst>
                                            <p:tav tm="0">
                                              <p:val>
                                                <p:fltVal val="0.5"/>
                                              </p:val>
                                            </p:tav>
                                            <p:tav tm="100000">
                                              <p:val>
                                                <p:strVal val="#ppt_x"/>
                                              </p:val>
                                            </p:tav>
                                          </p:tavLst>
                                        </p:anim>
                                        <p:anim calcmode="lin" valueType="num">
                                          <p:cBhvr>
                                            <p:cTn id="36" dur="500" fill="hold"/>
                                            <p:tgtEl>
                                              <p:spTgt spid="41"/>
                                            </p:tgtEl>
                                            <p:attrNameLst>
                                              <p:attrName>ppt_y</p:attrName>
                                            </p:attrNameLst>
                                          </p:cBhvr>
                                          <p:tavLst>
                                            <p:tav tm="0">
                                              <p:val>
                                                <p:fltVal val="0.5"/>
                                              </p:val>
                                            </p:tav>
                                            <p:tav tm="100000">
                                              <p:val>
                                                <p:strVal val="#ppt_y"/>
                                              </p:val>
                                            </p:tav>
                                          </p:tavLst>
                                        </p:anim>
                                      </p:childTnLst>
                                    </p:cTn>
                                  </p:par>
                                  <p:par>
                                    <p:cTn id="37" presetID="23" presetClass="entr" presetSubtype="528" fill="hold" nodeType="withEffect">
                                      <p:stCondLst>
                                        <p:cond delay="300"/>
                                      </p:stCondLst>
                                      <p:childTnLst>
                                        <p:set>
                                          <p:cBhvr>
                                            <p:cTn id="38" dur="1" fill="hold">
                                              <p:stCondLst>
                                                <p:cond delay="0"/>
                                              </p:stCondLst>
                                            </p:cTn>
                                            <p:tgtEl>
                                              <p:spTgt spid="40"/>
                                            </p:tgtEl>
                                            <p:attrNameLst>
                                              <p:attrName>style.visibility</p:attrName>
                                            </p:attrNameLst>
                                          </p:cBhvr>
                                          <p:to>
                                            <p:strVal val="visible"/>
                                          </p:to>
                                        </p:set>
                                        <p:anim calcmode="lin" valueType="num">
                                          <p:cBhvr>
                                            <p:cTn id="39" dur="500" fill="hold"/>
                                            <p:tgtEl>
                                              <p:spTgt spid="40"/>
                                            </p:tgtEl>
                                            <p:attrNameLst>
                                              <p:attrName>ppt_w</p:attrName>
                                            </p:attrNameLst>
                                          </p:cBhvr>
                                          <p:tavLst>
                                            <p:tav tm="0">
                                              <p:val>
                                                <p:fltVal val="0"/>
                                              </p:val>
                                            </p:tav>
                                            <p:tav tm="100000">
                                              <p:val>
                                                <p:strVal val="#ppt_w"/>
                                              </p:val>
                                            </p:tav>
                                          </p:tavLst>
                                        </p:anim>
                                        <p:anim calcmode="lin" valueType="num">
                                          <p:cBhvr>
                                            <p:cTn id="40" dur="500" fill="hold"/>
                                            <p:tgtEl>
                                              <p:spTgt spid="40"/>
                                            </p:tgtEl>
                                            <p:attrNameLst>
                                              <p:attrName>ppt_h</p:attrName>
                                            </p:attrNameLst>
                                          </p:cBhvr>
                                          <p:tavLst>
                                            <p:tav tm="0">
                                              <p:val>
                                                <p:fltVal val="0"/>
                                              </p:val>
                                            </p:tav>
                                            <p:tav tm="100000">
                                              <p:val>
                                                <p:strVal val="#ppt_h"/>
                                              </p:val>
                                            </p:tav>
                                          </p:tavLst>
                                        </p:anim>
                                        <p:anim calcmode="lin" valueType="num">
                                          <p:cBhvr>
                                            <p:cTn id="41" dur="500" fill="hold"/>
                                            <p:tgtEl>
                                              <p:spTgt spid="40"/>
                                            </p:tgtEl>
                                            <p:attrNameLst>
                                              <p:attrName>ppt_x</p:attrName>
                                            </p:attrNameLst>
                                          </p:cBhvr>
                                          <p:tavLst>
                                            <p:tav tm="0">
                                              <p:val>
                                                <p:fltVal val="0.5"/>
                                              </p:val>
                                            </p:tav>
                                            <p:tav tm="100000">
                                              <p:val>
                                                <p:strVal val="#ppt_x"/>
                                              </p:val>
                                            </p:tav>
                                          </p:tavLst>
                                        </p:anim>
                                        <p:anim calcmode="lin" valueType="num">
                                          <p:cBhvr>
                                            <p:cTn id="42" dur="500" fill="hold"/>
                                            <p:tgtEl>
                                              <p:spTgt spid="40"/>
                                            </p:tgtEl>
                                            <p:attrNameLst>
                                              <p:attrName>ppt_y</p:attrName>
                                            </p:attrNameLst>
                                          </p:cBhvr>
                                          <p:tavLst>
                                            <p:tav tm="0">
                                              <p:val>
                                                <p:fltVal val="0.5"/>
                                              </p:val>
                                            </p:tav>
                                            <p:tav tm="100000">
                                              <p:val>
                                                <p:strVal val="#ppt_y"/>
                                              </p:val>
                                            </p:tav>
                                          </p:tavLst>
                                        </p:anim>
                                      </p:childTnLst>
                                    </p:cTn>
                                  </p:par>
                                  <p:par>
                                    <p:cTn id="43" presetID="23" presetClass="entr" presetSubtype="528" fill="hold" nodeType="withEffect">
                                      <p:stCondLst>
                                        <p:cond delay="400"/>
                                      </p:stCondLst>
                                      <p:childTnLst>
                                        <p:set>
                                          <p:cBhvr>
                                            <p:cTn id="44" dur="1" fill="hold">
                                              <p:stCondLst>
                                                <p:cond delay="0"/>
                                              </p:stCondLst>
                                            </p:cTn>
                                            <p:tgtEl>
                                              <p:spTgt spid="39"/>
                                            </p:tgtEl>
                                            <p:attrNameLst>
                                              <p:attrName>style.visibility</p:attrName>
                                            </p:attrNameLst>
                                          </p:cBhvr>
                                          <p:to>
                                            <p:strVal val="visible"/>
                                          </p:to>
                                        </p:set>
                                        <p:anim calcmode="lin" valueType="num">
                                          <p:cBhvr>
                                            <p:cTn id="45" dur="500" fill="hold"/>
                                            <p:tgtEl>
                                              <p:spTgt spid="39"/>
                                            </p:tgtEl>
                                            <p:attrNameLst>
                                              <p:attrName>ppt_w</p:attrName>
                                            </p:attrNameLst>
                                          </p:cBhvr>
                                          <p:tavLst>
                                            <p:tav tm="0">
                                              <p:val>
                                                <p:fltVal val="0"/>
                                              </p:val>
                                            </p:tav>
                                            <p:tav tm="100000">
                                              <p:val>
                                                <p:strVal val="#ppt_w"/>
                                              </p:val>
                                            </p:tav>
                                          </p:tavLst>
                                        </p:anim>
                                        <p:anim calcmode="lin" valueType="num">
                                          <p:cBhvr>
                                            <p:cTn id="46" dur="500" fill="hold"/>
                                            <p:tgtEl>
                                              <p:spTgt spid="39"/>
                                            </p:tgtEl>
                                            <p:attrNameLst>
                                              <p:attrName>ppt_h</p:attrName>
                                            </p:attrNameLst>
                                          </p:cBhvr>
                                          <p:tavLst>
                                            <p:tav tm="0">
                                              <p:val>
                                                <p:fltVal val="0"/>
                                              </p:val>
                                            </p:tav>
                                            <p:tav tm="100000">
                                              <p:val>
                                                <p:strVal val="#ppt_h"/>
                                              </p:val>
                                            </p:tav>
                                          </p:tavLst>
                                        </p:anim>
                                        <p:anim calcmode="lin" valueType="num">
                                          <p:cBhvr>
                                            <p:cTn id="47" dur="500" fill="hold"/>
                                            <p:tgtEl>
                                              <p:spTgt spid="39"/>
                                            </p:tgtEl>
                                            <p:attrNameLst>
                                              <p:attrName>ppt_x</p:attrName>
                                            </p:attrNameLst>
                                          </p:cBhvr>
                                          <p:tavLst>
                                            <p:tav tm="0">
                                              <p:val>
                                                <p:fltVal val="0.5"/>
                                              </p:val>
                                            </p:tav>
                                            <p:tav tm="100000">
                                              <p:val>
                                                <p:strVal val="#ppt_x"/>
                                              </p:val>
                                            </p:tav>
                                          </p:tavLst>
                                        </p:anim>
                                        <p:anim calcmode="lin" valueType="num">
                                          <p:cBhvr>
                                            <p:cTn id="48" dur="500" fill="hold"/>
                                            <p:tgtEl>
                                              <p:spTgt spid="39"/>
                                            </p:tgtEl>
                                            <p:attrNameLst>
                                              <p:attrName>ppt_y</p:attrName>
                                            </p:attrNameLst>
                                          </p:cBhvr>
                                          <p:tavLst>
                                            <p:tav tm="0">
                                              <p:val>
                                                <p:fltVal val="0.5"/>
                                              </p:val>
                                            </p:tav>
                                            <p:tav tm="100000">
                                              <p:val>
                                                <p:strVal val="#ppt_y"/>
                                              </p:val>
                                            </p:tav>
                                          </p:tavLst>
                                        </p:anim>
                                      </p:childTnLst>
                                    </p:cTn>
                                  </p:par>
                                  <p:par>
                                    <p:cTn id="49" presetID="23" presetClass="entr" presetSubtype="528" fill="hold" nodeType="withEffect">
                                      <p:stCondLst>
                                        <p:cond delay="500"/>
                                      </p:stCondLst>
                                      <p:childTnLst>
                                        <p:set>
                                          <p:cBhvr>
                                            <p:cTn id="50" dur="1" fill="hold">
                                              <p:stCondLst>
                                                <p:cond delay="0"/>
                                              </p:stCondLst>
                                            </p:cTn>
                                            <p:tgtEl>
                                              <p:spTgt spid="36"/>
                                            </p:tgtEl>
                                            <p:attrNameLst>
                                              <p:attrName>style.visibility</p:attrName>
                                            </p:attrNameLst>
                                          </p:cBhvr>
                                          <p:to>
                                            <p:strVal val="visible"/>
                                          </p:to>
                                        </p:set>
                                        <p:anim calcmode="lin" valueType="num">
                                          <p:cBhvr>
                                            <p:cTn id="51" dur="500" fill="hold"/>
                                            <p:tgtEl>
                                              <p:spTgt spid="36"/>
                                            </p:tgtEl>
                                            <p:attrNameLst>
                                              <p:attrName>ppt_w</p:attrName>
                                            </p:attrNameLst>
                                          </p:cBhvr>
                                          <p:tavLst>
                                            <p:tav tm="0">
                                              <p:val>
                                                <p:fltVal val="0"/>
                                              </p:val>
                                            </p:tav>
                                            <p:tav tm="100000">
                                              <p:val>
                                                <p:strVal val="#ppt_w"/>
                                              </p:val>
                                            </p:tav>
                                          </p:tavLst>
                                        </p:anim>
                                        <p:anim calcmode="lin" valueType="num">
                                          <p:cBhvr>
                                            <p:cTn id="52" dur="500" fill="hold"/>
                                            <p:tgtEl>
                                              <p:spTgt spid="36"/>
                                            </p:tgtEl>
                                            <p:attrNameLst>
                                              <p:attrName>ppt_h</p:attrName>
                                            </p:attrNameLst>
                                          </p:cBhvr>
                                          <p:tavLst>
                                            <p:tav tm="0">
                                              <p:val>
                                                <p:fltVal val="0"/>
                                              </p:val>
                                            </p:tav>
                                            <p:tav tm="100000">
                                              <p:val>
                                                <p:strVal val="#ppt_h"/>
                                              </p:val>
                                            </p:tav>
                                          </p:tavLst>
                                        </p:anim>
                                        <p:anim calcmode="lin" valueType="num">
                                          <p:cBhvr>
                                            <p:cTn id="53" dur="500" fill="hold"/>
                                            <p:tgtEl>
                                              <p:spTgt spid="36"/>
                                            </p:tgtEl>
                                            <p:attrNameLst>
                                              <p:attrName>ppt_x</p:attrName>
                                            </p:attrNameLst>
                                          </p:cBhvr>
                                          <p:tavLst>
                                            <p:tav tm="0">
                                              <p:val>
                                                <p:fltVal val="0.5"/>
                                              </p:val>
                                            </p:tav>
                                            <p:tav tm="100000">
                                              <p:val>
                                                <p:strVal val="#ppt_x"/>
                                              </p:val>
                                            </p:tav>
                                          </p:tavLst>
                                        </p:anim>
                                        <p:anim calcmode="lin" valueType="num">
                                          <p:cBhvr>
                                            <p:cTn id="54" dur="500" fill="hold"/>
                                            <p:tgtEl>
                                              <p:spTgt spid="36"/>
                                            </p:tgtEl>
                                            <p:attrNameLst>
                                              <p:attrName>ppt_y</p:attrName>
                                            </p:attrNameLst>
                                          </p:cBhvr>
                                          <p:tavLst>
                                            <p:tav tm="0">
                                              <p:val>
                                                <p:fltVal val="0.5"/>
                                              </p:val>
                                            </p:tav>
                                            <p:tav tm="100000">
                                              <p:val>
                                                <p:strVal val="#ppt_y"/>
                                              </p:val>
                                            </p:tav>
                                          </p:tavLst>
                                        </p:anim>
                                      </p:childTnLst>
                                    </p:cTn>
                                  </p:par>
                                  <p:par>
                                    <p:cTn id="55" presetID="23" presetClass="entr" presetSubtype="528" fill="hold" nodeType="withEffect">
                                      <p:stCondLst>
                                        <p:cond delay="600"/>
                                      </p:stCondLst>
                                      <p:childTnLst>
                                        <p:set>
                                          <p:cBhvr>
                                            <p:cTn id="56" dur="1" fill="hold">
                                              <p:stCondLst>
                                                <p:cond delay="0"/>
                                              </p:stCondLst>
                                            </p:cTn>
                                            <p:tgtEl>
                                              <p:spTgt spid="37"/>
                                            </p:tgtEl>
                                            <p:attrNameLst>
                                              <p:attrName>style.visibility</p:attrName>
                                            </p:attrNameLst>
                                          </p:cBhvr>
                                          <p:to>
                                            <p:strVal val="visible"/>
                                          </p:to>
                                        </p:set>
                                        <p:anim calcmode="lin" valueType="num">
                                          <p:cBhvr>
                                            <p:cTn id="57" dur="500" fill="hold"/>
                                            <p:tgtEl>
                                              <p:spTgt spid="37"/>
                                            </p:tgtEl>
                                            <p:attrNameLst>
                                              <p:attrName>ppt_w</p:attrName>
                                            </p:attrNameLst>
                                          </p:cBhvr>
                                          <p:tavLst>
                                            <p:tav tm="0">
                                              <p:val>
                                                <p:fltVal val="0"/>
                                              </p:val>
                                            </p:tav>
                                            <p:tav tm="100000">
                                              <p:val>
                                                <p:strVal val="#ppt_w"/>
                                              </p:val>
                                            </p:tav>
                                          </p:tavLst>
                                        </p:anim>
                                        <p:anim calcmode="lin" valueType="num">
                                          <p:cBhvr>
                                            <p:cTn id="58" dur="500" fill="hold"/>
                                            <p:tgtEl>
                                              <p:spTgt spid="37"/>
                                            </p:tgtEl>
                                            <p:attrNameLst>
                                              <p:attrName>ppt_h</p:attrName>
                                            </p:attrNameLst>
                                          </p:cBhvr>
                                          <p:tavLst>
                                            <p:tav tm="0">
                                              <p:val>
                                                <p:fltVal val="0"/>
                                              </p:val>
                                            </p:tav>
                                            <p:tav tm="100000">
                                              <p:val>
                                                <p:strVal val="#ppt_h"/>
                                              </p:val>
                                            </p:tav>
                                          </p:tavLst>
                                        </p:anim>
                                        <p:anim calcmode="lin" valueType="num">
                                          <p:cBhvr>
                                            <p:cTn id="59" dur="500" fill="hold"/>
                                            <p:tgtEl>
                                              <p:spTgt spid="37"/>
                                            </p:tgtEl>
                                            <p:attrNameLst>
                                              <p:attrName>ppt_x</p:attrName>
                                            </p:attrNameLst>
                                          </p:cBhvr>
                                          <p:tavLst>
                                            <p:tav tm="0">
                                              <p:val>
                                                <p:fltVal val="0.5"/>
                                              </p:val>
                                            </p:tav>
                                            <p:tav tm="100000">
                                              <p:val>
                                                <p:strVal val="#ppt_x"/>
                                              </p:val>
                                            </p:tav>
                                          </p:tavLst>
                                        </p:anim>
                                        <p:anim calcmode="lin" valueType="num">
                                          <p:cBhvr>
                                            <p:cTn id="60" dur="500" fill="hold"/>
                                            <p:tgtEl>
                                              <p:spTgt spid="37"/>
                                            </p:tgtEl>
                                            <p:attrNameLst>
                                              <p:attrName>ppt_y</p:attrName>
                                            </p:attrNameLst>
                                          </p:cBhvr>
                                          <p:tavLst>
                                            <p:tav tm="0">
                                              <p:val>
                                                <p:fltVal val="0.5"/>
                                              </p:val>
                                            </p:tav>
                                            <p:tav tm="100000">
                                              <p:val>
                                                <p:strVal val="#ppt_y"/>
                                              </p:val>
                                            </p:tav>
                                          </p:tavLst>
                                        </p:anim>
                                      </p:childTnLst>
                                    </p:cTn>
                                  </p:par>
                                </p:childTnLst>
                              </p:cTn>
                            </p:par>
                            <p:par>
                              <p:cTn id="61" fill="hold">
                                <p:stCondLst>
                                  <p:cond delay="2600"/>
                                </p:stCondLst>
                                <p:childTnLst>
                                  <p:par>
                                    <p:cTn id="62" presetID="2" presetClass="entr" presetSubtype="1" fill="hold" grpId="0" nodeType="afterEffect" p14:presetBounceEnd="38000">
                                      <p:stCondLst>
                                        <p:cond delay="0"/>
                                      </p:stCondLst>
                                      <p:childTnLst>
                                        <p:set>
                                          <p:cBhvr>
                                            <p:cTn id="63" dur="1" fill="hold">
                                              <p:stCondLst>
                                                <p:cond delay="0"/>
                                              </p:stCondLst>
                                            </p:cTn>
                                            <p:tgtEl>
                                              <p:spTgt spid="42"/>
                                            </p:tgtEl>
                                            <p:attrNameLst>
                                              <p:attrName>style.visibility</p:attrName>
                                            </p:attrNameLst>
                                          </p:cBhvr>
                                          <p:to>
                                            <p:strVal val="visible"/>
                                          </p:to>
                                        </p:set>
                                        <p:anim calcmode="lin" valueType="num" p14:bounceEnd="38000">
                                          <p:cBhvr additive="base">
                                            <p:cTn id="64" dur="500" fill="hold"/>
                                            <p:tgtEl>
                                              <p:spTgt spid="42"/>
                                            </p:tgtEl>
                                            <p:attrNameLst>
                                              <p:attrName>ppt_x</p:attrName>
                                            </p:attrNameLst>
                                          </p:cBhvr>
                                          <p:tavLst>
                                            <p:tav tm="0">
                                              <p:val>
                                                <p:strVal val="#ppt_x"/>
                                              </p:val>
                                            </p:tav>
                                            <p:tav tm="100000">
                                              <p:val>
                                                <p:strVal val="#ppt_x"/>
                                              </p:val>
                                            </p:tav>
                                          </p:tavLst>
                                        </p:anim>
                                        <p:anim calcmode="lin" valueType="num" p14:bounceEnd="38000">
                                          <p:cBhvr additive="base">
                                            <p:cTn id="65" dur="500" fill="hold"/>
                                            <p:tgtEl>
                                              <p:spTgt spid="42"/>
                                            </p:tgtEl>
                                            <p:attrNameLst>
                                              <p:attrName>ppt_y</p:attrName>
                                            </p:attrNameLst>
                                          </p:cBhvr>
                                          <p:tavLst>
                                            <p:tav tm="0">
                                              <p:val>
                                                <p:strVal val="0-#ppt_h/2"/>
                                              </p:val>
                                            </p:tav>
                                            <p:tav tm="100000">
                                              <p:val>
                                                <p:strVal val="#ppt_y"/>
                                              </p:val>
                                            </p:tav>
                                          </p:tavLst>
                                        </p:anim>
                                      </p:childTnLst>
                                    </p:cTn>
                                  </p:par>
                                </p:childTnLst>
                              </p:cTn>
                            </p:par>
                            <p:par>
                              <p:cTn id="66" fill="hold">
                                <p:stCondLst>
                                  <p:cond delay="3100"/>
                                </p:stCondLst>
                                <p:childTnLst>
                                  <p:par>
                                    <p:cTn id="67" presetID="10" presetClass="entr" presetSubtype="0" fill="hold" grpId="0" nodeType="afterEffect">
                                      <p:stCondLst>
                                        <p:cond delay="0"/>
                                      </p:stCondLst>
                                      <p:childTnLst>
                                        <p:set>
                                          <p:cBhvr>
                                            <p:cTn id="68" dur="1" fill="hold">
                                              <p:stCondLst>
                                                <p:cond delay="0"/>
                                              </p:stCondLst>
                                            </p:cTn>
                                            <p:tgtEl>
                                              <p:spTgt spid="43"/>
                                            </p:tgtEl>
                                            <p:attrNameLst>
                                              <p:attrName>style.visibility</p:attrName>
                                            </p:attrNameLst>
                                          </p:cBhvr>
                                          <p:to>
                                            <p:strVal val="visible"/>
                                          </p:to>
                                        </p:set>
                                        <p:animEffect transition="in" filter="fade">
                                          <p:cBhvr>
                                            <p:cTn id="6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ppt_x"/>
                                              </p:val>
                                            </p:tav>
                                            <p:tav tm="100000">
                                              <p:val>
                                                <p:strVal val="#ppt_x"/>
                                              </p:val>
                                            </p:tav>
                                          </p:tavLst>
                                        </p:anim>
                                        <p:anim calcmode="lin" valueType="num">
                                          <p:cBhvr additive="base">
                                            <p:cTn id="8" dur="500" fill="hold"/>
                                            <p:tgtEl>
                                              <p:spTgt spid="3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p:cTn id="12" dur="750" fill="hold"/>
                                            <p:tgtEl>
                                              <p:spTgt spid="38"/>
                                            </p:tgtEl>
                                            <p:attrNameLst>
                                              <p:attrName>ppt_w</p:attrName>
                                            </p:attrNameLst>
                                          </p:cBhvr>
                                          <p:tavLst>
                                            <p:tav tm="0">
                                              <p:val>
                                                <p:fltVal val="0"/>
                                              </p:val>
                                            </p:tav>
                                            <p:tav tm="100000">
                                              <p:val>
                                                <p:strVal val="#ppt_w"/>
                                              </p:val>
                                            </p:tav>
                                          </p:tavLst>
                                        </p:anim>
                                        <p:anim calcmode="lin" valueType="num">
                                          <p:cBhvr>
                                            <p:cTn id="13" dur="750" fill="hold"/>
                                            <p:tgtEl>
                                              <p:spTgt spid="38"/>
                                            </p:tgtEl>
                                            <p:attrNameLst>
                                              <p:attrName>ppt_h</p:attrName>
                                            </p:attrNameLst>
                                          </p:cBhvr>
                                          <p:tavLst>
                                            <p:tav tm="0">
                                              <p:val>
                                                <p:fltVal val="0"/>
                                              </p:val>
                                            </p:tav>
                                            <p:tav tm="100000">
                                              <p:val>
                                                <p:strVal val="#ppt_h"/>
                                              </p:val>
                                            </p:tav>
                                          </p:tavLst>
                                        </p:anim>
                                        <p:animEffect transition="in" filter="fade">
                                          <p:cBhvr>
                                            <p:cTn id="14" dur="750"/>
                                            <p:tgtEl>
                                              <p:spTgt spid="38"/>
                                            </p:tgtEl>
                                          </p:cBhvr>
                                        </p:animEffect>
                                      </p:childTnLst>
                                    </p:cTn>
                                  </p:par>
                                  <p:par>
                                    <p:cTn id="15" presetID="26" presetClass="emph" presetSubtype="0" fill="hold" nodeType="withEffect">
                                      <p:stCondLst>
                                        <p:cond delay="500"/>
                                      </p:stCondLst>
                                      <p:childTnLst>
                                        <p:animEffect transition="out" filter="fade">
                                          <p:cBhvr>
                                            <p:cTn id="16" dur="500" tmFilter="0, 0; .2, .5; .8, .5; 1, 0"/>
                                            <p:tgtEl>
                                              <p:spTgt spid="38"/>
                                            </p:tgtEl>
                                          </p:cBhvr>
                                        </p:animEffect>
                                        <p:animScale>
                                          <p:cBhvr>
                                            <p:cTn id="17" dur="250" autoRev="1" fill="hold"/>
                                            <p:tgtEl>
                                              <p:spTgt spid="38"/>
                                            </p:tgtEl>
                                          </p:cBhvr>
                                          <p:by x="105000" y="105000"/>
                                        </p:animScale>
                                      </p:childTnLst>
                                    </p:cTn>
                                  </p:par>
                                </p:childTnLst>
                              </p:cTn>
                            </p:par>
                            <p:par>
                              <p:cTn id="18" fill="hold">
                                <p:stCondLst>
                                  <p:cond delay="1500"/>
                                </p:stCondLst>
                                <p:childTnLst>
                                  <p:par>
                                    <p:cTn id="19" presetID="23" presetClass="entr" presetSubtype="528" fill="hold" nodeType="afterEffect">
                                      <p:stCondLst>
                                        <p:cond delay="0"/>
                                      </p:stCondLst>
                                      <p:childTnLst>
                                        <p:set>
                                          <p:cBhvr>
                                            <p:cTn id="20" dur="1" fill="hold">
                                              <p:stCondLst>
                                                <p:cond delay="0"/>
                                              </p:stCondLst>
                                            </p:cTn>
                                            <p:tgtEl>
                                              <p:spTgt spid="34"/>
                                            </p:tgtEl>
                                            <p:attrNameLst>
                                              <p:attrName>style.visibility</p:attrName>
                                            </p:attrNameLst>
                                          </p:cBhvr>
                                          <p:to>
                                            <p:strVal val="visible"/>
                                          </p:to>
                                        </p:set>
                                        <p:anim calcmode="lin" valueType="num">
                                          <p:cBhvr>
                                            <p:cTn id="21" dur="500" fill="hold"/>
                                            <p:tgtEl>
                                              <p:spTgt spid="34"/>
                                            </p:tgtEl>
                                            <p:attrNameLst>
                                              <p:attrName>ppt_w</p:attrName>
                                            </p:attrNameLst>
                                          </p:cBhvr>
                                          <p:tavLst>
                                            <p:tav tm="0">
                                              <p:val>
                                                <p:fltVal val="0"/>
                                              </p:val>
                                            </p:tav>
                                            <p:tav tm="100000">
                                              <p:val>
                                                <p:strVal val="#ppt_w"/>
                                              </p:val>
                                            </p:tav>
                                          </p:tavLst>
                                        </p:anim>
                                        <p:anim calcmode="lin" valueType="num">
                                          <p:cBhvr>
                                            <p:cTn id="22" dur="500" fill="hold"/>
                                            <p:tgtEl>
                                              <p:spTgt spid="34"/>
                                            </p:tgtEl>
                                            <p:attrNameLst>
                                              <p:attrName>ppt_h</p:attrName>
                                            </p:attrNameLst>
                                          </p:cBhvr>
                                          <p:tavLst>
                                            <p:tav tm="0">
                                              <p:val>
                                                <p:fltVal val="0"/>
                                              </p:val>
                                            </p:tav>
                                            <p:tav tm="100000">
                                              <p:val>
                                                <p:strVal val="#ppt_h"/>
                                              </p:val>
                                            </p:tav>
                                          </p:tavLst>
                                        </p:anim>
                                        <p:anim calcmode="lin" valueType="num">
                                          <p:cBhvr>
                                            <p:cTn id="23" dur="500" fill="hold"/>
                                            <p:tgtEl>
                                              <p:spTgt spid="34"/>
                                            </p:tgtEl>
                                            <p:attrNameLst>
                                              <p:attrName>ppt_x</p:attrName>
                                            </p:attrNameLst>
                                          </p:cBhvr>
                                          <p:tavLst>
                                            <p:tav tm="0">
                                              <p:val>
                                                <p:fltVal val="0.5"/>
                                              </p:val>
                                            </p:tav>
                                            <p:tav tm="100000">
                                              <p:val>
                                                <p:strVal val="#ppt_x"/>
                                              </p:val>
                                            </p:tav>
                                          </p:tavLst>
                                        </p:anim>
                                        <p:anim calcmode="lin" valueType="num">
                                          <p:cBhvr>
                                            <p:cTn id="24" dur="500" fill="hold"/>
                                            <p:tgtEl>
                                              <p:spTgt spid="34"/>
                                            </p:tgtEl>
                                            <p:attrNameLst>
                                              <p:attrName>ppt_y</p:attrName>
                                            </p:attrNameLst>
                                          </p:cBhvr>
                                          <p:tavLst>
                                            <p:tav tm="0">
                                              <p:val>
                                                <p:fltVal val="0.5"/>
                                              </p:val>
                                            </p:tav>
                                            <p:tav tm="100000">
                                              <p:val>
                                                <p:strVal val="#ppt_y"/>
                                              </p:val>
                                            </p:tav>
                                          </p:tavLst>
                                        </p:anim>
                                      </p:childTnLst>
                                    </p:cTn>
                                  </p:par>
                                  <p:par>
                                    <p:cTn id="25" presetID="23" presetClass="entr" presetSubtype="528" fill="hold" nodeType="withEffect">
                                      <p:stCondLst>
                                        <p:cond delay="100"/>
                                      </p:stCondLst>
                                      <p:childTnLst>
                                        <p:set>
                                          <p:cBhvr>
                                            <p:cTn id="26" dur="1" fill="hold">
                                              <p:stCondLst>
                                                <p:cond delay="0"/>
                                              </p:stCondLst>
                                            </p:cTn>
                                            <p:tgtEl>
                                              <p:spTgt spid="35"/>
                                            </p:tgtEl>
                                            <p:attrNameLst>
                                              <p:attrName>style.visibility</p:attrName>
                                            </p:attrNameLst>
                                          </p:cBhvr>
                                          <p:to>
                                            <p:strVal val="visible"/>
                                          </p:to>
                                        </p:set>
                                        <p:anim calcmode="lin" valueType="num">
                                          <p:cBhvr>
                                            <p:cTn id="27" dur="500" fill="hold"/>
                                            <p:tgtEl>
                                              <p:spTgt spid="35"/>
                                            </p:tgtEl>
                                            <p:attrNameLst>
                                              <p:attrName>ppt_w</p:attrName>
                                            </p:attrNameLst>
                                          </p:cBhvr>
                                          <p:tavLst>
                                            <p:tav tm="0">
                                              <p:val>
                                                <p:fltVal val="0"/>
                                              </p:val>
                                            </p:tav>
                                            <p:tav tm="100000">
                                              <p:val>
                                                <p:strVal val="#ppt_w"/>
                                              </p:val>
                                            </p:tav>
                                          </p:tavLst>
                                        </p:anim>
                                        <p:anim calcmode="lin" valueType="num">
                                          <p:cBhvr>
                                            <p:cTn id="28" dur="500" fill="hold"/>
                                            <p:tgtEl>
                                              <p:spTgt spid="35"/>
                                            </p:tgtEl>
                                            <p:attrNameLst>
                                              <p:attrName>ppt_h</p:attrName>
                                            </p:attrNameLst>
                                          </p:cBhvr>
                                          <p:tavLst>
                                            <p:tav tm="0">
                                              <p:val>
                                                <p:fltVal val="0"/>
                                              </p:val>
                                            </p:tav>
                                            <p:tav tm="100000">
                                              <p:val>
                                                <p:strVal val="#ppt_h"/>
                                              </p:val>
                                            </p:tav>
                                          </p:tavLst>
                                        </p:anim>
                                        <p:anim calcmode="lin" valueType="num">
                                          <p:cBhvr>
                                            <p:cTn id="29" dur="500" fill="hold"/>
                                            <p:tgtEl>
                                              <p:spTgt spid="35"/>
                                            </p:tgtEl>
                                            <p:attrNameLst>
                                              <p:attrName>ppt_x</p:attrName>
                                            </p:attrNameLst>
                                          </p:cBhvr>
                                          <p:tavLst>
                                            <p:tav tm="0">
                                              <p:val>
                                                <p:fltVal val="0.5"/>
                                              </p:val>
                                            </p:tav>
                                            <p:tav tm="100000">
                                              <p:val>
                                                <p:strVal val="#ppt_x"/>
                                              </p:val>
                                            </p:tav>
                                          </p:tavLst>
                                        </p:anim>
                                        <p:anim calcmode="lin" valueType="num">
                                          <p:cBhvr>
                                            <p:cTn id="30" dur="500" fill="hold"/>
                                            <p:tgtEl>
                                              <p:spTgt spid="35"/>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200"/>
                                      </p:stCondLst>
                                      <p:childTnLst>
                                        <p:set>
                                          <p:cBhvr>
                                            <p:cTn id="32" dur="1" fill="hold">
                                              <p:stCondLst>
                                                <p:cond delay="0"/>
                                              </p:stCondLst>
                                            </p:cTn>
                                            <p:tgtEl>
                                              <p:spTgt spid="41"/>
                                            </p:tgtEl>
                                            <p:attrNameLst>
                                              <p:attrName>style.visibility</p:attrName>
                                            </p:attrNameLst>
                                          </p:cBhvr>
                                          <p:to>
                                            <p:strVal val="visible"/>
                                          </p:to>
                                        </p:set>
                                        <p:anim calcmode="lin" valueType="num">
                                          <p:cBhvr>
                                            <p:cTn id="33" dur="500" fill="hold"/>
                                            <p:tgtEl>
                                              <p:spTgt spid="41"/>
                                            </p:tgtEl>
                                            <p:attrNameLst>
                                              <p:attrName>ppt_w</p:attrName>
                                            </p:attrNameLst>
                                          </p:cBhvr>
                                          <p:tavLst>
                                            <p:tav tm="0">
                                              <p:val>
                                                <p:fltVal val="0"/>
                                              </p:val>
                                            </p:tav>
                                            <p:tav tm="100000">
                                              <p:val>
                                                <p:strVal val="#ppt_w"/>
                                              </p:val>
                                            </p:tav>
                                          </p:tavLst>
                                        </p:anim>
                                        <p:anim calcmode="lin" valueType="num">
                                          <p:cBhvr>
                                            <p:cTn id="34" dur="500" fill="hold"/>
                                            <p:tgtEl>
                                              <p:spTgt spid="41"/>
                                            </p:tgtEl>
                                            <p:attrNameLst>
                                              <p:attrName>ppt_h</p:attrName>
                                            </p:attrNameLst>
                                          </p:cBhvr>
                                          <p:tavLst>
                                            <p:tav tm="0">
                                              <p:val>
                                                <p:fltVal val="0"/>
                                              </p:val>
                                            </p:tav>
                                            <p:tav tm="100000">
                                              <p:val>
                                                <p:strVal val="#ppt_h"/>
                                              </p:val>
                                            </p:tav>
                                          </p:tavLst>
                                        </p:anim>
                                        <p:anim calcmode="lin" valueType="num">
                                          <p:cBhvr>
                                            <p:cTn id="35" dur="500" fill="hold"/>
                                            <p:tgtEl>
                                              <p:spTgt spid="41"/>
                                            </p:tgtEl>
                                            <p:attrNameLst>
                                              <p:attrName>ppt_x</p:attrName>
                                            </p:attrNameLst>
                                          </p:cBhvr>
                                          <p:tavLst>
                                            <p:tav tm="0">
                                              <p:val>
                                                <p:fltVal val="0.5"/>
                                              </p:val>
                                            </p:tav>
                                            <p:tav tm="100000">
                                              <p:val>
                                                <p:strVal val="#ppt_x"/>
                                              </p:val>
                                            </p:tav>
                                          </p:tavLst>
                                        </p:anim>
                                        <p:anim calcmode="lin" valueType="num">
                                          <p:cBhvr>
                                            <p:cTn id="36" dur="500" fill="hold"/>
                                            <p:tgtEl>
                                              <p:spTgt spid="41"/>
                                            </p:tgtEl>
                                            <p:attrNameLst>
                                              <p:attrName>ppt_y</p:attrName>
                                            </p:attrNameLst>
                                          </p:cBhvr>
                                          <p:tavLst>
                                            <p:tav tm="0">
                                              <p:val>
                                                <p:fltVal val="0.5"/>
                                              </p:val>
                                            </p:tav>
                                            <p:tav tm="100000">
                                              <p:val>
                                                <p:strVal val="#ppt_y"/>
                                              </p:val>
                                            </p:tav>
                                          </p:tavLst>
                                        </p:anim>
                                      </p:childTnLst>
                                    </p:cTn>
                                  </p:par>
                                  <p:par>
                                    <p:cTn id="37" presetID="23" presetClass="entr" presetSubtype="528" fill="hold" nodeType="withEffect">
                                      <p:stCondLst>
                                        <p:cond delay="300"/>
                                      </p:stCondLst>
                                      <p:childTnLst>
                                        <p:set>
                                          <p:cBhvr>
                                            <p:cTn id="38" dur="1" fill="hold">
                                              <p:stCondLst>
                                                <p:cond delay="0"/>
                                              </p:stCondLst>
                                            </p:cTn>
                                            <p:tgtEl>
                                              <p:spTgt spid="40"/>
                                            </p:tgtEl>
                                            <p:attrNameLst>
                                              <p:attrName>style.visibility</p:attrName>
                                            </p:attrNameLst>
                                          </p:cBhvr>
                                          <p:to>
                                            <p:strVal val="visible"/>
                                          </p:to>
                                        </p:set>
                                        <p:anim calcmode="lin" valueType="num">
                                          <p:cBhvr>
                                            <p:cTn id="39" dur="500" fill="hold"/>
                                            <p:tgtEl>
                                              <p:spTgt spid="40"/>
                                            </p:tgtEl>
                                            <p:attrNameLst>
                                              <p:attrName>ppt_w</p:attrName>
                                            </p:attrNameLst>
                                          </p:cBhvr>
                                          <p:tavLst>
                                            <p:tav tm="0">
                                              <p:val>
                                                <p:fltVal val="0"/>
                                              </p:val>
                                            </p:tav>
                                            <p:tav tm="100000">
                                              <p:val>
                                                <p:strVal val="#ppt_w"/>
                                              </p:val>
                                            </p:tav>
                                          </p:tavLst>
                                        </p:anim>
                                        <p:anim calcmode="lin" valueType="num">
                                          <p:cBhvr>
                                            <p:cTn id="40" dur="500" fill="hold"/>
                                            <p:tgtEl>
                                              <p:spTgt spid="40"/>
                                            </p:tgtEl>
                                            <p:attrNameLst>
                                              <p:attrName>ppt_h</p:attrName>
                                            </p:attrNameLst>
                                          </p:cBhvr>
                                          <p:tavLst>
                                            <p:tav tm="0">
                                              <p:val>
                                                <p:fltVal val="0"/>
                                              </p:val>
                                            </p:tav>
                                            <p:tav tm="100000">
                                              <p:val>
                                                <p:strVal val="#ppt_h"/>
                                              </p:val>
                                            </p:tav>
                                          </p:tavLst>
                                        </p:anim>
                                        <p:anim calcmode="lin" valueType="num">
                                          <p:cBhvr>
                                            <p:cTn id="41" dur="500" fill="hold"/>
                                            <p:tgtEl>
                                              <p:spTgt spid="40"/>
                                            </p:tgtEl>
                                            <p:attrNameLst>
                                              <p:attrName>ppt_x</p:attrName>
                                            </p:attrNameLst>
                                          </p:cBhvr>
                                          <p:tavLst>
                                            <p:tav tm="0">
                                              <p:val>
                                                <p:fltVal val="0.5"/>
                                              </p:val>
                                            </p:tav>
                                            <p:tav tm="100000">
                                              <p:val>
                                                <p:strVal val="#ppt_x"/>
                                              </p:val>
                                            </p:tav>
                                          </p:tavLst>
                                        </p:anim>
                                        <p:anim calcmode="lin" valueType="num">
                                          <p:cBhvr>
                                            <p:cTn id="42" dur="500" fill="hold"/>
                                            <p:tgtEl>
                                              <p:spTgt spid="40"/>
                                            </p:tgtEl>
                                            <p:attrNameLst>
                                              <p:attrName>ppt_y</p:attrName>
                                            </p:attrNameLst>
                                          </p:cBhvr>
                                          <p:tavLst>
                                            <p:tav tm="0">
                                              <p:val>
                                                <p:fltVal val="0.5"/>
                                              </p:val>
                                            </p:tav>
                                            <p:tav tm="100000">
                                              <p:val>
                                                <p:strVal val="#ppt_y"/>
                                              </p:val>
                                            </p:tav>
                                          </p:tavLst>
                                        </p:anim>
                                      </p:childTnLst>
                                    </p:cTn>
                                  </p:par>
                                  <p:par>
                                    <p:cTn id="43" presetID="23" presetClass="entr" presetSubtype="528" fill="hold" nodeType="withEffect">
                                      <p:stCondLst>
                                        <p:cond delay="400"/>
                                      </p:stCondLst>
                                      <p:childTnLst>
                                        <p:set>
                                          <p:cBhvr>
                                            <p:cTn id="44" dur="1" fill="hold">
                                              <p:stCondLst>
                                                <p:cond delay="0"/>
                                              </p:stCondLst>
                                            </p:cTn>
                                            <p:tgtEl>
                                              <p:spTgt spid="39"/>
                                            </p:tgtEl>
                                            <p:attrNameLst>
                                              <p:attrName>style.visibility</p:attrName>
                                            </p:attrNameLst>
                                          </p:cBhvr>
                                          <p:to>
                                            <p:strVal val="visible"/>
                                          </p:to>
                                        </p:set>
                                        <p:anim calcmode="lin" valueType="num">
                                          <p:cBhvr>
                                            <p:cTn id="45" dur="500" fill="hold"/>
                                            <p:tgtEl>
                                              <p:spTgt spid="39"/>
                                            </p:tgtEl>
                                            <p:attrNameLst>
                                              <p:attrName>ppt_w</p:attrName>
                                            </p:attrNameLst>
                                          </p:cBhvr>
                                          <p:tavLst>
                                            <p:tav tm="0">
                                              <p:val>
                                                <p:fltVal val="0"/>
                                              </p:val>
                                            </p:tav>
                                            <p:tav tm="100000">
                                              <p:val>
                                                <p:strVal val="#ppt_w"/>
                                              </p:val>
                                            </p:tav>
                                          </p:tavLst>
                                        </p:anim>
                                        <p:anim calcmode="lin" valueType="num">
                                          <p:cBhvr>
                                            <p:cTn id="46" dur="500" fill="hold"/>
                                            <p:tgtEl>
                                              <p:spTgt spid="39"/>
                                            </p:tgtEl>
                                            <p:attrNameLst>
                                              <p:attrName>ppt_h</p:attrName>
                                            </p:attrNameLst>
                                          </p:cBhvr>
                                          <p:tavLst>
                                            <p:tav tm="0">
                                              <p:val>
                                                <p:fltVal val="0"/>
                                              </p:val>
                                            </p:tav>
                                            <p:tav tm="100000">
                                              <p:val>
                                                <p:strVal val="#ppt_h"/>
                                              </p:val>
                                            </p:tav>
                                          </p:tavLst>
                                        </p:anim>
                                        <p:anim calcmode="lin" valueType="num">
                                          <p:cBhvr>
                                            <p:cTn id="47" dur="500" fill="hold"/>
                                            <p:tgtEl>
                                              <p:spTgt spid="39"/>
                                            </p:tgtEl>
                                            <p:attrNameLst>
                                              <p:attrName>ppt_x</p:attrName>
                                            </p:attrNameLst>
                                          </p:cBhvr>
                                          <p:tavLst>
                                            <p:tav tm="0">
                                              <p:val>
                                                <p:fltVal val="0.5"/>
                                              </p:val>
                                            </p:tav>
                                            <p:tav tm="100000">
                                              <p:val>
                                                <p:strVal val="#ppt_x"/>
                                              </p:val>
                                            </p:tav>
                                          </p:tavLst>
                                        </p:anim>
                                        <p:anim calcmode="lin" valueType="num">
                                          <p:cBhvr>
                                            <p:cTn id="48" dur="500" fill="hold"/>
                                            <p:tgtEl>
                                              <p:spTgt spid="39"/>
                                            </p:tgtEl>
                                            <p:attrNameLst>
                                              <p:attrName>ppt_y</p:attrName>
                                            </p:attrNameLst>
                                          </p:cBhvr>
                                          <p:tavLst>
                                            <p:tav tm="0">
                                              <p:val>
                                                <p:fltVal val="0.5"/>
                                              </p:val>
                                            </p:tav>
                                            <p:tav tm="100000">
                                              <p:val>
                                                <p:strVal val="#ppt_y"/>
                                              </p:val>
                                            </p:tav>
                                          </p:tavLst>
                                        </p:anim>
                                      </p:childTnLst>
                                    </p:cTn>
                                  </p:par>
                                  <p:par>
                                    <p:cTn id="49" presetID="23" presetClass="entr" presetSubtype="528" fill="hold" nodeType="withEffect">
                                      <p:stCondLst>
                                        <p:cond delay="500"/>
                                      </p:stCondLst>
                                      <p:childTnLst>
                                        <p:set>
                                          <p:cBhvr>
                                            <p:cTn id="50" dur="1" fill="hold">
                                              <p:stCondLst>
                                                <p:cond delay="0"/>
                                              </p:stCondLst>
                                            </p:cTn>
                                            <p:tgtEl>
                                              <p:spTgt spid="36"/>
                                            </p:tgtEl>
                                            <p:attrNameLst>
                                              <p:attrName>style.visibility</p:attrName>
                                            </p:attrNameLst>
                                          </p:cBhvr>
                                          <p:to>
                                            <p:strVal val="visible"/>
                                          </p:to>
                                        </p:set>
                                        <p:anim calcmode="lin" valueType="num">
                                          <p:cBhvr>
                                            <p:cTn id="51" dur="500" fill="hold"/>
                                            <p:tgtEl>
                                              <p:spTgt spid="36"/>
                                            </p:tgtEl>
                                            <p:attrNameLst>
                                              <p:attrName>ppt_w</p:attrName>
                                            </p:attrNameLst>
                                          </p:cBhvr>
                                          <p:tavLst>
                                            <p:tav tm="0">
                                              <p:val>
                                                <p:fltVal val="0"/>
                                              </p:val>
                                            </p:tav>
                                            <p:tav tm="100000">
                                              <p:val>
                                                <p:strVal val="#ppt_w"/>
                                              </p:val>
                                            </p:tav>
                                          </p:tavLst>
                                        </p:anim>
                                        <p:anim calcmode="lin" valueType="num">
                                          <p:cBhvr>
                                            <p:cTn id="52" dur="500" fill="hold"/>
                                            <p:tgtEl>
                                              <p:spTgt spid="36"/>
                                            </p:tgtEl>
                                            <p:attrNameLst>
                                              <p:attrName>ppt_h</p:attrName>
                                            </p:attrNameLst>
                                          </p:cBhvr>
                                          <p:tavLst>
                                            <p:tav tm="0">
                                              <p:val>
                                                <p:fltVal val="0"/>
                                              </p:val>
                                            </p:tav>
                                            <p:tav tm="100000">
                                              <p:val>
                                                <p:strVal val="#ppt_h"/>
                                              </p:val>
                                            </p:tav>
                                          </p:tavLst>
                                        </p:anim>
                                        <p:anim calcmode="lin" valueType="num">
                                          <p:cBhvr>
                                            <p:cTn id="53" dur="500" fill="hold"/>
                                            <p:tgtEl>
                                              <p:spTgt spid="36"/>
                                            </p:tgtEl>
                                            <p:attrNameLst>
                                              <p:attrName>ppt_x</p:attrName>
                                            </p:attrNameLst>
                                          </p:cBhvr>
                                          <p:tavLst>
                                            <p:tav tm="0">
                                              <p:val>
                                                <p:fltVal val="0.5"/>
                                              </p:val>
                                            </p:tav>
                                            <p:tav tm="100000">
                                              <p:val>
                                                <p:strVal val="#ppt_x"/>
                                              </p:val>
                                            </p:tav>
                                          </p:tavLst>
                                        </p:anim>
                                        <p:anim calcmode="lin" valueType="num">
                                          <p:cBhvr>
                                            <p:cTn id="54" dur="500" fill="hold"/>
                                            <p:tgtEl>
                                              <p:spTgt spid="36"/>
                                            </p:tgtEl>
                                            <p:attrNameLst>
                                              <p:attrName>ppt_y</p:attrName>
                                            </p:attrNameLst>
                                          </p:cBhvr>
                                          <p:tavLst>
                                            <p:tav tm="0">
                                              <p:val>
                                                <p:fltVal val="0.5"/>
                                              </p:val>
                                            </p:tav>
                                            <p:tav tm="100000">
                                              <p:val>
                                                <p:strVal val="#ppt_y"/>
                                              </p:val>
                                            </p:tav>
                                          </p:tavLst>
                                        </p:anim>
                                      </p:childTnLst>
                                    </p:cTn>
                                  </p:par>
                                  <p:par>
                                    <p:cTn id="55" presetID="23" presetClass="entr" presetSubtype="528" fill="hold" nodeType="withEffect">
                                      <p:stCondLst>
                                        <p:cond delay="600"/>
                                      </p:stCondLst>
                                      <p:childTnLst>
                                        <p:set>
                                          <p:cBhvr>
                                            <p:cTn id="56" dur="1" fill="hold">
                                              <p:stCondLst>
                                                <p:cond delay="0"/>
                                              </p:stCondLst>
                                            </p:cTn>
                                            <p:tgtEl>
                                              <p:spTgt spid="37"/>
                                            </p:tgtEl>
                                            <p:attrNameLst>
                                              <p:attrName>style.visibility</p:attrName>
                                            </p:attrNameLst>
                                          </p:cBhvr>
                                          <p:to>
                                            <p:strVal val="visible"/>
                                          </p:to>
                                        </p:set>
                                        <p:anim calcmode="lin" valueType="num">
                                          <p:cBhvr>
                                            <p:cTn id="57" dur="500" fill="hold"/>
                                            <p:tgtEl>
                                              <p:spTgt spid="37"/>
                                            </p:tgtEl>
                                            <p:attrNameLst>
                                              <p:attrName>ppt_w</p:attrName>
                                            </p:attrNameLst>
                                          </p:cBhvr>
                                          <p:tavLst>
                                            <p:tav tm="0">
                                              <p:val>
                                                <p:fltVal val="0"/>
                                              </p:val>
                                            </p:tav>
                                            <p:tav tm="100000">
                                              <p:val>
                                                <p:strVal val="#ppt_w"/>
                                              </p:val>
                                            </p:tav>
                                          </p:tavLst>
                                        </p:anim>
                                        <p:anim calcmode="lin" valueType="num">
                                          <p:cBhvr>
                                            <p:cTn id="58" dur="500" fill="hold"/>
                                            <p:tgtEl>
                                              <p:spTgt spid="37"/>
                                            </p:tgtEl>
                                            <p:attrNameLst>
                                              <p:attrName>ppt_h</p:attrName>
                                            </p:attrNameLst>
                                          </p:cBhvr>
                                          <p:tavLst>
                                            <p:tav tm="0">
                                              <p:val>
                                                <p:fltVal val="0"/>
                                              </p:val>
                                            </p:tav>
                                            <p:tav tm="100000">
                                              <p:val>
                                                <p:strVal val="#ppt_h"/>
                                              </p:val>
                                            </p:tav>
                                          </p:tavLst>
                                        </p:anim>
                                        <p:anim calcmode="lin" valueType="num">
                                          <p:cBhvr>
                                            <p:cTn id="59" dur="500" fill="hold"/>
                                            <p:tgtEl>
                                              <p:spTgt spid="37"/>
                                            </p:tgtEl>
                                            <p:attrNameLst>
                                              <p:attrName>ppt_x</p:attrName>
                                            </p:attrNameLst>
                                          </p:cBhvr>
                                          <p:tavLst>
                                            <p:tav tm="0">
                                              <p:val>
                                                <p:fltVal val="0.5"/>
                                              </p:val>
                                            </p:tav>
                                            <p:tav tm="100000">
                                              <p:val>
                                                <p:strVal val="#ppt_x"/>
                                              </p:val>
                                            </p:tav>
                                          </p:tavLst>
                                        </p:anim>
                                        <p:anim calcmode="lin" valueType="num">
                                          <p:cBhvr>
                                            <p:cTn id="60" dur="500" fill="hold"/>
                                            <p:tgtEl>
                                              <p:spTgt spid="37"/>
                                            </p:tgtEl>
                                            <p:attrNameLst>
                                              <p:attrName>ppt_y</p:attrName>
                                            </p:attrNameLst>
                                          </p:cBhvr>
                                          <p:tavLst>
                                            <p:tav tm="0">
                                              <p:val>
                                                <p:fltVal val="0.5"/>
                                              </p:val>
                                            </p:tav>
                                            <p:tav tm="100000">
                                              <p:val>
                                                <p:strVal val="#ppt_y"/>
                                              </p:val>
                                            </p:tav>
                                          </p:tavLst>
                                        </p:anim>
                                      </p:childTnLst>
                                    </p:cTn>
                                  </p:par>
                                </p:childTnLst>
                              </p:cTn>
                            </p:par>
                            <p:par>
                              <p:cTn id="61" fill="hold">
                                <p:stCondLst>
                                  <p:cond delay="2600"/>
                                </p:stCondLst>
                                <p:childTnLst>
                                  <p:par>
                                    <p:cTn id="62" presetID="2" presetClass="entr" presetSubtype="1" fill="hold" grpId="0" nodeType="afterEffect">
                                      <p:stCondLst>
                                        <p:cond delay="0"/>
                                      </p:stCondLst>
                                      <p:childTnLst>
                                        <p:set>
                                          <p:cBhvr>
                                            <p:cTn id="63" dur="1" fill="hold">
                                              <p:stCondLst>
                                                <p:cond delay="0"/>
                                              </p:stCondLst>
                                            </p:cTn>
                                            <p:tgtEl>
                                              <p:spTgt spid="42"/>
                                            </p:tgtEl>
                                            <p:attrNameLst>
                                              <p:attrName>style.visibility</p:attrName>
                                            </p:attrNameLst>
                                          </p:cBhvr>
                                          <p:to>
                                            <p:strVal val="visible"/>
                                          </p:to>
                                        </p:set>
                                        <p:anim calcmode="lin" valueType="num">
                                          <p:cBhvr additive="base">
                                            <p:cTn id="64" dur="500" fill="hold"/>
                                            <p:tgtEl>
                                              <p:spTgt spid="42"/>
                                            </p:tgtEl>
                                            <p:attrNameLst>
                                              <p:attrName>ppt_x</p:attrName>
                                            </p:attrNameLst>
                                          </p:cBhvr>
                                          <p:tavLst>
                                            <p:tav tm="0">
                                              <p:val>
                                                <p:strVal val="#ppt_x"/>
                                              </p:val>
                                            </p:tav>
                                            <p:tav tm="100000">
                                              <p:val>
                                                <p:strVal val="#ppt_x"/>
                                              </p:val>
                                            </p:tav>
                                          </p:tavLst>
                                        </p:anim>
                                        <p:anim calcmode="lin" valueType="num">
                                          <p:cBhvr additive="base">
                                            <p:cTn id="65" dur="500" fill="hold"/>
                                            <p:tgtEl>
                                              <p:spTgt spid="42"/>
                                            </p:tgtEl>
                                            <p:attrNameLst>
                                              <p:attrName>ppt_y</p:attrName>
                                            </p:attrNameLst>
                                          </p:cBhvr>
                                          <p:tavLst>
                                            <p:tav tm="0">
                                              <p:val>
                                                <p:strVal val="0-#ppt_h/2"/>
                                              </p:val>
                                            </p:tav>
                                            <p:tav tm="100000">
                                              <p:val>
                                                <p:strVal val="#ppt_y"/>
                                              </p:val>
                                            </p:tav>
                                          </p:tavLst>
                                        </p:anim>
                                      </p:childTnLst>
                                    </p:cTn>
                                  </p:par>
                                </p:childTnLst>
                              </p:cTn>
                            </p:par>
                            <p:par>
                              <p:cTn id="66" fill="hold">
                                <p:stCondLst>
                                  <p:cond delay="3100"/>
                                </p:stCondLst>
                                <p:childTnLst>
                                  <p:par>
                                    <p:cTn id="67" presetID="10" presetClass="entr" presetSubtype="0" fill="hold" grpId="0" nodeType="afterEffect">
                                      <p:stCondLst>
                                        <p:cond delay="0"/>
                                      </p:stCondLst>
                                      <p:childTnLst>
                                        <p:set>
                                          <p:cBhvr>
                                            <p:cTn id="68" dur="1" fill="hold">
                                              <p:stCondLst>
                                                <p:cond delay="0"/>
                                              </p:stCondLst>
                                            </p:cTn>
                                            <p:tgtEl>
                                              <p:spTgt spid="43"/>
                                            </p:tgtEl>
                                            <p:attrNameLst>
                                              <p:attrName>style.visibility</p:attrName>
                                            </p:attrNameLst>
                                          </p:cBhvr>
                                          <p:to>
                                            <p:strVal val="visible"/>
                                          </p:to>
                                        </p:set>
                                        <p:animEffect transition="in" filter="fade">
                                          <p:cBhvr>
                                            <p:cTn id="6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209808" y="3184411"/>
            <a:ext cx="4377611" cy="1059727"/>
            <a:chOff x="4237828" y="3269675"/>
            <a:chExt cx="4834172" cy="1169852"/>
          </a:xfrm>
        </p:grpSpPr>
        <p:sp>
          <p:nvSpPr>
            <p:cNvPr id="3" name="矩形 2"/>
            <p:cNvSpPr/>
            <p:nvPr/>
          </p:nvSpPr>
          <p:spPr>
            <a:xfrm>
              <a:off x="4237828" y="3269675"/>
              <a:ext cx="4834172" cy="11698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5304780" y="3485745"/>
              <a:ext cx="3600392" cy="738664"/>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rPr>
                <a:t>点击添加文字  点击添加文字  点击添加文字  点击添加文字  点击添加文字  点击添加文字  点击添加文字  点击添加文字  点击添加文字</a:t>
              </a:r>
              <a:endParaRPr lang="en-US" altLang="zh-CN" sz="1200" dirty="0">
                <a:latin typeface="微软雅黑" panose="020B0503020204020204" pitchFamily="34" charset="-122"/>
                <a:ea typeface="微软雅黑" panose="020B0503020204020204" pitchFamily="34" charset="-122"/>
              </a:endParaRPr>
            </a:p>
          </p:txBody>
        </p:sp>
      </p:grpSp>
      <p:grpSp>
        <p:nvGrpSpPr>
          <p:cNvPr id="5" name="组合 165"/>
          <p:cNvGrpSpPr>
            <a:grpSpLocks noChangeAspect="1"/>
          </p:cNvGrpSpPr>
          <p:nvPr/>
        </p:nvGrpSpPr>
        <p:grpSpPr bwMode="auto">
          <a:xfrm>
            <a:off x="876222" y="841139"/>
            <a:ext cx="4413379" cy="3890862"/>
            <a:chOff x="0" y="0"/>
            <a:chExt cx="3997517" cy="3166222"/>
          </a:xfrm>
          <a:solidFill>
            <a:srgbClr val="79A7AD"/>
          </a:solidFill>
          <a:effectLst>
            <a:outerShdw dist="63500" dir="2700000" algn="tl" rotWithShape="0">
              <a:prstClr val="black">
                <a:alpha val="6000"/>
              </a:prstClr>
            </a:outerShdw>
          </a:effectLst>
        </p:grpSpPr>
        <p:sp>
          <p:nvSpPr>
            <p:cNvPr id="6" name="939439.625287.753.55.1255"/>
            <p:cNvSpPr>
              <a:spLocks noChangeAspect="1"/>
            </p:cNvSpPr>
            <p:nvPr/>
          </p:nvSpPr>
          <p:spPr bwMode="auto">
            <a:xfrm>
              <a:off x="2972025" y="2754515"/>
              <a:ext cx="66467" cy="29408"/>
            </a:xfrm>
            <a:custGeom>
              <a:avLst/>
              <a:gdLst>
                <a:gd name="T0" fmla="*/ 2147483647 w 59"/>
                <a:gd name="T1" fmla="*/ 2147483647 h 42"/>
                <a:gd name="T2" fmla="*/ 2147483647 w 59"/>
                <a:gd name="T3" fmla="*/ 2147483647 h 42"/>
                <a:gd name="T4" fmla="*/ 2147483647 w 59"/>
                <a:gd name="T5" fmla="*/ 0 h 42"/>
                <a:gd name="T6" fmla="*/ 2147483647 w 59"/>
                <a:gd name="T7" fmla="*/ 2147483647 h 42"/>
                <a:gd name="T8" fmla="*/ 2147483647 w 59"/>
                <a:gd name="T9" fmla="*/ 2147483647 h 42"/>
                <a:gd name="T10" fmla="*/ 2147483647 w 59"/>
                <a:gd name="T11" fmla="*/ 2147483647 h 42"/>
                <a:gd name="T12" fmla="*/ 0 w 59"/>
                <a:gd name="T13" fmla="*/ 2147483647 h 42"/>
                <a:gd name="T14" fmla="*/ 2147483647 w 59"/>
                <a:gd name="T15" fmla="*/ 2147483647 h 42"/>
                <a:gd name="T16" fmla="*/ 2147483647 w 59"/>
                <a:gd name="T17" fmla="*/ 2147483647 h 42"/>
                <a:gd name="T18" fmla="*/ 2147483647 w 59"/>
                <a:gd name="T19" fmla="*/ 2147483647 h 4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9"/>
                <a:gd name="T31" fmla="*/ 0 h 42"/>
                <a:gd name="T32" fmla="*/ 59 w 59"/>
                <a:gd name="T33" fmla="*/ 42 h 4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9" h="42">
                  <a:moveTo>
                    <a:pt x="4" y="11"/>
                  </a:moveTo>
                  <a:lnTo>
                    <a:pt x="26" y="17"/>
                  </a:lnTo>
                  <a:lnTo>
                    <a:pt x="48" y="0"/>
                  </a:lnTo>
                  <a:lnTo>
                    <a:pt x="58" y="30"/>
                  </a:lnTo>
                  <a:lnTo>
                    <a:pt x="35" y="41"/>
                  </a:lnTo>
                  <a:lnTo>
                    <a:pt x="5" y="39"/>
                  </a:lnTo>
                  <a:lnTo>
                    <a:pt x="0" y="17"/>
                  </a:lnTo>
                  <a:lnTo>
                    <a:pt x="4" y="11"/>
                  </a:lnTo>
                </a:path>
              </a:pathLst>
            </a:custGeom>
            <a:grpFill/>
            <a:ln w="12700">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7" name="shanghai"/>
            <p:cNvSpPr>
              <a:spLocks noChangeAspect="1"/>
            </p:cNvSpPr>
            <p:nvPr/>
          </p:nvSpPr>
          <p:spPr bwMode="auto">
            <a:xfrm>
              <a:off x="3456285" y="1921299"/>
              <a:ext cx="66467" cy="78420"/>
            </a:xfrm>
            <a:custGeom>
              <a:avLst/>
              <a:gdLst>
                <a:gd name="T0" fmla="*/ 2147483647 w 62"/>
                <a:gd name="T1" fmla="*/ 2147483647 h 65"/>
                <a:gd name="T2" fmla="*/ 0 w 62"/>
                <a:gd name="T3" fmla="*/ 2147483647 h 65"/>
                <a:gd name="T4" fmla="*/ 2147483647 w 62"/>
                <a:gd name="T5" fmla="*/ 2147483647 h 65"/>
                <a:gd name="T6" fmla="*/ 2147483647 w 62"/>
                <a:gd name="T7" fmla="*/ 0 h 65"/>
                <a:gd name="T8" fmla="*/ 2147483647 w 62"/>
                <a:gd name="T9" fmla="*/ 2147483647 h 65"/>
                <a:gd name="T10" fmla="*/ 2147483647 w 62"/>
                <a:gd name="T11" fmla="*/ 2147483647 h 65"/>
                <a:gd name="T12" fmla="*/ 2147483647 w 62"/>
                <a:gd name="T13" fmla="*/ 2147483647 h 65"/>
                <a:gd name="T14" fmla="*/ 2147483647 w 62"/>
                <a:gd name="T15" fmla="*/ 2147483647 h 65"/>
                <a:gd name="T16" fmla="*/ 2147483647 w 62"/>
                <a:gd name="T17" fmla="*/ 2147483647 h 6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2"/>
                <a:gd name="T28" fmla="*/ 0 h 65"/>
                <a:gd name="T29" fmla="*/ 62 w 62"/>
                <a:gd name="T30" fmla="*/ 65 h 6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2" h="65">
                  <a:moveTo>
                    <a:pt x="25" y="64"/>
                  </a:moveTo>
                  <a:lnTo>
                    <a:pt x="0" y="42"/>
                  </a:lnTo>
                  <a:lnTo>
                    <a:pt x="11" y="27"/>
                  </a:lnTo>
                  <a:lnTo>
                    <a:pt x="21" y="0"/>
                  </a:lnTo>
                  <a:lnTo>
                    <a:pt x="49" y="11"/>
                  </a:lnTo>
                  <a:lnTo>
                    <a:pt x="61" y="29"/>
                  </a:lnTo>
                  <a:lnTo>
                    <a:pt x="52" y="43"/>
                  </a:lnTo>
                  <a:lnTo>
                    <a:pt x="25" y="64"/>
                  </a:lnTo>
                </a:path>
              </a:pathLst>
            </a:custGeom>
            <a:grpFill/>
            <a:ln w="317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8" name="ninxia"/>
            <p:cNvSpPr>
              <a:spLocks noChangeAspect="1"/>
            </p:cNvSpPr>
            <p:nvPr/>
          </p:nvSpPr>
          <p:spPr bwMode="auto">
            <a:xfrm>
              <a:off x="2155430" y="1362554"/>
              <a:ext cx="208896" cy="343089"/>
            </a:xfrm>
            <a:custGeom>
              <a:avLst/>
              <a:gdLst>
                <a:gd name="T0" fmla="*/ 2147483647 w 194"/>
                <a:gd name="T1" fmla="*/ 2147483647 h 335"/>
                <a:gd name="T2" fmla="*/ 2147483647 w 194"/>
                <a:gd name="T3" fmla="*/ 2147483647 h 335"/>
                <a:gd name="T4" fmla="*/ 2147483647 w 194"/>
                <a:gd name="T5" fmla="*/ 2147483647 h 335"/>
                <a:gd name="T6" fmla="*/ 2147483647 w 194"/>
                <a:gd name="T7" fmla="*/ 2147483647 h 335"/>
                <a:gd name="T8" fmla="*/ 2147483647 w 194"/>
                <a:gd name="T9" fmla="*/ 2147483647 h 335"/>
                <a:gd name="T10" fmla="*/ 2147483647 w 194"/>
                <a:gd name="T11" fmla="*/ 2147483647 h 335"/>
                <a:gd name="T12" fmla="*/ 2147483647 w 194"/>
                <a:gd name="T13" fmla="*/ 2147483647 h 335"/>
                <a:gd name="T14" fmla="*/ 2147483647 w 194"/>
                <a:gd name="T15" fmla="*/ 2147483647 h 335"/>
                <a:gd name="T16" fmla="*/ 2147483647 w 194"/>
                <a:gd name="T17" fmla="*/ 0 h 335"/>
                <a:gd name="T18" fmla="*/ 2147483647 w 194"/>
                <a:gd name="T19" fmla="*/ 2147483647 h 335"/>
                <a:gd name="T20" fmla="*/ 2147483647 w 194"/>
                <a:gd name="T21" fmla="*/ 2147483647 h 335"/>
                <a:gd name="T22" fmla="*/ 2147483647 w 194"/>
                <a:gd name="T23" fmla="*/ 2147483647 h 335"/>
                <a:gd name="T24" fmla="*/ 2147483647 w 194"/>
                <a:gd name="T25" fmla="*/ 2147483647 h 335"/>
                <a:gd name="T26" fmla="*/ 2147483647 w 194"/>
                <a:gd name="T27" fmla="*/ 2147483647 h 335"/>
                <a:gd name="T28" fmla="*/ 0 w 194"/>
                <a:gd name="T29" fmla="*/ 2147483647 h 335"/>
                <a:gd name="T30" fmla="*/ 2147483647 w 194"/>
                <a:gd name="T31" fmla="*/ 2147483647 h 335"/>
                <a:gd name="T32" fmla="*/ 2147483647 w 194"/>
                <a:gd name="T33" fmla="*/ 2147483647 h 335"/>
                <a:gd name="T34" fmla="*/ 2147483647 w 194"/>
                <a:gd name="T35" fmla="*/ 2147483647 h 335"/>
                <a:gd name="T36" fmla="*/ 2147483647 w 194"/>
                <a:gd name="T37" fmla="*/ 2147483647 h 335"/>
                <a:gd name="T38" fmla="*/ 2147483647 w 194"/>
                <a:gd name="T39" fmla="*/ 2147483647 h 335"/>
                <a:gd name="T40" fmla="*/ 2147483647 w 194"/>
                <a:gd name="T41" fmla="*/ 2147483647 h 335"/>
                <a:gd name="T42" fmla="*/ 2147483647 w 194"/>
                <a:gd name="T43" fmla="*/ 2147483647 h 335"/>
                <a:gd name="T44" fmla="*/ 2147483647 w 194"/>
                <a:gd name="T45" fmla="*/ 2147483647 h 335"/>
                <a:gd name="T46" fmla="*/ 2147483647 w 194"/>
                <a:gd name="T47" fmla="*/ 2147483647 h 335"/>
                <a:gd name="T48" fmla="*/ 2147483647 w 194"/>
                <a:gd name="T49" fmla="*/ 2147483647 h 335"/>
                <a:gd name="T50" fmla="*/ 2147483647 w 194"/>
                <a:gd name="T51" fmla="*/ 2147483647 h 335"/>
                <a:gd name="T52" fmla="*/ 2147483647 w 194"/>
                <a:gd name="T53" fmla="*/ 2147483647 h 335"/>
                <a:gd name="T54" fmla="*/ 2147483647 w 194"/>
                <a:gd name="T55" fmla="*/ 2147483647 h 335"/>
                <a:gd name="T56" fmla="*/ 2147483647 w 194"/>
                <a:gd name="T57" fmla="*/ 2147483647 h 335"/>
                <a:gd name="T58" fmla="*/ 2147483647 w 194"/>
                <a:gd name="T59" fmla="*/ 2147483647 h 335"/>
                <a:gd name="T60" fmla="*/ 2147483647 w 194"/>
                <a:gd name="T61" fmla="*/ 2147483647 h 335"/>
                <a:gd name="T62" fmla="*/ 2147483647 w 194"/>
                <a:gd name="T63" fmla="*/ 2147483647 h 33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94"/>
                <a:gd name="T97" fmla="*/ 0 h 335"/>
                <a:gd name="T98" fmla="*/ 194 w 194"/>
                <a:gd name="T99" fmla="*/ 335 h 33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94" h="335">
                  <a:moveTo>
                    <a:pt x="180" y="187"/>
                  </a:moveTo>
                  <a:lnTo>
                    <a:pt x="181" y="151"/>
                  </a:lnTo>
                  <a:lnTo>
                    <a:pt x="193" y="136"/>
                  </a:lnTo>
                  <a:lnTo>
                    <a:pt x="188" y="119"/>
                  </a:lnTo>
                  <a:lnTo>
                    <a:pt x="129" y="96"/>
                  </a:lnTo>
                  <a:lnTo>
                    <a:pt x="132" y="72"/>
                  </a:lnTo>
                  <a:lnTo>
                    <a:pt x="151" y="47"/>
                  </a:lnTo>
                  <a:lnTo>
                    <a:pt x="139" y="6"/>
                  </a:lnTo>
                  <a:lnTo>
                    <a:pt x="135" y="0"/>
                  </a:lnTo>
                  <a:lnTo>
                    <a:pt x="95" y="27"/>
                  </a:lnTo>
                  <a:lnTo>
                    <a:pt x="77" y="85"/>
                  </a:lnTo>
                  <a:lnTo>
                    <a:pt x="70" y="127"/>
                  </a:lnTo>
                  <a:lnTo>
                    <a:pt x="39" y="151"/>
                  </a:lnTo>
                  <a:lnTo>
                    <a:pt x="21" y="159"/>
                  </a:lnTo>
                  <a:lnTo>
                    <a:pt x="0" y="165"/>
                  </a:lnTo>
                  <a:lnTo>
                    <a:pt x="49" y="226"/>
                  </a:lnTo>
                  <a:lnTo>
                    <a:pt x="60" y="272"/>
                  </a:lnTo>
                  <a:lnTo>
                    <a:pt x="54" y="294"/>
                  </a:lnTo>
                  <a:lnTo>
                    <a:pt x="89" y="312"/>
                  </a:lnTo>
                  <a:lnTo>
                    <a:pt x="89" y="327"/>
                  </a:lnTo>
                  <a:lnTo>
                    <a:pt x="120" y="334"/>
                  </a:lnTo>
                  <a:lnTo>
                    <a:pt x="130" y="334"/>
                  </a:lnTo>
                  <a:lnTo>
                    <a:pt x="130" y="308"/>
                  </a:lnTo>
                  <a:lnTo>
                    <a:pt x="155" y="305"/>
                  </a:lnTo>
                  <a:lnTo>
                    <a:pt x="160" y="274"/>
                  </a:lnTo>
                  <a:lnTo>
                    <a:pt x="143" y="261"/>
                  </a:lnTo>
                  <a:lnTo>
                    <a:pt x="130" y="248"/>
                  </a:lnTo>
                  <a:lnTo>
                    <a:pt x="136" y="188"/>
                  </a:lnTo>
                  <a:lnTo>
                    <a:pt x="149" y="182"/>
                  </a:lnTo>
                  <a:lnTo>
                    <a:pt x="171" y="191"/>
                  </a:lnTo>
                  <a:lnTo>
                    <a:pt x="180" y="187"/>
                  </a:lnTo>
                </a:path>
              </a:pathLst>
            </a:custGeom>
            <a:grpFill/>
            <a:ln w="317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9" name="henan"/>
            <p:cNvSpPr>
              <a:spLocks noChangeAspect="1"/>
            </p:cNvSpPr>
            <p:nvPr/>
          </p:nvSpPr>
          <p:spPr bwMode="auto">
            <a:xfrm>
              <a:off x="2592214" y="1578210"/>
              <a:ext cx="474764" cy="411707"/>
            </a:xfrm>
            <a:custGeom>
              <a:avLst/>
              <a:gdLst>
                <a:gd name="T0" fmla="*/ 2147483647 w 426"/>
                <a:gd name="T1" fmla="*/ 2147483647 h 385"/>
                <a:gd name="T2" fmla="*/ 2147483647 w 426"/>
                <a:gd name="T3" fmla="*/ 2147483647 h 385"/>
                <a:gd name="T4" fmla="*/ 2147483647 w 426"/>
                <a:gd name="T5" fmla="*/ 2147483647 h 385"/>
                <a:gd name="T6" fmla="*/ 2147483647 w 426"/>
                <a:gd name="T7" fmla="*/ 2147483647 h 385"/>
                <a:gd name="T8" fmla="*/ 2147483647 w 426"/>
                <a:gd name="T9" fmla="*/ 2147483647 h 385"/>
                <a:gd name="T10" fmla="*/ 2147483647 w 426"/>
                <a:gd name="T11" fmla="*/ 2147483647 h 385"/>
                <a:gd name="T12" fmla="*/ 2147483647 w 426"/>
                <a:gd name="T13" fmla="*/ 2147483647 h 385"/>
                <a:gd name="T14" fmla="*/ 2147483647 w 426"/>
                <a:gd name="T15" fmla="*/ 2147483647 h 385"/>
                <a:gd name="T16" fmla="*/ 2147483647 w 426"/>
                <a:gd name="T17" fmla="*/ 2147483647 h 385"/>
                <a:gd name="T18" fmla="*/ 2147483647 w 426"/>
                <a:gd name="T19" fmla="*/ 2147483647 h 385"/>
                <a:gd name="T20" fmla="*/ 2147483647 w 426"/>
                <a:gd name="T21" fmla="*/ 2147483647 h 385"/>
                <a:gd name="T22" fmla="*/ 2147483647 w 426"/>
                <a:gd name="T23" fmla="*/ 2147483647 h 385"/>
                <a:gd name="T24" fmla="*/ 2147483647 w 426"/>
                <a:gd name="T25" fmla="*/ 2147483647 h 385"/>
                <a:gd name="T26" fmla="*/ 2147483647 w 426"/>
                <a:gd name="T27" fmla="*/ 2147483647 h 385"/>
                <a:gd name="T28" fmla="*/ 2147483647 w 426"/>
                <a:gd name="T29" fmla="*/ 2147483647 h 385"/>
                <a:gd name="T30" fmla="*/ 2147483647 w 426"/>
                <a:gd name="T31" fmla="*/ 2147483647 h 385"/>
                <a:gd name="T32" fmla="*/ 2147483647 w 426"/>
                <a:gd name="T33" fmla="*/ 2147483647 h 385"/>
                <a:gd name="T34" fmla="*/ 2147483647 w 426"/>
                <a:gd name="T35" fmla="*/ 2147483647 h 385"/>
                <a:gd name="T36" fmla="*/ 2147483647 w 426"/>
                <a:gd name="T37" fmla="*/ 2147483647 h 385"/>
                <a:gd name="T38" fmla="*/ 2147483647 w 426"/>
                <a:gd name="T39" fmla="*/ 2147483647 h 385"/>
                <a:gd name="T40" fmla="*/ 2147483647 w 426"/>
                <a:gd name="T41" fmla="*/ 2147483647 h 385"/>
                <a:gd name="T42" fmla="*/ 2147483647 w 426"/>
                <a:gd name="T43" fmla="*/ 2147483647 h 385"/>
                <a:gd name="T44" fmla="*/ 2147483647 w 426"/>
                <a:gd name="T45" fmla="*/ 2147483647 h 385"/>
                <a:gd name="T46" fmla="*/ 2147483647 w 426"/>
                <a:gd name="T47" fmla="*/ 2147483647 h 385"/>
                <a:gd name="T48" fmla="*/ 2147483647 w 426"/>
                <a:gd name="T49" fmla="*/ 2147483647 h 385"/>
                <a:gd name="T50" fmla="*/ 2147483647 w 426"/>
                <a:gd name="T51" fmla="*/ 2147483647 h 385"/>
                <a:gd name="T52" fmla="*/ 2147483647 w 426"/>
                <a:gd name="T53" fmla="*/ 2147483647 h 385"/>
                <a:gd name="T54" fmla="*/ 2147483647 w 426"/>
                <a:gd name="T55" fmla="*/ 2147483647 h 385"/>
                <a:gd name="T56" fmla="*/ 2147483647 w 426"/>
                <a:gd name="T57" fmla="*/ 2147483647 h 385"/>
                <a:gd name="T58" fmla="*/ 2147483647 w 426"/>
                <a:gd name="T59" fmla="*/ 2147483647 h 385"/>
                <a:gd name="T60" fmla="*/ 2147483647 w 426"/>
                <a:gd name="T61" fmla="*/ 2147483647 h 385"/>
                <a:gd name="T62" fmla="*/ 2147483647 w 426"/>
                <a:gd name="T63" fmla="*/ 2147483647 h 385"/>
                <a:gd name="T64" fmla="*/ 2147483647 w 426"/>
                <a:gd name="T65" fmla="*/ 2147483647 h 385"/>
                <a:gd name="T66" fmla="*/ 2147483647 w 426"/>
                <a:gd name="T67" fmla="*/ 2147483647 h 385"/>
                <a:gd name="T68" fmla="*/ 2147483647 w 426"/>
                <a:gd name="T69" fmla="*/ 2147483647 h 385"/>
                <a:gd name="T70" fmla="*/ 2147483647 w 426"/>
                <a:gd name="T71" fmla="*/ 2147483647 h 385"/>
                <a:gd name="T72" fmla="*/ 2147483647 w 426"/>
                <a:gd name="T73" fmla="*/ 2147483647 h 385"/>
                <a:gd name="T74" fmla="*/ 2147483647 w 426"/>
                <a:gd name="T75" fmla="*/ 2147483647 h 385"/>
                <a:gd name="T76" fmla="*/ 2147483647 w 426"/>
                <a:gd name="T77" fmla="*/ 2147483647 h 385"/>
                <a:gd name="T78" fmla="*/ 2147483647 w 426"/>
                <a:gd name="T79" fmla="*/ 2147483647 h 385"/>
                <a:gd name="T80" fmla="*/ 2147483647 w 426"/>
                <a:gd name="T81" fmla="*/ 2147483647 h 385"/>
                <a:gd name="T82" fmla="*/ 2147483647 w 426"/>
                <a:gd name="T83" fmla="*/ 2147483647 h 385"/>
                <a:gd name="T84" fmla="*/ 2147483647 w 426"/>
                <a:gd name="T85" fmla="*/ 0 h 385"/>
                <a:gd name="T86" fmla="*/ 2147483647 w 426"/>
                <a:gd name="T87" fmla="*/ 2147483647 h 385"/>
                <a:gd name="T88" fmla="*/ 2147483647 w 426"/>
                <a:gd name="T89" fmla="*/ 2147483647 h 385"/>
                <a:gd name="T90" fmla="*/ 2147483647 w 426"/>
                <a:gd name="T91" fmla="*/ 2147483647 h 385"/>
                <a:gd name="T92" fmla="*/ 2147483647 w 426"/>
                <a:gd name="T93" fmla="*/ 2147483647 h 385"/>
                <a:gd name="T94" fmla="*/ 2147483647 w 426"/>
                <a:gd name="T95" fmla="*/ 2147483647 h 385"/>
                <a:gd name="T96" fmla="*/ 2147483647 w 426"/>
                <a:gd name="T97" fmla="*/ 2147483647 h 385"/>
                <a:gd name="T98" fmla="*/ 0 w 426"/>
                <a:gd name="T99" fmla="*/ 2147483647 h 385"/>
                <a:gd name="T100" fmla="*/ 0 w 426"/>
                <a:gd name="T101" fmla="*/ 2147483647 h 385"/>
                <a:gd name="T102" fmla="*/ 2147483647 w 426"/>
                <a:gd name="T103" fmla="*/ 2147483647 h 385"/>
                <a:gd name="T104" fmla="*/ 2147483647 w 426"/>
                <a:gd name="T105" fmla="*/ 2147483647 h 385"/>
                <a:gd name="T106" fmla="*/ 2147483647 w 426"/>
                <a:gd name="T107" fmla="*/ 2147483647 h 38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26"/>
                <a:gd name="T163" fmla="*/ 0 h 385"/>
                <a:gd name="T164" fmla="*/ 426 w 426"/>
                <a:gd name="T165" fmla="*/ 385 h 38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26" h="385">
                  <a:moveTo>
                    <a:pt x="50" y="268"/>
                  </a:moveTo>
                  <a:lnTo>
                    <a:pt x="111" y="322"/>
                  </a:lnTo>
                  <a:lnTo>
                    <a:pt x="162" y="333"/>
                  </a:lnTo>
                  <a:lnTo>
                    <a:pt x="208" y="326"/>
                  </a:lnTo>
                  <a:lnTo>
                    <a:pt x="222" y="333"/>
                  </a:lnTo>
                  <a:lnTo>
                    <a:pt x="238" y="323"/>
                  </a:lnTo>
                  <a:lnTo>
                    <a:pt x="249" y="335"/>
                  </a:lnTo>
                  <a:lnTo>
                    <a:pt x="256" y="354"/>
                  </a:lnTo>
                  <a:lnTo>
                    <a:pt x="278" y="366"/>
                  </a:lnTo>
                  <a:lnTo>
                    <a:pt x="307" y="366"/>
                  </a:lnTo>
                  <a:lnTo>
                    <a:pt x="329" y="384"/>
                  </a:lnTo>
                  <a:lnTo>
                    <a:pt x="349" y="375"/>
                  </a:lnTo>
                  <a:lnTo>
                    <a:pt x="364" y="384"/>
                  </a:lnTo>
                  <a:lnTo>
                    <a:pt x="377" y="359"/>
                  </a:lnTo>
                  <a:lnTo>
                    <a:pt x="396" y="350"/>
                  </a:lnTo>
                  <a:lnTo>
                    <a:pt x="399" y="329"/>
                  </a:lnTo>
                  <a:lnTo>
                    <a:pt x="393" y="292"/>
                  </a:lnTo>
                  <a:lnTo>
                    <a:pt x="389" y="288"/>
                  </a:lnTo>
                  <a:lnTo>
                    <a:pt x="370" y="307"/>
                  </a:lnTo>
                  <a:lnTo>
                    <a:pt x="342" y="285"/>
                  </a:lnTo>
                  <a:lnTo>
                    <a:pt x="321" y="259"/>
                  </a:lnTo>
                  <a:lnTo>
                    <a:pt x="342" y="244"/>
                  </a:lnTo>
                  <a:lnTo>
                    <a:pt x="348" y="219"/>
                  </a:lnTo>
                  <a:lnTo>
                    <a:pt x="360" y="209"/>
                  </a:lnTo>
                  <a:lnTo>
                    <a:pt x="358" y="174"/>
                  </a:lnTo>
                  <a:lnTo>
                    <a:pt x="367" y="168"/>
                  </a:lnTo>
                  <a:lnTo>
                    <a:pt x="384" y="178"/>
                  </a:lnTo>
                  <a:lnTo>
                    <a:pt x="396" y="192"/>
                  </a:lnTo>
                  <a:lnTo>
                    <a:pt x="417" y="178"/>
                  </a:lnTo>
                  <a:lnTo>
                    <a:pt x="425" y="169"/>
                  </a:lnTo>
                  <a:lnTo>
                    <a:pt x="421" y="152"/>
                  </a:lnTo>
                  <a:lnTo>
                    <a:pt x="396" y="137"/>
                  </a:lnTo>
                  <a:lnTo>
                    <a:pt x="391" y="120"/>
                  </a:lnTo>
                  <a:lnTo>
                    <a:pt x="344" y="126"/>
                  </a:lnTo>
                  <a:lnTo>
                    <a:pt x="315" y="101"/>
                  </a:lnTo>
                  <a:lnTo>
                    <a:pt x="302" y="96"/>
                  </a:lnTo>
                  <a:lnTo>
                    <a:pt x="302" y="80"/>
                  </a:lnTo>
                  <a:lnTo>
                    <a:pt x="366" y="7"/>
                  </a:lnTo>
                  <a:lnTo>
                    <a:pt x="342" y="13"/>
                  </a:lnTo>
                  <a:lnTo>
                    <a:pt x="328" y="24"/>
                  </a:lnTo>
                  <a:lnTo>
                    <a:pt x="321" y="15"/>
                  </a:lnTo>
                  <a:lnTo>
                    <a:pt x="321" y="4"/>
                  </a:lnTo>
                  <a:lnTo>
                    <a:pt x="310" y="0"/>
                  </a:lnTo>
                  <a:lnTo>
                    <a:pt x="281" y="12"/>
                  </a:lnTo>
                  <a:lnTo>
                    <a:pt x="208" y="2"/>
                  </a:lnTo>
                  <a:lnTo>
                    <a:pt x="203" y="63"/>
                  </a:lnTo>
                  <a:lnTo>
                    <a:pt x="168" y="91"/>
                  </a:lnTo>
                  <a:lnTo>
                    <a:pt x="120" y="101"/>
                  </a:lnTo>
                  <a:lnTo>
                    <a:pt x="54" y="147"/>
                  </a:lnTo>
                  <a:lnTo>
                    <a:pt x="0" y="161"/>
                  </a:lnTo>
                  <a:lnTo>
                    <a:pt x="0" y="171"/>
                  </a:lnTo>
                  <a:lnTo>
                    <a:pt x="50" y="246"/>
                  </a:lnTo>
                  <a:lnTo>
                    <a:pt x="50" y="268"/>
                  </a:lnTo>
                </a:path>
              </a:pathLst>
            </a:custGeom>
            <a:grpFill/>
            <a:ln w="12700">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10" name="jiangxi"/>
            <p:cNvSpPr>
              <a:spLocks noChangeAspect="1"/>
            </p:cNvSpPr>
            <p:nvPr/>
          </p:nvSpPr>
          <p:spPr bwMode="auto">
            <a:xfrm>
              <a:off x="2905558" y="2087942"/>
              <a:ext cx="379812" cy="499930"/>
            </a:xfrm>
            <a:custGeom>
              <a:avLst/>
              <a:gdLst>
                <a:gd name="T0" fmla="*/ 2147483647 w 341"/>
                <a:gd name="T1" fmla="*/ 2147483647 h 473"/>
                <a:gd name="T2" fmla="*/ 2147483647 w 341"/>
                <a:gd name="T3" fmla="*/ 2147483647 h 473"/>
                <a:gd name="T4" fmla="*/ 2147483647 w 341"/>
                <a:gd name="T5" fmla="*/ 2147483647 h 473"/>
                <a:gd name="T6" fmla="*/ 2147483647 w 341"/>
                <a:gd name="T7" fmla="*/ 2147483647 h 473"/>
                <a:gd name="T8" fmla="*/ 2147483647 w 341"/>
                <a:gd name="T9" fmla="*/ 2147483647 h 473"/>
                <a:gd name="T10" fmla="*/ 0 w 341"/>
                <a:gd name="T11" fmla="*/ 2147483647 h 473"/>
                <a:gd name="T12" fmla="*/ 2147483647 w 341"/>
                <a:gd name="T13" fmla="*/ 2147483647 h 473"/>
                <a:gd name="T14" fmla="*/ 2147483647 w 341"/>
                <a:gd name="T15" fmla="*/ 2147483647 h 473"/>
                <a:gd name="T16" fmla="*/ 2147483647 w 341"/>
                <a:gd name="T17" fmla="*/ 2147483647 h 473"/>
                <a:gd name="T18" fmla="*/ 2147483647 w 341"/>
                <a:gd name="T19" fmla="*/ 2147483647 h 473"/>
                <a:gd name="T20" fmla="*/ 2147483647 w 341"/>
                <a:gd name="T21" fmla="*/ 2147483647 h 473"/>
                <a:gd name="T22" fmla="*/ 2147483647 w 341"/>
                <a:gd name="T23" fmla="*/ 2147483647 h 473"/>
                <a:gd name="T24" fmla="*/ 2147483647 w 341"/>
                <a:gd name="T25" fmla="*/ 2147483647 h 473"/>
                <a:gd name="T26" fmla="*/ 2147483647 w 341"/>
                <a:gd name="T27" fmla="*/ 2147483647 h 473"/>
                <a:gd name="T28" fmla="*/ 2147483647 w 341"/>
                <a:gd name="T29" fmla="*/ 2147483647 h 473"/>
                <a:gd name="T30" fmla="*/ 2147483647 w 341"/>
                <a:gd name="T31" fmla="*/ 2147483647 h 473"/>
                <a:gd name="T32" fmla="*/ 2147483647 w 341"/>
                <a:gd name="T33" fmla="*/ 2147483647 h 473"/>
                <a:gd name="T34" fmla="*/ 2147483647 w 341"/>
                <a:gd name="T35" fmla="*/ 2147483647 h 473"/>
                <a:gd name="T36" fmla="*/ 2147483647 w 341"/>
                <a:gd name="T37" fmla="*/ 2147483647 h 473"/>
                <a:gd name="T38" fmla="*/ 2147483647 w 341"/>
                <a:gd name="T39" fmla="*/ 2147483647 h 473"/>
                <a:gd name="T40" fmla="*/ 2147483647 w 341"/>
                <a:gd name="T41" fmla="*/ 2147483647 h 473"/>
                <a:gd name="T42" fmla="*/ 2147483647 w 341"/>
                <a:gd name="T43" fmla="*/ 2147483647 h 473"/>
                <a:gd name="T44" fmla="*/ 2147483647 w 341"/>
                <a:gd name="T45" fmla="*/ 2147483647 h 473"/>
                <a:gd name="T46" fmla="*/ 2147483647 w 341"/>
                <a:gd name="T47" fmla="*/ 2147483647 h 473"/>
                <a:gd name="T48" fmla="*/ 2147483647 w 341"/>
                <a:gd name="T49" fmla="*/ 2147483647 h 473"/>
                <a:gd name="T50" fmla="*/ 2147483647 w 341"/>
                <a:gd name="T51" fmla="*/ 2147483647 h 473"/>
                <a:gd name="T52" fmla="*/ 2147483647 w 341"/>
                <a:gd name="T53" fmla="*/ 2147483647 h 473"/>
                <a:gd name="T54" fmla="*/ 2147483647 w 341"/>
                <a:gd name="T55" fmla="*/ 2147483647 h 473"/>
                <a:gd name="T56" fmla="*/ 2147483647 w 341"/>
                <a:gd name="T57" fmla="*/ 2147483647 h 473"/>
                <a:gd name="T58" fmla="*/ 2147483647 w 341"/>
                <a:gd name="T59" fmla="*/ 2147483647 h 473"/>
                <a:gd name="T60" fmla="*/ 2147483647 w 341"/>
                <a:gd name="T61" fmla="*/ 2147483647 h 473"/>
                <a:gd name="T62" fmla="*/ 2147483647 w 341"/>
                <a:gd name="T63" fmla="*/ 2147483647 h 473"/>
                <a:gd name="T64" fmla="*/ 2147483647 w 341"/>
                <a:gd name="T65" fmla="*/ 2147483647 h 473"/>
                <a:gd name="T66" fmla="*/ 2147483647 w 341"/>
                <a:gd name="T67" fmla="*/ 2147483647 h 473"/>
                <a:gd name="T68" fmla="*/ 2147483647 w 341"/>
                <a:gd name="T69" fmla="*/ 2147483647 h 473"/>
                <a:gd name="T70" fmla="*/ 2147483647 w 341"/>
                <a:gd name="T71" fmla="*/ 2147483647 h 473"/>
                <a:gd name="T72" fmla="*/ 2147483647 w 341"/>
                <a:gd name="T73" fmla="*/ 2147483647 h 473"/>
                <a:gd name="T74" fmla="*/ 2147483647 w 341"/>
                <a:gd name="T75" fmla="*/ 2147483647 h 473"/>
                <a:gd name="T76" fmla="*/ 2147483647 w 341"/>
                <a:gd name="T77" fmla="*/ 2147483647 h 473"/>
                <a:gd name="T78" fmla="*/ 2147483647 w 341"/>
                <a:gd name="T79" fmla="*/ 2147483647 h 473"/>
                <a:gd name="T80" fmla="*/ 2147483647 w 341"/>
                <a:gd name="T81" fmla="*/ 2147483647 h 473"/>
                <a:gd name="T82" fmla="*/ 2147483647 w 341"/>
                <a:gd name="T83" fmla="*/ 2147483647 h 473"/>
                <a:gd name="T84" fmla="*/ 2147483647 w 341"/>
                <a:gd name="T85" fmla="*/ 2147483647 h 473"/>
                <a:gd name="T86" fmla="*/ 2147483647 w 341"/>
                <a:gd name="T87" fmla="*/ 2147483647 h 473"/>
                <a:gd name="T88" fmla="*/ 2147483647 w 341"/>
                <a:gd name="T89" fmla="*/ 2147483647 h 473"/>
                <a:gd name="T90" fmla="*/ 2147483647 w 341"/>
                <a:gd name="T91" fmla="*/ 2147483647 h 473"/>
                <a:gd name="T92" fmla="*/ 2147483647 w 341"/>
                <a:gd name="T93" fmla="*/ 2147483647 h 473"/>
                <a:gd name="T94" fmla="*/ 2147483647 w 341"/>
                <a:gd name="T95" fmla="*/ 2147483647 h 473"/>
                <a:gd name="T96" fmla="*/ 2147483647 w 341"/>
                <a:gd name="T97" fmla="*/ 2147483647 h 473"/>
                <a:gd name="T98" fmla="*/ 2147483647 w 341"/>
                <a:gd name="T99" fmla="*/ 0 h 473"/>
                <a:gd name="T100" fmla="*/ 2147483647 w 341"/>
                <a:gd name="T101" fmla="*/ 2147483647 h 473"/>
                <a:gd name="T102" fmla="*/ 2147483647 w 341"/>
                <a:gd name="T103" fmla="*/ 2147483647 h 473"/>
                <a:gd name="T104" fmla="*/ 2147483647 w 341"/>
                <a:gd name="T105" fmla="*/ 2147483647 h 473"/>
                <a:gd name="T106" fmla="*/ 2147483647 w 341"/>
                <a:gd name="T107" fmla="*/ 2147483647 h 473"/>
                <a:gd name="T108" fmla="*/ 2147483647 w 341"/>
                <a:gd name="T109" fmla="*/ 2147483647 h 473"/>
                <a:gd name="T110" fmla="*/ 2147483647 w 341"/>
                <a:gd name="T111" fmla="*/ 2147483647 h 473"/>
                <a:gd name="T112" fmla="*/ 2147483647 w 341"/>
                <a:gd name="T113" fmla="*/ 2147483647 h 4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41"/>
                <a:gd name="T172" fmla="*/ 0 h 473"/>
                <a:gd name="T173" fmla="*/ 341 w 341"/>
                <a:gd name="T174" fmla="*/ 473 h 4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41" h="473">
                  <a:moveTo>
                    <a:pt x="7" y="103"/>
                  </a:moveTo>
                  <a:lnTo>
                    <a:pt x="29" y="146"/>
                  </a:lnTo>
                  <a:lnTo>
                    <a:pt x="32" y="168"/>
                  </a:lnTo>
                  <a:lnTo>
                    <a:pt x="20" y="190"/>
                  </a:lnTo>
                  <a:lnTo>
                    <a:pt x="3" y="203"/>
                  </a:lnTo>
                  <a:lnTo>
                    <a:pt x="0" y="243"/>
                  </a:lnTo>
                  <a:lnTo>
                    <a:pt x="5" y="249"/>
                  </a:lnTo>
                  <a:lnTo>
                    <a:pt x="14" y="245"/>
                  </a:lnTo>
                  <a:lnTo>
                    <a:pt x="20" y="249"/>
                  </a:lnTo>
                  <a:lnTo>
                    <a:pt x="20" y="275"/>
                  </a:lnTo>
                  <a:lnTo>
                    <a:pt x="32" y="305"/>
                  </a:lnTo>
                  <a:lnTo>
                    <a:pt x="45" y="310"/>
                  </a:lnTo>
                  <a:lnTo>
                    <a:pt x="46" y="354"/>
                  </a:lnTo>
                  <a:lnTo>
                    <a:pt x="38" y="384"/>
                  </a:lnTo>
                  <a:lnTo>
                    <a:pt x="46" y="398"/>
                  </a:lnTo>
                  <a:lnTo>
                    <a:pt x="61" y="412"/>
                  </a:lnTo>
                  <a:lnTo>
                    <a:pt x="96" y="402"/>
                  </a:lnTo>
                  <a:lnTo>
                    <a:pt x="102" y="416"/>
                  </a:lnTo>
                  <a:lnTo>
                    <a:pt x="92" y="430"/>
                  </a:lnTo>
                  <a:lnTo>
                    <a:pt x="74" y="458"/>
                  </a:lnTo>
                  <a:lnTo>
                    <a:pt x="74" y="465"/>
                  </a:lnTo>
                  <a:lnTo>
                    <a:pt x="84" y="472"/>
                  </a:lnTo>
                  <a:lnTo>
                    <a:pt x="158" y="443"/>
                  </a:lnTo>
                  <a:lnTo>
                    <a:pt x="185" y="458"/>
                  </a:lnTo>
                  <a:lnTo>
                    <a:pt x="192" y="450"/>
                  </a:lnTo>
                  <a:lnTo>
                    <a:pt x="185" y="434"/>
                  </a:lnTo>
                  <a:lnTo>
                    <a:pt x="187" y="424"/>
                  </a:lnTo>
                  <a:lnTo>
                    <a:pt x="198" y="357"/>
                  </a:lnTo>
                  <a:lnTo>
                    <a:pt x="209" y="339"/>
                  </a:lnTo>
                  <a:lnTo>
                    <a:pt x="213" y="320"/>
                  </a:lnTo>
                  <a:lnTo>
                    <a:pt x="228" y="293"/>
                  </a:lnTo>
                  <a:lnTo>
                    <a:pt x="220" y="282"/>
                  </a:lnTo>
                  <a:lnTo>
                    <a:pt x="222" y="259"/>
                  </a:lnTo>
                  <a:lnTo>
                    <a:pt x="253" y="223"/>
                  </a:lnTo>
                  <a:lnTo>
                    <a:pt x="250" y="200"/>
                  </a:lnTo>
                  <a:lnTo>
                    <a:pt x="272" y="165"/>
                  </a:lnTo>
                  <a:lnTo>
                    <a:pt x="292" y="170"/>
                  </a:lnTo>
                  <a:lnTo>
                    <a:pt x="333" y="141"/>
                  </a:lnTo>
                  <a:lnTo>
                    <a:pt x="340" y="125"/>
                  </a:lnTo>
                  <a:lnTo>
                    <a:pt x="314" y="77"/>
                  </a:lnTo>
                  <a:lnTo>
                    <a:pt x="298" y="53"/>
                  </a:lnTo>
                  <a:lnTo>
                    <a:pt x="308" y="41"/>
                  </a:lnTo>
                  <a:lnTo>
                    <a:pt x="294" y="28"/>
                  </a:lnTo>
                  <a:lnTo>
                    <a:pt x="254" y="28"/>
                  </a:lnTo>
                  <a:lnTo>
                    <a:pt x="238" y="10"/>
                  </a:lnTo>
                  <a:lnTo>
                    <a:pt x="207" y="40"/>
                  </a:lnTo>
                  <a:lnTo>
                    <a:pt x="195" y="35"/>
                  </a:lnTo>
                  <a:lnTo>
                    <a:pt x="209" y="11"/>
                  </a:lnTo>
                  <a:lnTo>
                    <a:pt x="207" y="3"/>
                  </a:lnTo>
                  <a:lnTo>
                    <a:pt x="195" y="0"/>
                  </a:lnTo>
                  <a:lnTo>
                    <a:pt x="158" y="20"/>
                  </a:lnTo>
                  <a:lnTo>
                    <a:pt x="130" y="30"/>
                  </a:lnTo>
                  <a:lnTo>
                    <a:pt x="106" y="28"/>
                  </a:lnTo>
                  <a:lnTo>
                    <a:pt x="53" y="75"/>
                  </a:lnTo>
                  <a:lnTo>
                    <a:pt x="26" y="84"/>
                  </a:lnTo>
                  <a:lnTo>
                    <a:pt x="7" y="103"/>
                  </a:lnTo>
                </a:path>
              </a:pathLst>
            </a:custGeom>
            <a:grpFill/>
            <a:ln w="12700">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11" name="guizhou"/>
            <p:cNvSpPr>
              <a:spLocks noChangeAspect="1"/>
            </p:cNvSpPr>
            <p:nvPr/>
          </p:nvSpPr>
          <p:spPr bwMode="auto">
            <a:xfrm>
              <a:off x="2098459" y="2225178"/>
              <a:ext cx="484260" cy="401904"/>
            </a:xfrm>
            <a:custGeom>
              <a:avLst/>
              <a:gdLst>
                <a:gd name="T0" fmla="*/ 2147483647 w 439"/>
                <a:gd name="T1" fmla="*/ 2147483647 h 383"/>
                <a:gd name="T2" fmla="*/ 2147483647 w 439"/>
                <a:gd name="T3" fmla="*/ 2147483647 h 383"/>
                <a:gd name="T4" fmla="*/ 2147483647 w 439"/>
                <a:gd name="T5" fmla="*/ 2147483647 h 383"/>
                <a:gd name="T6" fmla="*/ 2147483647 w 439"/>
                <a:gd name="T7" fmla="*/ 2147483647 h 383"/>
                <a:gd name="T8" fmla="*/ 2147483647 w 439"/>
                <a:gd name="T9" fmla="*/ 2147483647 h 383"/>
                <a:gd name="T10" fmla="*/ 2147483647 w 439"/>
                <a:gd name="T11" fmla="*/ 2147483647 h 383"/>
                <a:gd name="T12" fmla="*/ 0 w 439"/>
                <a:gd name="T13" fmla="*/ 2147483647 h 383"/>
                <a:gd name="T14" fmla="*/ 2147483647 w 439"/>
                <a:gd name="T15" fmla="*/ 2147483647 h 383"/>
                <a:gd name="T16" fmla="*/ 2147483647 w 439"/>
                <a:gd name="T17" fmla="*/ 2147483647 h 383"/>
                <a:gd name="T18" fmla="*/ 2147483647 w 439"/>
                <a:gd name="T19" fmla="*/ 2147483647 h 383"/>
                <a:gd name="T20" fmla="*/ 2147483647 w 439"/>
                <a:gd name="T21" fmla="*/ 2147483647 h 383"/>
                <a:gd name="T22" fmla="*/ 2147483647 w 439"/>
                <a:gd name="T23" fmla="*/ 2147483647 h 383"/>
                <a:gd name="T24" fmla="*/ 2147483647 w 439"/>
                <a:gd name="T25" fmla="*/ 2147483647 h 383"/>
                <a:gd name="T26" fmla="*/ 2147483647 w 439"/>
                <a:gd name="T27" fmla="*/ 2147483647 h 383"/>
                <a:gd name="T28" fmla="*/ 2147483647 w 439"/>
                <a:gd name="T29" fmla="*/ 2147483647 h 383"/>
                <a:gd name="T30" fmla="*/ 2147483647 w 439"/>
                <a:gd name="T31" fmla="*/ 2147483647 h 383"/>
                <a:gd name="T32" fmla="*/ 2147483647 w 439"/>
                <a:gd name="T33" fmla="*/ 2147483647 h 383"/>
                <a:gd name="T34" fmla="*/ 2147483647 w 439"/>
                <a:gd name="T35" fmla="*/ 2147483647 h 383"/>
                <a:gd name="T36" fmla="*/ 2147483647 w 439"/>
                <a:gd name="T37" fmla="*/ 2147483647 h 383"/>
                <a:gd name="T38" fmla="*/ 2147483647 w 439"/>
                <a:gd name="T39" fmla="*/ 2147483647 h 383"/>
                <a:gd name="T40" fmla="*/ 2147483647 w 439"/>
                <a:gd name="T41" fmla="*/ 2147483647 h 383"/>
                <a:gd name="T42" fmla="*/ 2147483647 w 439"/>
                <a:gd name="T43" fmla="*/ 2147483647 h 383"/>
                <a:gd name="T44" fmla="*/ 2147483647 w 439"/>
                <a:gd name="T45" fmla="*/ 2147483647 h 383"/>
                <a:gd name="T46" fmla="*/ 2147483647 w 439"/>
                <a:gd name="T47" fmla="*/ 2147483647 h 383"/>
                <a:gd name="T48" fmla="*/ 2147483647 w 439"/>
                <a:gd name="T49" fmla="*/ 2147483647 h 383"/>
                <a:gd name="T50" fmla="*/ 2147483647 w 439"/>
                <a:gd name="T51" fmla="*/ 2147483647 h 383"/>
                <a:gd name="T52" fmla="*/ 2147483647 w 439"/>
                <a:gd name="T53" fmla="*/ 2147483647 h 383"/>
                <a:gd name="T54" fmla="*/ 2147483647 w 439"/>
                <a:gd name="T55" fmla="*/ 2147483647 h 383"/>
                <a:gd name="T56" fmla="*/ 2147483647 w 439"/>
                <a:gd name="T57" fmla="*/ 2147483647 h 383"/>
                <a:gd name="T58" fmla="*/ 2147483647 w 439"/>
                <a:gd name="T59" fmla="*/ 2147483647 h 383"/>
                <a:gd name="T60" fmla="*/ 2147483647 w 439"/>
                <a:gd name="T61" fmla="*/ 2147483647 h 383"/>
                <a:gd name="T62" fmla="*/ 2147483647 w 439"/>
                <a:gd name="T63" fmla="*/ 2147483647 h 383"/>
                <a:gd name="T64" fmla="*/ 2147483647 w 439"/>
                <a:gd name="T65" fmla="*/ 2147483647 h 383"/>
                <a:gd name="T66" fmla="*/ 2147483647 w 439"/>
                <a:gd name="T67" fmla="*/ 2147483647 h 383"/>
                <a:gd name="T68" fmla="*/ 2147483647 w 439"/>
                <a:gd name="T69" fmla="*/ 2147483647 h 383"/>
                <a:gd name="T70" fmla="*/ 2147483647 w 439"/>
                <a:gd name="T71" fmla="*/ 2147483647 h 383"/>
                <a:gd name="T72" fmla="*/ 2147483647 w 439"/>
                <a:gd name="T73" fmla="*/ 2147483647 h 383"/>
                <a:gd name="T74" fmla="*/ 2147483647 w 439"/>
                <a:gd name="T75" fmla="*/ 2147483647 h 383"/>
                <a:gd name="T76" fmla="*/ 2147483647 w 439"/>
                <a:gd name="T77" fmla="*/ 2147483647 h 383"/>
                <a:gd name="T78" fmla="*/ 2147483647 w 439"/>
                <a:gd name="T79" fmla="*/ 2147483647 h 383"/>
                <a:gd name="T80" fmla="*/ 2147483647 w 439"/>
                <a:gd name="T81" fmla="*/ 2147483647 h 383"/>
                <a:gd name="T82" fmla="*/ 2147483647 w 439"/>
                <a:gd name="T83" fmla="*/ 2147483647 h 383"/>
                <a:gd name="T84" fmla="*/ 2147483647 w 439"/>
                <a:gd name="T85" fmla="*/ 2147483647 h 383"/>
                <a:gd name="T86" fmla="*/ 2147483647 w 439"/>
                <a:gd name="T87" fmla="*/ 2147483647 h 383"/>
                <a:gd name="T88" fmla="*/ 2147483647 w 439"/>
                <a:gd name="T89" fmla="*/ 2147483647 h 383"/>
                <a:gd name="T90" fmla="*/ 2147483647 w 439"/>
                <a:gd name="T91" fmla="*/ 2147483647 h 383"/>
                <a:gd name="T92" fmla="*/ 2147483647 w 439"/>
                <a:gd name="T93" fmla="*/ 2147483647 h 383"/>
                <a:gd name="T94" fmla="*/ 2147483647 w 439"/>
                <a:gd name="T95" fmla="*/ 0 h 383"/>
                <a:gd name="T96" fmla="*/ 2147483647 w 439"/>
                <a:gd name="T97" fmla="*/ 2147483647 h 383"/>
                <a:gd name="T98" fmla="*/ 2147483647 w 439"/>
                <a:gd name="T99" fmla="*/ 2147483647 h 383"/>
                <a:gd name="T100" fmla="*/ 2147483647 w 439"/>
                <a:gd name="T101" fmla="*/ 2147483647 h 383"/>
                <a:gd name="T102" fmla="*/ 2147483647 w 439"/>
                <a:gd name="T103" fmla="*/ 2147483647 h 383"/>
                <a:gd name="T104" fmla="*/ 2147483647 w 439"/>
                <a:gd name="T105" fmla="*/ 2147483647 h 383"/>
                <a:gd name="T106" fmla="*/ 2147483647 w 439"/>
                <a:gd name="T107" fmla="*/ 2147483647 h 383"/>
                <a:gd name="T108" fmla="*/ 2147483647 w 439"/>
                <a:gd name="T109" fmla="*/ 2147483647 h 383"/>
                <a:gd name="T110" fmla="*/ 2147483647 w 439"/>
                <a:gd name="T111" fmla="*/ 2147483647 h 383"/>
                <a:gd name="T112" fmla="*/ 2147483647 w 439"/>
                <a:gd name="T113" fmla="*/ 2147483647 h 383"/>
                <a:gd name="T114" fmla="*/ 2147483647 w 439"/>
                <a:gd name="T115" fmla="*/ 2147483647 h 383"/>
                <a:gd name="T116" fmla="*/ 2147483647 w 439"/>
                <a:gd name="T117" fmla="*/ 2147483647 h 383"/>
                <a:gd name="T118" fmla="*/ 2147483647 w 439"/>
                <a:gd name="T119" fmla="*/ 2147483647 h 383"/>
                <a:gd name="T120" fmla="*/ 2147483647 w 439"/>
                <a:gd name="T121" fmla="*/ 2147483647 h 38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39"/>
                <a:gd name="T184" fmla="*/ 0 h 383"/>
                <a:gd name="T185" fmla="*/ 439 w 439"/>
                <a:gd name="T186" fmla="*/ 383 h 38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39" h="383">
                  <a:moveTo>
                    <a:pt x="121" y="128"/>
                  </a:moveTo>
                  <a:lnTo>
                    <a:pt x="111" y="158"/>
                  </a:lnTo>
                  <a:lnTo>
                    <a:pt x="92" y="164"/>
                  </a:lnTo>
                  <a:lnTo>
                    <a:pt x="51" y="158"/>
                  </a:lnTo>
                  <a:lnTo>
                    <a:pt x="43" y="168"/>
                  </a:lnTo>
                  <a:lnTo>
                    <a:pt x="20" y="160"/>
                  </a:lnTo>
                  <a:lnTo>
                    <a:pt x="0" y="189"/>
                  </a:lnTo>
                  <a:lnTo>
                    <a:pt x="9" y="197"/>
                  </a:lnTo>
                  <a:lnTo>
                    <a:pt x="9" y="216"/>
                  </a:lnTo>
                  <a:lnTo>
                    <a:pt x="19" y="232"/>
                  </a:lnTo>
                  <a:lnTo>
                    <a:pt x="59" y="220"/>
                  </a:lnTo>
                  <a:lnTo>
                    <a:pt x="72" y="230"/>
                  </a:lnTo>
                  <a:lnTo>
                    <a:pt x="53" y="308"/>
                  </a:lnTo>
                  <a:lnTo>
                    <a:pt x="77" y="332"/>
                  </a:lnTo>
                  <a:lnTo>
                    <a:pt x="70" y="377"/>
                  </a:lnTo>
                  <a:lnTo>
                    <a:pt x="94" y="379"/>
                  </a:lnTo>
                  <a:lnTo>
                    <a:pt x="120" y="355"/>
                  </a:lnTo>
                  <a:lnTo>
                    <a:pt x="131" y="361"/>
                  </a:lnTo>
                  <a:lnTo>
                    <a:pt x="182" y="382"/>
                  </a:lnTo>
                  <a:lnTo>
                    <a:pt x="190" y="377"/>
                  </a:lnTo>
                  <a:lnTo>
                    <a:pt x="192" y="360"/>
                  </a:lnTo>
                  <a:lnTo>
                    <a:pt x="202" y="351"/>
                  </a:lnTo>
                  <a:lnTo>
                    <a:pt x="272" y="305"/>
                  </a:lnTo>
                  <a:lnTo>
                    <a:pt x="284" y="319"/>
                  </a:lnTo>
                  <a:lnTo>
                    <a:pt x="327" y="332"/>
                  </a:lnTo>
                  <a:lnTo>
                    <a:pt x="351" y="301"/>
                  </a:lnTo>
                  <a:lnTo>
                    <a:pt x="362" y="308"/>
                  </a:lnTo>
                  <a:lnTo>
                    <a:pt x="379" y="308"/>
                  </a:lnTo>
                  <a:lnTo>
                    <a:pt x="379" y="299"/>
                  </a:lnTo>
                  <a:lnTo>
                    <a:pt x="402" y="291"/>
                  </a:lnTo>
                  <a:lnTo>
                    <a:pt x="402" y="285"/>
                  </a:lnTo>
                  <a:lnTo>
                    <a:pt x="410" y="275"/>
                  </a:lnTo>
                  <a:lnTo>
                    <a:pt x="415" y="276"/>
                  </a:lnTo>
                  <a:lnTo>
                    <a:pt x="438" y="255"/>
                  </a:lnTo>
                  <a:lnTo>
                    <a:pt x="420" y="221"/>
                  </a:lnTo>
                  <a:lnTo>
                    <a:pt x="429" y="175"/>
                  </a:lnTo>
                  <a:lnTo>
                    <a:pt x="417" y="160"/>
                  </a:lnTo>
                  <a:lnTo>
                    <a:pt x="385" y="170"/>
                  </a:lnTo>
                  <a:lnTo>
                    <a:pt x="381" y="164"/>
                  </a:lnTo>
                  <a:lnTo>
                    <a:pt x="417" y="125"/>
                  </a:lnTo>
                  <a:lnTo>
                    <a:pt x="402" y="59"/>
                  </a:lnTo>
                  <a:lnTo>
                    <a:pt x="377" y="78"/>
                  </a:lnTo>
                  <a:lnTo>
                    <a:pt x="355" y="55"/>
                  </a:lnTo>
                  <a:lnTo>
                    <a:pt x="334" y="27"/>
                  </a:lnTo>
                  <a:lnTo>
                    <a:pt x="333" y="10"/>
                  </a:lnTo>
                  <a:lnTo>
                    <a:pt x="318" y="8"/>
                  </a:lnTo>
                  <a:lnTo>
                    <a:pt x="301" y="13"/>
                  </a:lnTo>
                  <a:lnTo>
                    <a:pt x="274" y="0"/>
                  </a:lnTo>
                  <a:lnTo>
                    <a:pt x="260" y="31"/>
                  </a:lnTo>
                  <a:lnTo>
                    <a:pt x="236" y="34"/>
                  </a:lnTo>
                  <a:lnTo>
                    <a:pt x="220" y="59"/>
                  </a:lnTo>
                  <a:lnTo>
                    <a:pt x="208" y="55"/>
                  </a:lnTo>
                  <a:lnTo>
                    <a:pt x="192" y="59"/>
                  </a:lnTo>
                  <a:lnTo>
                    <a:pt x="166" y="44"/>
                  </a:lnTo>
                  <a:lnTo>
                    <a:pt x="145" y="69"/>
                  </a:lnTo>
                  <a:lnTo>
                    <a:pt x="145" y="79"/>
                  </a:lnTo>
                  <a:lnTo>
                    <a:pt x="186" y="101"/>
                  </a:lnTo>
                  <a:lnTo>
                    <a:pt x="196" y="118"/>
                  </a:lnTo>
                  <a:lnTo>
                    <a:pt x="166" y="129"/>
                  </a:lnTo>
                  <a:lnTo>
                    <a:pt x="121" y="128"/>
                  </a:lnTo>
                </a:path>
              </a:pathLst>
            </a:custGeom>
            <a:grpFill/>
            <a:ln w="12700">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12" name="shanxi3"/>
            <p:cNvSpPr>
              <a:spLocks noChangeAspect="1"/>
            </p:cNvSpPr>
            <p:nvPr/>
          </p:nvSpPr>
          <p:spPr bwMode="auto">
            <a:xfrm>
              <a:off x="2250383" y="1333146"/>
              <a:ext cx="398802" cy="666573"/>
            </a:xfrm>
            <a:custGeom>
              <a:avLst/>
              <a:gdLst>
                <a:gd name="T0" fmla="*/ 2147483647 w 354"/>
                <a:gd name="T1" fmla="*/ 2147483647 h 640"/>
                <a:gd name="T2" fmla="*/ 2147483647 w 354"/>
                <a:gd name="T3" fmla="*/ 2147483647 h 640"/>
                <a:gd name="T4" fmla="*/ 2147483647 w 354"/>
                <a:gd name="T5" fmla="*/ 2147483647 h 640"/>
                <a:gd name="T6" fmla="*/ 2147483647 w 354"/>
                <a:gd name="T7" fmla="*/ 2147483647 h 640"/>
                <a:gd name="T8" fmla="*/ 2147483647 w 354"/>
                <a:gd name="T9" fmla="*/ 2147483647 h 640"/>
                <a:gd name="T10" fmla="*/ 2147483647 w 354"/>
                <a:gd name="T11" fmla="*/ 0 h 640"/>
                <a:gd name="T12" fmla="*/ 2147483647 w 354"/>
                <a:gd name="T13" fmla="*/ 2147483647 h 640"/>
                <a:gd name="T14" fmla="*/ 2147483647 w 354"/>
                <a:gd name="T15" fmla="*/ 2147483647 h 640"/>
                <a:gd name="T16" fmla="*/ 2147483647 w 354"/>
                <a:gd name="T17" fmla="*/ 2147483647 h 640"/>
                <a:gd name="T18" fmla="*/ 2147483647 w 354"/>
                <a:gd name="T19" fmla="*/ 2147483647 h 640"/>
                <a:gd name="T20" fmla="*/ 2147483647 w 354"/>
                <a:gd name="T21" fmla="*/ 2147483647 h 640"/>
                <a:gd name="T22" fmla="*/ 2147483647 w 354"/>
                <a:gd name="T23" fmla="*/ 2147483647 h 640"/>
                <a:gd name="T24" fmla="*/ 2147483647 w 354"/>
                <a:gd name="T25" fmla="*/ 2147483647 h 640"/>
                <a:gd name="T26" fmla="*/ 2147483647 w 354"/>
                <a:gd name="T27" fmla="*/ 2147483647 h 640"/>
                <a:gd name="T28" fmla="*/ 2147483647 w 354"/>
                <a:gd name="T29" fmla="*/ 2147483647 h 640"/>
                <a:gd name="T30" fmla="*/ 2147483647 w 354"/>
                <a:gd name="T31" fmla="*/ 2147483647 h 640"/>
                <a:gd name="T32" fmla="*/ 2147483647 w 354"/>
                <a:gd name="T33" fmla="*/ 2147483647 h 640"/>
                <a:gd name="T34" fmla="*/ 2147483647 w 354"/>
                <a:gd name="T35" fmla="*/ 2147483647 h 640"/>
                <a:gd name="T36" fmla="*/ 2147483647 w 354"/>
                <a:gd name="T37" fmla="*/ 2147483647 h 640"/>
                <a:gd name="T38" fmla="*/ 2147483647 w 354"/>
                <a:gd name="T39" fmla="*/ 2147483647 h 640"/>
                <a:gd name="T40" fmla="*/ 2147483647 w 354"/>
                <a:gd name="T41" fmla="*/ 2147483647 h 640"/>
                <a:gd name="T42" fmla="*/ 2147483647 w 354"/>
                <a:gd name="T43" fmla="*/ 2147483647 h 640"/>
                <a:gd name="T44" fmla="*/ 2147483647 w 354"/>
                <a:gd name="T45" fmla="*/ 2147483647 h 640"/>
                <a:gd name="T46" fmla="*/ 0 w 354"/>
                <a:gd name="T47" fmla="*/ 2147483647 h 640"/>
                <a:gd name="T48" fmla="*/ 2147483647 w 354"/>
                <a:gd name="T49" fmla="*/ 2147483647 h 640"/>
                <a:gd name="T50" fmla="*/ 2147483647 w 354"/>
                <a:gd name="T51" fmla="*/ 2147483647 h 640"/>
                <a:gd name="T52" fmla="*/ 2147483647 w 354"/>
                <a:gd name="T53" fmla="*/ 2147483647 h 640"/>
                <a:gd name="T54" fmla="*/ 2147483647 w 354"/>
                <a:gd name="T55" fmla="*/ 2147483647 h 640"/>
                <a:gd name="T56" fmla="*/ 2147483647 w 354"/>
                <a:gd name="T57" fmla="*/ 2147483647 h 640"/>
                <a:gd name="T58" fmla="*/ 2147483647 w 354"/>
                <a:gd name="T59" fmla="*/ 2147483647 h 640"/>
                <a:gd name="T60" fmla="*/ 2147483647 w 354"/>
                <a:gd name="T61" fmla="*/ 2147483647 h 640"/>
                <a:gd name="T62" fmla="*/ 2147483647 w 354"/>
                <a:gd name="T63" fmla="*/ 2147483647 h 640"/>
                <a:gd name="T64" fmla="*/ 2147483647 w 354"/>
                <a:gd name="T65" fmla="*/ 2147483647 h 640"/>
                <a:gd name="T66" fmla="*/ 2147483647 w 354"/>
                <a:gd name="T67" fmla="*/ 2147483647 h 640"/>
                <a:gd name="T68" fmla="*/ 2147483647 w 354"/>
                <a:gd name="T69" fmla="*/ 2147483647 h 640"/>
                <a:gd name="T70" fmla="*/ 2147483647 w 354"/>
                <a:gd name="T71" fmla="*/ 2147483647 h 640"/>
                <a:gd name="T72" fmla="*/ 2147483647 w 354"/>
                <a:gd name="T73" fmla="*/ 2147483647 h 640"/>
                <a:gd name="T74" fmla="*/ 2147483647 w 354"/>
                <a:gd name="T75" fmla="*/ 2147483647 h 640"/>
                <a:gd name="T76" fmla="*/ 2147483647 w 354"/>
                <a:gd name="T77" fmla="*/ 2147483647 h 64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54"/>
                <a:gd name="T118" fmla="*/ 0 h 640"/>
                <a:gd name="T119" fmla="*/ 354 w 354"/>
                <a:gd name="T120" fmla="*/ 640 h 64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54" h="640">
                  <a:moveTo>
                    <a:pt x="303" y="403"/>
                  </a:moveTo>
                  <a:lnTo>
                    <a:pt x="294" y="381"/>
                  </a:lnTo>
                  <a:lnTo>
                    <a:pt x="311" y="324"/>
                  </a:lnTo>
                  <a:lnTo>
                    <a:pt x="287" y="214"/>
                  </a:lnTo>
                  <a:lnTo>
                    <a:pt x="303" y="187"/>
                  </a:lnTo>
                  <a:lnTo>
                    <a:pt x="311" y="162"/>
                  </a:lnTo>
                  <a:lnTo>
                    <a:pt x="289" y="117"/>
                  </a:lnTo>
                  <a:lnTo>
                    <a:pt x="309" y="85"/>
                  </a:lnTo>
                  <a:lnTo>
                    <a:pt x="312" y="56"/>
                  </a:lnTo>
                  <a:lnTo>
                    <a:pt x="323" y="34"/>
                  </a:lnTo>
                  <a:lnTo>
                    <a:pt x="322" y="7"/>
                  </a:lnTo>
                  <a:lnTo>
                    <a:pt x="312" y="0"/>
                  </a:lnTo>
                  <a:lnTo>
                    <a:pt x="298" y="17"/>
                  </a:lnTo>
                  <a:lnTo>
                    <a:pt x="259" y="18"/>
                  </a:lnTo>
                  <a:lnTo>
                    <a:pt x="239" y="49"/>
                  </a:lnTo>
                  <a:lnTo>
                    <a:pt x="241" y="65"/>
                  </a:lnTo>
                  <a:lnTo>
                    <a:pt x="237" y="76"/>
                  </a:lnTo>
                  <a:lnTo>
                    <a:pt x="221" y="81"/>
                  </a:lnTo>
                  <a:lnTo>
                    <a:pt x="160" y="169"/>
                  </a:lnTo>
                  <a:lnTo>
                    <a:pt x="153" y="164"/>
                  </a:lnTo>
                  <a:lnTo>
                    <a:pt x="135" y="158"/>
                  </a:lnTo>
                  <a:lnTo>
                    <a:pt x="100" y="162"/>
                  </a:lnTo>
                  <a:lnTo>
                    <a:pt x="88" y="177"/>
                  </a:lnTo>
                  <a:lnTo>
                    <a:pt x="87" y="213"/>
                  </a:lnTo>
                  <a:lnTo>
                    <a:pt x="92" y="224"/>
                  </a:lnTo>
                  <a:lnTo>
                    <a:pt x="153" y="254"/>
                  </a:lnTo>
                  <a:lnTo>
                    <a:pt x="184" y="274"/>
                  </a:lnTo>
                  <a:lnTo>
                    <a:pt x="188" y="293"/>
                  </a:lnTo>
                  <a:lnTo>
                    <a:pt x="173" y="316"/>
                  </a:lnTo>
                  <a:lnTo>
                    <a:pt x="182" y="344"/>
                  </a:lnTo>
                  <a:lnTo>
                    <a:pt x="176" y="357"/>
                  </a:lnTo>
                  <a:lnTo>
                    <a:pt x="132" y="360"/>
                  </a:lnTo>
                  <a:lnTo>
                    <a:pt x="123" y="367"/>
                  </a:lnTo>
                  <a:lnTo>
                    <a:pt x="126" y="374"/>
                  </a:lnTo>
                  <a:lnTo>
                    <a:pt x="126" y="386"/>
                  </a:lnTo>
                  <a:lnTo>
                    <a:pt x="91" y="391"/>
                  </a:lnTo>
                  <a:lnTo>
                    <a:pt x="72" y="381"/>
                  </a:lnTo>
                  <a:lnTo>
                    <a:pt x="48" y="381"/>
                  </a:lnTo>
                  <a:lnTo>
                    <a:pt x="45" y="386"/>
                  </a:lnTo>
                  <a:lnTo>
                    <a:pt x="48" y="399"/>
                  </a:lnTo>
                  <a:lnTo>
                    <a:pt x="37" y="413"/>
                  </a:lnTo>
                  <a:lnTo>
                    <a:pt x="34" y="427"/>
                  </a:lnTo>
                  <a:lnTo>
                    <a:pt x="56" y="445"/>
                  </a:lnTo>
                  <a:lnTo>
                    <a:pt x="39" y="479"/>
                  </a:lnTo>
                  <a:lnTo>
                    <a:pt x="46" y="495"/>
                  </a:lnTo>
                  <a:lnTo>
                    <a:pt x="45" y="504"/>
                  </a:lnTo>
                  <a:lnTo>
                    <a:pt x="19" y="504"/>
                  </a:lnTo>
                  <a:lnTo>
                    <a:pt x="0" y="512"/>
                  </a:lnTo>
                  <a:lnTo>
                    <a:pt x="15" y="533"/>
                  </a:lnTo>
                  <a:lnTo>
                    <a:pt x="5" y="559"/>
                  </a:lnTo>
                  <a:lnTo>
                    <a:pt x="21" y="562"/>
                  </a:lnTo>
                  <a:lnTo>
                    <a:pt x="23" y="579"/>
                  </a:lnTo>
                  <a:lnTo>
                    <a:pt x="36" y="580"/>
                  </a:lnTo>
                  <a:lnTo>
                    <a:pt x="83" y="571"/>
                  </a:lnTo>
                  <a:lnTo>
                    <a:pt x="92" y="575"/>
                  </a:lnTo>
                  <a:lnTo>
                    <a:pt x="95" y="588"/>
                  </a:lnTo>
                  <a:lnTo>
                    <a:pt x="115" y="593"/>
                  </a:lnTo>
                  <a:lnTo>
                    <a:pt x="157" y="615"/>
                  </a:lnTo>
                  <a:lnTo>
                    <a:pt x="182" y="605"/>
                  </a:lnTo>
                  <a:lnTo>
                    <a:pt x="233" y="624"/>
                  </a:lnTo>
                  <a:lnTo>
                    <a:pt x="245" y="639"/>
                  </a:lnTo>
                  <a:lnTo>
                    <a:pt x="270" y="632"/>
                  </a:lnTo>
                  <a:lnTo>
                    <a:pt x="267" y="605"/>
                  </a:lnTo>
                  <a:lnTo>
                    <a:pt x="262" y="597"/>
                  </a:lnTo>
                  <a:lnTo>
                    <a:pt x="267" y="575"/>
                  </a:lnTo>
                  <a:lnTo>
                    <a:pt x="294" y="562"/>
                  </a:lnTo>
                  <a:lnTo>
                    <a:pt x="302" y="551"/>
                  </a:lnTo>
                  <a:lnTo>
                    <a:pt x="287" y="545"/>
                  </a:lnTo>
                  <a:lnTo>
                    <a:pt x="270" y="541"/>
                  </a:lnTo>
                  <a:lnTo>
                    <a:pt x="253" y="525"/>
                  </a:lnTo>
                  <a:lnTo>
                    <a:pt x="262" y="518"/>
                  </a:lnTo>
                  <a:lnTo>
                    <a:pt x="317" y="518"/>
                  </a:lnTo>
                  <a:lnTo>
                    <a:pt x="329" y="518"/>
                  </a:lnTo>
                  <a:lnTo>
                    <a:pt x="337" y="524"/>
                  </a:lnTo>
                  <a:lnTo>
                    <a:pt x="353" y="510"/>
                  </a:lnTo>
                  <a:lnTo>
                    <a:pt x="353" y="488"/>
                  </a:lnTo>
                  <a:lnTo>
                    <a:pt x="303" y="413"/>
                  </a:lnTo>
                  <a:lnTo>
                    <a:pt x="303" y="403"/>
                  </a:lnTo>
                </a:path>
              </a:pathLst>
            </a:custGeom>
            <a:grpFill/>
            <a:ln w="12700">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13" name="tianjin"/>
            <p:cNvSpPr>
              <a:spLocks noChangeAspect="1"/>
            </p:cNvSpPr>
            <p:nvPr/>
          </p:nvSpPr>
          <p:spPr bwMode="auto">
            <a:xfrm>
              <a:off x="3010006" y="1215516"/>
              <a:ext cx="75962" cy="147038"/>
            </a:xfrm>
            <a:custGeom>
              <a:avLst/>
              <a:gdLst>
                <a:gd name="T0" fmla="*/ 2147483647 w 74"/>
                <a:gd name="T1" fmla="*/ 2147483647 h 134"/>
                <a:gd name="T2" fmla="*/ 2147483647 w 74"/>
                <a:gd name="T3" fmla="*/ 2147483647 h 134"/>
                <a:gd name="T4" fmla="*/ 2147483647 w 74"/>
                <a:gd name="T5" fmla="*/ 2147483647 h 134"/>
                <a:gd name="T6" fmla="*/ 2147483647 w 74"/>
                <a:gd name="T7" fmla="*/ 2147483647 h 134"/>
                <a:gd name="T8" fmla="*/ 0 w 74"/>
                <a:gd name="T9" fmla="*/ 2147483647 h 134"/>
                <a:gd name="T10" fmla="*/ 2147483647 w 74"/>
                <a:gd name="T11" fmla="*/ 2147483647 h 134"/>
                <a:gd name="T12" fmla="*/ 2147483647 w 74"/>
                <a:gd name="T13" fmla="*/ 2147483647 h 134"/>
                <a:gd name="T14" fmla="*/ 2147483647 w 74"/>
                <a:gd name="T15" fmla="*/ 2147483647 h 134"/>
                <a:gd name="T16" fmla="*/ 2147483647 w 74"/>
                <a:gd name="T17" fmla="*/ 0 h 134"/>
                <a:gd name="T18" fmla="*/ 2147483647 w 74"/>
                <a:gd name="T19" fmla="*/ 2147483647 h 134"/>
                <a:gd name="T20" fmla="*/ 2147483647 w 74"/>
                <a:gd name="T21" fmla="*/ 2147483647 h 134"/>
                <a:gd name="T22" fmla="*/ 2147483647 w 74"/>
                <a:gd name="T23" fmla="*/ 2147483647 h 134"/>
                <a:gd name="T24" fmla="*/ 2147483647 w 74"/>
                <a:gd name="T25" fmla="*/ 2147483647 h 134"/>
                <a:gd name="T26" fmla="*/ 2147483647 w 74"/>
                <a:gd name="T27" fmla="*/ 2147483647 h 134"/>
                <a:gd name="T28" fmla="*/ 2147483647 w 74"/>
                <a:gd name="T29" fmla="*/ 2147483647 h 134"/>
                <a:gd name="T30" fmla="*/ 2147483647 w 74"/>
                <a:gd name="T31" fmla="*/ 2147483647 h 134"/>
                <a:gd name="T32" fmla="*/ 2147483647 w 74"/>
                <a:gd name="T33" fmla="*/ 2147483647 h 134"/>
                <a:gd name="T34" fmla="*/ 2147483647 w 74"/>
                <a:gd name="T35" fmla="*/ 2147483647 h 1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4"/>
                <a:gd name="T55" fmla="*/ 0 h 134"/>
                <a:gd name="T56" fmla="*/ 74 w 74"/>
                <a:gd name="T57" fmla="*/ 134 h 13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4" h="134">
                  <a:moveTo>
                    <a:pt x="60" y="124"/>
                  </a:moveTo>
                  <a:lnTo>
                    <a:pt x="39" y="133"/>
                  </a:lnTo>
                  <a:lnTo>
                    <a:pt x="3" y="123"/>
                  </a:lnTo>
                  <a:lnTo>
                    <a:pt x="1" y="114"/>
                  </a:lnTo>
                  <a:lnTo>
                    <a:pt x="0" y="55"/>
                  </a:lnTo>
                  <a:lnTo>
                    <a:pt x="23" y="44"/>
                  </a:lnTo>
                  <a:lnTo>
                    <a:pt x="19" y="33"/>
                  </a:lnTo>
                  <a:lnTo>
                    <a:pt x="25" y="11"/>
                  </a:lnTo>
                  <a:lnTo>
                    <a:pt x="27" y="0"/>
                  </a:lnTo>
                  <a:lnTo>
                    <a:pt x="40" y="6"/>
                  </a:lnTo>
                  <a:lnTo>
                    <a:pt x="46" y="26"/>
                  </a:lnTo>
                  <a:lnTo>
                    <a:pt x="43" y="39"/>
                  </a:lnTo>
                  <a:lnTo>
                    <a:pt x="70" y="57"/>
                  </a:lnTo>
                  <a:lnTo>
                    <a:pt x="73" y="71"/>
                  </a:lnTo>
                  <a:lnTo>
                    <a:pt x="58" y="83"/>
                  </a:lnTo>
                  <a:lnTo>
                    <a:pt x="53" y="107"/>
                  </a:lnTo>
                  <a:lnTo>
                    <a:pt x="60" y="124"/>
                  </a:lnTo>
                </a:path>
              </a:pathLst>
            </a:custGeom>
            <a:grpFill/>
            <a:ln w="317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14" name="hebei"/>
            <p:cNvSpPr>
              <a:spLocks noChangeAspect="1"/>
            </p:cNvSpPr>
            <p:nvPr/>
          </p:nvSpPr>
          <p:spPr bwMode="auto">
            <a:xfrm>
              <a:off x="2782119" y="1019465"/>
              <a:ext cx="427288" cy="568548"/>
            </a:xfrm>
            <a:custGeom>
              <a:avLst/>
              <a:gdLst>
                <a:gd name="T0" fmla="*/ 2147483647 w 384"/>
                <a:gd name="T1" fmla="*/ 2147483647 h 552"/>
                <a:gd name="T2" fmla="*/ 2147483647 w 384"/>
                <a:gd name="T3" fmla="*/ 2147483647 h 552"/>
                <a:gd name="T4" fmla="*/ 2147483647 w 384"/>
                <a:gd name="T5" fmla="*/ 2147483647 h 552"/>
                <a:gd name="T6" fmla="*/ 2147483647 w 384"/>
                <a:gd name="T7" fmla="*/ 2147483647 h 552"/>
                <a:gd name="T8" fmla="*/ 2147483647 w 384"/>
                <a:gd name="T9" fmla="*/ 2147483647 h 552"/>
                <a:gd name="T10" fmla="*/ 2147483647 w 384"/>
                <a:gd name="T11" fmla="*/ 2147483647 h 552"/>
                <a:gd name="T12" fmla="*/ 2147483647 w 384"/>
                <a:gd name="T13" fmla="*/ 2147483647 h 552"/>
                <a:gd name="T14" fmla="*/ 2147483647 w 384"/>
                <a:gd name="T15" fmla="*/ 2147483647 h 552"/>
                <a:gd name="T16" fmla="*/ 2147483647 w 384"/>
                <a:gd name="T17" fmla="*/ 2147483647 h 552"/>
                <a:gd name="T18" fmla="*/ 2147483647 w 384"/>
                <a:gd name="T19" fmla="*/ 2147483647 h 552"/>
                <a:gd name="T20" fmla="*/ 2147483647 w 384"/>
                <a:gd name="T21" fmla="*/ 2147483647 h 552"/>
                <a:gd name="T22" fmla="*/ 2147483647 w 384"/>
                <a:gd name="T23" fmla="*/ 2147483647 h 552"/>
                <a:gd name="T24" fmla="*/ 2147483647 w 384"/>
                <a:gd name="T25" fmla="*/ 2147483647 h 552"/>
                <a:gd name="T26" fmla="*/ 2147483647 w 384"/>
                <a:gd name="T27" fmla="*/ 2147483647 h 552"/>
                <a:gd name="T28" fmla="*/ 2147483647 w 384"/>
                <a:gd name="T29" fmla="*/ 2147483647 h 552"/>
                <a:gd name="T30" fmla="*/ 2147483647 w 384"/>
                <a:gd name="T31" fmla="*/ 2147483647 h 552"/>
                <a:gd name="T32" fmla="*/ 2147483647 w 384"/>
                <a:gd name="T33" fmla="*/ 2147483647 h 552"/>
                <a:gd name="T34" fmla="*/ 2147483647 w 384"/>
                <a:gd name="T35" fmla="*/ 2147483647 h 552"/>
                <a:gd name="T36" fmla="*/ 2147483647 w 384"/>
                <a:gd name="T37" fmla="*/ 2147483647 h 552"/>
                <a:gd name="T38" fmla="*/ 2147483647 w 384"/>
                <a:gd name="T39" fmla="*/ 2147483647 h 552"/>
                <a:gd name="T40" fmla="*/ 2147483647 w 384"/>
                <a:gd name="T41" fmla="*/ 0 h 552"/>
                <a:gd name="T42" fmla="*/ 2147483647 w 384"/>
                <a:gd name="T43" fmla="*/ 2147483647 h 552"/>
                <a:gd name="T44" fmla="*/ 2147483647 w 384"/>
                <a:gd name="T45" fmla="*/ 2147483647 h 552"/>
                <a:gd name="T46" fmla="*/ 2147483647 w 384"/>
                <a:gd name="T47" fmla="*/ 2147483647 h 552"/>
                <a:gd name="T48" fmla="*/ 2147483647 w 384"/>
                <a:gd name="T49" fmla="*/ 2147483647 h 552"/>
                <a:gd name="T50" fmla="*/ 2147483647 w 384"/>
                <a:gd name="T51" fmla="*/ 2147483647 h 552"/>
                <a:gd name="T52" fmla="*/ 2147483647 w 384"/>
                <a:gd name="T53" fmla="*/ 2147483647 h 552"/>
                <a:gd name="T54" fmla="*/ 2147483647 w 384"/>
                <a:gd name="T55" fmla="*/ 2147483647 h 552"/>
                <a:gd name="T56" fmla="*/ 2147483647 w 384"/>
                <a:gd name="T57" fmla="*/ 2147483647 h 552"/>
                <a:gd name="T58" fmla="*/ 2147483647 w 384"/>
                <a:gd name="T59" fmla="*/ 2147483647 h 552"/>
                <a:gd name="T60" fmla="*/ 2147483647 w 384"/>
                <a:gd name="T61" fmla="*/ 2147483647 h 552"/>
                <a:gd name="T62" fmla="*/ 2147483647 w 384"/>
                <a:gd name="T63" fmla="*/ 2147483647 h 552"/>
                <a:gd name="T64" fmla="*/ 2147483647 w 384"/>
                <a:gd name="T65" fmla="*/ 2147483647 h 552"/>
                <a:gd name="T66" fmla="*/ 2147483647 w 384"/>
                <a:gd name="T67" fmla="*/ 2147483647 h 552"/>
                <a:gd name="T68" fmla="*/ 2147483647 w 384"/>
                <a:gd name="T69" fmla="*/ 2147483647 h 552"/>
                <a:gd name="T70" fmla="*/ 2147483647 w 384"/>
                <a:gd name="T71" fmla="*/ 2147483647 h 552"/>
                <a:gd name="T72" fmla="*/ 2147483647 w 384"/>
                <a:gd name="T73" fmla="*/ 2147483647 h 55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84"/>
                <a:gd name="T112" fmla="*/ 0 h 552"/>
                <a:gd name="T113" fmla="*/ 384 w 384"/>
                <a:gd name="T114" fmla="*/ 552 h 55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84" h="552">
                  <a:moveTo>
                    <a:pt x="149" y="543"/>
                  </a:moveTo>
                  <a:lnTo>
                    <a:pt x="152" y="534"/>
                  </a:lnTo>
                  <a:lnTo>
                    <a:pt x="140" y="511"/>
                  </a:lnTo>
                  <a:lnTo>
                    <a:pt x="185" y="431"/>
                  </a:lnTo>
                  <a:lnTo>
                    <a:pt x="225" y="394"/>
                  </a:lnTo>
                  <a:lnTo>
                    <a:pt x="255" y="385"/>
                  </a:lnTo>
                  <a:lnTo>
                    <a:pt x="282" y="351"/>
                  </a:lnTo>
                  <a:lnTo>
                    <a:pt x="272" y="344"/>
                  </a:lnTo>
                  <a:lnTo>
                    <a:pt x="262" y="318"/>
                  </a:lnTo>
                  <a:lnTo>
                    <a:pt x="241" y="327"/>
                  </a:lnTo>
                  <a:lnTo>
                    <a:pt x="205" y="317"/>
                  </a:lnTo>
                  <a:lnTo>
                    <a:pt x="203" y="308"/>
                  </a:lnTo>
                  <a:lnTo>
                    <a:pt x="202" y="249"/>
                  </a:lnTo>
                  <a:lnTo>
                    <a:pt x="183" y="257"/>
                  </a:lnTo>
                  <a:lnTo>
                    <a:pt x="172" y="267"/>
                  </a:lnTo>
                  <a:lnTo>
                    <a:pt x="149" y="261"/>
                  </a:lnTo>
                  <a:lnTo>
                    <a:pt x="116" y="265"/>
                  </a:lnTo>
                  <a:lnTo>
                    <a:pt x="111" y="251"/>
                  </a:lnTo>
                  <a:lnTo>
                    <a:pt x="114" y="223"/>
                  </a:lnTo>
                  <a:lnTo>
                    <a:pt x="138" y="195"/>
                  </a:lnTo>
                  <a:lnTo>
                    <a:pt x="143" y="165"/>
                  </a:lnTo>
                  <a:lnTo>
                    <a:pt x="168" y="141"/>
                  </a:lnTo>
                  <a:lnTo>
                    <a:pt x="211" y="164"/>
                  </a:lnTo>
                  <a:lnTo>
                    <a:pt x="221" y="164"/>
                  </a:lnTo>
                  <a:lnTo>
                    <a:pt x="229" y="194"/>
                  </a:lnTo>
                  <a:lnTo>
                    <a:pt x="242" y="200"/>
                  </a:lnTo>
                  <a:lnTo>
                    <a:pt x="248" y="220"/>
                  </a:lnTo>
                  <a:lnTo>
                    <a:pt x="245" y="233"/>
                  </a:lnTo>
                  <a:lnTo>
                    <a:pt x="272" y="251"/>
                  </a:lnTo>
                  <a:lnTo>
                    <a:pt x="275" y="265"/>
                  </a:lnTo>
                  <a:lnTo>
                    <a:pt x="298" y="276"/>
                  </a:lnTo>
                  <a:lnTo>
                    <a:pt x="351" y="246"/>
                  </a:lnTo>
                  <a:lnTo>
                    <a:pt x="351" y="228"/>
                  </a:lnTo>
                  <a:lnTo>
                    <a:pt x="383" y="183"/>
                  </a:lnTo>
                  <a:lnTo>
                    <a:pt x="360" y="151"/>
                  </a:lnTo>
                  <a:lnTo>
                    <a:pt x="343" y="150"/>
                  </a:lnTo>
                  <a:lnTo>
                    <a:pt x="313" y="129"/>
                  </a:lnTo>
                  <a:lnTo>
                    <a:pt x="323" y="97"/>
                  </a:lnTo>
                  <a:lnTo>
                    <a:pt x="275" y="92"/>
                  </a:lnTo>
                  <a:lnTo>
                    <a:pt x="255" y="61"/>
                  </a:lnTo>
                  <a:lnTo>
                    <a:pt x="257" y="45"/>
                  </a:lnTo>
                  <a:lnTo>
                    <a:pt x="217" y="0"/>
                  </a:lnTo>
                  <a:lnTo>
                    <a:pt x="190" y="13"/>
                  </a:lnTo>
                  <a:lnTo>
                    <a:pt x="168" y="35"/>
                  </a:lnTo>
                  <a:lnTo>
                    <a:pt x="176" y="52"/>
                  </a:lnTo>
                  <a:lnTo>
                    <a:pt x="170" y="63"/>
                  </a:lnTo>
                  <a:lnTo>
                    <a:pt x="138" y="64"/>
                  </a:lnTo>
                  <a:lnTo>
                    <a:pt x="123" y="78"/>
                  </a:lnTo>
                  <a:lnTo>
                    <a:pt x="111" y="73"/>
                  </a:lnTo>
                  <a:lnTo>
                    <a:pt x="98" y="86"/>
                  </a:lnTo>
                  <a:lnTo>
                    <a:pt x="68" y="107"/>
                  </a:lnTo>
                  <a:lnTo>
                    <a:pt x="55" y="98"/>
                  </a:lnTo>
                  <a:lnTo>
                    <a:pt x="55" y="68"/>
                  </a:lnTo>
                  <a:lnTo>
                    <a:pt x="44" y="63"/>
                  </a:lnTo>
                  <a:lnTo>
                    <a:pt x="28" y="69"/>
                  </a:lnTo>
                  <a:lnTo>
                    <a:pt x="7" y="113"/>
                  </a:lnTo>
                  <a:lnTo>
                    <a:pt x="0" y="154"/>
                  </a:lnTo>
                  <a:lnTo>
                    <a:pt x="24" y="194"/>
                  </a:lnTo>
                  <a:lnTo>
                    <a:pt x="44" y="212"/>
                  </a:lnTo>
                  <a:lnTo>
                    <a:pt x="44" y="246"/>
                  </a:lnTo>
                  <a:lnTo>
                    <a:pt x="58" y="274"/>
                  </a:lnTo>
                  <a:lnTo>
                    <a:pt x="52" y="304"/>
                  </a:lnTo>
                  <a:lnTo>
                    <a:pt x="20" y="326"/>
                  </a:lnTo>
                  <a:lnTo>
                    <a:pt x="5" y="373"/>
                  </a:lnTo>
                  <a:lnTo>
                    <a:pt x="31" y="403"/>
                  </a:lnTo>
                  <a:lnTo>
                    <a:pt x="50" y="440"/>
                  </a:lnTo>
                  <a:lnTo>
                    <a:pt x="39" y="459"/>
                  </a:lnTo>
                  <a:lnTo>
                    <a:pt x="36" y="484"/>
                  </a:lnTo>
                  <a:lnTo>
                    <a:pt x="24" y="501"/>
                  </a:lnTo>
                  <a:lnTo>
                    <a:pt x="18" y="520"/>
                  </a:lnTo>
                  <a:lnTo>
                    <a:pt x="36" y="541"/>
                  </a:lnTo>
                  <a:lnTo>
                    <a:pt x="109" y="551"/>
                  </a:lnTo>
                  <a:lnTo>
                    <a:pt x="138" y="539"/>
                  </a:lnTo>
                  <a:lnTo>
                    <a:pt x="149" y="543"/>
                  </a:lnTo>
                </a:path>
              </a:pathLst>
            </a:custGeom>
            <a:grpFill/>
            <a:ln w="12700">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15" name="anhui"/>
            <p:cNvSpPr>
              <a:spLocks noChangeAspect="1"/>
            </p:cNvSpPr>
            <p:nvPr/>
          </p:nvSpPr>
          <p:spPr bwMode="auto">
            <a:xfrm>
              <a:off x="2943539" y="1695840"/>
              <a:ext cx="389307" cy="441115"/>
            </a:xfrm>
            <a:custGeom>
              <a:avLst/>
              <a:gdLst>
                <a:gd name="T0" fmla="*/ 2147483647 w 343"/>
                <a:gd name="T1" fmla="*/ 0 h 408"/>
                <a:gd name="T2" fmla="*/ 2147483647 w 343"/>
                <a:gd name="T3" fmla="*/ 2147483647 h 408"/>
                <a:gd name="T4" fmla="*/ 2147483647 w 343"/>
                <a:gd name="T5" fmla="*/ 2147483647 h 408"/>
                <a:gd name="T6" fmla="*/ 2147483647 w 343"/>
                <a:gd name="T7" fmla="*/ 2147483647 h 408"/>
                <a:gd name="T8" fmla="*/ 2147483647 w 343"/>
                <a:gd name="T9" fmla="*/ 2147483647 h 408"/>
                <a:gd name="T10" fmla="*/ 2147483647 w 343"/>
                <a:gd name="T11" fmla="*/ 2147483647 h 408"/>
                <a:gd name="T12" fmla="*/ 2147483647 w 343"/>
                <a:gd name="T13" fmla="*/ 2147483647 h 408"/>
                <a:gd name="T14" fmla="*/ 2147483647 w 343"/>
                <a:gd name="T15" fmla="*/ 2147483647 h 408"/>
                <a:gd name="T16" fmla="*/ 2147483647 w 343"/>
                <a:gd name="T17" fmla="*/ 2147483647 h 408"/>
                <a:gd name="T18" fmla="*/ 2147483647 w 343"/>
                <a:gd name="T19" fmla="*/ 2147483647 h 408"/>
                <a:gd name="T20" fmla="*/ 2147483647 w 343"/>
                <a:gd name="T21" fmla="*/ 2147483647 h 408"/>
                <a:gd name="T22" fmla="*/ 2147483647 w 343"/>
                <a:gd name="T23" fmla="*/ 2147483647 h 408"/>
                <a:gd name="T24" fmla="*/ 2147483647 w 343"/>
                <a:gd name="T25" fmla="*/ 2147483647 h 408"/>
                <a:gd name="T26" fmla="*/ 2147483647 w 343"/>
                <a:gd name="T27" fmla="*/ 2147483647 h 408"/>
                <a:gd name="T28" fmla="*/ 2147483647 w 343"/>
                <a:gd name="T29" fmla="*/ 2147483647 h 408"/>
                <a:gd name="T30" fmla="*/ 2147483647 w 343"/>
                <a:gd name="T31" fmla="*/ 2147483647 h 408"/>
                <a:gd name="T32" fmla="*/ 2147483647 w 343"/>
                <a:gd name="T33" fmla="*/ 2147483647 h 408"/>
                <a:gd name="T34" fmla="*/ 2147483647 w 343"/>
                <a:gd name="T35" fmla="*/ 2147483647 h 408"/>
                <a:gd name="T36" fmla="*/ 2147483647 w 343"/>
                <a:gd name="T37" fmla="*/ 2147483647 h 408"/>
                <a:gd name="T38" fmla="*/ 2147483647 w 343"/>
                <a:gd name="T39" fmla="*/ 2147483647 h 408"/>
                <a:gd name="T40" fmla="*/ 2147483647 w 343"/>
                <a:gd name="T41" fmla="*/ 2147483647 h 408"/>
                <a:gd name="T42" fmla="*/ 2147483647 w 343"/>
                <a:gd name="T43" fmla="*/ 2147483647 h 408"/>
                <a:gd name="T44" fmla="*/ 2147483647 w 343"/>
                <a:gd name="T45" fmla="*/ 2147483647 h 408"/>
                <a:gd name="T46" fmla="*/ 2147483647 w 343"/>
                <a:gd name="T47" fmla="*/ 2147483647 h 408"/>
                <a:gd name="T48" fmla="*/ 2147483647 w 343"/>
                <a:gd name="T49" fmla="*/ 2147483647 h 408"/>
                <a:gd name="T50" fmla="*/ 2147483647 w 343"/>
                <a:gd name="T51" fmla="*/ 2147483647 h 408"/>
                <a:gd name="T52" fmla="*/ 2147483647 w 343"/>
                <a:gd name="T53" fmla="*/ 2147483647 h 408"/>
                <a:gd name="T54" fmla="*/ 2147483647 w 343"/>
                <a:gd name="T55" fmla="*/ 2147483647 h 408"/>
                <a:gd name="T56" fmla="*/ 2147483647 w 343"/>
                <a:gd name="T57" fmla="*/ 2147483647 h 408"/>
                <a:gd name="T58" fmla="*/ 2147483647 w 343"/>
                <a:gd name="T59" fmla="*/ 2147483647 h 408"/>
                <a:gd name="T60" fmla="*/ 2147483647 w 343"/>
                <a:gd name="T61" fmla="*/ 2147483647 h 408"/>
                <a:gd name="T62" fmla="*/ 2147483647 w 343"/>
                <a:gd name="T63" fmla="*/ 2147483647 h 408"/>
                <a:gd name="T64" fmla="*/ 2147483647 w 343"/>
                <a:gd name="T65" fmla="*/ 2147483647 h 408"/>
                <a:gd name="T66" fmla="*/ 2147483647 w 343"/>
                <a:gd name="T67" fmla="*/ 2147483647 h 40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43"/>
                <a:gd name="T103" fmla="*/ 0 h 408"/>
                <a:gd name="T104" fmla="*/ 343 w 343"/>
                <a:gd name="T105" fmla="*/ 408 h 40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43" h="408">
                  <a:moveTo>
                    <a:pt x="70" y="3"/>
                  </a:moveTo>
                  <a:lnTo>
                    <a:pt x="82" y="0"/>
                  </a:lnTo>
                  <a:lnTo>
                    <a:pt x="123" y="16"/>
                  </a:lnTo>
                  <a:lnTo>
                    <a:pt x="142" y="35"/>
                  </a:lnTo>
                  <a:lnTo>
                    <a:pt x="174" y="44"/>
                  </a:lnTo>
                  <a:lnTo>
                    <a:pt x="188" y="55"/>
                  </a:lnTo>
                  <a:lnTo>
                    <a:pt x="206" y="52"/>
                  </a:lnTo>
                  <a:lnTo>
                    <a:pt x="210" y="59"/>
                  </a:lnTo>
                  <a:lnTo>
                    <a:pt x="204" y="99"/>
                  </a:lnTo>
                  <a:lnTo>
                    <a:pt x="221" y="108"/>
                  </a:lnTo>
                  <a:lnTo>
                    <a:pt x="231" y="123"/>
                  </a:lnTo>
                  <a:lnTo>
                    <a:pt x="258" y="129"/>
                  </a:lnTo>
                  <a:lnTo>
                    <a:pt x="268" y="111"/>
                  </a:lnTo>
                  <a:lnTo>
                    <a:pt x="285" y="112"/>
                  </a:lnTo>
                  <a:lnTo>
                    <a:pt x="297" y="127"/>
                  </a:lnTo>
                  <a:lnTo>
                    <a:pt x="295" y="141"/>
                  </a:lnTo>
                  <a:lnTo>
                    <a:pt x="261" y="145"/>
                  </a:lnTo>
                  <a:lnTo>
                    <a:pt x="261" y="159"/>
                  </a:lnTo>
                  <a:lnTo>
                    <a:pt x="261" y="170"/>
                  </a:lnTo>
                  <a:lnTo>
                    <a:pt x="248" y="184"/>
                  </a:lnTo>
                  <a:lnTo>
                    <a:pt x="258" y="200"/>
                  </a:lnTo>
                  <a:lnTo>
                    <a:pt x="285" y="220"/>
                  </a:lnTo>
                  <a:lnTo>
                    <a:pt x="287" y="242"/>
                  </a:lnTo>
                  <a:lnTo>
                    <a:pt x="342" y="247"/>
                  </a:lnTo>
                  <a:lnTo>
                    <a:pt x="342" y="277"/>
                  </a:lnTo>
                  <a:lnTo>
                    <a:pt x="331" y="291"/>
                  </a:lnTo>
                  <a:lnTo>
                    <a:pt x="339" y="306"/>
                  </a:lnTo>
                  <a:lnTo>
                    <a:pt x="332" y="315"/>
                  </a:lnTo>
                  <a:lnTo>
                    <a:pt x="311" y="319"/>
                  </a:lnTo>
                  <a:lnTo>
                    <a:pt x="302" y="332"/>
                  </a:lnTo>
                  <a:lnTo>
                    <a:pt x="303" y="364"/>
                  </a:lnTo>
                  <a:lnTo>
                    <a:pt x="276" y="402"/>
                  </a:lnTo>
                  <a:lnTo>
                    <a:pt x="270" y="407"/>
                  </a:lnTo>
                  <a:lnTo>
                    <a:pt x="256" y="394"/>
                  </a:lnTo>
                  <a:lnTo>
                    <a:pt x="216" y="394"/>
                  </a:lnTo>
                  <a:lnTo>
                    <a:pt x="200" y="376"/>
                  </a:lnTo>
                  <a:lnTo>
                    <a:pt x="169" y="406"/>
                  </a:lnTo>
                  <a:lnTo>
                    <a:pt x="157" y="401"/>
                  </a:lnTo>
                  <a:lnTo>
                    <a:pt x="171" y="377"/>
                  </a:lnTo>
                  <a:lnTo>
                    <a:pt x="169" y="369"/>
                  </a:lnTo>
                  <a:lnTo>
                    <a:pt x="157" y="366"/>
                  </a:lnTo>
                  <a:lnTo>
                    <a:pt x="120" y="386"/>
                  </a:lnTo>
                  <a:lnTo>
                    <a:pt x="85" y="319"/>
                  </a:lnTo>
                  <a:lnTo>
                    <a:pt x="96" y="299"/>
                  </a:lnTo>
                  <a:lnTo>
                    <a:pt x="93" y="291"/>
                  </a:lnTo>
                  <a:lnTo>
                    <a:pt x="75" y="286"/>
                  </a:lnTo>
                  <a:lnTo>
                    <a:pt x="43" y="267"/>
                  </a:lnTo>
                  <a:lnTo>
                    <a:pt x="56" y="242"/>
                  </a:lnTo>
                  <a:lnTo>
                    <a:pt x="75" y="233"/>
                  </a:lnTo>
                  <a:lnTo>
                    <a:pt x="78" y="212"/>
                  </a:lnTo>
                  <a:lnTo>
                    <a:pt x="72" y="175"/>
                  </a:lnTo>
                  <a:lnTo>
                    <a:pt x="68" y="171"/>
                  </a:lnTo>
                  <a:lnTo>
                    <a:pt x="49" y="190"/>
                  </a:lnTo>
                  <a:lnTo>
                    <a:pt x="21" y="168"/>
                  </a:lnTo>
                  <a:lnTo>
                    <a:pt x="0" y="142"/>
                  </a:lnTo>
                  <a:lnTo>
                    <a:pt x="21" y="127"/>
                  </a:lnTo>
                  <a:lnTo>
                    <a:pt x="27" y="102"/>
                  </a:lnTo>
                  <a:lnTo>
                    <a:pt x="39" y="92"/>
                  </a:lnTo>
                  <a:lnTo>
                    <a:pt x="37" y="57"/>
                  </a:lnTo>
                  <a:lnTo>
                    <a:pt x="46" y="51"/>
                  </a:lnTo>
                  <a:lnTo>
                    <a:pt x="63" y="61"/>
                  </a:lnTo>
                  <a:lnTo>
                    <a:pt x="75" y="75"/>
                  </a:lnTo>
                  <a:lnTo>
                    <a:pt x="96" y="61"/>
                  </a:lnTo>
                  <a:lnTo>
                    <a:pt x="104" y="52"/>
                  </a:lnTo>
                  <a:lnTo>
                    <a:pt x="100" y="35"/>
                  </a:lnTo>
                  <a:lnTo>
                    <a:pt x="75" y="20"/>
                  </a:lnTo>
                  <a:lnTo>
                    <a:pt x="70" y="3"/>
                  </a:lnTo>
                </a:path>
              </a:pathLst>
            </a:custGeom>
            <a:grpFill/>
            <a:ln w="12700">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16" name="beijing"/>
            <p:cNvSpPr>
              <a:spLocks noChangeAspect="1"/>
            </p:cNvSpPr>
            <p:nvPr/>
          </p:nvSpPr>
          <p:spPr bwMode="auto">
            <a:xfrm>
              <a:off x="2905558" y="1166503"/>
              <a:ext cx="132934" cy="127433"/>
            </a:xfrm>
            <a:custGeom>
              <a:avLst/>
              <a:gdLst>
                <a:gd name="T0" fmla="*/ 2147483647 w 14"/>
                <a:gd name="T1" fmla="*/ 2147483647 h 14"/>
                <a:gd name="T2" fmla="*/ 2147483647 w 14"/>
                <a:gd name="T3" fmla="*/ 2147483647 h 14"/>
                <a:gd name="T4" fmla="*/ 2147483647 w 14"/>
                <a:gd name="T5" fmla="*/ 2147483647 h 14"/>
                <a:gd name="T6" fmla="*/ 2147483647 w 14"/>
                <a:gd name="T7" fmla="*/ 2147483647 h 14"/>
                <a:gd name="T8" fmla="*/ 2147483647 w 14"/>
                <a:gd name="T9" fmla="*/ 2147483647 h 14"/>
                <a:gd name="T10" fmla="*/ 2147483647 w 14"/>
                <a:gd name="T11" fmla="*/ 2147483647 h 14"/>
                <a:gd name="T12" fmla="*/ 2147483647 w 14"/>
                <a:gd name="T13" fmla="*/ 2147483647 h 14"/>
                <a:gd name="T14" fmla="*/ 2147483647 w 14"/>
                <a:gd name="T15" fmla="*/ 0 h 14"/>
                <a:gd name="T16" fmla="*/ 2147483647 w 14"/>
                <a:gd name="T17" fmla="*/ 2147483647 h 14"/>
                <a:gd name="T18" fmla="*/ 2147483647 w 14"/>
                <a:gd name="T19" fmla="*/ 2147483647 h 14"/>
                <a:gd name="T20" fmla="*/ 0 w 14"/>
                <a:gd name="T21" fmla="*/ 2147483647 h 14"/>
                <a:gd name="T22" fmla="*/ 0 w 14"/>
                <a:gd name="T23" fmla="*/ 2147483647 h 14"/>
                <a:gd name="T24" fmla="*/ 2147483647 w 14"/>
                <a:gd name="T25" fmla="*/ 2147483647 h 14"/>
                <a:gd name="T26" fmla="*/ 2147483647 w 14"/>
                <a:gd name="T27" fmla="*/ 2147483647 h 14"/>
                <a:gd name="T28" fmla="*/ 2147483647 w 14"/>
                <a:gd name="T29" fmla="*/ 2147483647 h 14"/>
                <a:gd name="T30" fmla="*/ 2147483647 w 14"/>
                <a:gd name="T31" fmla="*/ 2147483647 h 14"/>
                <a:gd name="T32" fmla="*/ 2147483647 w 14"/>
                <a:gd name="T33" fmla="*/ 2147483647 h 14"/>
                <a:gd name="T34" fmla="*/ 2147483647 w 14"/>
                <a:gd name="T35" fmla="*/ 2147483647 h 1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
                <a:gd name="T55" fmla="*/ 0 h 14"/>
                <a:gd name="T56" fmla="*/ 14 w 14"/>
                <a:gd name="T57" fmla="*/ 14 h 1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 h="14">
                  <a:moveTo>
                    <a:pt x="11" y="12"/>
                  </a:moveTo>
                  <a:lnTo>
                    <a:pt x="12" y="10"/>
                  </a:lnTo>
                  <a:lnTo>
                    <a:pt x="13" y="10"/>
                  </a:lnTo>
                  <a:lnTo>
                    <a:pt x="14" y="7"/>
                  </a:lnTo>
                  <a:lnTo>
                    <a:pt x="14" y="6"/>
                  </a:lnTo>
                  <a:lnTo>
                    <a:pt x="13" y="3"/>
                  </a:lnTo>
                  <a:lnTo>
                    <a:pt x="12" y="3"/>
                  </a:lnTo>
                  <a:lnTo>
                    <a:pt x="7" y="0"/>
                  </a:lnTo>
                  <a:lnTo>
                    <a:pt x="4" y="3"/>
                  </a:lnTo>
                  <a:lnTo>
                    <a:pt x="3" y="6"/>
                  </a:lnTo>
                  <a:lnTo>
                    <a:pt x="0" y="9"/>
                  </a:lnTo>
                  <a:lnTo>
                    <a:pt x="0" y="12"/>
                  </a:lnTo>
                  <a:lnTo>
                    <a:pt x="1" y="14"/>
                  </a:lnTo>
                  <a:lnTo>
                    <a:pt x="4" y="13"/>
                  </a:lnTo>
                  <a:lnTo>
                    <a:pt x="7" y="14"/>
                  </a:lnTo>
                  <a:lnTo>
                    <a:pt x="8" y="13"/>
                  </a:lnTo>
                  <a:lnTo>
                    <a:pt x="11" y="12"/>
                  </a:lnTo>
                </a:path>
              </a:pathLst>
            </a:custGeom>
            <a:grp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17" name="sichuan"/>
            <p:cNvSpPr>
              <a:spLocks noChangeAspect="1"/>
            </p:cNvSpPr>
            <p:nvPr/>
          </p:nvSpPr>
          <p:spPr bwMode="auto">
            <a:xfrm>
              <a:off x="1614199" y="1803668"/>
              <a:ext cx="873566" cy="695981"/>
            </a:xfrm>
            <a:custGeom>
              <a:avLst/>
              <a:gdLst>
                <a:gd name="T0" fmla="*/ 2147483647 w 92"/>
                <a:gd name="T1" fmla="*/ 2147483647 h 76"/>
                <a:gd name="T2" fmla="*/ 2147483647 w 92"/>
                <a:gd name="T3" fmla="*/ 2147483647 h 76"/>
                <a:gd name="T4" fmla="*/ 2147483647 w 92"/>
                <a:gd name="T5" fmla="*/ 0 h 76"/>
                <a:gd name="T6" fmla="*/ 2147483647 w 92"/>
                <a:gd name="T7" fmla="*/ 2147483647 h 76"/>
                <a:gd name="T8" fmla="*/ 2147483647 w 92"/>
                <a:gd name="T9" fmla="*/ 2147483647 h 76"/>
                <a:gd name="T10" fmla="*/ 2147483647 w 92"/>
                <a:gd name="T11" fmla="*/ 2147483647 h 76"/>
                <a:gd name="T12" fmla="*/ 2147483647 w 92"/>
                <a:gd name="T13" fmla="*/ 2147483647 h 76"/>
                <a:gd name="T14" fmla="*/ 2147483647 w 92"/>
                <a:gd name="T15" fmla="*/ 2147483647 h 76"/>
                <a:gd name="T16" fmla="*/ 2147483647 w 92"/>
                <a:gd name="T17" fmla="*/ 2147483647 h 76"/>
                <a:gd name="T18" fmla="*/ 2147483647 w 92"/>
                <a:gd name="T19" fmla="*/ 2147483647 h 76"/>
                <a:gd name="T20" fmla="*/ 2147483647 w 92"/>
                <a:gd name="T21" fmla="*/ 2147483647 h 76"/>
                <a:gd name="T22" fmla="*/ 2147483647 w 92"/>
                <a:gd name="T23" fmla="*/ 2147483647 h 76"/>
                <a:gd name="T24" fmla="*/ 2147483647 w 92"/>
                <a:gd name="T25" fmla="*/ 2147483647 h 76"/>
                <a:gd name="T26" fmla="*/ 2147483647 w 92"/>
                <a:gd name="T27" fmla="*/ 2147483647 h 76"/>
                <a:gd name="T28" fmla="*/ 2147483647 w 92"/>
                <a:gd name="T29" fmla="*/ 2147483647 h 76"/>
                <a:gd name="T30" fmla="*/ 2147483647 w 92"/>
                <a:gd name="T31" fmla="*/ 2147483647 h 76"/>
                <a:gd name="T32" fmla="*/ 2147483647 w 92"/>
                <a:gd name="T33" fmla="*/ 2147483647 h 76"/>
                <a:gd name="T34" fmla="*/ 2147483647 w 92"/>
                <a:gd name="T35" fmla="*/ 2147483647 h 76"/>
                <a:gd name="T36" fmla="*/ 2147483647 w 92"/>
                <a:gd name="T37" fmla="*/ 2147483647 h 76"/>
                <a:gd name="T38" fmla="*/ 2147483647 w 92"/>
                <a:gd name="T39" fmla="*/ 2147483647 h 76"/>
                <a:gd name="T40" fmla="*/ 2147483647 w 92"/>
                <a:gd name="T41" fmla="*/ 2147483647 h 76"/>
                <a:gd name="T42" fmla="*/ 2147483647 w 92"/>
                <a:gd name="T43" fmla="*/ 2147483647 h 76"/>
                <a:gd name="T44" fmla="*/ 2147483647 w 92"/>
                <a:gd name="T45" fmla="*/ 2147483647 h 76"/>
                <a:gd name="T46" fmla="*/ 2147483647 w 92"/>
                <a:gd name="T47" fmla="*/ 2147483647 h 76"/>
                <a:gd name="T48" fmla="*/ 2147483647 w 92"/>
                <a:gd name="T49" fmla="*/ 2147483647 h 76"/>
                <a:gd name="T50" fmla="*/ 2147483647 w 92"/>
                <a:gd name="T51" fmla="*/ 2147483647 h 76"/>
                <a:gd name="T52" fmla="*/ 2147483647 w 92"/>
                <a:gd name="T53" fmla="*/ 2147483647 h 76"/>
                <a:gd name="T54" fmla="*/ 2147483647 w 92"/>
                <a:gd name="T55" fmla="*/ 2147483647 h 76"/>
                <a:gd name="T56" fmla="*/ 2147483647 w 92"/>
                <a:gd name="T57" fmla="*/ 2147483647 h 76"/>
                <a:gd name="T58" fmla="*/ 2147483647 w 92"/>
                <a:gd name="T59" fmla="*/ 2147483647 h 76"/>
                <a:gd name="T60" fmla="*/ 2147483647 w 92"/>
                <a:gd name="T61" fmla="*/ 2147483647 h 76"/>
                <a:gd name="T62" fmla="*/ 2147483647 w 92"/>
                <a:gd name="T63" fmla="*/ 2147483647 h 76"/>
                <a:gd name="T64" fmla="*/ 2147483647 w 92"/>
                <a:gd name="T65" fmla="*/ 2147483647 h 76"/>
                <a:gd name="T66" fmla="*/ 2147483647 w 92"/>
                <a:gd name="T67" fmla="*/ 2147483647 h 76"/>
                <a:gd name="T68" fmla="*/ 2147483647 w 92"/>
                <a:gd name="T69" fmla="*/ 2147483647 h 76"/>
                <a:gd name="T70" fmla="*/ 2147483647 w 92"/>
                <a:gd name="T71" fmla="*/ 2147483647 h 76"/>
                <a:gd name="T72" fmla="*/ 2147483647 w 92"/>
                <a:gd name="T73" fmla="*/ 2147483647 h 76"/>
                <a:gd name="T74" fmla="*/ 2147483647 w 92"/>
                <a:gd name="T75" fmla="*/ 2147483647 h 76"/>
                <a:gd name="T76" fmla="*/ 2147483647 w 92"/>
                <a:gd name="T77" fmla="*/ 2147483647 h 76"/>
                <a:gd name="T78" fmla="*/ 2147483647 w 92"/>
                <a:gd name="T79" fmla="*/ 2147483647 h 76"/>
                <a:gd name="T80" fmla="*/ 2147483647 w 92"/>
                <a:gd name="T81" fmla="*/ 2147483647 h 76"/>
                <a:gd name="T82" fmla="*/ 2147483647 w 92"/>
                <a:gd name="T83" fmla="*/ 2147483647 h 76"/>
                <a:gd name="T84" fmla="*/ 2147483647 w 92"/>
                <a:gd name="T85" fmla="*/ 2147483647 h 76"/>
                <a:gd name="T86" fmla="*/ 2147483647 w 92"/>
                <a:gd name="T87" fmla="*/ 2147483647 h 76"/>
                <a:gd name="T88" fmla="*/ 2147483647 w 92"/>
                <a:gd name="T89" fmla="*/ 2147483647 h 76"/>
                <a:gd name="T90" fmla="*/ 2147483647 w 92"/>
                <a:gd name="T91" fmla="*/ 2147483647 h 76"/>
                <a:gd name="T92" fmla="*/ 2147483647 w 92"/>
                <a:gd name="T93" fmla="*/ 2147483647 h 76"/>
                <a:gd name="T94" fmla="*/ 0 w 92"/>
                <a:gd name="T95" fmla="*/ 2147483647 h 76"/>
                <a:gd name="T96" fmla="*/ 2147483647 w 92"/>
                <a:gd name="T97" fmla="*/ 2147483647 h 76"/>
                <a:gd name="T98" fmla="*/ 2147483647 w 92"/>
                <a:gd name="T99" fmla="*/ 2147483647 h 76"/>
                <a:gd name="T100" fmla="*/ 2147483647 w 92"/>
                <a:gd name="T101" fmla="*/ 2147483647 h 76"/>
                <a:gd name="T102" fmla="*/ 2147483647 w 92"/>
                <a:gd name="T103" fmla="*/ 2147483647 h 76"/>
                <a:gd name="T104" fmla="*/ 2147483647 w 92"/>
                <a:gd name="T105" fmla="*/ 2147483647 h 76"/>
                <a:gd name="T106" fmla="*/ 2147483647 w 92"/>
                <a:gd name="T107" fmla="*/ 2147483647 h 76"/>
                <a:gd name="T108" fmla="*/ 2147483647 w 92"/>
                <a:gd name="T109" fmla="*/ 2147483647 h 76"/>
                <a:gd name="T110" fmla="*/ 2147483647 w 92"/>
                <a:gd name="T111" fmla="*/ 2147483647 h 7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2"/>
                <a:gd name="T169" fmla="*/ 0 h 76"/>
                <a:gd name="T170" fmla="*/ 92 w 92"/>
                <a:gd name="T171" fmla="*/ 76 h 7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2" h="76">
                  <a:moveTo>
                    <a:pt x="39" y="9"/>
                  </a:moveTo>
                  <a:lnTo>
                    <a:pt x="40" y="6"/>
                  </a:lnTo>
                  <a:lnTo>
                    <a:pt x="39" y="5"/>
                  </a:lnTo>
                  <a:lnTo>
                    <a:pt x="39" y="2"/>
                  </a:lnTo>
                  <a:lnTo>
                    <a:pt x="44" y="0"/>
                  </a:lnTo>
                  <a:lnTo>
                    <a:pt x="46" y="0"/>
                  </a:lnTo>
                  <a:lnTo>
                    <a:pt x="46" y="2"/>
                  </a:lnTo>
                  <a:lnTo>
                    <a:pt x="47" y="4"/>
                  </a:lnTo>
                  <a:lnTo>
                    <a:pt x="49" y="6"/>
                  </a:lnTo>
                  <a:lnTo>
                    <a:pt x="53" y="9"/>
                  </a:lnTo>
                  <a:lnTo>
                    <a:pt x="55" y="8"/>
                  </a:lnTo>
                  <a:lnTo>
                    <a:pt x="56" y="9"/>
                  </a:lnTo>
                  <a:lnTo>
                    <a:pt x="56" y="13"/>
                  </a:lnTo>
                  <a:lnTo>
                    <a:pt x="59" y="14"/>
                  </a:lnTo>
                  <a:lnTo>
                    <a:pt x="64" y="15"/>
                  </a:lnTo>
                  <a:lnTo>
                    <a:pt x="65" y="14"/>
                  </a:lnTo>
                  <a:lnTo>
                    <a:pt x="65" y="12"/>
                  </a:lnTo>
                  <a:lnTo>
                    <a:pt x="68" y="11"/>
                  </a:lnTo>
                  <a:lnTo>
                    <a:pt x="70" y="12"/>
                  </a:lnTo>
                  <a:lnTo>
                    <a:pt x="70" y="14"/>
                  </a:lnTo>
                  <a:lnTo>
                    <a:pt x="72" y="14"/>
                  </a:lnTo>
                  <a:lnTo>
                    <a:pt x="77" y="13"/>
                  </a:lnTo>
                  <a:lnTo>
                    <a:pt x="78" y="13"/>
                  </a:lnTo>
                  <a:lnTo>
                    <a:pt x="79" y="15"/>
                  </a:lnTo>
                  <a:lnTo>
                    <a:pt x="81" y="15"/>
                  </a:lnTo>
                  <a:lnTo>
                    <a:pt x="86" y="18"/>
                  </a:lnTo>
                  <a:lnTo>
                    <a:pt x="89" y="17"/>
                  </a:lnTo>
                  <a:lnTo>
                    <a:pt x="92" y="19"/>
                  </a:lnTo>
                  <a:lnTo>
                    <a:pt x="90" y="19"/>
                  </a:lnTo>
                  <a:lnTo>
                    <a:pt x="91" y="19"/>
                  </a:lnTo>
                  <a:lnTo>
                    <a:pt x="90" y="20"/>
                  </a:lnTo>
                  <a:lnTo>
                    <a:pt x="90" y="22"/>
                  </a:lnTo>
                  <a:lnTo>
                    <a:pt x="89" y="24"/>
                  </a:lnTo>
                  <a:lnTo>
                    <a:pt x="88" y="26"/>
                  </a:lnTo>
                  <a:lnTo>
                    <a:pt x="88" y="28"/>
                  </a:lnTo>
                  <a:lnTo>
                    <a:pt x="85" y="29"/>
                  </a:lnTo>
                  <a:lnTo>
                    <a:pt x="84" y="30"/>
                  </a:lnTo>
                  <a:lnTo>
                    <a:pt x="83" y="31"/>
                  </a:lnTo>
                  <a:lnTo>
                    <a:pt x="82" y="33"/>
                  </a:lnTo>
                  <a:lnTo>
                    <a:pt x="80" y="35"/>
                  </a:lnTo>
                  <a:lnTo>
                    <a:pt x="79" y="36"/>
                  </a:lnTo>
                  <a:lnTo>
                    <a:pt x="76" y="36"/>
                  </a:lnTo>
                  <a:lnTo>
                    <a:pt x="74" y="34"/>
                  </a:lnTo>
                  <a:lnTo>
                    <a:pt x="72" y="35"/>
                  </a:lnTo>
                  <a:lnTo>
                    <a:pt x="70" y="33"/>
                  </a:lnTo>
                  <a:lnTo>
                    <a:pt x="67" y="34"/>
                  </a:lnTo>
                  <a:lnTo>
                    <a:pt x="67" y="36"/>
                  </a:lnTo>
                  <a:lnTo>
                    <a:pt x="67" y="38"/>
                  </a:lnTo>
                  <a:lnTo>
                    <a:pt x="67" y="39"/>
                  </a:lnTo>
                  <a:lnTo>
                    <a:pt x="66" y="40"/>
                  </a:lnTo>
                  <a:lnTo>
                    <a:pt x="64" y="42"/>
                  </a:lnTo>
                  <a:lnTo>
                    <a:pt x="67" y="44"/>
                  </a:lnTo>
                  <a:lnTo>
                    <a:pt x="70" y="47"/>
                  </a:lnTo>
                  <a:lnTo>
                    <a:pt x="71" y="47"/>
                  </a:lnTo>
                  <a:lnTo>
                    <a:pt x="71" y="49"/>
                  </a:lnTo>
                  <a:lnTo>
                    <a:pt x="70" y="50"/>
                  </a:lnTo>
                  <a:lnTo>
                    <a:pt x="68" y="53"/>
                  </a:lnTo>
                  <a:lnTo>
                    <a:pt x="68" y="54"/>
                  </a:lnTo>
                  <a:lnTo>
                    <a:pt x="73" y="57"/>
                  </a:lnTo>
                  <a:lnTo>
                    <a:pt x="74" y="59"/>
                  </a:lnTo>
                  <a:lnTo>
                    <a:pt x="70" y="60"/>
                  </a:lnTo>
                  <a:lnTo>
                    <a:pt x="65" y="60"/>
                  </a:lnTo>
                  <a:lnTo>
                    <a:pt x="65" y="57"/>
                  </a:lnTo>
                  <a:lnTo>
                    <a:pt x="63" y="57"/>
                  </a:lnTo>
                  <a:lnTo>
                    <a:pt x="59" y="59"/>
                  </a:lnTo>
                  <a:lnTo>
                    <a:pt x="57" y="58"/>
                  </a:lnTo>
                  <a:lnTo>
                    <a:pt x="57" y="55"/>
                  </a:lnTo>
                  <a:lnTo>
                    <a:pt x="56" y="54"/>
                  </a:lnTo>
                  <a:lnTo>
                    <a:pt x="56" y="52"/>
                  </a:lnTo>
                  <a:lnTo>
                    <a:pt x="53" y="52"/>
                  </a:lnTo>
                  <a:lnTo>
                    <a:pt x="52" y="52"/>
                  </a:lnTo>
                  <a:lnTo>
                    <a:pt x="53" y="55"/>
                  </a:lnTo>
                  <a:lnTo>
                    <a:pt x="50" y="56"/>
                  </a:lnTo>
                  <a:lnTo>
                    <a:pt x="49" y="57"/>
                  </a:lnTo>
                  <a:lnTo>
                    <a:pt x="50" y="59"/>
                  </a:lnTo>
                  <a:lnTo>
                    <a:pt x="45" y="65"/>
                  </a:lnTo>
                  <a:lnTo>
                    <a:pt x="46" y="72"/>
                  </a:lnTo>
                  <a:lnTo>
                    <a:pt x="43" y="74"/>
                  </a:lnTo>
                  <a:lnTo>
                    <a:pt x="42" y="73"/>
                  </a:lnTo>
                  <a:lnTo>
                    <a:pt x="36" y="76"/>
                  </a:lnTo>
                  <a:lnTo>
                    <a:pt x="35" y="75"/>
                  </a:lnTo>
                  <a:lnTo>
                    <a:pt x="27" y="61"/>
                  </a:lnTo>
                  <a:lnTo>
                    <a:pt x="24" y="59"/>
                  </a:lnTo>
                  <a:lnTo>
                    <a:pt x="21" y="58"/>
                  </a:lnTo>
                  <a:lnTo>
                    <a:pt x="20" y="56"/>
                  </a:lnTo>
                  <a:lnTo>
                    <a:pt x="22" y="54"/>
                  </a:lnTo>
                  <a:lnTo>
                    <a:pt x="19" y="52"/>
                  </a:lnTo>
                  <a:lnTo>
                    <a:pt x="17" y="55"/>
                  </a:lnTo>
                  <a:lnTo>
                    <a:pt x="14" y="55"/>
                  </a:lnTo>
                  <a:lnTo>
                    <a:pt x="13" y="47"/>
                  </a:lnTo>
                  <a:lnTo>
                    <a:pt x="12" y="46"/>
                  </a:lnTo>
                  <a:lnTo>
                    <a:pt x="12" y="33"/>
                  </a:lnTo>
                  <a:lnTo>
                    <a:pt x="9" y="27"/>
                  </a:lnTo>
                  <a:lnTo>
                    <a:pt x="11" y="26"/>
                  </a:lnTo>
                  <a:lnTo>
                    <a:pt x="6" y="17"/>
                  </a:lnTo>
                  <a:lnTo>
                    <a:pt x="0" y="12"/>
                  </a:lnTo>
                  <a:lnTo>
                    <a:pt x="1" y="10"/>
                  </a:lnTo>
                  <a:lnTo>
                    <a:pt x="2" y="9"/>
                  </a:lnTo>
                  <a:lnTo>
                    <a:pt x="10" y="8"/>
                  </a:lnTo>
                  <a:lnTo>
                    <a:pt x="16" y="9"/>
                  </a:lnTo>
                  <a:lnTo>
                    <a:pt x="20" y="8"/>
                  </a:lnTo>
                  <a:lnTo>
                    <a:pt x="21" y="10"/>
                  </a:lnTo>
                  <a:lnTo>
                    <a:pt x="25" y="15"/>
                  </a:lnTo>
                  <a:lnTo>
                    <a:pt x="29" y="14"/>
                  </a:lnTo>
                  <a:lnTo>
                    <a:pt x="29" y="11"/>
                  </a:lnTo>
                  <a:lnTo>
                    <a:pt x="30" y="10"/>
                  </a:lnTo>
                  <a:lnTo>
                    <a:pt x="33" y="9"/>
                  </a:lnTo>
                  <a:lnTo>
                    <a:pt x="35" y="11"/>
                  </a:lnTo>
                  <a:lnTo>
                    <a:pt x="36" y="9"/>
                  </a:lnTo>
                  <a:lnTo>
                    <a:pt x="39" y="10"/>
                  </a:lnTo>
                  <a:lnTo>
                    <a:pt x="39" y="9"/>
                  </a:lnTo>
                </a:path>
              </a:pathLst>
            </a:custGeom>
            <a:grp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18" name="gansu"/>
            <p:cNvSpPr>
              <a:spLocks noChangeAspect="1"/>
            </p:cNvSpPr>
            <p:nvPr/>
          </p:nvSpPr>
          <p:spPr bwMode="auto">
            <a:xfrm>
              <a:off x="1386312" y="1068477"/>
              <a:ext cx="1082463" cy="882229"/>
            </a:xfrm>
            <a:custGeom>
              <a:avLst/>
              <a:gdLst>
                <a:gd name="T0" fmla="*/ 2147483647 w 974"/>
                <a:gd name="T1" fmla="*/ 2147483647 h 832"/>
                <a:gd name="T2" fmla="*/ 2147483647 w 974"/>
                <a:gd name="T3" fmla="*/ 2147483647 h 832"/>
                <a:gd name="T4" fmla="*/ 2147483647 w 974"/>
                <a:gd name="T5" fmla="*/ 0 h 832"/>
                <a:gd name="T6" fmla="*/ 2147483647 w 974"/>
                <a:gd name="T7" fmla="*/ 2147483647 h 832"/>
                <a:gd name="T8" fmla="*/ 2147483647 w 974"/>
                <a:gd name="T9" fmla="*/ 2147483647 h 832"/>
                <a:gd name="T10" fmla="*/ 2147483647 w 974"/>
                <a:gd name="T11" fmla="*/ 2147483647 h 832"/>
                <a:gd name="T12" fmla="*/ 2147483647 w 974"/>
                <a:gd name="T13" fmla="*/ 2147483647 h 832"/>
                <a:gd name="T14" fmla="*/ 2147483647 w 974"/>
                <a:gd name="T15" fmla="*/ 2147483647 h 832"/>
                <a:gd name="T16" fmla="*/ 2147483647 w 974"/>
                <a:gd name="T17" fmla="*/ 2147483647 h 832"/>
                <a:gd name="T18" fmla="*/ 2147483647 w 974"/>
                <a:gd name="T19" fmla="*/ 2147483647 h 832"/>
                <a:gd name="T20" fmla="*/ 2147483647 w 974"/>
                <a:gd name="T21" fmla="*/ 2147483647 h 832"/>
                <a:gd name="T22" fmla="*/ 2147483647 w 974"/>
                <a:gd name="T23" fmla="*/ 2147483647 h 832"/>
                <a:gd name="T24" fmla="*/ 2147483647 w 974"/>
                <a:gd name="T25" fmla="*/ 2147483647 h 832"/>
                <a:gd name="T26" fmla="*/ 2147483647 w 974"/>
                <a:gd name="T27" fmla="*/ 2147483647 h 832"/>
                <a:gd name="T28" fmla="*/ 2147483647 w 974"/>
                <a:gd name="T29" fmla="*/ 2147483647 h 832"/>
                <a:gd name="T30" fmla="*/ 2147483647 w 974"/>
                <a:gd name="T31" fmla="*/ 2147483647 h 832"/>
                <a:gd name="T32" fmla="*/ 2147483647 w 974"/>
                <a:gd name="T33" fmla="*/ 2147483647 h 832"/>
                <a:gd name="T34" fmla="*/ 2147483647 w 974"/>
                <a:gd name="T35" fmla="*/ 2147483647 h 832"/>
                <a:gd name="T36" fmla="*/ 2147483647 w 974"/>
                <a:gd name="T37" fmla="*/ 2147483647 h 832"/>
                <a:gd name="T38" fmla="*/ 2147483647 w 974"/>
                <a:gd name="T39" fmla="*/ 2147483647 h 832"/>
                <a:gd name="T40" fmla="*/ 2147483647 w 974"/>
                <a:gd name="T41" fmla="*/ 2147483647 h 832"/>
                <a:gd name="T42" fmla="*/ 2147483647 w 974"/>
                <a:gd name="T43" fmla="*/ 2147483647 h 832"/>
                <a:gd name="T44" fmla="*/ 2147483647 w 974"/>
                <a:gd name="T45" fmla="*/ 2147483647 h 832"/>
                <a:gd name="T46" fmla="*/ 2147483647 w 974"/>
                <a:gd name="T47" fmla="*/ 2147483647 h 832"/>
                <a:gd name="T48" fmla="*/ 2147483647 w 974"/>
                <a:gd name="T49" fmla="*/ 2147483647 h 832"/>
                <a:gd name="T50" fmla="*/ 2147483647 w 974"/>
                <a:gd name="T51" fmla="*/ 2147483647 h 832"/>
                <a:gd name="T52" fmla="*/ 2147483647 w 974"/>
                <a:gd name="T53" fmla="*/ 2147483647 h 832"/>
                <a:gd name="T54" fmla="*/ 2147483647 w 974"/>
                <a:gd name="T55" fmla="*/ 2147483647 h 832"/>
                <a:gd name="T56" fmla="*/ 2147483647 w 974"/>
                <a:gd name="T57" fmla="*/ 2147483647 h 832"/>
                <a:gd name="T58" fmla="*/ 2147483647 w 974"/>
                <a:gd name="T59" fmla="*/ 2147483647 h 832"/>
                <a:gd name="T60" fmla="*/ 2147483647 w 974"/>
                <a:gd name="T61" fmla="*/ 2147483647 h 832"/>
                <a:gd name="T62" fmla="*/ 2147483647 w 974"/>
                <a:gd name="T63" fmla="*/ 2147483647 h 832"/>
                <a:gd name="T64" fmla="*/ 2147483647 w 974"/>
                <a:gd name="T65" fmla="*/ 2147483647 h 832"/>
                <a:gd name="T66" fmla="*/ 2147483647 w 974"/>
                <a:gd name="T67" fmla="*/ 2147483647 h 832"/>
                <a:gd name="T68" fmla="*/ 2147483647 w 974"/>
                <a:gd name="T69" fmla="*/ 2147483647 h 832"/>
                <a:gd name="T70" fmla="*/ 2147483647 w 974"/>
                <a:gd name="T71" fmla="*/ 2147483647 h 832"/>
                <a:gd name="T72" fmla="*/ 2147483647 w 974"/>
                <a:gd name="T73" fmla="*/ 2147483647 h 832"/>
                <a:gd name="T74" fmla="*/ 2147483647 w 974"/>
                <a:gd name="T75" fmla="*/ 2147483647 h 832"/>
                <a:gd name="T76" fmla="*/ 2147483647 w 974"/>
                <a:gd name="T77" fmla="*/ 2147483647 h 832"/>
                <a:gd name="T78" fmla="*/ 2147483647 w 974"/>
                <a:gd name="T79" fmla="*/ 2147483647 h 832"/>
                <a:gd name="T80" fmla="*/ 2147483647 w 974"/>
                <a:gd name="T81" fmla="*/ 2147483647 h 832"/>
                <a:gd name="T82" fmla="*/ 2147483647 w 974"/>
                <a:gd name="T83" fmla="*/ 2147483647 h 83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974"/>
                <a:gd name="T127" fmla="*/ 0 h 832"/>
                <a:gd name="T128" fmla="*/ 974 w 974"/>
                <a:gd name="T129" fmla="*/ 832 h 83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974" h="832">
                  <a:moveTo>
                    <a:pt x="9" y="261"/>
                  </a:moveTo>
                  <a:lnTo>
                    <a:pt x="0" y="155"/>
                  </a:lnTo>
                  <a:lnTo>
                    <a:pt x="5" y="132"/>
                  </a:lnTo>
                  <a:lnTo>
                    <a:pt x="37" y="118"/>
                  </a:lnTo>
                  <a:lnTo>
                    <a:pt x="81" y="81"/>
                  </a:lnTo>
                  <a:lnTo>
                    <a:pt x="149" y="53"/>
                  </a:lnTo>
                  <a:lnTo>
                    <a:pt x="179" y="41"/>
                  </a:lnTo>
                  <a:lnTo>
                    <a:pt x="179" y="14"/>
                  </a:lnTo>
                  <a:lnTo>
                    <a:pt x="190" y="0"/>
                  </a:lnTo>
                  <a:lnTo>
                    <a:pt x="202" y="1"/>
                  </a:lnTo>
                  <a:lnTo>
                    <a:pt x="248" y="9"/>
                  </a:lnTo>
                  <a:lnTo>
                    <a:pt x="245" y="29"/>
                  </a:lnTo>
                  <a:lnTo>
                    <a:pt x="255" y="60"/>
                  </a:lnTo>
                  <a:lnTo>
                    <a:pt x="249" y="112"/>
                  </a:lnTo>
                  <a:lnTo>
                    <a:pt x="288" y="169"/>
                  </a:lnTo>
                  <a:lnTo>
                    <a:pt x="308" y="182"/>
                  </a:lnTo>
                  <a:lnTo>
                    <a:pt x="341" y="158"/>
                  </a:lnTo>
                  <a:lnTo>
                    <a:pt x="406" y="158"/>
                  </a:lnTo>
                  <a:lnTo>
                    <a:pt x="423" y="164"/>
                  </a:lnTo>
                  <a:lnTo>
                    <a:pt x="433" y="179"/>
                  </a:lnTo>
                  <a:lnTo>
                    <a:pt x="425" y="195"/>
                  </a:lnTo>
                  <a:lnTo>
                    <a:pt x="388" y="226"/>
                  </a:lnTo>
                  <a:lnTo>
                    <a:pt x="392" y="240"/>
                  </a:lnTo>
                  <a:lnTo>
                    <a:pt x="435" y="272"/>
                  </a:lnTo>
                  <a:lnTo>
                    <a:pt x="451" y="272"/>
                  </a:lnTo>
                  <a:lnTo>
                    <a:pt x="456" y="278"/>
                  </a:lnTo>
                  <a:lnTo>
                    <a:pt x="453" y="292"/>
                  </a:lnTo>
                  <a:lnTo>
                    <a:pt x="479" y="312"/>
                  </a:lnTo>
                  <a:lnTo>
                    <a:pt x="540" y="322"/>
                  </a:lnTo>
                  <a:lnTo>
                    <a:pt x="569" y="314"/>
                  </a:lnTo>
                  <a:lnTo>
                    <a:pt x="606" y="277"/>
                  </a:lnTo>
                  <a:lnTo>
                    <a:pt x="651" y="280"/>
                  </a:lnTo>
                  <a:lnTo>
                    <a:pt x="669" y="308"/>
                  </a:lnTo>
                  <a:lnTo>
                    <a:pt x="659" y="333"/>
                  </a:lnTo>
                  <a:lnTo>
                    <a:pt x="661" y="349"/>
                  </a:lnTo>
                  <a:lnTo>
                    <a:pt x="637" y="364"/>
                  </a:lnTo>
                  <a:lnTo>
                    <a:pt x="626" y="377"/>
                  </a:lnTo>
                  <a:lnTo>
                    <a:pt x="631" y="408"/>
                  </a:lnTo>
                  <a:lnTo>
                    <a:pt x="673" y="437"/>
                  </a:lnTo>
                  <a:lnTo>
                    <a:pt x="692" y="434"/>
                  </a:lnTo>
                  <a:lnTo>
                    <a:pt x="741" y="495"/>
                  </a:lnTo>
                  <a:lnTo>
                    <a:pt x="752" y="541"/>
                  </a:lnTo>
                  <a:lnTo>
                    <a:pt x="746" y="563"/>
                  </a:lnTo>
                  <a:lnTo>
                    <a:pt x="781" y="581"/>
                  </a:lnTo>
                  <a:lnTo>
                    <a:pt x="781" y="596"/>
                  </a:lnTo>
                  <a:lnTo>
                    <a:pt x="812" y="603"/>
                  </a:lnTo>
                  <a:lnTo>
                    <a:pt x="822" y="603"/>
                  </a:lnTo>
                  <a:lnTo>
                    <a:pt x="822" y="577"/>
                  </a:lnTo>
                  <a:lnTo>
                    <a:pt x="847" y="574"/>
                  </a:lnTo>
                  <a:lnTo>
                    <a:pt x="852" y="543"/>
                  </a:lnTo>
                  <a:lnTo>
                    <a:pt x="835" y="530"/>
                  </a:lnTo>
                  <a:lnTo>
                    <a:pt x="822" y="517"/>
                  </a:lnTo>
                  <a:lnTo>
                    <a:pt x="828" y="457"/>
                  </a:lnTo>
                  <a:lnTo>
                    <a:pt x="841" y="451"/>
                  </a:lnTo>
                  <a:lnTo>
                    <a:pt x="863" y="460"/>
                  </a:lnTo>
                  <a:lnTo>
                    <a:pt x="872" y="456"/>
                  </a:lnTo>
                  <a:lnTo>
                    <a:pt x="877" y="467"/>
                  </a:lnTo>
                  <a:lnTo>
                    <a:pt x="938" y="497"/>
                  </a:lnTo>
                  <a:lnTo>
                    <a:pt x="969" y="517"/>
                  </a:lnTo>
                  <a:lnTo>
                    <a:pt x="973" y="536"/>
                  </a:lnTo>
                  <a:lnTo>
                    <a:pt x="958" y="559"/>
                  </a:lnTo>
                  <a:lnTo>
                    <a:pt x="967" y="587"/>
                  </a:lnTo>
                  <a:lnTo>
                    <a:pt x="961" y="600"/>
                  </a:lnTo>
                  <a:lnTo>
                    <a:pt x="917" y="603"/>
                  </a:lnTo>
                  <a:lnTo>
                    <a:pt x="908" y="610"/>
                  </a:lnTo>
                  <a:lnTo>
                    <a:pt x="911" y="617"/>
                  </a:lnTo>
                  <a:lnTo>
                    <a:pt x="911" y="629"/>
                  </a:lnTo>
                  <a:lnTo>
                    <a:pt x="876" y="634"/>
                  </a:lnTo>
                  <a:lnTo>
                    <a:pt x="857" y="624"/>
                  </a:lnTo>
                  <a:lnTo>
                    <a:pt x="833" y="624"/>
                  </a:lnTo>
                  <a:lnTo>
                    <a:pt x="830" y="629"/>
                  </a:lnTo>
                  <a:lnTo>
                    <a:pt x="833" y="642"/>
                  </a:lnTo>
                  <a:lnTo>
                    <a:pt x="822" y="656"/>
                  </a:lnTo>
                  <a:lnTo>
                    <a:pt x="819" y="670"/>
                  </a:lnTo>
                  <a:lnTo>
                    <a:pt x="841" y="688"/>
                  </a:lnTo>
                  <a:lnTo>
                    <a:pt x="824" y="722"/>
                  </a:lnTo>
                  <a:lnTo>
                    <a:pt x="831" y="738"/>
                  </a:lnTo>
                  <a:lnTo>
                    <a:pt x="830" y="747"/>
                  </a:lnTo>
                  <a:lnTo>
                    <a:pt x="804" y="747"/>
                  </a:lnTo>
                  <a:lnTo>
                    <a:pt x="785" y="755"/>
                  </a:lnTo>
                  <a:lnTo>
                    <a:pt x="800" y="776"/>
                  </a:lnTo>
                  <a:lnTo>
                    <a:pt x="790" y="802"/>
                  </a:lnTo>
                  <a:lnTo>
                    <a:pt x="762" y="808"/>
                  </a:lnTo>
                  <a:lnTo>
                    <a:pt x="765" y="822"/>
                  </a:lnTo>
                  <a:lnTo>
                    <a:pt x="757" y="831"/>
                  </a:lnTo>
                  <a:lnTo>
                    <a:pt x="710" y="827"/>
                  </a:lnTo>
                  <a:lnTo>
                    <a:pt x="692" y="814"/>
                  </a:lnTo>
                  <a:lnTo>
                    <a:pt x="688" y="784"/>
                  </a:lnTo>
                  <a:lnTo>
                    <a:pt x="676" y="773"/>
                  </a:lnTo>
                  <a:lnTo>
                    <a:pt x="660" y="784"/>
                  </a:lnTo>
                  <a:lnTo>
                    <a:pt x="631" y="755"/>
                  </a:lnTo>
                  <a:lnTo>
                    <a:pt x="608" y="739"/>
                  </a:lnTo>
                  <a:lnTo>
                    <a:pt x="606" y="718"/>
                  </a:lnTo>
                  <a:lnTo>
                    <a:pt x="599" y="702"/>
                  </a:lnTo>
                  <a:lnTo>
                    <a:pt x="587" y="702"/>
                  </a:lnTo>
                  <a:lnTo>
                    <a:pt x="541" y="722"/>
                  </a:lnTo>
                  <a:lnTo>
                    <a:pt x="544" y="744"/>
                  </a:lnTo>
                  <a:lnTo>
                    <a:pt x="526" y="744"/>
                  </a:lnTo>
                  <a:lnTo>
                    <a:pt x="499" y="715"/>
                  </a:lnTo>
                  <a:lnTo>
                    <a:pt x="469" y="713"/>
                  </a:lnTo>
                  <a:lnTo>
                    <a:pt x="458" y="696"/>
                  </a:lnTo>
                  <a:lnTo>
                    <a:pt x="467" y="677"/>
                  </a:lnTo>
                  <a:lnTo>
                    <a:pt x="485" y="694"/>
                  </a:lnTo>
                  <a:lnTo>
                    <a:pt x="505" y="701"/>
                  </a:lnTo>
                  <a:lnTo>
                    <a:pt x="521" y="687"/>
                  </a:lnTo>
                  <a:lnTo>
                    <a:pt x="521" y="656"/>
                  </a:lnTo>
                  <a:lnTo>
                    <a:pt x="540" y="638"/>
                  </a:lnTo>
                  <a:lnTo>
                    <a:pt x="554" y="624"/>
                  </a:lnTo>
                  <a:lnTo>
                    <a:pt x="547" y="605"/>
                  </a:lnTo>
                  <a:lnTo>
                    <a:pt x="584" y="576"/>
                  </a:lnTo>
                  <a:lnTo>
                    <a:pt x="590" y="530"/>
                  </a:lnTo>
                  <a:lnTo>
                    <a:pt x="573" y="507"/>
                  </a:lnTo>
                  <a:lnTo>
                    <a:pt x="564" y="467"/>
                  </a:lnTo>
                  <a:lnTo>
                    <a:pt x="517" y="407"/>
                  </a:lnTo>
                  <a:lnTo>
                    <a:pt x="493" y="415"/>
                  </a:lnTo>
                  <a:lnTo>
                    <a:pt x="461" y="386"/>
                  </a:lnTo>
                  <a:lnTo>
                    <a:pt x="416" y="358"/>
                  </a:lnTo>
                  <a:lnTo>
                    <a:pt x="397" y="314"/>
                  </a:lnTo>
                  <a:lnTo>
                    <a:pt x="363" y="327"/>
                  </a:lnTo>
                  <a:lnTo>
                    <a:pt x="298" y="286"/>
                  </a:lnTo>
                  <a:lnTo>
                    <a:pt x="266" y="302"/>
                  </a:lnTo>
                  <a:lnTo>
                    <a:pt x="218" y="296"/>
                  </a:lnTo>
                  <a:lnTo>
                    <a:pt x="181" y="318"/>
                  </a:lnTo>
                  <a:lnTo>
                    <a:pt x="158" y="319"/>
                  </a:lnTo>
                  <a:lnTo>
                    <a:pt x="119" y="297"/>
                  </a:lnTo>
                  <a:lnTo>
                    <a:pt x="95" y="281"/>
                  </a:lnTo>
                  <a:lnTo>
                    <a:pt x="9" y="261"/>
                  </a:lnTo>
                </a:path>
              </a:pathLst>
            </a:custGeom>
            <a:grp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19" name="hainan"/>
            <p:cNvSpPr>
              <a:spLocks noChangeAspect="1"/>
            </p:cNvSpPr>
            <p:nvPr/>
          </p:nvSpPr>
          <p:spPr bwMode="auto">
            <a:xfrm>
              <a:off x="2554232" y="2989776"/>
              <a:ext cx="199401" cy="176446"/>
            </a:xfrm>
            <a:custGeom>
              <a:avLst/>
              <a:gdLst>
                <a:gd name="T0" fmla="*/ 2147483647 w 182"/>
                <a:gd name="T1" fmla="*/ 2147483647 h 166"/>
                <a:gd name="T2" fmla="*/ 2147483647 w 182"/>
                <a:gd name="T3" fmla="*/ 2147483647 h 166"/>
                <a:gd name="T4" fmla="*/ 2147483647 w 182"/>
                <a:gd name="T5" fmla="*/ 2147483647 h 166"/>
                <a:gd name="T6" fmla="*/ 2147483647 w 182"/>
                <a:gd name="T7" fmla="*/ 2147483647 h 166"/>
                <a:gd name="T8" fmla="*/ 2147483647 w 182"/>
                <a:gd name="T9" fmla="*/ 2147483647 h 166"/>
                <a:gd name="T10" fmla="*/ 0 w 182"/>
                <a:gd name="T11" fmla="*/ 2147483647 h 166"/>
                <a:gd name="T12" fmla="*/ 2147483647 w 182"/>
                <a:gd name="T13" fmla="*/ 2147483647 h 166"/>
                <a:gd name="T14" fmla="*/ 2147483647 w 182"/>
                <a:gd name="T15" fmla="*/ 2147483647 h 166"/>
                <a:gd name="T16" fmla="*/ 2147483647 w 182"/>
                <a:gd name="T17" fmla="*/ 2147483647 h 166"/>
                <a:gd name="T18" fmla="*/ 2147483647 w 182"/>
                <a:gd name="T19" fmla="*/ 2147483647 h 166"/>
                <a:gd name="T20" fmla="*/ 2147483647 w 182"/>
                <a:gd name="T21" fmla="*/ 2147483647 h 166"/>
                <a:gd name="T22" fmla="*/ 2147483647 w 182"/>
                <a:gd name="T23" fmla="*/ 0 h 166"/>
                <a:gd name="T24" fmla="*/ 2147483647 w 182"/>
                <a:gd name="T25" fmla="*/ 2147483647 h 166"/>
                <a:gd name="T26" fmla="*/ 2147483647 w 182"/>
                <a:gd name="T27" fmla="*/ 2147483647 h 166"/>
                <a:gd name="T28" fmla="*/ 2147483647 w 182"/>
                <a:gd name="T29" fmla="*/ 2147483647 h 166"/>
                <a:gd name="T30" fmla="*/ 2147483647 w 182"/>
                <a:gd name="T31" fmla="*/ 2147483647 h 16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82"/>
                <a:gd name="T49" fmla="*/ 0 h 166"/>
                <a:gd name="T50" fmla="*/ 182 w 182"/>
                <a:gd name="T51" fmla="*/ 166 h 16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82" h="166">
                  <a:moveTo>
                    <a:pt x="181" y="29"/>
                  </a:moveTo>
                  <a:lnTo>
                    <a:pt x="148" y="86"/>
                  </a:lnTo>
                  <a:lnTo>
                    <a:pt x="148" y="112"/>
                  </a:lnTo>
                  <a:lnTo>
                    <a:pt x="83" y="165"/>
                  </a:lnTo>
                  <a:lnTo>
                    <a:pt x="14" y="142"/>
                  </a:lnTo>
                  <a:lnTo>
                    <a:pt x="0" y="93"/>
                  </a:lnTo>
                  <a:lnTo>
                    <a:pt x="4" y="72"/>
                  </a:lnTo>
                  <a:lnTo>
                    <a:pt x="41" y="34"/>
                  </a:lnTo>
                  <a:lnTo>
                    <a:pt x="54" y="24"/>
                  </a:lnTo>
                  <a:lnTo>
                    <a:pt x="114" y="12"/>
                  </a:lnTo>
                  <a:lnTo>
                    <a:pt x="142" y="10"/>
                  </a:lnTo>
                  <a:lnTo>
                    <a:pt x="152" y="0"/>
                  </a:lnTo>
                  <a:lnTo>
                    <a:pt x="171" y="5"/>
                  </a:lnTo>
                  <a:lnTo>
                    <a:pt x="181" y="29"/>
                  </a:lnTo>
                </a:path>
              </a:pathLst>
            </a:custGeom>
            <a:grp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20" name="taiwan"/>
            <p:cNvSpPr>
              <a:spLocks noChangeAspect="1"/>
            </p:cNvSpPr>
            <p:nvPr/>
          </p:nvSpPr>
          <p:spPr bwMode="auto">
            <a:xfrm>
              <a:off x="3475275" y="2431031"/>
              <a:ext cx="113943" cy="303879"/>
            </a:xfrm>
            <a:custGeom>
              <a:avLst/>
              <a:gdLst>
                <a:gd name="T0" fmla="*/ 2147483647 w 106"/>
                <a:gd name="T1" fmla="*/ 2147483647 h 289"/>
                <a:gd name="T2" fmla="*/ 2147483647 w 106"/>
                <a:gd name="T3" fmla="*/ 2147483647 h 289"/>
                <a:gd name="T4" fmla="*/ 2147483647 w 106"/>
                <a:gd name="T5" fmla="*/ 2147483647 h 289"/>
                <a:gd name="T6" fmla="*/ 2147483647 w 106"/>
                <a:gd name="T7" fmla="*/ 2147483647 h 289"/>
                <a:gd name="T8" fmla="*/ 2147483647 w 106"/>
                <a:gd name="T9" fmla="*/ 2147483647 h 289"/>
                <a:gd name="T10" fmla="*/ 2147483647 w 106"/>
                <a:gd name="T11" fmla="*/ 2147483647 h 289"/>
                <a:gd name="T12" fmla="*/ 2147483647 w 106"/>
                <a:gd name="T13" fmla="*/ 2147483647 h 289"/>
                <a:gd name="T14" fmla="*/ 2147483647 w 106"/>
                <a:gd name="T15" fmla="*/ 2147483647 h 289"/>
                <a:gd name="T16" fmla="*/ 2147483647 w 106"/>
                <a:gd name="T17" fmla="*/ 2147483647 h 289"/>
                <a:gd name="T18" fmla="*/ 2147483647 w 106"/>
                <a:gd name="T19" fmla="*/ 2147483647 h 289"/>
                <a:gd name="T20" fmla="*/ 2147483647 w 106"/>
                <a:gd name="T21" fmla="*/ 2147483647 h 289"/>
                <a:gd name="T22" fmla="*/ 2147483647 w 106"/>
                <a:gd name="T23" fmla="*/ 2147483647 h 289"/>
                <a:gd name="T24" fmla="*/ 2147483647 w 106"/>
                <a:gd name="T25" fmla="*/ 2147483647 h 289"/>
                <a:gd name="T26" fmla="*/ 2147483647 w 106"/>
                <a:gd name="T27" fmla="*/ 2147483647 h 289"/>
                <a:gd name="T28" fmla="*/ 2147483647 w 106"/>
                <a:gd name="T29" fmla="*/ 2147483647 h 289"/>
                <a:gd name="T30" fmla="*/ 2147483647 w 106"/>
                <a:gd name="T31" fmla="*/ 2147483647 h 289"/>
                <a:gd name="T32" fmla="*/ 2147483647 w 106"/>
                <a:gd name="T33" fmla="*/ 2147483647 h 289"/>
                <a:gd name="T34" fmla="*/ 2147483647 w 106"/>
                <a:gd name="T35" fmla="*/ 2147483647 h 289"/>
                <a:gd name="T36" fmla="*/ 2147483647 w 106"/>
                <a:gd name="T37" fmla="*/ 2147483647 h 289"/>
                <a:gd name="T38" fmla="*/ 2147483647 w 106"/>
                <a:gd name="T39" fmla="*/ 2147483647 h 289"/>
                <a:gd name="T40" fmla="*/ 2147483647 w 106"/>
                <a:gd name="T41" fmla="*/ 2147483647 h 289"/>
                <a:gd name="T42" fmla="*/ 2147483647 w 106"/>
                <a:gd name="T43" fmla="*/ 2147483647 h 289"/>
                <a:gd name="T44" fmla="*/ 2147483647 w 106"/>
                <a:gd name="T45" fmla="*/ 2147483647 h 289"/>
                <a:gd name="T46" fmla="*/ 2147483647 w 106"/>
                <a:gd name="T47" fmla="*/ 2147483647 h 289"/>
                <a:gd name="T48" fmla="*/ 2147483647 w 106"/>
                <a:gd name="T49" fmla="*/ 2147483647 h 289"/>
                <a:gd name="T50" fmla="*/ 2147483647 w 106"/>
                <a:gd name="T51" fmla="*/ 2147483647 h 289"/>
                <a:gd name="T52" fmla="*/ 2147483647 w 106"/>
                <a:gd name="T53" fmla="*/ 2147483647 h 289"/>
                <a:gd name="T54" fmla="*/ 2147483647 w 106"/>
                <a:gd name="T55" fmla="*/ 2147483647 h 289"/>
                <a:gd name="T56" fmla="*/ 2147483647 w 106"/>
                <a:gd name="T57" fmla="*/ 2147483647 h 289"/>
                <a:gd name="T58" fmla="*/ 2147483647 w 106"/>
                <a:gd name="T59" fmla="*/ 2147483647 h 289"/>
                <a:gd name="T60" fmla="*/ 2147483647 w 106"/>
                <a:gd name="T61" fmla="*/ 2147483647 h 289"/>
                <a:gd name="T62" fmla="*/ 2147483647 w 106"/>
                <a:gd name="T63" fmla="*/ 2147483647 h 289"/>
                <a:gd name="T64" fmla="*/ 2147483647 w 106"/>
                <a:gd name="T65" fmla="*/ 2147483647 h 289"/>
                <a:gd name="T66" fmla="*/ 2147483647 w 106"/>
                <a:gd name="T67" fmla="*/ 2147483647 h 289"/>
                <a:gd name="T68" fmla="*/ 2147483647 w 106"/>
                <a:gd name="T69" fmla="*/ 2147483647 h 289"/>
                <a:gd name="T70" fmla="*/ 2147483647 w 106"/>
                <a:gd name="T71" fmla="*/ 2147483647 h 289"/>
                <a:gd name="T72" fmla="*/ 2147483647 w 106"/>
                <a:gd name="T73" fmla="*/ 2147483647 h 289"/>
                <a:gd name="T74" fmla="*/ 2147483647 w 106"/>
                <a:gd name="T75" fmla="*/ 2147483647 h 289"/>
                <a:gd name="T76" fmla="*/ 2147483647 w 106"/>
                <a:gd name="T77" fmla="*/ 2147483647 h 289"/>
                <a:gd name="T78" fmla="*/ 2147483647 w 106"/>
                <a:gd name="T79" fmla="*/ 2147483647 h 289"/>
                <a:gd name="T80" fmla="*/ 2147483647 w 106"/>
                <a:gd name="T81" fmla="*/ 2147483647 h 289"/>
                <a:gd name="T82" fmla="*/ 2147483647 w 106"/>
                <a:gd name="T83" fmla="*/ 2147483647 h 289"/>
                <a:gd name="T84" fmla="*/ 2147483647 w 106"/>
                <a:gd name="T85" fmla="*/ 2147483647 h 289"/>
                <a:gd name="T86" fmla="*/ 2147483647 w 106"/>
                <a:gd name="T87" fmla="*/ 2147483647 h 289"/>
                <a:gd name="T88" fmla="*/ 2147483647 w 106"/>
                <a:gd name="T89" fmla="*/ 2147483647 h 289"/>
                <a:gd name="T90" fmla="*/ 2147483647 w 106"/>
                <a:gd name="T91" fmla="*/ 2147483647 h 289"/>
                <a:gd name="T92" fmla="*/ 2147483647 w 106"/>
                <a:gd name="T93" fmla="*/ 2147483647 h 289"/>
                <a:gd name="T94" fmla="*/ 2147483647 w 106"/>
                <a:gd name="T95" fmla="*/ 2147483647 h 289"/>
                <a:gd name="T96" fmla="*/ 2147483647 w 106"/>
                <a:gd name="T97" fmla="*/ 2147483647 h 289"/>
                <a:gd name="T98" fmla="*/ 0 w 106"/>
                <a:gd name="T99" fmla="*/ 2147483647 h 289"/>
                <a:gd name="T100" fmla="*/ 2147483647 w 106"/>
                <a:gd name="T101" fmla="*/ 2147483647 h 289"/>
                <a:gd name="T102" fmla="*/ 2147483647 w 106"/>
                <a:gd name="T103" fmla="*/ 2147483647 h 289"/>
                <a:gd name="T104" fmla="*/ 2147483647 w 106"/>
                <a:gd name="T105" fmla="*/ 2147483647 h 289"/>
                <a:gd name="T106" fmla="*/ 2147483647 w 106"/>
                <a:gd name="T107" fmla="*/ 2147483647 h 289"/>
                <a:gd name="T108" fmla="*/ 2147483647 w 106"/>
                <a:gd name="T109" fmla="*/ 2147483647 h 289"/>
                <a:gd name="T110" fmla="*/ 2147483647 w 106"/>
                <a:gd name="T111" fmla="*/ 2147483647 h 289"/>
                <a:gd name="T112" fmla="*/ 2147483647 w 106"/>
                <a:gd name="T113" fmla="*/ 2147483647 h 289"/>
                <a:gd name="T114" fmla="*/ 2147483647 w 106"/>
                <a:gd name="T115" fmla="*/ 2147483647 h 289"/>
                <a:gd name="T116" fmla="*/ 2147483647 w 106"/>
                <a:gd name="T117" fmla="*/ 2147483647 h 289"/>
                <a:gd name="T118" fmla="*/ 2147483647 w 106"/>
                <a:gd name="T119" fmla="*/ 2147483647 h 289"/>
                <a:gd name="T120" fmla="*/ 2147483647 w 106"/>
                <a:gd name="T121" fmla="*/ 2147483647 h 289"/>
                <a:gd name="T122" fmla="*/ 2147483647 w 106"/>
                <a:gd name="T123" fmla="*/ 2147483647 h 28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6"/>
                <a:gd name="T187" fmla="*/ 0 h 289"/>
                <a:gd name="T188" fmla="*/ 106 w 106"/>
                <a:gd name="T189" fmla="*/ 289 h 28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6" h="289">
                  <a:moveTo>
                    <a:pt x="23" y="40"/>
                  </a:moveTo>
                  <a:lnTo>
                    <a:pt x="23" y="41"/>
                  </a:lnTo>
                  <a:lnTo>
                    <a:pt x="24" y="39"/>
                  </a:lnTo>
                  <a:lnTo>
                    <a:pt x="26" y="37"/>
                  </a:lnTo>
                  <a:lnTo>
                    <a:pt x="28" y="36"/>
                  </a:lnTo>
                  <a:lnTo>
                    <a:pt x="29" y="34"/>
                  </a:lnTo>
                  <a:lnTo>
                    <a:pt x="30" y="33"/>
                  </a:lnTo>
                  <a:lnTo>
                    <a:pt x="31" y="31"/>
                  </a:lnTo>
                  <a:lnTo>
                    <a:pt x="32" y="31"/>
                  </a:lnTo>
                  <a:lnTo>
                    <a:pt x="34" y="29"/>
                  </a:lnTo>
                  <a:lnTo>
                    <a:pt x="34" y="27"/>
                  </a:lnTo>
                  <a:lnTo>
                    <a:pt x="34" y="24"/>
                  </a:lnTo>
                  <a:lnTo>
                    <a:pt x="36" y="22"/>
                  </a:lnTo>
                  <a:lnTo>
                    <a:pt x="36" y="21"/>
                  </a:lnTo>
                  <a:lnTo>
                    <a:pt x="38" y="19"/>
                  </a:lnTo>
                  <a:lnTo>
                    <a:pt x="38" y="17"/>
                  </a:lnTo>
                  <a:lnTo>
                    <a:pt x="39" y="15"/>
                  </a:lnTo>
                  <a:lnTo>
                    <a:pt x="42" y="13"/>
                  </a:lnTo>
                  <a:lnTo>
                    <a:pt x="42" y="11"/>
                  </a:lnTo>
                  <a:lnTo>
                    <a:pt x="44" y="9"/>
                  </a:lnTo>
                  <a:lnTo>
                    <a:pt x="46" y="7"/>
                  </a:lnTo>
                  <a:lnTo>
                    <a:pt x="47" y="5"/>
                  </a:lnTo>
                  <a:lnTo>
                    <a:pt x="49" y="3"/>
                  </a:lnTo>
                  <a:lnTo>
                    <a:pt x="50" y="3"/>
                  </a:lnTo>
                  <a:lnTo>
                    <a:pt x="52" y="3"/>
                  </a:lnTo>
                  <a:lnTo>
                    <a:pt x="54" y="3"/>
                  </a:lnTo>
                  <a:lnTo>
                    <a:pt x="57" y="1"/>
                  </a:lnTo>
                  <a:lnTo>
                    <a:pt x="58" y="1"/>
                  </a:lnTo>
                  <a:lnTo>
                    <a:pt x="61" y="1"/>
                  </a:lnTo>
                  <a:lnTo>
                    <a:pt x="63" y="0"/>
                  </a:lnTo>
                  <a:lnTo>
                    <a:pt x="64" y="0"/>
                  </a:lnTo>
                  <a:lnTo>
                    <a:pt x="64" y="1"/>
                  </a:lnTo>
                  <a:lnTo>
                    <a:pt x="67" y="1"/>
                  </a:lnTo>
                  <a:lnTo>
                    <a:pt x="68" y="1"/>
                  </a:lnTo>
                  <a:lnTo>
                    <a:pt x="71" y="1"/>
                  </a:lnTo>
                  <a:lnTo>
                    <a:pt x="73" y="1"/>
                  </a:lnTo>
                  <a:lnTo>
                    <a:pt x="75" y="0"/>
                  </a:lnTo>
                  <a:lnTo>
                    <a:pt x="75" y="3"/>
                  </a:lnTo>
                  <a:lnTo>
                    <a:pt x="76" y="3"/>
                  </a:lnTo>
                  <a:lnTo>
                    <a:pt x="78" y="3"/>
                  </a:lnTo>
                  <a:lnTo>
                    <a:pt x="78" y="5"/>
                  </a:lnTo>
                  <a:lnTo>
                    <a:pt x="81" y="5"/>
                  </a:lnTo>
                  <a:lnTo>
                    <a:pt x="82" y="5"/>
                  </a:lnTo>
                  <a:lnTo>
                    <a:pt x="84" y="5"/>
                  </a:lnTo>
                  <a:lnTo>
                    <a:pt x="84" y="7"/>
                  </a:lnTo>
                  <a:lnTo>
                    <a:pt x="85" y="7"/>
                  </a:lnTo>
                  <a:lnTo>
                    <a:pt x="87" y="7"/>
                  </a:lnTo>
                  <a:lnTo>
                    <a:pt x="87" y="9"/>
                  </a:lnTo>
                  <a:lnTo>
                    <a:pt x="87" y="10"/>
                  </a:lnTo>
                  <a:lnTo>
                    <a:pt x="90" y="10"/>
                  </a:lnTo>
                  <a:lnTo>
                    <a:pt x="90" y="13"/>
                  </a:lnTo>
                  <a:lnTo>
                    <a:pt x="92" y="13"/>
                  </a:lnTo>
                  <a:lnTo>
                    <a:pt x="94" y="13"/>
                  </a:lnTo>
                  <a:lnTo>
                    <a:pt x="94" y="15"/>
                  </a:lnTo>
                  <a:lnTo>
                    <a:pt x="96" y="15"/>
                  </a:lnTo>
                  <a:lnTo>
                    <a:pt x="96" y="17"/>
                  </a:lnTo>
                  <a:lnTo>
                    <a:pt x="97" y="17"/>
                  </a:lnTo>
                  <a:lnTo>
                    <a:pt x="100" y="17"/>
                  </a:lnTo>
                  <a:lnTo>
                    <a:pt x="100" y="20"/>
                  </a:lnTo>
                  <a:lnTo>
                    <a:pt x="100" y="22"/>
                  </a:lnTo>
                  <a:lnTo>
                    <a:pt x="100" y="24"/>
                  </a:lnTo>
                  <a:lnTo>
                    <a:pt x="100" y="25"/>
                  </a:lnTo>
                  <a:lnTo>
                    <a:pt x="102" y="25"/>
                  </a:lnTo>
                  <a:lnTo>
                    <a:pt x="100" y="27"/>
                  </a:lnTo>
                  <a:lnTo>
                    <a:pt x="100" y="29"/>
                  </a:lnTo>
                  <a:lnTo>
                    <a:pt x="98" y="32"/>
                  </a:lnTo>
                  <a:lnTo>
                    <a:pt x="96" y="34"/>
                  </a:lnTo>
                  <a:lnTo>
                    <a:pt x="93" y="36"/>
                  </a:lnTo>
                  <a:lnTo>
                    <a:pt x="91" y="38"/>
                  </a:lnTo>
                  <a:lnTo>
                    <a:pt x="91" y="39"/>
                  </a:lnTo>
                  <a:lnTo>
                    <a:pt x="90" y="41"/>
                  </a:lnTo>
                  <a:lnTo>
                    <a:pt x="90" y="44"/>
                  </a:lnTo>
                  <a:lnTo>
                    <a:pt x="90" y="46"/>
                  </a:lnTo>
                  <a:lnTo>
                    <a:pt x="90" y="48"/>
                  </a:lnTo>
                  <a:lnTo>
                    <a:pt x="91" y="48"/>
                  </a:lnTo>
                  <a:lnTo>
                    <a:pt x="91" y="50"/>
                  </a:lnTo>
                  <a:lnTo>
                    <a:pt x="91" y="52"/>
                  </a:lnTo>
                  <a:lnTo>
                    <a:pt x="91" y="54"/>
                  </a:lnTo>
                  <a:lnTo>
                    <a:pt x="93" y="54"/>
                  </a:lnTo>
                  <a:lnTo>
                    <a:pt x="93" y="56"/>
                  </a:lnTo>
                  <a:lnTo>
                    <a:pt x="93" y="58"/>
                  </a:lnTo>
                  <a:lnTo>
                    <a:pt x="93" y="61"/>
                  </a:lnTo>
                  <a:lnTo>
                    <a:pt x="96" y="61"/>
                  </a:lnTo>
                  <a:lnTo>
                    <a:pt x="96" y="63"/>
                  </a:lnTo>
                  <a:lnTo>
                    <a:pt x="96" y="65"/>
                  </a:lnTo>
                  <a:lnTo>
                    <a:pt x="98" y="65"/>
                  </a:lnTo>
                  <a:lnTo>
                    <a:pt x="98" y="68"/>
                  </a:lnTo>
                  <a:lnTo>
                    <a:pt x="99" y="68"/>
                  </a:lnTo>
                  <a:lnTo>
                    <a:pt x="99" y="70"/>
                  </a:lnTo>
                  <a:lnTo>
                    <a:pt x="100" y="70"/>
                  </a:lnTo>
                  <a:lnTo>
                    <a:pt x="100" y="72"/>
                  </a:lnTo>
                  <a:lnTo>
                    <a:pt x="101" y="72"/>
                  </a:lnTo>
                  <a:lnTo>
                    <a:pt x="101" y="73"/>
                  </a:lnTo>
                  <a:lnTo>
                    <a:pt x="103" y="73"/>
                  </a:lnTo>
                  <a:lnTo>
                    <a:pt x="101" y="75"/>
                  </a:lnTo>
                  <a:lnTo>
                    <a:pt x="100" y="75"/>
                  </a:lnTo>
                  <a:lnTo>
                    <a:pt x="98" y="77"/>
                  </a:lnTo>
                  <a:lnTo>
                    <a:pt x="96" y="79"/>
                  </a:lnTo>
                  <a:lnTo>
                    <a:pt x="95" y="80"/>
                  </a:lnTo>
                  <a:lnTo>
                    <a:pt x="92" y="82"/>
                  </a:lnTo>
                  <a:lnTo>
                    <a:pt x="92" y="85"/>
                  </a:lnTo>
                  <a:lnTo>
                    <a:pt x="91" y="87"/>
                  </a:lnTo>
                  <a:lnTo>
                    <a:pt x="91" y="89"/>
                  </a:lnTo>
                  <a:lnTo>
                    <a:pt x="91" y="91"/>
                  </a:lnTo>
                  <a:lnTo>
                    <a:pt x="91" y="93"/>
                  </a:lnTo>
                  <a:lnTo>
                    <a:pt x="91" y="95"/>
                  </a:lnTo>
                  <a:lnTo>
                    <a:pt x="92" y="95"/>
                  </a:lnTo>
                  <a:lnTo>
                    <a:pt x="92" y="97"/>
                  </a:lnTo>
                  <a:lnTo>
                    <a:pt x="92" y="98"/>
                  </a:lnTo>
                  <a:lnTo>
                    <a:pt x="92" y="100"/>
                  </a:lnTo>
                  <a:lnTo>
                    <a:pt x="95" y="100"/>
                  </a:lnTo>
                  <a:lnTo>
                    <a:pt x="95" y="102"/>
                  </a:lnTo>
                  <a:lnTo>
                    <a:pt x="96" y="102"/>
                  </a:lnTo>
                  <a:lnTo>
                    <a:pt x="96" y="104"/>
                  </a:lnTo>
                  <a:lnTo>
                    <a:pt x="96" y="106"/>
                  </a:lnTo>
                  <a:lnTo>
                    <a:pt x="96" y="109"/>
                  </a:lnTo>
                  <a:lnTo>
                    <a:pt x="98" y="109"/>
                  </a:lnTo>
                  <a:lnTo>
                    <a:pt x="97" y="111"/>
                  </a:lnTo>
                  <a:lnTo>
                    <a:pt x="97" y="113"/>
                  </a:lnTo>
                  <a:lnTo>
                    <a:pt x="97" y="115"/>
                  </a:lnTo>
                  <a:lnTo>
                    <a:pt x="97" y="116"/>
                  </a:lnTo>
                  <a:lnTo>
                    <a:pt x="96" y="118"/>
                  </a:lnTo>
                  <a:lnTo>
                    <a:pt x="96" y="121"/>
                  </a:lnTo>
                  <a:lnTo>
                    <a:pt x="96" y="123"/>
                  </a:lnTo>
                  <a:lnTo>
                    <a:pt x="96" y="125"/>
                  </a:lnTo>
                  <a:lnTo>
                    <a:pt x="96" y="127"/>
                  </a:lnTo>
                  <a:lnTo>
                    <a:pt x="96" y="129"/>
                  </a:lnTo>
                  <a:lnTo>
                    <a:pt x="96" y="131"/>
                  </a:lnTo>
                  <a:lnTo>
                    <a:pt x="97" y="131"/>
                  </a:lnTo>
                  <a:lnTo>
                    <a:pt x="97" y="133"/>
                  </a:lnTo>
                  <a:lnTo>
                    <a:pt x="97" y="135"/>
                  </a:lnTo>
                  <a:lnTo>
                    <a:pt x="97" y="137"/>
                  </a:lnTo>
                  <a:lnTo>
                    <a:pt x="100" y="137"/>
                  </a:lnTo>
                  <a:lnTo>
                    <a:pt x="100" y="139"/>
                  </a:lnTo>
                  <a:lnTo>
                    <a:pt x="100" y="141"/>
                  </a:lnTo>
                  <a:lnTo>
                    <a:pt x="102" y="141"/>
                  </a:lnTo>
                  <a:lnTo>
                    <a:pt x="102" y="143"/>
                  </a:lnTo>
                  <a:lnTo>
                    <a:pt x="102" y="145"/>
                  </a:lnTo>
                  <a:lnTo>
                    <a:pt x="102" y="147"/>
                  </a:lnTo>
                  <a:lnTo>
                    <a:pt x="102" y="150"/>
                  </a:lnTo>
                  <a:lnTo>
                    <a:pt x="102" y="152"/>
                  </a:lnTo>
                  <a:lnTo>
                    <a:pt x="102" y="154"/>
                  </a:lnTo>
                  <a:lnTo>
                    <a:pt x="102" y="156"/>
                  </a:lnTo>
                  <a:lnTo>
                    <a:pt x="102" y="157"/>
                  </a:lnTo>
                  <a:lnTo>
                    <a:pt x="104" y="157"/>
                  </a:lnTo>
                  <a:lnTo>
                    <a:pt x="104" y="159"/>
                  </a:lnTo>
                  <a:lnTo>
                    <a:pt x="104" y="161"/>
                  </a:lnTo>
                  <a:lnTo>
                    <a:pt x="104" y="163"/>
                  </a:lnTo>
                  <a:lnTo>
                    <a:pt x="105" y="163"/>
                  </a:lnTo>
                  <a:lnTo>
                    <a:pt x="104" y="165"/>
                  </a:lnTo>
                  <a:lnTo>
                    <a:pt x="104" y="167"/>
                  </a:lnTo>
                  <a:lnTo>
                    <a:pt x="104" y="169"/>
                  </a:lnTo>
                  <a:lnTo>
                    <a:pt x="104" y="171"/>
                  </a:lnTo>
                  <a:lnTo>
                    <a:pt x="103" y="173"/>
                  </a:lnTo>
                  <a:lnTo>
                    <a:pt x="103" y="175"/>
                  </a:lnTo>
                  <a:lnTo>
                    <a:pt x="103" y="177"/>
                  </a:lnTo>
                  <a:lnTo>
                    <a:pt x="103" y="178"/>
                  </a:lnTo>
                  <a:lnTo>
                    <a:pt x="102" y="180"/>
                  </a:lnTo>
                  <a:lnTo>
                    <a:pt x="102" y="181"/>
                  </a:lnTo>
                  <a:lnTo>
                    <a:pt x="100" y="183"/>
                  </a:lnTo>
                  <a:lnTo>
                    <a:pt x="100" y="185"/>
                  </a:lnTo>
                  <a:lnTo>
                    <a:pt x="100" y="187"/>
                  </a:lnTo>
                  <a:lnTo>
                    <a:pt x="100" y="189"/>
                  </a:lnTo>
                  <a:lnTo>
                    <a:pt x="97" y="191"/>
                  </a:lnTo>
                  <a:lnTo>
                    <a:pt x="97" y="192"/>
                  </a:lnTo>
                  <a:lnTo>
                    <a:pt x="96" y="193"/>
                  </a:lnTo>
                  <a:lnTo>
                    <a:pt x="96" y="195"/>
                  </a:lnTo>
                  <a:lnTo>
                    <a:pt x="96" y="196"/>
                  </a:lnTo>
                  <a:lnTo>
                    <a:pt x="96" y="198"/>
                  </a:lnTo>
                  <a:lnTo>
                    <a:pt x="96" y="200"/>
                  </a:lnTo>
                  <a:lnTo>
                    <a:pt x="96" y="203"/>
                  </a:lnTo>
                  <a:lnTo>
                    <a:pt x="96" y="205"/>
                  </a:lnTo>
                  <a:lnTo>
                    <a:pt x="95" y="207"/>
                  </a:lnTo>
                  <a:lnTo>
                    <a:pt x="95" y="208"/>
                  </a:lnTo>
                  <a:lnTo>
                    <a:pt x="95" y="210"/>
                  </a:lnTo>
                  <a:lnTo>
                    <a:pt x="93" y="211"/>
                  </a:lnTo>
                  <a:lnTo>
                    <a:pt x="91" y="213"/>
                  </a:lnTo>
                  <a:lnTo>
                    <a:pt x="90" y="215"/>
                  </a:lnTo>
                  <a:lnTo>
                    <a:pt x="87" y="217"/>
                  </a:lnTo>
                  <a:lnTo>
                    <a:pt x="86" y="219"/>
                  </a:lnTo>
                  <a:lnTo>
                    <a:pt x="86" y="220"/>
                  </a:lnTo>
                  <a:lnTo>
                    <a:pt x="86" y="222"/>
                  </a:lnTo>
                  <a:lnTo>
                    <a:pt x="85" y="224"/>
                  </a:lnTo>
                  <a:lnTo>
                    <a:pt x="85" y="227"/>
                  </a:lnTo>
                  <a:lnTo>
                    <a:pt x="83" y="227"/>
                  </a:lnTo>
                  <a:lnTo>
                    <a:pt x="81" y="229"/>
                  </a:lnTo>
                  <a:lnTo>
                    <a:pt x="79" y="230"/>
                  </a:lnTo>
                  <a:lnTo>
                    <a:pt x="78" y="232"/>
                  </a:lnTo>
                  <a:lnTo>
                    <a:pt x="78" y="234"/>
                  </a:lnTo>
                  <a:lnTo>
                    <a:pt x="78" y="236"/>
                  </a:lnTo>
                  <a:lnTo>
                    <a:pt x="78" y="238"/>
                  </a:lnTo>
                  <a:lnTo>
                    <a:pt x="78" y="241"/>
                  </a:lnTo>
                  <a:lnTo>
                    <a:pt x="78" y="243"/>
                  </a:lnTo>
                  <a:lnTo>
                    <a:pt x="78" y="245"/>
                  </a:lnTo>
                  <a:lnTo>
                    <a:pt x="78" y="247"/>
                  </a:lnTo>
                  <a:lnTo>
                    <a:pt x="78" y="249"/>
                  </a:lnTo>
                  <a:lnTo>
                    <a:pt x="76" y="251"/>
                  </a:lnTo>
                  <a:lnTo>
                    <a:pt x="76" y="253"/>
                  </a:lnTo>
                  <a:lnTo>
                    <a:pt x="73" y="255"/>
                  </a:lnTo>
                  <a:lnTo>
                    <a:pt x="73" y="256"/>
                  </a:lnTo>
                  <a:lnTo>
                    <a:pt x="72" y="258"/>
                  </a:lnTo>
                  <a:lnTo>
                    <a:pt x="71" y="260"/>
                  </a:lnTo>
                  <a:lnTo>
                    <a:pt x="70" y="262"/>
                  </a:lnTo>
                  <a:lnTo>
                    <a:pt x="70" y="263"/>
                  </a:lnTo>
                  <a:lnTo>
                    <a:pt x="70" y="265"/>
                  </a:lnTo>
                  <a:lnTo>
                    <a:pt x="70" y="267"/>
                  </a:lnTo>
                  <a:lnTo>
                    <a:pt x="70" y="270"/>
                  </a:lnTo>
                  <a:lnTo>
                    <a:pt x="70" y="271"/>
                  </a:lnTo>
                  <a:lnTo>
                    <a:pt x="71" y="271"/>
                  </a:lnTo>
                  <a:lnTo>
                    <a:pt x="71" y="273"/>
                  </a:lnTo>
                  <a:lnTo>
                    <a:pt x="71" y="275"/>
                  </a:lnTo>
                  <a:lnTo>
                    <a:pt x="72" y="275"/>
                  </a:lnTo>
                  <a:lnTo>
                    <a:pt x="72" y="277"/>
                  </a:lnTo>
                  <a:lnTo>
                    <a:pt x="73" y="277"/>
                  </a:lnTo>
                  <a:lnTo>
                    <a:pt x="73" y="280"/>
                  </a:lnTo>
                  <a:lnTo>
                    <a:pt x="74" y="280"/>
                  </a:lnTo>
                  <a:lnTo>
                    <a:pt x="76" y="280"/>
                  </a:lnTo>
                  <a:lnTo>
                    <a:pt x="76" y="282"/>
                  </a:lnTo>
                  <a:lnTo>
                    <a:pt x="76" y="284"/>
                  </a:lnTo>
                  <a:lnTo>
                    <a:pt x="74" y="284"/>
                  </a:lnTo>
                  <a:lnTo>
                    <a:pt x="73" y="284"/>
                  </a:lnTo>
                  <a:lnTo>
                    <a:pt x="73" y="283"/>
                  </a:lnTo>
                  <a:lnTo>
                    <a:pt x="72" y="283"/>
                  </a:lnTo>
                  <a:lnTo>
                    <a:pt x="72" y="281"/>
                  </a:lnTo>
                  <a:lnTo>
                    <a:pt x="70" y="281"/>
                  </a:lnTo>
                  <a:lnTo>
                    <a:pt x="70" y="280"/>
                  </a:lnTo>
                  <a:lnTo>
                    <a:pt x="68" y="281"/>
                  </a:lnTo>
                  <a:lnTo>
                    <a:pt x="67" y="281"/>
                  </a:lnTo>
                  <a:lnTo>
                    <a:pt x="65" y="281"/>
                  </a:lnTo>
                  <a:lnTo>
                    <a:pt x="65" y="283"/>
                  </a:lnTo>
                  <a:lnTo>
                    <a:pt x="63" y="285"/>
                  </a:lnTo>
                  <a:lnTo>
                    <a:pt x="62" y="286"/>
                  </a:lnTo>
                  <a:lnTo>
                    <a:pt x="59" y="288"/>
                  </a:lnTo>
                  <a:lnTo>
                    <a:pt x="58" y="288"/>
                  </a:lnTo>
                  <a:lnTo>
                    <a:pt x="58" y="287"/>
                  </a:lnTo>
                  <a:lnTo>
                    <a:pt x="57" y="287"/>
                  </a:lnTo>
                  <a:lnTo>
                    <a:pt x="57" y="286"/>
                  </a:lnTo>
                  <a:lnTo>
                    <a:pt x="57" y="285"/>
                  </a:lnTo>
                  <a:lnTo>
                    <a:pt x="57" y="282"/>
                  </a:lnTo>
                  <a:lnTo>
                    <a:pt x="57" y="281"/>
                  </a:lnTo>
                  <a:lnTo>
                    <a:pt x="57" y="279"/>
                  </a:lnTo>
                  <a:lnTo>
                    <a:pt x="55" y="279"/>
                  </a:lnTo>
                  <a:lnTo>
                    <a:pt x="54" y="279"/>
                  </a:lnTo>
                  <a:lnTo>
                    <a:pt x="54" y="278"/>
                  </a:lnTo>
                  <a:lnTo>
                    <a:pt x="54" y="276"/>
                  </a:lnTo>
                  <a:lnTo>
                    <a:pt x="52" y="276"/>
                  </a:lnTo>
                  <a:lnTo>
                    <a:pt x="52" y="274"/>
                  </a:lnTo>
                  <a:lnTo>
                    <a:pt x="52" y="272"/>
                  </a:lnTo>
                  <a:lnTo>
                    <a:pt x="52" y="270"/>
                  </a:lnTo>
                  <a:lnTo>
                    <a:pt x="52" y="268"/>
                  </a:lnTo>
                  <a:lnTo>
                    <a:pt x="52" y="266"/>
                  </a:lnTo>
                  <a:lnTo>
                    <a:pt x="52" y="264"/>
                  </a:lnTo>
                  <a:lnTo>
                    <a:pt x="51" y="264"/>
                  </a:lnTo>
                  <a:lnTo>
                    <a:pt x="51" y="262"/>
                  </a:lnTo>
                  <a:lnTo>
                    <a:pt x="51" y="260"/>
                  </a:lnTo>
                  <a:lnTo>
                    <a:pt x="49" y="260"/>
                  </a:lnTo>
                  <a:lnTo>
                    <a:pt x="48" y="260"/>
                  </a:lnTo>
                  <a:lnTo>
                    <a:pt x="48" y="258"/>
                  </a:lnTo>
                  <a:lnTo>
                    <a:pt x="46" y="258"/>
                  </a:lnTo>
                  <a:lnTo>
                    <a:pt x="46" y="256"/>
                  </a:lnTo>
                  <a:lnTo>
                    <a:pt x="44" y="256"/>
                  </a:lnTo>
                  <a:lnTo>
                    <a:pt x="43" y="256"/>
                  </a:lnTo>
                  <a:lnTo>
                    <a:pt x="40" y="256"/>
                  </a:lnTo>
                  <a:lnTo>
                    <a:pt x="40" y="254"/>
                  </a:lnTo>
                  <a:lnTo>
                    <a:pt x="38" y="254"/>
                  </a:lnTo>
                  <a:lnTo>
                    <a:pt x="36" y="254"/>
                  </a:lnTo>
                  <a:lnTo>
                    <a:pt x="36" y="252"/>
                  </a:lnTo>
                  <a:lnTo>
                    <a:pt x="34" y="252"/>
                  </a:lnTo>
                  <a:lnTo>
                    <a:pt x="34" y="251"/>
                  </a:lnTo>
                  <a:lnTo>
                    <a:pt x="33" y="251"/>
                  </a:lnTo>
                  <a:lnTo>
                    <a:pt x="33" y="250"/>
                  </a:lnTo>
                  <a:lnTo>
                    <a:pt x="31" y="250"/>
                  </a:lnTo>
                  <a:lnTo>
                    <a:pt x="31" y="248"/>
                  </a:lnTo>
                  <a:lnTo>
                    <a:pt x="29" y="248"/>
                  </a:lnTo>
                  <a:lnTo>
                    <a:pt x="29" y="246"/>
                  </a:lnTo>
                  <a:lnTo>
                    <a:pt x="28" y="246"/>
                  </a:lnTo>
                  <a:lnTo>
                    <a:pt x="28" y="243"/>
                  </a:lnTo>
                  <a:lnTo>
                    <a:pt x="28" y="242"/>
                  </a:lnTo>
                  <a:lnTo>
                    <a:pt x="28" y="240"/>
                  </a:lnTo>
                  <a:lnTo>
                    <a:pt x="30" y="238"/>
                  </a:lnTo>
                  <a:lnTo>
                    <a:pt x="28" y="238"/>
                  </a:lnTo>
                  <a:lnTo>
                    <a:pt x="27" y="238"/>
                  </a:lnTo>
                  <a:lnTo>
                    <a:pt x="27" y="236"/>
                  </a:lnTo>
                  <a:lnTo>
                    <a:pt x="25" y="236"/>
                  </a:lnTo>
                  <a:lnTo>
                    <a:pt x="25" y="234"/>
                  </a:lnTo>
                  <a:lnTo>
                    <a:pt x="25" y="232"/>
                  </a:lnTo>
                  <a:lnTo>
                    <a:pt x="23" y="232"/>
                  </a:lnTo>
                  <a:lnTo>
                    <a:pt x="21" y="232"/>
                  </a:lnTo>
                  <a:lnTo>
                    <a:pt x="21" y="230"/>
                  </a:lnTo>
                  <a:lnTo>
                    <a:pt x="19" y="230"/>
                  </a:lnTo>
                  <a:lnTo>
                    <a:pt x="19" y="229"/>
                  </a:lnTo>
                  <a:lnTo>
                    <a:pt x="19" y="227"/>
                  </a:lnTo>
                  <a:lnTo>
                    <a:pt x="19" y="225"/>
                  </a:lnTo>
                  <a:lnTo>
                    <a:pt x="19" y="223"/>
                  </a:lnTo>
                  <a:lnTo>
                    <a:pt x="17" y="223"/>
                  </a:lnTo>
                  <a:lnTo>
                    <a:pt x="17" y="221"/>
                  </a:lnTo>
                  <a:lnTo>
                    <a:pt x="15" y="221"/>
                  </a:lnTo>
                  <a:lnTo>
                    <a:pt x="15" y="219"/>
                  </a:lnTo>
                  <a:lnTo>
                    <a:pt x="15" y="217"/>
                  </a:lnTo>
                  <a:lnTo>
                    <a:pt x="13" y="217"/>
                  </a:lnTo>
                  <a:lnTo>
                    <a:pt x="13" y="215"/>
                  </a:lnTo>
                  <a:lnTo>
                    <a:pt x="13" y="213"/>
                  </a:lnTo>
                  <a:lnTo>
                    <a:pt x="13" y="211"/>
                  </a:lnTo>
                  <a:lnTo>
                    <a:pt x="11" y="211"/>
                  </a:lnTo>
                  <a:lnTo>
                    <a:pt x="10" y="211"/>
                  </a:lnTo>
                  <a:lnTo>
                    <a:pt x="10" y="209"/>
                  </a:lnTo>
                  <a:lnTo>
                    <a:pt x="8" y="209"/>
                  </a:lnTo>
                  <a:lnTo>
                    <a:pt x="8" y="207"/>
                  </a:lnTo>
                  <a:lnTo>
                    <a:pt x="8" y="205"/>
                  </a:lnTo>
                  <a:lnTo>
                    <a:pt x="6" y="205"/>
                  </a:lnTo>
                  <a:lnTo>
                    <a:pt x="6" y="203"/>
                  </a:lnTo>
                  <a:lnTo>
                    <a:pt x="6" y="201"/>
                  </a:lnTo>
                  <a:lnTo>
                    <a:pt x="5" y="201"/>
                  </a:lnTo>
                  <a:lnTo>
                    <a:pt x="5" y="199"/>
                  </a:lnTo>
                  <a:lnTo>
                    <a:pt x="5" y="197"/>
                  </a:lnTo>
                  <a:lnTo>
                    <a:pt x="5" y="195"/>
                  </a:lnTo>
                  <a:lnTo>
                    <a:pt x="5" y="193"/>
                  </a:lnTo>
                  <a:lnTo>
                    <a:pt x="8" y="191"/>
                  </a:lnTo>
                  <a:lnTo>
                    <a:pt x="7" y="191"/>
                  </a:lnTo>
                  <a:lnTo>
                    <a:pt x="7" y="190"/>
                  </a:lnTo>
                  <a:lnTo>
                    <a:pt x="7" y="188"/>
                  </a:lnTo>
                  <a:lnTo>
                    <a:pt x="7" y="185"/>
                  </a:lnTo>
                  <a:lnTo>
                    <a:pt x="9" y="183"/>
                  </a:lnTo>
                  <a:lnTo>
                    <a:pt x="9" y="182"/>
                  </a:lnTo>
                  <a:lnTo>
                    <a:pt x="9" y="180"/>
                  </a:lnTo>
                  <a:lnTo>
                    <a:pt x="9" y="178"/>
                  </a:lnTo>
                  <a:lnTo>
                    <a:pt x="9" y="176"/>
                  </a:lnTo>
                  <a:lnTo>
                    <a:pt x="7" y="176"/>
                  </a:lnTo>
                  <a:lnTo>
                    <a:pt x="6" y="176"/>
                  </a:lnTo>
                  <a:lnTo>
                    <a:pt x="6" y="174"/>
                  </a:lnTo>
                  <a:lnTo>
                    <a:pt x="5" y="174"/>
                  </a:lnTo>
                  <a:lnTo>
                    <a:pt x="5" y="173"/>
                  </a:lnTo>
                  <a:lnTo>
                    <a:pt x="5" y="171"/>
                  </a:lnTo>
                  <a:lnTo>
                    <a:pt x="4" y="171"/>
                  </a:lnTo>
                  <a:lnTo>
                    <a:pt x="2" y="171"/>
                  </a:lnTo>
                  <a:lnTo>
                    <a:pt x="2" y="169"/>
                  </a:lnTo>
                  <a:lnTo>
                    <a:pt x="1" y="169"/>
                  </a:lnTo>
                  <a:lnTo>
                    <a:pt x="1" y="166"/>
                  </a:lnTo>
                  <a:lnTo>
                    <a:pt x="1" y="164"/>
                  </a:lnTo>
                  <a:lnTo>
                    <a:pt x="0" y="164"/>
                  </a:lnTo>
                  <a:lnTo>
                    <a:pt x="0" y="162"/>
                  </a:lnTo>
                  <a:lnTo>
                    <a:pt x="0" y="160"/>
                  </a:lnTo>
                  <a:lnTo>
                    <a:pt x="0" y="158"/>
                  </a:lnTo>
                  <a:lnTo>
                    <a:pt x="0" y="157"/>
                  </a:lnTo>
                  <a:lnTo>
                    <a:pt x="1" y="156"/>
                  </a:lnTo>
                  <a:lnTo>
                    <a:pt x="4" y="154"/>
                  </a:lnTo>
                  <a:lnTo>
                    <a:pt x="4" y="153"/>
                  </a:lnTo>
                  <a:lnTo>
                    <a:pt x="5" y="151"/>
                  </a:lnTo>
                  <a:lnTo>
                    <a:pt x="5" y="149"/>
                  </a:lnTo>
                  <a:lnTo>
                    <a:pt x="6" y="147"/>
                  </a:lnTo>
                  <a:lnTo>
                    <a:pt x="6" y="145"/>
                  </a:lnTo>
                  <a:lnTo>
                    <a:pt x="6" y="143"/>
                  </a:lnTo>
                  <a:lnTo>
                    <a:pt x="6" y="141"/>
                  </a:lnTo>
                  <a:lnTo>
                    <a:pt x="6" y="140"/>
                  </a:lnTo>
                  <a:lnTo>
                    <a:pt x="6" y="138"/>
                  </a:lnTo>
                  <a:lnTo>
                    <a:pt x="5" y="138"/>
                  </a:lnTo>
                  <a:lnTo>
                    <a:pt x="5" y="137"/>
                  </a:lnTo>
                  <a:lnTo>
                    <a:pt x="5" y="135"/>
                  </a:lnTo>
                  <a:lnTo>
                    <a:pt x="5" y="133"/>
                  </a:lnTo>
                  <a:lnTo>
                    <a:pt x="7" y="130"/>
                  </a:lnTo>
                  <a:lnTo>
                    <a:pt x="6" y="130"/>
                  </a:lnTo>
                  <a:lnTo>
                    <a:pt x="6" y="128"/>
                  </a:lnTo>
                  <a:lnTo>
                    <a:pt x="6" y="126"/>
                  </a:lnTo>
                  <a:lnTo>
                    <a:pt x="6" y="123"/>
                  </a:lnTo>
                  <a:lnTo>
                    <a:pt x="6" y="121"/>
                  </a:lnTo>
                  <a:lnTo>
                    <a:pt x="6" y="119"/>
                  </a:lnTo>
                  <a:lnTo>
                    <a:pt x="6" y="117"/>
                  </a:lnTo>
                  <a:lnTo>
                    <a:pt x="7" y="115"/>
                  </a:lnTo>
                  <a:lnTo>
                    <a:pt x="7" y="113"/>
                  </a:lnTo>
                  <a:lnTo>
                    <a:pt x="7" y="111"/>
                  </a:lnTo>
                  <a:lnTo>
                    <a:pt x="7" y="109"/>
                  </a:lnTo>
                  <a:lnTo>
                    <a:pt x="7" y="106"/>
                  </a:lnTo>
                  <a:lnTo>
                    <a:pt x="5" y="104"/>
                  </a:lnTo>
                  <a:lnTo>
                    <a:pt x="5" y="102"/>
                  </a:lnTo>
                  <a:lnTo>
                    <a:pt x="5" y="100"/>
                  </a:lnTo>
                  <a:lnTo>
                    <a:pt x="5" y="98"/>
                  </a:lnTo>
                  <a:lnTo>
                    <a:pt x="5" y="97"/>
                  </a:lnTo>
                  <a:lnTo>
                    <a:pt x="6" y="95"/>
                  </a:lnTo>
                  <a:lnTo>
                    <a:pt x="8" y="95"/>
                  </a:lnTo>
                  <a:lnTo>
                    <a:pt x="9" y="94"/>
                  </a:lnTo>
                  <a:lnTo>
                    <a:pt x="9" y="92"/>
                  </a:lnTo>
                  <a:lnTo>
                    <a:pt x="10" y="90"/>
                  </a:lnTo>
                  <a:lnTo>
                    <a:pt x="10" y="88"/>
                  </a:lnTo>
                  <a:lnTo>
                    <a:pt x="10" y="87"/>
                  </a:lnTo>
                  <a:lnTo>
                    <a:pt x="10" y="85"/>
                  </a:lnTo>
                  <a:lnTo>
                    <a:pt x="10" y="83"/>
                  </a:lnTo>
                  <a:lnTo>
                    <a:pt x="13" y="81"/>
                  </a:lnTo>
                  <a:lnTo>
                    <a:pt x="13" y="79"/>
                  </a:lnTo>
                  <a:lnTo>
                    <a:pt x="14" y="77"/>
                  </a:lnTo>
                  <a:lnTo>
                    <a:pt x="14" y="75"/>
                  </a:lnTo>
                  <a:lnTo>
                    <a:pt x="15" y="73"/>
                  </a:lnTo>
                  <a:lnTo>
                    <a:pt x="15" y="72"/>
                  </a:lnTo>
                  <a:lnTo>
                    <a:pt x="16" y="70"/>
                  </a:lnTo>
                  <a:lnTo>
                    <a:pt x="16" y="68"/>
                  </a:lnTo>
                  <a:lnTo>
                    <a:pt x="19" y="65"/>
                  </a:lnTo>
                  <a:lnTo>
                    <a:pt x="19" y="63"/>
                  </a:lnTo>
                  <a:lnTo>
                    <a:pt x="20" y="61"/>
                  </a:lnTo>
                  <a:lnTo>
                    <a:pt x="20" y="59"/>
                  </a:lnTo>
                  <a:lnTo>
                    <a:pt x="23" y="57"/>
                  </a:lnTo>
                  <a:lnTo>
                    <a:pt x="23" y="55"/>
                  </a:lnTo>
                  <a:lnTo>
                    <a:pt x="24" y="53"/>
                  </a:lnTo>
                  <a:lnTo>
                    <a:pt x="24" y="51"/>
                  </a:lnTo>
                  <a:lnTo>
                    <a:pt x="24" y="49"/>
                  </a:lnTo>
                  <a:lnTo>
                    <a:pt x="25" y="47"/>
                  </a:lnTo>
                  <a:lnTo>
                    <a:pt x="24" y="47"/>
                  </a:lnTo>
                  <a:lnTo>
                    <a:pt x="24" y="45"/>
                  </a:lnTo>
                  <a:lnTo>
                    <a:pt x="24" y="43"/>
                  </a:lnTo>
                  <a:lnTo>
                    <a:pt x="24" y="41"/>
                  </a:lnTo>
                  <a:lnTo>
                    <a:pt x="25" y="40"/>
                  </a:lnTo>
                  <a:lnTo>
                    <a:pt x="23" y="40"/>
                  </a:lnTo>
                </a:path>
              </a:pathLst>
            </a:custGeom>
            <a:grp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21" name="guangdong"/>
            <p:cNvSpPr>
              <a:spLocks noChangeAspect="1"/>
            </p:cNvSpPr>
            <p:nvPr/>
          </p:nvSpPr>
          <p:spPr bwMode="auto">
            <a:xfrm>
              <a:off x="2630195" y="2499649"/>
              <a:ext cx="607698" cy="480325"/>
            </a:xfrm>
            <a:custGeom>
              <a:avLst/>
              <a:gdLst>
                <a:gd name="T0" fmla="*/ 2147483647 w 548"/>
                <a:gd name="T1" fmla="*/ 2147483647 h 455"/>
                <a:gd name="T2" fmla="*/ 2147483647 w 548"/>
                <a:gd name="T3" fmla="*/ 2147483647 h 455"/>
                <a:gd name="T4" fmla="*/ 2147483647 w 548"/>
                <a:gd name="T5" fmla="*/ 2147483647 h 455"/>
                <a:gd name="T6" fmla="*/ 2147483647 w 548"/>
                <a:gd name="T7" fmla="*/ 2147483647 h 455"/>
                <a:gd name="T8" fmla="*/ 2147483647 w 548"/>
                <a:gd name="T9" fmla="*/ 2147483647 h 455"/>
                <a:gd name="T10" fmla="*/ 2147483647 w 548"/>
                <a:gd name="T11" fmla="*/ 0 h 455"/>
                <a:gd name="T12" fmla="*/ 2147483647 w 548"/>
                <a:gd name="T13" fmla="*/ 2147483647 h 455"/>
                <a:gd name="T14" fmla="*/ 2147483647 w 548"/>
                <a:gd name="T15" fmla="*/ 2147483647 h 455"/>
                <a:gd name="T16" fmla="*/ 2147483647 w 548"/>
                <a:gd name="T17" fmla="*/ 2147483647 h 455"/>
                <a:gd name="T18" fmla="*/ 2147483647 w 548"/>
                <a:gd name="T19" fmla="*/ 2147483647 h 455"/>
                <a:gd name="T20" fmla="*/ 2147483647 w 548"/>
                <a:gd name="T21" fmla="*/ 2147483647 h 455"/>
                <a:gd name="T22" fmla="*/ 2147483647 w 548"/>
                <a:gd name="T23" fmla="*/ 2147483647 h 455"/>
                <a:gd name="T24" fmla="*/ 2147483647 w 548"/>
                <a:gd name="T25" fmla="*/ 2147483647 h 455"/>
                <a:gd name="T26" fmla="*/ 2147483647 w 548"/>
                <a:gd name="T27" fmla="*/ 2147483647 h 455"/>
                <a:gd name="T28" fmla="*/ 2147483647 w 548"/>
                <a:gd name="T29" fmla="*/ 2147483647 h 455"/>
                <a:gd name="T30" fmla="*/ 2147483647 w 548"/>
                <a:gd name="T31" fmla="*/ 2147483647 h 455"/>
                <a:gd name="T32" fmla="*/ 2147483647 w 548"/>
                <a:gd name="T33" fmla="*/ 2147483647 h 455"/>
                <a:gd name="T34" fmla="*/ 2147483647 w 548"/>
                <a:gd name="T35" fmla="*/ 2147483647 h 455"/>
                <a:gd name="T36" fmla="*/ 2147483647 w 548"/>
                <a:gd name="T37" fmla="*/ 2147483647 h 455"/>
                <a:gd name="T38" fmla="*/ 2147483647 w 548"/>
                <a:gd name="T39" fmla="*/ 2147483647 h 455"/>
                <a:gd name="T40" fmla="*/ 2147483647 w 548"/>
                <a:gd name="T41" fmla="*/ 2147483647 h 455"/>
                <a:gd name="T42" fmla="*/ 2147483647 w 548"/>
                <a:gd name="T43" fmla="*/ 2147483647 h 455"/>
                <a:gd name="T44" fmla="*/ 2147483647 w 548"/>
                <a:gd name="T45" fmla="*/ 2147483647 h 455"/>
                <a:gd name="T46" fmla="*/ 2147483647 w 548"/>
                <a:gd name="T47" fmla="*/ 2147483647 h 455"/>
                <a:gd name="T48" fmla="*/ 2147483647 w 548"/>
                <a:gd name="T49" fmla="*/ 2147483647 h 455"/>
                <a:gd name="T50" fmla="*/ 2147483647 w 548"/>
                <a:gd name="T51" fmla="*/ 2147483647 h 455"/>
                <a:gd name="T52" fmla="*/ 2147483647 w 548"/>
                <a:gd name="T53" fmla="*/ 2147483647 h 455"/>
                <a:gd name="T54" fmla="*/ 2147483647 w 548"/>
                <a:gd name="T55" fmla="*/ 2147483647 h 455"/>
                <a:gd name="T56" fmla="*/ 2147483647 w 548"/>
                <a:gd name="T57" fmla="*/ 2147483647 h 455"/>
                <a:gd name="T58" fmla="*/ 2147483647 w 548"/>
                <a:gd name="T59" fmla="*/ 2147483647 h 455"/>
                <a:gd name="T60" fmla="*/ 2147483647 w 548"/>
                <a:gd name="T61" fmla="*/ 2147483647 h 455"/>
                <a:gd name="T62" fmla="*/ 2147483647 w 548"/>
                <a:gd name="T63" fmla="*/ 2147483647 h 455"/>
                <a:gd name="T64" fmla="*/ 2147483647 w 548"/>
                <a:gd name="T65" fmla="*/ 2147483647 h 455"/>
                <a:gd name="T66" fmla="*/ 2147483647 w 548"/>
                <a:gd name="T67" fmla="*/ 2147483647 h 455"/>
                <a:gd name="T68" fmla="*/ 2147483647 w 548"/>
                <a:gd name="T69" fmla="*/ 2147483647 h 455"/>
                <a:gd name="T70" fmla="*/ 2147483647 w 548"/>
                <a:gd name="T71" fmla="*/ 2147483647 h 45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48"/>
                <a:gd name="T109" fmla="*/ 0 h 455"/>
                <a:gd name="T110" fmla="*/ 548 w 548"/>
                <a:gd name="T111" fmla="*/ 455 h 45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48" h="455">
                  <a:moveTo>
                    <a:pt x="146" y="77"/>
                  </a:moveTo>
                  <a:lnTo>
                    <a:pt x="161" y="65"/>
                  </a:lnTo>
                  <a:lnTo>
                    <a:pt x="161" y="43"/>
                  </a:lnTo>
                  <a:lnTo>
                    <a:pt x="168" y="36"/>
                  </a:lnTo>
                  <a:lnTo>
                    <a:pt x="187" y="38"/>
                  </a:lnTo>
                  <a:lnTo>
                    <a:pt x="219" y="52"/>
                  </a:lnTo>
                  <a:lnTo>
                    <a:pt x="224" y="41"/>
                  </a:lnTo>
                  <a:lnTo>
                    <a:pt x="216" y="28"/>
                  </a:lnTo>
                  <a:lnTo>
                    <a:pt x="219" y="19"/>
                  </a:lnTo>
                  <a:lnTo>
                    <a:pt x="238" y="2"/>
                  </a:lnTo>
                  <a:lnTo>
                    <a:pt x="274" y="12"/>
                  </a:lnTo>
                  <a:lnTo>
                    <a:pt x="294" y="0"/>
                  </a:lnTo>
                  <a:lnTo>
                    <a:pt x="309" y="14"/>
                  </a:lnTo>
                  <a:lnTo>
                    <a:pt x="344" y="4"/>
                  </a:lnTo>
                  <a:lnTo>
                    <a:pt x="350" y="18"/>
                  </a:lnTo>
                  <a:lnTo>
                    <a:pt x="340" y="32"/>
                  </a:lnTo>
                  <a:lnTo>
                    <a:pt x="322" y="60"/>
                  </a:lnTo>
                  <a:lnTo>
                    <a:pt x="322" y="67"/>
                  </a:lnTo>
                  <a:lnTo>
                    <a:pt x="332" y="74"/>
                  </a:lnTo>
                  <a:lnTo>
                    <a:pt x="406" y="45"/>
                  </a:lnTo>
                  <a:lnTo>
                    <a:pt x="433" y="60"/>
                  </a:lnTo>
                  <a:lnTo>
                    <a:pt x="440" y="52"/>
                  </a:lnTo>
                  <a:lnTo>
                    <a:pt x="433" y="36"/>
                  </a:lnTo>
                  <a:lnTo>
                    <a:pt x="435" y="26"/>
                  </a:lnTo>
                  <a:lnTo>
                    <a:pt x="483" y="36"/>
                  </a:lnTo>
                  <a:lnTo>
                    <a:pt x="492" y="43"/>
                  </a:lnTo>
                  <a:lnTo>
                    <a:pt x="506" y="41"/>
                  </a:lnTo>
                  <a:lnTo>
                    <a:pt x="525" y="67"/>
                  </a:lnTo>
                  <a:lnTo>
                    <a:pt x="547" y="115"/>
                  </a:lnTo>
                  <a:lnTo>
                    <a:pt x="532" y="127"/>
                  </a:lnTo>
                  <a:lnTo>
                    <a:pt x="520" y="150"/>
                  </a:lnTo>
                  <a:lnTo>
                    <a:pt x="507" y="154"/>
                  </a:lnTo>
                  <a:lnTo>
                    <a:pt x="497" y="177"/>
                  </a:lnTo>
                  <a:lnTo>
                    <a:pt x="460" y="195"/>
                  </a:lnTo>
                  <a:lnTo>
                    <a:pt x="446" y="187"/>
                  </a:lnTo>
                  <a:lnTo>
                    <a:pt x="436" y="203"/>
                  </a:lnTo>
                  <a:lnTo>
                    <a:pt x="436" y="207"/>
                  </a:lnTo>
                  <a:lnTo>
                    <a:pt x="426" y="207"/>
                  </a:lnTo>
                  <a:lnTo>
                    <a:pt x="405" y="207"/>
                  </a:lnTo>
                  <a:lnTo>
                    <a:pt x="386" y="221"/>
                  </a:lnTo>
                  <a:lnTo>
                    <a:pt x="373" y="213"/>
                  </a:lnTo>
                  <a:lnTo>
                    <a:pt x="358" y="224"/>
                  </a:lnTo>
                  <a:lnTo>
                    <a:pt x="317" y="241"/>
                  </a:lnTo>
                  <a:lnTo>
                    <a:pt x="283" y="214"/>
                  </a:lnTo>
                  <a:lnTo>
                    <a:pt x="280" y="236"/>
                  </a:lnTo>
                  <a:lnTo>
                    <a:pt x="293" y="267"/>
                  </a:lnTo>
                  <a:lnTo>
                    <a:pt x="262" y="279"/>
                  </a:lnTo>
                  <a:lnTo>
                    <a:pt x="246" y="302"/>
                  </a:lnTo>
                  <a:lnTo>
                    <a:pt x="214" y="309"/>
                  </a:lnTo>
                  <a:lnTo>
                    <a:pt x="198" y="316"/>
                  </a:lnTo>
                  <a:lnTo>
                    <a:pt x="165" y="316"/>
                  </a:lnTo>
                  <a:lnTo>
                    <a:pt x="142" y="338"/>
                  </a:lnTo>
                  <a:lnTo>
                    <a:pt x="83" y="359"/>
                  </a:lnTo>
                  <a:lnTo>
                    <a:pt x="54" y="380"/>
                  </a:lnTo>
                  <a:lnTo>
                    <a:pt x="40" y="394"/>
                  </a:lnTo>
                  <a:lnTo>
                    <a:pt x="67" y="438"/>
                  </a:lnTo>
                  <a:lnTo>
                    <a:pt x="48" y="454"/>
                  </a:lnTo>
                  <a:lnTo>
                    <a:pt x="26" y="453"/>
                  </a:lnTo>
                  <a:lnTo>
                    <a:pt x="0" y="406"/>
                  </a:lnTo>
                  <a:lnTo>
                    <a:pt x="5" y="372"/>
                  </a:lnTo>
                  <a:lnTo>
                    <a:pt x="5" y="356"/>
                  </a:lnTo>
                  <a:lnTo>
                    <a:pt x="24" y="325"/>
                  </a:lnTo>
                  <a:lnTo>
                    <a:pt x="48" y="319"/>
                  </a:lnTo>
                  <a:lnTo>
                    <a:pt x="46" y="303"/>
                  </a:lnTo>
                  <a:lnTo>
                    <a:pt x="71" y="293"/>
                  </a:lnTo>
                  <a:lnTo>
                    <a:pt x="74" y="265"/>
                  </a:lnTo>
                  <a:lnTo>
                    <a:pt x="117" y="231"/>
                  </a:lnTo>
                  <a:lnTo>
                    <a:pt x="115" y="187"/>
                  </a:lnTo>
                  <a:lnTo>
                    <a:pt x="147" y="144"/>
                  </a:lnTo>
                  <a:lnTo>
                    <a:pt x="146" y="128"/>
                  </a:lnTo>
                  <a:lnTo>
                    <a:pt x="157" y="112"/>
                  </a:lnTo>
                  <a:lnTo>
                    <a:pt x="146" y="77"/>
                  </a:lnTo>
                </a:path>
              </a:pathLst>
            </a:custGeom>
            <a:grp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22" name="guangxi"/>
            <p:cNvSpPr>
              <a:spLocks noChangeAspect="1"/>
            </p:cNvSpPr>
            <p:nvPr/>
          </p:nvSpPr>
          <p:spPr bwMode="auto">
            <a:xfrm>
              <a:off x="2174421" y="2460439"/>
              <a:ext cx="626689" cy="421509"/>
            </a:xfrm>
            <a:custGeom>
              <a:avLst/>
              <a:gdLst>
                <a:gd name="T0" fmla="*/ 2147483647 w 568"/>
                <a:gd name="T1" fmla="*/ 2147483647 h 410"/>
                <a:gd name="T2" fmla="*/ 2147483647 w 568"/>
                <a:gd name="T3" fmla="*/ 2147483647 h 410"/>
                <a:gd name="T4" fmla="*/ 2147483647 w 568"/>
                <a:gd name="T5" fmla="*/ 2147483647 h 410"/>
                <a:gd name="T6" fmla="*/ 2147483647 w 568"/>
                <a:gd name="T7" fmla="*/ 2147483647 h 410"/>
                <a:gd name="T8" fmla="*/ 2147483647 w 568"/>
                <a:gd name="T9" fmla="*/ 2147483647 h 410"/>
                <a:gd name="T10" fmla="*/ 2147483647 w 568"/>
                <a:gd name="T11" fmla="*/ 2147483647 h 410"/>
                <a:gd name="T12" fmla="*/ 2147483647 w 568"/>
                <a:gd name="T13" fmla="*/ 2147483647 h 410"/>
                <a:gd name="T14" fmla="*/ 2147483647 w 568"/>
                <a:gd name="T15" fmla="*/ 2147483647 h 410"/>
                <a:gd name="T16" fmla="*/ 2147483647 w 568"/>
                <a:gd name="T17" fmla="*/ 2147483647 h 410"/>
                <a:gd name="T18" fmla="*/ 2147483647 w 568"/>
                <a:gd name="T19" fmla="*/ 2147483647 h 410"/>
                <a:gd name="T20" fmla="*/ 2147483647 w 568"/>
                <a:gd name="T21" fmla="*/ 2147483647 h 410"/>
                <a:gd name="T22" fmla="*/ 2147483647 w 568"/>
                <a:gd name="T23" fmla="*/ 2147483647 h 410"/>
                <a:gd name="T24" fmla="*/ 2147483647 w 568"/>
                <a:gd name="T25" fmla="*/ 2147483647 h 410"/>
                <a:gd name="T26" fmla="*/ 2147483647 w 568"/>
                <a:gd name="T27" fmla="*/ 2147483647 h 410"/>
                <a:gd name="T28" fmla="*/ 2147483647 w 568"/>
                <a:gd name="T29" fmla="*/ 2147483647 h 410"/>
                <a:gd name="T30" fmla="*/ 2147483647 w 568"/>
                <a:gd name="T31" fmla="*/ 2147483647 h 410"/>
                <a:gd name="T32" fmla="*/ 2147483647 w 568"/>
                <a:gd name="T33" fmla="*/ 2147483647 h 410"/>
                <a:gd name="T34" fmla="*/ 2147483647 w 568"/>
                <a:gd name="T35" fmla="*/ 2147483647 h 410"/>
                <a:gd name="T36" fmla="*/ 2147483647 w 568"/>
                <a:gd name="T37" fmla="*/ 2147483647 h 410"/>
                <a:gd name="T38" fmla="*/ 2147483647 w 568"/>
                <a:gd name="T39" fmla="*/ 2147483647 h 410"/>
                <a:gd name="T40" fmla="*/ 2147483647 w 568"/>
                <a:gd name="T41" fmla="*/ 2147483647 h 410"/>
                <a:gd name="T42" fmla="*/ 2147483647 w 568"/>
                <a:gd name="T43" fmla="*/ 2147483647 h 410"/>
                <a:gd name="T44" fmla="*/ 2147483647 w 568"/>
                <a:gd name="T45" fmla="*/ 2147483647 h 410"/>
                <a:gd name="T46" fmla="*/ 2147483647 w 568"/>
                <a:gd name="T47" fmla="*/ 2147483647 h 410"/>
                <a:gd name="T48" fmla="*/ 2147483647 w 568"/>
                <a:gd name="T49" fmla="*/ 2147483647 h 410"/>
                <a:gd name="T50" fmla="*/ 2147483647 w 568"/>
                <a:gd name="T51" fmla="*/ 2147483647 h 410"/>
                <a:gd name="T52" fmla="*/ 2147483647 w 568"/>
                <a:gd name="T53" fmla="*/ 2147483647 h 410"/>
                <a:gd name="T54" fmla="*/ 2147483647 w 568"/>
                <a:gd name="T55" fmla="*/ 2147483647 h 410"/>
                <a:gd name="T56" fmla="*/ 2147483647 w 568"/>
                <a:gd name="T57" fmla="*/ 2147483647 h 410"/>
                <a:gd name="T58" fmla="*/ 2147483647 w 568"/>
                <a:gd name="T59" fmla="*/ 2147483647 h 410"/>
                <a:gd name="T60" fmla="*/ 2147483647 w 568"/>
                <a:gd name="T61" fmla="*/ 2147483647 h 410"/>
                <a:gd name="T62" fmla="*/ 2147483647 w 568"/>
                <a:gd name="T63" fmla="*/ 2147483647 h 410"/>
                <a:gd name="T64" fmla="*/ 2147483647 w 568"/>
                <a:gd name="T65" fmla="*/ 2147483647 h 410"/>
                <a:gd name="T66" fmla="*/ 2147483647 w 568"/>
                <a:gd name="T67" fmla="*/ 2147483647 h 410"/>
                <a:gd name="T68" fmla="*/ 2147483647 w 568"/>
                <a:gd name="T69" fmla="*/ 2147483647 h 410"/>
                <a:gd name="T70" fmla="*/ 2147483647 w 568"/>
                <a:gd name="T71" fmla="*/ 2147483647 h 410"/>
                <a:gd name="T72" fmla="*/ 2147483647 w 568"/>
                <a:gd name="T73" fmla="*/ 2147483647 h 41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68"/>
                <a:gd name="T112" fmla="*/ 0 h 410"/>
                <a:gd name="T113" fmla="*/ 568 w 568"/>
                <a:gd name="T114" fmla="*/ 410 h 41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68" h="410">
                  <a:moveTo>
                    <a:pt x="2" y="157"/>
                  </a:moveTo>
                  <a:lnTo>
                    <a:pt x="26" y="159"/>
                  </a:lnTo>
                  <a:lnTo>
                    <a:pt x="52" y="135"/>
                  </a:lnTo>
                  <a:lnTo>
                    <a:pt x="63" y="141"/>
                  </a:lnTo>
                  <a:lnTo>
                    <a:pt x="114" y="162"/>
                  </a:lnTo>
                  <a:lnTo>
                    <a:pt x="122" y="157"/>
                  </a:lnTo>
                  <a:lnTo>
                    <a:pt x="124" y="140"/>
                  </a:lnTo>
                  <a:lnTo>
                    <a:pt x="134" y="131"/>
                  </a:lnTo>
                  <a:lnTo>
                    <a:pt x="204" y="85"/>
                  </a:lnTo>
                  <a:lnTo>
                    <a:pt x="216" y="99"/>
                  </a:lnTo>
                  <a:lnTo>
                    <a:pt x="259" y="112"/>
                  </a:lnTo>
                  <a:lnTo>
                    <a:pt x="283" y="81"/>
                  </a:lnTo>
                  <a:lnTo>
                    <a:pt x="294" y="88"/>
                  </a:lnTo>
                  <a:lnTo>
                    <a:pt x="311" y="88"/>
                  </a:lnTo>
                  <a:lnTo>
                    <a:pt x="311" y="79"/>
                  </a:lnTo>
                  <a:lnTo>
                    <a:pt x="334" y="71"/>
                  </a:lnTo>
                  <a:lnTo>
                    <a:pt x="334" y="65"/>
                  </a:lnTo>
                  <a:lnTo>
                    <a:pt x="342" y="55"/>
                  </a:lnTo>
                  <a:lnTo>
                    <a:pt x="347" y="56"/>
                  </a:lnTo>
                  <a:lnTo>
                    <a:pt x="370" y="35"/>
                  </a:lnTo>
                  <a:lnTo>
                    <a:pt x="389" y="39"/>
                  </a:lnTo>
                  <a:lnTo>
                    <a:pt x="407" y="15"/>
                  </a:lnTo>
                  <a:lnTo>
                    <a:pt x="415" y="35"/>
                  </a:lnTo>
                  <a:lnTo>
                    <a:pt x="423" y="33"/>
                  </a:lnTo>
                  <a:lnTo>
                    <a:pt x="452" y="6"/>
                  </a:lnTo>
                  <a:lnTo>
                    <a:pt x="458" y="7"/>
                  </a:lnTo>
                  <a:lnTo>
                    <a:pt x="472" y="0"/>
                  </a:lnTo>
                  <a:lnTo>
                    <a:pt x="495" y="7"/>
                  </a:lnTo>
                  <a:lnTo>
                    <a:pt x="495" y="33"/>
                  </a:lnTo>
                  <a:lnTo>
                    <a:pt x="514" y="37"/>
                  </a:lnTo>
                  <a:lnTo>
                    <a:pt x="509" y="63"/>
                  </a:lnTo>
                  <a:lnTo>
                    <a:pt x="492" y="90"/>
                  </a:lnTo>
                  <a:lnTo>
                    <a:pt x="484" y="114"/>
                  </a:lnTo>
                  <a:lnTo>
                    <a:pt x="492" y="114"/>
                  </a:lnTo>
                  <a:lnTo>
                    <a:pt x="511" y="95"/>
                  </a:lnTo>
                  <a:lnTo>
                    <a:pt x="529" y="133"/>
                  </a:lnTo>
                  <a:lnTo>
                    <a:pt x="542" y="124"/>
                  </a:lnTo>
                  <a:lnTo>
                    <a:pt x="556" y="124"/>
                  </a:lnTo>
                  <a:lnTo>
                    <a:pt x="567" y="159"/>
                  </a:lnTo>
                  <a:lnTo>
                    <a:pt x="556" y="175"/>
                  </a:lnTo>
                  <a:lnTo>
                    <a:pt x="557" y="191"/>
                  </a:lnTo>
                  <a:lnTo>
                    <a:pt x="525" y="234"/>
                  </a:lnTo>
                  <a:lnTo>
                    <a:pt x="527" y="278"/>
                  </a:lnTo>
                  <a:lnTo>
                    <a:pt x="484" y="312"/>
                  </a:lnTo>
                  <a:lnTo>
                    <a:pt x="481" y="340"/>
                  </a:lnTo>
                  <a:lnTo>
                    <a:pt x="456" y="350"/>
                  </a:lnTo>
                  <a:lnTo>
                    <a:pt x="458" y="366"/>
                  </a:lnTo>
                  <a:lnTo>
                    <a:pt x="434" y="372"/>
                  </a:lnTo>
                  <a:lnTo>
                    <a:pt x="415" y="403"/>
                  </a:lnTo>
                  <a:lnTo>
                    <a:pt x="368" y="409"/>
                  </a:lnTo>
                  <a:lnTo>
                    <a:pt x="342" y="390"/>
                  </a:lnTo>
                  <a:lnTo>
                    <a:pt x="317" y="380"/>
                  </a:lnTo>
                  <a:lnTo>
                    <a:pt x="289" y="406"/>
                  </a:lnTo>
                  <a:lnTo>
                    <a:pt x="264" y="408"/>
                  </a:lnTo>
                  <a:lnTo>
                    <a:pt x="236" y="409"/>
                  </a:lnTo>
                  <a:lnTo>
                    <a:pt x="178" y="376"/>
                  </a:lnTo>
                  <a:lnTo>
                    <a:pt x="167" y="347"/>
                  </a:lnTo>
                  <a:lnTo>
                    <a:pt x="182" y="317"/>
                  </a:lnTo>
                  <a:lnTo>
                    <a:pt x="164" y="304"/>
                  </a:lnTo>
                  <a:lnTo>
                    <a:pt x="142" y="304"/>
                  </a:lnTo>
                  <a:lnTo>
                    <a:pt x="137" y="299"/>
                  </a:lnTo>
                  <a:lnTo>
                    <a:pt x="114" y="304"/>
                  </a:lnTo>
                  <a:lnTo>
                    <a:pt x="89" y="288"/>
                  </a:lnTo>
                  <a:lnTo>
                    <a:pt x="98" y="261"/>
                  </a:lnTo>
                  <a:lnTo>
                    <a:pt x="117" y="260"/>
                  </a:lnTo>
                  <a:lnTo>
                    <a:pt x="124" y="254"/>
                  </a:lnTo>
                  <a:lnTo>
                    <a:pt x="130" y="231"/>
                  </a:lnTo>
                  <a:lnTo>
                    <a:pt x="122" y="218"/>
                  </a:lnTo>
                  <a:lnTo>
                    <a:pt x="58" y="206"/>
                  </a:lnTo>
                  <a:lnTo>
                    <a:pt x="48" y="188"/>
                  </a:lnTo>
                  <a:lnTo>
                    <a:pt x="29" y="188"/>
                  </a:lnTo>
                  <a:lnTo>
                    <a:pt x="13" y="188"/>
                  </a:lnTo>
                  <a:lnTo>
                    <a:pt x="0" y="167"/>
                  </a:lnTo>
                  <a:lnTo>
                    <a:pt x="2" y="157"/>
                  </a:lnTo>
                </a:path>
              </a:pathLst>
            </a:custGeom>
            <a:solidFill>
              <a:schemeClr val="bg1">
                <a:lumMod val="65000"/>
              </a:schemeClr>
            </a:solid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23" name="fujian"/>
            <p:cNvSpPr>
              <a:spLocks noChangeAspect="1"/>
            </p:cNvSpPr>
            <p:nvPr/>
          </p:nvSpPr>
          <p:spPr bwMode="auto">
            <a:xfrm>
              <a:off x="3114454" y="2215375"/>
              <a:ext cx="341830" cy="411707"/>
            </a:xfrm>
            <a:custGeom>
              <a:avLst/>
              <a:gdLst>
                <a:gd name="T0" fmla="*/ 0 w 309"/>
                <a:gd name="T1" fmla="*/ 2147483647 h 389"/>
                <a:gd name="T2" fmla="*/ 2147483647 w 309"/>
                <a:gd name="T3" fmla="*/ 2147483647 h 389"/>
                <a:gd name="T4" fmla="*/ 2147483647 w 309"/>
                <a:gd name="T5" fmla="*/ 2147483647 h 389"/>
                <a:gd name="T6" fmla="*/ 2147483647 w 309"/>
                <a:gd name="T7" fmla="*/ 2147483647 h 389"/>
                <a:gd name="T8" fmla="*/ 2147483647 w 309"/>
                <a:gd name="T9" fmla="*/ 2147483647 h 389"/>
                <a:gd name="T10" fmla="*/ 2147483647 w 309"/>
                <a:gd name="T11" fmla="*/ 2147483647 h 389"/>
                <a:gd name="T12" fmla="*/ 2147483647 w 309"/>
                <a:gd name="T13" fmla="*/ 2147483647 h 389"/>
                <a:gd name="T14" fmla="*/ 2147483647 w 309"/>
                <a:gd name="T15" fmla="*/ 2147483647 h 389"/>
                <a:gd name="T16" fmla="*/ 2147483647 w 309"/>
                <a:gd name="T17" fmla="*/ 2147483647 h 389"/>
                <a:gd name="T18" fmla="*/ 2147483647 w 309"/>
                <a:gd name="T19" fmla="*/ 2147483647 h 389"/>
                <a:gd name="T20" fmla="*/ 2147483647 w 309"/>
                <a:gd name="T21" fmla="*/ 2147483647 h 389"/>
                <a:gd name="T22" fmla="*/ 2147483647 w 309"/>
                <a:gd name="T23" fmla="*/ 2147483647 h 389"/>
                <a:gd name="T24" fmla="*/ 2147483647 w 309"/>
                <a:gd name="T25" fmla="*/ 0 h 389"/>
                <a:gd name="T26" fmla="*/ 2147483647 w 309"/>
                <a:gd name="T27" fmla="*/ 2147483647 h 389"/>
                <a:gd name="T28" fmla="*/ 2147483647 w 309"/>
                <a:gd name="T29" fmla="*/ 2147483647 h 389"/>
                <a:gd name="T30" fmla="*/ 2147483647 w 309"/>
                <a:gd name="T31" fmla="*/ 2147483647 h 389"/>
                <a:gd name="T32" fmla="*/ 2147483647 w 309"/>
                <a:gd name="T33" fmla="*/ 2147483647 h 389"/>
                <a:gd name="T34" fmla="*/ 2147483647 w 309"/>
                <a:gd name="T35" fmla="*/ 2147483647 h 389"/>
                <a:gd name="T36" fmla="*/ 2147483647 w 309"/>
                <a:gd name="T37" fmla="*/ 2147483647 h 389"/>
                <a:gd name="T38" fmla="*/ 2147483647 w 309"/>
                <a:gd name="T39" fmla="*/ 2147483647 h 389"/>
                <a:gd name="T40" fmla="*/ 2147483647 w 309"/>
                <a:gd name="T41" fmla="*/ 2147483647 h 389"/>
                <a:gd name="T42" fmla="*/ 2147483647 w 309"/>
                <a:gd name="T43" fmla="*/ 2147483647 h 389"/>
                <a:gd name="T44" fmla="*/ 2147483647 w 309"/>
                <a:gd name="T45" fmla="*/ 2147483647 h 389"/>
                <a:gd name="T46" fmla="*/ 2147483647 w 309"/>
                <a:gd name="T47" fmla="*/ 2147483647 h 389"/>
                <a:gd name="T48" fmla="*/ 2147483647 w 309"/>
                <a:gd name="T49" fmla="*/ 2147483647 h 389"/>
                <a:gd name="T50" fmla="*/ 2147483647 w 309"/>
                <a:gd name="T51" fmla="*/ 2147483647 h 389"/>
                <a:gd name="T52" fmla="*/ 2147483647 w 309"/>
                <a:gd name="T53" fmla="*/ 2147483647 h 389"/>
                <a:gd name="T54" fmla="*/ 2147483647 w 309"/>
                <a:gd name="T55" fmla="*/ 2147483647 h 389"/>
                <a:gd name="T56" fmla="*/ 2147483647 w 309"/>
                <a:gd name="T57" fmla="*/ 2147483647 h 389"/>
                <a:gd name="T58" fmla="*/ 2147483647 w 309"/>
                <a:gd name="T59" fmla="*/ 2147483647 h 389"/>
                <a:gd name="T60" fmla="*/ 2147483647 w 309"/>
                <a:gd name="T61" fmla="*/ 2147483647 h 389"/>
                <a:gd name="T62" fmla="*/ 2147483647 w 309"/>
                <a:gd name="T63" fmla="*/ 2147483647 h 389"/>
                <a:gd name="T64" fmla="*/ 2147483647 w 309"/>
                <a:gd name="T65" fmla="*/ 2147483647 h 389"/>
                <a:gd name="T66" fmla="*/ 2147483647 w 309"/>
                <a:gd name="T67" fmla="*/ 2147483647 h 389"/>
                <a:gd name="T68" fmla="*/ 2147483647 w 309"/>
                <a:gd name="T69" fmla="*/ 2147483647 h 389"/>
                <a:gd name="T70" fmla="*/ 2147483647 w 309"/>
                <a:gd name="T71" fmla="*/ 2147483647 h 389"/>
                <a:gd name="T72" fmla="*/ 2147483647 w 309"/>
                <a:gd name="T73" fmla="*/ 2147483647 h 389"/>
                <a:gd name="T74" fmla="*/ 2147483647 w 309"/>
                <a:gd name="T75" fmla="*/ 2147483647 h 389"/>
                <a:gd name="T76" fmla="*/ 2147483647 w 309"/>
                <a:gd name="T77" fmla="*/ 2147483647 h 389"/>
                <a:gd name="T78" fmla="*/ 2147483647 w 309"/>
                <a:gd name="T79" fmla="*/ 2147483647 h 389"/>
                <a:gd name="T80" fmla="*/ 2147483647 w 309"/>
                <a:gd name="T81" fmla="*/ 2147483647 h 389"/>
                <a:gd name="T82" fmla="*/ 2147483647 w 309"/>
                <a:gd name="T83" fmla="*/ 2147483647 h 389"/>
                <a:gd name="T84" fmla="*/ 2147483647 w 309"/>
                <a:gd name="T85" fmla="*/ 2147483647 h 389"/>
                <a:gd name="T86" fmla="*/ 2147483647 w 309"/>
                <a:gd name="T87" fmla="*/ 2147483647 h 389"/>
                <a:gd name="T88" fmla="*/ 2147483647 w 309"/>
                <a:gd name="T89" fmla="*/ 2147483647 h 389"/>
                <a:gd name="T90" fmla="*/ 2147483647 w 309"/>
                <a:gd name="T91" fmla="*/ 2147483647 h 389"/>
                <a:gd name="T92" fmla="*/ 2147483647 w 309"/>
                <a:gd name="T93" fmla="*/ 2147483647 h 389"/>
                <a:gd name="T94" fmla="*/ 2147483647 w 309"/>
                <a:gd name="T95" fmla="*/ 2147483647 h 389"/>
                <a:gd name="T96" fmla="*/ 0 w 309"/>
                <a:gd name="T97" fmla="*/ 2147483647 h 389"/>
                <a:gd name="T98" fmla="*/ 0 w 309"/>
                <a:gd name="T99" fmla="*/ 2147483647 h 38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09"/>
                <a:gd name="T151" fmla="*/ 0 h 389"/>
                <a:gd name="T152" fmla="*/ 309 w 309"/>
                <a:gd name="T153" fmla="*/ 389 h 38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09" h="389">
                  <a:moveTo>
                    <a:pt x="0" y="299"/>
                  </a:moveTo>
                  <a:lnTo>
                    <a:pt x="11" y="232"/>
                  </a:lnTo>
                  <a:lnTo>
                    <a:pt x="22" y="214"/>
                  </a:lnTo>
                  <a:lnTo>
                    <a:pt x="26" y="195"/>
                  </a:lnTo>
                  <a:lnTo>
                    <a:pt x="41" y="168"/>
                  </a:lnTo>
                  <a:lnTo>
                    <a:pt x="33" y="157"/>
                  </a:lnTo>
                  <a:lnTo>
                    <a:pt x="35" y="134"/>
                  </a:lnTo>
                  <a:lnTo>
                    <a:pt x="66" y="98"/>
                  </a:lnTo>
                  <a:lnTo>
                    <a:pt x="63" y="75"/>
                  </a:lnTo>
                  <a:lnTo>
                    <a:pt x="85" y="40"/>
                  </a:lnTo>
                  <a:lnTo>
                    <a:pt x="105" y="45"/>
                  </a:lnTo>
                  <a:lnTo>
                    <a:pt x="146" y="16"/>
                  </a:lnTo>
                  <a:lnTo>
                    <a:pt x="153" y="0"/>
                  </a:lnTo>
                  <a:lnTo>
                    <a:pt x="177" y="5"/>
                  </a:lnTo>
                  <a:lnTo>
                    <a:pt x="190" y="37"/>
                  </a:lnTo>
                  <a:lnTo>
                    <a:pt x="201" y="61"/>
                  </a:lnTo>
                  <a:lnTo>
                    <a:pt x="226" y="61"/>
                  </a:lnTo>
                  <a:lnTo>
                    <a:pt x="244" y="40"/>
                  </a:lnTo>
                  <a:lnTo>
                    <a:pt x="267" y="64"/>
                  </a:lnTo>
                  <a:lnTo>
                    <a:pt x="308" y="48"/>
                  </a:lnTo>
                  <a:lnTo>
                    <a:pt x="282" y="112"/>
                  </a:lnTo>
                  <a:lnTo>
                    <a:pt x="267" y="104"/>
                  </a:lnTo>
                  <a:lnTo>
                    <a:pt x="256" y="109"/>
                  </a:lnTo>
                  <a:lnTo>
                    <a:pt x="255" y="115"/>
                  </a:lnTo>
                  <a:lnTo>
                    <a:pt x="269" y="131"/>
                  </a:lnTo>
                  <a:lnTo>
                    <a:pt x="266" y="189"/>
                  </a:lnTo>
                  <a:lnTo>
                    <a:pt x="269" y="208"/>
                  </a:lnTo>
                  <a:lnTo>
                    <a:pt x="266" y="213"/>
                  </a:lnTo>
                  <a:lnTo>
                    <a:pt x="249" y="209"/>
                  </a:lnTo>
                  <a:lnTo>
                    <a:pt x="238" y="220"/>
                  </a:lnTo>
                  <a:lnTo>
                    <a:pt x="245" y="235"/>
                  </a:lnTo>
                  <a:lnTo>
                    <a:pt x="225" y="255"/>
                  </a:lnTo>
                  <a:lnTo>
                    <a:pt x="229" y="263"/>
                  </a:lnTo>
                  <a:lnTo>
                    <a:pt x="208" y="273"/>
                  </a:lnTo>
                  <a:lnTo>
                    <a:pt x="211" y="289"/>
                  </a:lnTo>
                  <a:lnTo>
                    <a:pt x="205" y="296"/>
                  </a:lnTo>
                  <a:lnTo>
                    <a:pt x="177" y="296"/>
                  </a:lnTo>
                  <a:lnTo>
                    <a:pt x="162" y="309"/>
                  </a:lnTo>
                  <a:lnTo>
                    <a:pt x="160" y="314"/>
                  </a:lnTo>
                  <a:lnTo>
                    <a:pt x="173" y="323"/>
                  </a:lnTo>
                  <a:lnTo>
                    <a:pt x="159" y="345"/>
                  </a:lnTo>
                  <a:lnTo>
                    <a:pt x="140" y="370"/>
                  </a:lnTo>
                  <a:lnTo>
                    <a:pt x="132" y="367"/>
                  </a:lnTo>
                  <a:lnTo>
                    <a:pt x="112" y="388"/>
                  </a:lnTo>
                  <a:lnTo>
                    <a:pt x="90" y="340"/>
                  </a:lnTo>
                  <a:lnTo>
                    <a:pt x="71" y="314"/>
                  </a:lnTo>
                  <a:lnTo>
                    <a:pt x="57" y="316"/>
                  </a:lnTo>
                  <a:lnTo>
                    <a:pt x="48" y="309"/>
                  </a:lnTo>
                  <a:lnTo>
                    <a:pt x="0" y="299"/>
                  </a:lnTo>
                </a:path>
              </a:pathLst>
            </a:custGeom>
            <a:grp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24" name="hunan"/>
            <p:cNvSpPr>
              <a:spLocks noChangeAspect="1"/>
            </p:cNvSpPr>
            <p:nvPr/>
          </p:nvSpPr>
          <p:spPr bwMode="auto">
            <a:xfrm>
              <a:off x="2525747" y="2136955"/>
              <a:ext cx="436783" cy="460720"/>
            </a:xfrm>
            <a:custGeom>
              <a:avLst/>
              <a:gdLst>
                <a:gd name="T0" fmla="*/ 2147483647 w 392"/>
                <a:gd name="T1" fmla="*/ 2147483647 h 439"/>
                <a:gd name="T2" fmla="*/ 2147483647 w 392"/>
                <a:gd name="T3" fmla="*/ 2147483647 h 439"/>
                <a:gd name="T4" fmla="*/ 2147483647 w 392"/>
                <a:gd name="T5" fmla="*/ 2147483647 h 439"/>
                <a:gd name="T6" fmla="*/ 2147483647 w 392"/>
                <a:gd name="T7" fmla="*/ 2147483647 h 439"/>
                <a:gd name="T8" fmla="*/ 2147483647 w 392"/>
                <a:gd name="T9" fmla="*/ 2147483647 h 439"/>
                <a:gd name="T10" fmla="*/ 2147483647 w 392"/>
                <a:gd name="T11" fmla="*/ 2147483647 h 439"/>
                <a:gd name="T12" fmla="*/ 2147483647 w 392"/>
                <a:gd name="T13" fmla="*/ 0 h 439"/>
                <a:gd name="T14" fmla="*/ 2147483647 w 392"/>
                <a:gd name="T15" fmla="*/ 2147483647 h 439"/>
                <a:gd name="T16" fmla="*/ 2147483647 w 392"/>
                <a:gd name="T17" fmla="*/ 2147483647 h 439"/>
                <a:gd name="T18" fmla="*/ 2147483647 w 392"/>
                <a:gd name="T19" fmla="*/ 2147483647 h 439"/>
                <a:gd name="T20" fmla="*/ 2147483647 w 392"/>
                <a:gd name="T21" fmla="*/ 2147483647 h 439"/>
                <a:gd name="T22" fmla="*/ 2147483647 w 392"/>
                <a:gd name="T23" fmla="*/ 2147483647 h 439"/>
                <a:gd name="T24" fmla="*/ 2147483647 w 392"/>
                <a:gd name="T25" fmla="*/ 2147483647 h 439"/>
                <a:gd name="T26" fmla="*/ 2147483647 w 392"/>
                <a:gd name="T27" fmla="*/ 2147483647 h 439"/>
                <a:gd name="T28" fmla="*/ 2147483647 w 392"/>
                <a:gd name="T29" fmla="*/ 2147483647 h 439"/>
                <a:gd name="T30" fmla="*/ 2147483647 w 392"/>
                <a:gd name="T31" fmla="*/ 2147483647 h 439"/>
                <a:gd name="T32" fmla="*/ 2147483647 w 392"/>
                <a:gd name="T33" fmla="*/ 2147483647 h 439"/>
                <a:gd name="T34" fmla="*/ 2147483647 w 392"/>
                <a:gd name="T35" fmla="*/ 2147483647 h 439"/>
                <a:gd name="T36" fmla="*/ 2147483647 w 392"/>
                <a:gd name="T37" fmla="*/ 2147483647 h 439"/>
                <a:gd name="T38" fmla="*/ 2147483647 w 392"/>
                <a:gd name="T39" fmla="*/ 2147483647 h 439"/>
                <a:gd name="T40" fmla="*/ 2147483647 w 392"/>
                <a:gd name="T41" fmla="*/ 2147483647 h 439"/>
                <a:gd name="T42" fmla="*/ 2147483647 w 392"/>
                <a:gd name="T43" fmla="*/ 2147483647 h 439"/>
                <a:gd name="T44" fmla="*/ 2147483647 w 392"/>
                <a:gd name="T45" fmla="*/ 2147483647 h 439"/>
                <a:gd name="T46" fmla="*/ 2147483647 w 392"/>
                <a:gd name="T47" fmla="*/ 2147483647 h 439"/>
                <a:gd name="T48" fmla="*/ 2147483647 w 392"/>
                <a:gd name="T49" fmla="*/ 2147483647 h 439"/>
                <a:gd name="T50" fmla="*/ 2147483647 w 392"/>
                <a:gd name="T51" fmla="*/ 2147483647 h 439"/>
                <a:gd name="T52" fmla="*/ 2147483647 w 392"/>
                <a:gd name="T53" fmla="*/ 2147483647 h 439"/>
                <a:gd name="T54" fmla="*/ 2147483647 w 392"/>
                <a:gd name="T55" fmla="*/ 2147483647 h 439"/>
                <a:gd name="T56" fmla="*/ 2147483647 w 392"/>
                <a:gd name="T57" fmla="*/ 2147483647 h 439"/>
                <a:gd name="T58" fmla="*/ 2147483647 w 392"/>
                <a:gd name="T59" fmla="*/ 2147483647 h 439"/>
                <a:gd name="T60" fmla="*/ 2147483647 w 392"/>
                <a:gd name="T61" fmla="*/ 2147483647 h 439"/>
                <a:gd name="T62" fmla="*/ 2147483647 w 392"/>
                <a:gd name="T63" fmla="*/ 2147483647 h 439"/>
                <a:gd name="T64" fmla="*/ 2147483647 w 392"/>
                <a:gd name="T65" fmla="*/ 2147483647 h 439"/>
                <a:gd name="T66" fmla="*/ 2147483647 w 392"/>
                <a:gd name="T67" fmla="*/ 2147483647 h 439"/>
                <a:gd name="T68" fmla="*/ 2147483647 w 392"/>
                <a:gd name="T69" fmla="*/ 2147483647 h 439"/>
                <a:gd name="T70" fmla="*/ 2147483647 w 392"/>
                <a:gd name="T71" fmla="*/ 2147483647 h 43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92"/>
                <a:gd name="T109" fmla="*/ 0 h 439"/>
                <a:gd name="T110" fmla="*/ 392 w 392"/>
                <a:gd name="T111" fmla="*/ 439 h 43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92" h="439">
                  <a:moveTo>
                    <a:pt x="352" y="57"/>
                  </a:moveTo>
                  <a:lnTo>
                    <a:pt x="335" y="54"/>
                  </a:lnTo>
                  <a:lnTo>
                    <a:pt x="328" y="43"/>
                  </a:lnTo>
                  <a:lnTo>
                    <a:pt x="328" y="16"/>
                  </a:lnTo>
                  <a:lnTo>
                    <a:pt x="318" y="4"/>
                  </a:lnTo>
                  <a:lnTo>
                    <a:pt x="300" y="22"/>
                  </a:lnTo>
                  <a:lnTo>
                    <a:pt x="292" y="35"/>
                  </a:lnTo>
                  <a:lnTo>
                    <a:pt x="278" y="35"/>
                  </a:lnTo>
                  <a:lnTo>
                    <a:pt x="275" y="14"/>
                  </a:lnTo>
                  <a:lnTo>
                    <a:pt x="258" y="19"/>
                  </a:lnTo>
                  <a:lnTo>
                    <a:pt x="236" y="35"/>
                  </a:lnTo>
                  <a:lnTo>
                    <a:pt x="220" y="26"/>
                  </a:lnTo>
                  <a:lnTo>
                    <a:pt x="191" y="6"/>
                  </a:lnTo>
                  <a:lnTo>
                    <a:pt x="106" y="0"/>
                  </a:lnTo>
                  <a:lnTo>
                    <a:pt x="97" y="9"/>
                  </a:lnTo>
                  <a:lnTo>
                    <a:pt x="115" y="29"/>
                  </a:lnTo>
                  <a:lnTo>
                    <a:pt x="94" y="43"/>
                  </a:lnTo>
                  <a:lnTo>
                    <a:pt x="62" y="29"/>
                  </a:lnTo>
                  <a:lnTo>
                    <a:pt x="29" y="57"/>
                  </a:lnTo>
                  <a:lnTo>
                    <a:pt x="18" y="84"/>
                  </a:lnTo>
                  <a:lnTo>
                    <a:pt x="21" y="144"/>
                  </a:lnTo>
                  <a:lnTo>
                    <a:pt x="36" y="210"/>
                  </a:lnTo>
                  <a:lnTo>
                    <a:pt x="0" y="249"/>
                  </a:lnTo>
                  <a:lnTo>
                    <a:pt x="4" y="255"/>
                  </a:lnTo>
                  <a:lnTo>
                    <a:pt x="36" y="245"/>
                  </a:lnTo>
                  <a:lnTo>
                    <a:pt x="48" y="260"/>
                  </a:lnTo>
                  <a:lnTo>
                    <a:pt x="39" y="306"/>
                  </a:lnTo>
                  <a:lnTo>
                    <a:pt x="57" y="340"/>
                  </a:lnTo>
                  <a:lnTo>
                    <a:pt x="76" y="344"/>
                  </a:lnTo>
                  <a:lnTo>
                    <a:pt x="94" y="320"/>
                  </a:lnTo>
                  <a:lnTo>
                    <a:pt x="102" y="340"/>
                  </a:lnTo>
                  <a:lnTo>
                    <a:pt x="110" y="338"/>
                  </a:lnTo>
                  <a:lnTo>
                    <a:pt x="139" y="311"/>
                  </a:lnTo>
                  <a:lnTo>
                    <a:pt x="145" y="312"/>
                  </a:lnTo>
                  <a:lnTo>
                    <a:pt x="159" y="305"/>
                  </a:lnTo>
                  <a:lnTo>
                    <a:pt x="182" y="312"/>
                  </a:lnTo>
                  <a:lnTo>
                    <a:pt x="182" y="338"/>
                  </a:lnTo>
                  <a:lnTo>
                    <a:pt x="201" y="342"/>
                  </a:lnTo>
                  <a:lnTo>
                    <a:pt x="196" y="368"/>
                  </a:lnTo>
                  <a:lnTo>
                    <a:pt x="179" y="395"/>
                  </a:lnTo>
                  <a:lnTo>
                    <a:pt x="171" y="419"/>
                  </a:lnTo>
                  <a:lnTo>
                    <a:pt x="179" y="419"/>
                  </a:lnTo>
                  <a:lnTo>
                    <a:pt x="198" y="400"/>
                  </a:lnTo>
                  <a:lnTo>
                    <a:pt x="216" y="438"/>
                  </a:lnTo>
                  <a:lnTo>
                    <a:pt x="229" y="429"/>
                  </a:lnTo>
                  <a:lnTo>
                    <a:pt x="243" y="429"/>
                  </a:lnTo>
                  <a:lnTo>
                    <a:pt x="258" y="417"/>
                  </a:lnTo>
                  <a:lnTo>
                    <a:pt x="258" y="395"/>
                  </a:lnTo>
                  <a:lnTo>
                    <a:pt x="265" y="388"/>
                  </a:lnTo>
                  <a:lnTo>
                    <a:pt x="284" y="390"/>
                  </a:lnTo>
                  <a:lnTo>
                    <a:pt x="316" y="404"/>
                  </a:lnTo>
                  <a:lnTo>
                    <a:pt x="321" y="393"/>
                  </a:lnTo>
                  <a:lnTo>
                    <a:pt x="313" y="380"/>
                  </a:lnTo>
                  <a:lnTo>
                    <a:pt x="316" y="371"/>
                  </a:lnTo>
                  <a:lnTo>
                    <a:pt x="335" y="354"/>
                  </a:lnTo>
                  <a:lnTo>
                    <a:pt x="371" y="364"/>
                  </a:lnTo>
                  <a:lnTo>
                    <a:pt x="391" y="352"/>
                  </a:lnTo>
                  <a:lnTo>
                    <a:pt x="383" y="338"/>
                  </a:lnTo>
                  <a:lnTo>
                    <a:pt x="391" y="308"/>
                  </a:lnTo>
                  <a:lnTo>
                    <a:pt x="390" y="264"/>
                  </a:lnTo>
                  <a:lnTo>
                    <a:pt x="377" y="259"/>
                  </a:lnTo>
                  <a:lnTo>
                    <a:pt x="365" y="229"/>
                  </a:lnTo>
                  <a:lnTo>
                    <a:pt x="365" y="203"/>
                  </a:lnTo>
                  <a:lnTo>
                    <a:pt x="359" y="199"/>
                  </a:lnTo>
                  <a:lnTo>
                    <a:pt x="350" y="203"/>
                  </a:lnTo>
                  <a:lnTo>
                    <a:pt x="345" y="197"/>
                  </a:lnTo>
                  <a:lnTo>
                    <a:pt x="348" y="157"/>
                  </a:lnTo>
                  <a:lnTo>
                    <a:pt x="365" y="144"/>
                  </a:lnTo>
                  <a:lnTo>
                    <a:pt x="377" y="122"/>
                  </a:lnTo>
                  <a:lnTo>
                    <a:pt x="374" y="100"/>
                  </a:lnTo>
                  <a:lnTo>
                    <a:pt x="352" y="57"/>
                  </a:lnTo>
                </a:path>
              </a:pathLst>
            </a:custGeom>
            <a:grp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25" name="zhejiang"/>
            <p:cNvSpPr>
              <a:spLocks noChangeAspect="1"/>
            </p:cNvSpPr>
            <p:nvPr/>
          </p:nvSpPr>
          <p:spPr bwMode="auto">
            <a:xfrm>
              <a:off x="3237893" y="1950706"/>
              <a:ext cx="303849" cy="333287"/>
            </a:xfrm>
            <a:custGeom>
              <a:avLst/>
              <a:gdLst>
                <a:gd name="T0" fmla="*/ 2147483647 w 274"/>
                <a:gd name="T1" fmla="*/ 2147483647 h 320"/>
                <a:gd name="T2" fmla="*/ 2147483647 w 274"/>
                <a:gd name="T3" fmla="*/ 2147483647 h 320"/>
                <a:gd name="T4" fmla="*/ 2147483647 w 274"/>
                <a:gd name="T5" fmla="*/ 2147483647 h 320"/>
                <a:gd name="T6" fmla="*/ 2147483647 w 274"/>
                <a:gd name="T7" fmla="*/ 2147483647 h 320"/>
                <a:gd name="T8" fmla="*/ 2147483647 w 274"/>
                <a:gd name="T9" fmla="*/ 2147483647 h 320"/>
                <a:gd name="T10" fmla="*/ 2147483647 w 274"/>
                <a:gd name="T11" fmla="*/ 2147483647 h 320"/>
                <a:gd name="T12" fmla="*/ 2147483647 w 274"/>
                <a:gd name="T13" fmla="*/ 2147483647 h 320"/>
                <a:gd name="T14" fmla="*/ 2147483647 w 274"/>
                <a:gd name="T15" fmla="*/ 2147483647 h 320"/>
                <a:gd name="T16" fmla="*/ 2147483647 w 274"/>
                <a:gd name="T17" fmla="*/ 2147483647 h 320"/>
                <a:gd name="T18" fmla="*/ 0 w 274"/>
                <a:gd name="T19" fmla="*/ 2147483647 h 320"/>
                <a:gd name="T20" fmla="*/ 2147483647 w 274"/>
                <a:gd name="T21" fmla="*/ 2147483647 h 320"/>
                <a:gd name="T22" fmla="*/ 2147483647 w 274"/>
                <a:gd name="T23" fmla="*/ 2147483647 h 320"/>
                <a:gd name="T24" fmla="*/ 2147483647 w 274"/>
                <a:gd name="T25" fmla="*/ 2147483647 h 320"/>
                <a:gd name="T26" fmla="*/ 2147483647 w 274"/>
                <a:gd name="T27" fmla="*/ 2147483647 h 320"/>
                <a:gd name="T28" fmla="*/ 2147483647 w 274"/>
                <a:gd name="T29" fmla="*/ 2147483647 h 320"/>
                <a:gd name="T30" fmla="*/ 2147483647 w 274"/>
                <a:gd name="T31" fmla="*/ 2147483647 h 320"/>
                <a:gd name="T32" fmla="*/ 2147483647 w 274"/>
                <a:gd name="T33" fmla="*/ 2147483647 h 320"/>
                <a:gd name="T34" fmla="*/ 2147483647 w 274"/>
                <a:gd name="T35" fmla="*/ 2147483647 h 320"/>
                <a:gd name="T36" fmla="*/ 2147483647 w 274"/>
                <a:gd name="T37" fmla="*/ 2147483647 h 320"/>
                <a:gd name="T38" fmla="*/ 2147483647 w 274"/>
                <a:gd name="T39" fmla="*/ 2147483647 h 320"/>
                <a:gd name="T40" fmla="*/ 2147483647 w 274"/>
                <a:gd name="T41" fmla="*/ 2147483647 h 320"/>
                <a:gd name="T42" fmla="*/ 2147483647 w 274"/>
                <a:gd name="T43" fmla="*/ 2147483647 h 320"/>
                <a:gd name="T44" fmla="*/ 2147483647 w 274"/>
                <a:gd name="T45" fmla="*/ 2147483647 h 320"/>
                <a:gd name="T46" fmla="*/ 2147483647 w 274"/>
                <a:gd name="T47" fmla="*/ 0 h 320"/>
                <a:gd name="T48" fmla="*/ 2147483647 w 274"/>
                <a:gd name="T49" fmla="*/ 2147483647 h 320"/>
                <a:gd name="T50" fmla="*/ 2147483647 w 274"/>
                <a:gd name="T51" fmla="*/ 2147483647 h 320"/>
                <a:gd name="T52" fmla="*/ 2147483647 w 274"/>
                <a:gd name="T53" fmla="*/ 2147483647 h 320"/>
                <a:gd name="T54" fmla="*/ 2147483647 w 274"/>
                <a:gd name="T55" fmla="*/ 2147483647 h 320"/>
                <a:gd name="T56" fmla="*/ 2147483647 w 274"/>
                <a:gd name="T57" fmla="*/ 2147483647 h 320"/>
                <a:gd name="T58" fmla="*/ 2147483647 w 274"/>
                <a:gd name="T59" fmla="*/ 2147483647 h 320"/>
                <a:gd name="T60" fmla="*/ 2147483647 w 274"/>
                <a:gd name="T61" fmla="*/ 2147483647 h 320"/>
                <a:gd name="T62" fmla="*/ 2147483647 w 274"/>
                <a:gd name="T63" fmla="*/ 2147483647 h 320"/>
                <a:gd name="T64" fmla="*/ 2147483647 w 274"/>
                <a:gd name="T65" fmla="*/ 2147483647 h 320"/>
                <a:gd name="T66" fmla="*/ 2147483647 w 274"/>
                <a:gd name="T67" fmla="*/ 2147483647 h 320"/>
                <a:gd name="T68" fmla="*/ 2147483647 w 274"/>
                <a:gd name="T69" fmla="*/ 2147483647 h 320"/>
                <a:gd name="T70" fmla="*/ 2147483647 w 274"/>
                <a:gd name="T71" fmla="*/ 2147483647 h 320"/>
                <a:gd name="T72" fmla="*/ 2147483647 w 274"/>
                <a:gd name="T73" fmla="*/ 2147483647 h 320"/>
                <a:gd name="T74" fmla="*/ 2147483647 w 274"/>
                <a:gd name="T75" fmla="*/ 2147483647 h 320"/>
                <a:gd name="T76" fmla="*/ 2147483647 w 274"/>
                <a:gd name="T77" fmla="*/ 2147483647 h 320"/>
                <a:gd name="T78" fmla="*/ 2147483647 w 274"/>
                <a:gd name="T79" fmla="*/ 2147483647 h 320"/>
                <a:gd name="T80" fmla="*/ 2147483647 w 274"/>
                <a:gd name="T81" fmla="*/ 2147483647 h 320"/>
                <a:gd name="T82" fmla="*/ 2147483647 w 274"/>
                <a:gd name="T83" fmla="*/ 2147483647 h 320"/>
                <a:gd name="T84" fmla="*/ 2147483647 w 274"/>
                <a:gd name="T85" fmla="*/ 2147483647 h 32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74"/>
                <a:gd name="T130" fmla="*/ 0 h 320"/>
                <a:gd name="T131" fmla="*/ 274 w 274"/>
                <a:gd name="T132" fmla="*/ 320 h 32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74" h="320">
                  <a:moveTo>
                    <a:pt x="197" y="303"/>
                  </a:moveTo>
                  <a:lnTo>
                    <a:pt x="156" y="319"/>
                  </a:lnTo>
                  <a:lnTo>
                    <a:pt x="133" y="295"/>
                  </a:lnTo>
                  <a:lnTo>
                    <a:pt x="115" y="316"/>
                  </a:lnTo>
                  <a:lnTo>
                    <a:pt x="90" y="316"/>
                  </a:lnTo>
                  <a:lnTo>
                    <a:pt x="79" y="292"/>
                  </a:lnTo>
                  <a:lnTo>
                    <a:pt x="66" y="260"/>
                  </a:lnTo>
                  <a:lnTo>
                    <a:pt x="42" y="255"/>
                  </a:lnTo>
                  <a:lnTo>
                    <a:pt x="16" y="207"/>
                  </a:lnTo>
                  <a:lnTo>
                    <a:pt x="0" y="183"/>
                  </a:lnTo>
                  <a:lnTo>
                    <a:pt x="10" y="171"/>
                  </a:lnTo>
                  <a:lnTo>
                    <a:pt x="16" y="166"/>
                  </a:lnTo>
                  <a:lnTo>
                    <a:pt x="43" y="128"/>
                  </a:lnTo>
                  <a:lnTo>
                    <a:pt x="42" y="96"/>
                  </a:lnTo>
                  <a:lnTo>
                    <a:pt x="51" y="83"/>
                  </a:lnTo>
                  <a:lnTo>
                    <a:pt x="72" y="79"/>
                  </a:lnTo>
                  <a:lnTo>
                    <a:pt x="79" y="70"/>
                  </a:lnTo>
                  <a:lnTo>
                    <a:pt x="71" y="55"/>
                  </a:lnTo>
                  <a:lnTo>
                    <a:pt x="82" y="41"/>
                  </a:lnTo>
                  <a:lnTo>
                    <a:pt x="82" y="11"/>
                  </a:lnTo>
                  <a:lnTo>
                    <a:pt x="97" y="4"/>
                  </a:lnTo>
                  <a:lnTo>
                    <a:pt x="123" y="20"/>
                  </a:lnTo>
                  <a:lnTo>
                    <a:pt x="155" y="25"/>
                  </a:lnTo>
                  <a:lnTo>
                    <a:pt x="176" y="0"/>
                  </a:lnTo>
                  <a:lnTo>
                    <a:pt x="201" y="22"/>
                  </a:lnTo>
                  <a:lnTo>
                    <a:pt x="190" y="30"/>
                  </a:lnTo>
                  <a:lnTo>
                    <a:pt x="177" y="50"/>
                  </a:lnTo>
                  <a:lnTo>
                    <a:pt x="156" y="55"/>
                  </a:lnTo>
                  <a:lnTo>
                    <a:pt x="149" y="61"/>
                  </a:lnTo>
                  <a:lnTo>
                    <a:pt x="168" y="73"/>
                  </a:lnTo>
                  <a:lnTo>
                    <a:pt x="206" y="55"/>
                  </a:lnTo>
                  <a:lnTo>
                    <a:pt x="267" y="81"/>
                  </a:lnTo>
                  <a:lnTo>
                    <a:pt x="273" y="133"/>
                  </a:lnTo>
                  <a:lnTo>
                    <a:pt x="249" y="133"/>
                  </a:lnTo>
                  <a:lnTo>
                    <a:pt x="247" y="148"/>
                  </a:lnTo>
                  <a:lnTo>
                    <a:pt x="260" y="170"/>
                  </a:lnTo>
                  <a:lnTo>
                    <a:pt x="249" y="183"/>
                  </a:lnTo>
                  <a:lnTo>
                    <a:pt x="261" y="204"/>
                  </a:lnTo>
                  <a:lnTo>
                    <a:pt x="241" y="228"/>
                  </a:lnTo>
                  <a:lnTo>
                    <a:pt x="232" y="215"/>
                  </a:lnTo>
                  <a:lnTo>
                    <a:pt x="202" y="292"/>
                  </a:lnTo>
                  <a:lnTo>
                    <a:pt x="197" y="303"/>
                  </a:lnTo>
                </a:path>
              </a:pathLst>
            </a:custGeom>
            <a:grp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26" name="jiangsu"/>
            <p:cNvSpPr>
              <a:spLocks noChangeAspect="1"/>
            </p:cNvSpPr>
            <p:nvPr/>
          </p:nvSpPr>
          <p:spPr bwMode="auto">
            <a:xfrm>
              <a:off x="3038492" y="1646828"/>
              <a:ext cx="446279" cy="333287"/>
            </a:xfrm>
            <a:custGeom>
              <a:avLst/>
              <a:gdLst>
                <a:gd name="T0" fmla="*/ 2147483647 w 404"/>
                <a:gd name="T1" fmla="*/ 2147483647 h 323"/>
                <a:gd name="T2" fmla="*/ 2147483647 w 404"/>
                <a:gd name="T3" fmla="*/ 2147483647 h 323"/>
                <a:gd name="T4" fmla="*/ 2147483647 w 404"/>
                <a:gd name="T5" fmla="*/ 2147483647 h 323"/>
                <a:gd name="T6" fmla="*/ 2147483647 w 404"/>
                <a:gd name="T7" fmla="*/ 2147483647 h 323"/>
                <a:gd name="T8" fmla="*/ 2147483647 w 404"/>
                <a:gd name="T9" fmla="*/ 2147483647 h 323"/>
                <a:gd name="T10" fmla="*/ 2147483647 w 404"/>
                <a:gd name="T11" fmla="*/ 2147483647 h 323"/>
                <a:gd name="T12" fmla="*/ 2147483647 w 404"/>
                <a:gd name="T13" fmla="*/ 2147483647 h 323"/>
                <a:gd name="T14" fmla="*/ 2147483647 w 404"/>
                <a:gd name="T15" fmla="*/ 2147483647 h 323"/>
                <a:gd name="T16" fmla="*/ 2147483647 w 404"/>
                <a:gd name="T17" fmla="*/ 2147483647 h 323"/>
                <a:gd name="T18" fmla="*/ 2147483647 w 404"/>
                <a:gd name="T19" fmla="*/ 2147483647 h 323"/>
                <a:gd name="T20" fmla="*/ 2147483647 w 404"/>
                <a:gd name="T21" fmla="*/ 2147483647 h 323"/>
                <a:gd name="T22" fmla="*/ 2147483647 w 404"/>
                <a:gd name="T23" fmla="*/ 2147483647 h 323"/>
                <a:gd name="T24" fmla="*/ 2147483647 w 404"/>
                <a:gd name="T25" fmla="*/ 2147483647 h 323"/>
                <a:gd name="T26" fmla="*/ 2147483647 w 404"/>
                <a:gd name="T27" fmla="*/ 2147483647 h 323"/>
                <a:gd name="T28" fmla="*/ 2147483647 w 404"/>
                <a:gd name="T29" fmla="*/ 2147483647 h 323"/>
                <a:gd name="T30" fmla="*/ 2147483647 w 404"/>
                <a:gd name="T31" fmla="*/ 2147483647 h 323"/>
                <a:gd name="T32" fmla="*/ 2147483647 w 404"/>
                <a:gd name="T33" fmla="*/ 2147483647 h 323"/>
                <a:gd name="T34" fmla="*/ 2147483647 w 404"/>
                <a:gd name="T35" fmla="*/ 2147483647 h 323"/>
                <a:gd name="T36" fmla="*/ 2147483647 w 404"/>
                <a:gd name="T37" fmla="*/ 2147483647 h 323"/>
                <a:gd name="T38" fmla="*/ 2147483647 w 404"/>
                <a:gd name="T39" fmla="*/ 2147483647 h 323"/>
                <a:gd name="T40" fmla="*/ 2147483647 w 404"/>
                <a:gd name="T41" fmla="*/ 2147483647 h 323"/>
                <a:gd name="T42" fmla="*/ 2147483647 w 404"/>
                <a:gd name="T43" fmla="*/ 2147483647 h 323"/>
                <a:gd name="T44" fmla="*/ 2147483647 w 404"/>
                <a:gd name="T45" fmla="*/ 2147483647 h 323"/>
                <a:gd name="T46" fmla="*/ 2147483647 w 404"/>
                <a:gd name="T47" fmla="*/ 2147483647 h 323"/>
                <a:gd name="T48" fmla="*/ 2147483647 w 404"/>
                <a:gd name="T49" fmla="*/ 2147483647 h 323"/>
                <a:gd name="T50" fmla="*/ 2147483647 w 404"/>
                <a:gd name="T51" fmla="*/ 2147483647 h 323"/>
                <a:gd name="T52" fmla="*/ 2147483647 w 404"/>
                <a:gd name="T53" fmla="*/ 2147483647 h 323"/>
                <a:gd name="T54" fmla="*/ 2147483647 w 404"/>
                <a:gd name="T55" fmla="*/ 2147483647 h 323"/>
                <a:gd name="T56" fmla="*/ 0 w 404"/>
                <a:gd name="T57" fmla="*/ 2147483647 h 323"/>
                <a:gd name="T58" fmla="*/ 2147483647 w 404"/>
                <a:gd name="T59" fmla="*/ 2147483647 h 323"/>
                <a:gd name="T60" fmla="*/ 2147483647 w 404"/>
                <a:gd name="T61" fmla="*/ 2147483647 h 323"/>
                <a:gd name="T62" fmla="*/ 2147483647 w 404"/>
                <a:gd name="T63" fmla="*/ 2147483647 h 323"/>
                <a:gd name="T64" fmla="*/ 2147483647 w 404"/>
                <a:gd name="T65" fmla="*/ 2147483647 h 323"/>
                <a:gd name="T66" fmla="*/ 2147483647 w 404"/>
                <a:gd name="T67" fmla="*/ 2147483647 h 323"/>
                <a:gd name="T68" fmla="*/ 2147483647 w 404"/>
                <a:gd name="T69" fmla="*/ 2147483647 h 323"/>
                <a:gd name="T70" fmla="*/ 2147483647 w 404"/>
                <a:gd name="T71" fmla="*/ 2147483647 h 323"/>
                <a:gd name="T72" fmla="*/ 2147483647 w 404"/>
                <a:gd name="T73" fmla="*/ 2147483647 h 323"/>
                <a:gd name="T74" fmla="*/ 2147483647 w 404"/>
                <a:gd name="T75" fmla="*/ 2147483647 h 323"/>
                <a:gd name="T76" fmla="*/ 2147483647 w 404"/>
                <a:gd name="T77" fmla="*/ 2147483647 h 323"/>
                <a:gd name="T78" fmla="*/ 2147483647 w 404"/>
                <a:gd name="T79" fmla="*/ 2147483647 h 323"/>
                <a:gd name="T80" fmla="*/ 2147483647 w 404"/>
                <a:gd name="T81" fmla="*/ 0 h 323"/>
                <a:gd name="T82" fmla="*/ 2147483647 w 404"/>
                <a:gd name="T83" fmla="*/ 2147483647 h 323"/>
                <a:gd name="T84" fmla="*/ 2147483647 w 404"/>
                <a:gd name="T85" fmla="*/ 2147483647 h 323"/>
                <a:gd name="T86" fmla="*/ 2147483647 w 404"/>
                <a:gd name="T87" fmla="*/ 2147483647 h 323"/>
                <a:gd name="T88" fmla="*/ 2147483647 w 404"/>
                <a:gd name="T89" fmla="*/ 2147483647 h 323"/>
                <a:gd name="T90" fmla="*/ 2147483647 w 404"/>
                <a:gd name="T91" fmla="*/ 2147483647 h 323"/>
                <a:gd name="T92" fmla="*/ 2147483647 w 404"/>
                <a:gd name="T93" fmla="*/ 2147483647 h 323"/>
                <a:gd name="T94" fmla="*/ 2147483647 w 404"/>
                <a:gd name="T95" fmla="*/ 2147483647 h 323"/>
                <a:gd name="T96" fmla="*/ 2147483647 w 404"/>
                <a:gd name="T97" fmla="*/ 2147483647 h 323"/>
                <a:gd name="T98" fmla="*/ 2147483647 w 404"/>
                <a:gd name="T99" fmla="*/ 2147483647 h 323"/>
                <a:gd name="T100" fmla="*/ 2147483647 w 404"/>
                <a:gd name="T101" fmla="*/ 2147483647 h 323"/>
                <a:gd name="T102" fmla="*/ 2147483647 w 404"/>
                <a:gd name="T103" fmla="*/ 2147483647 h 323"/>
                <a:gd name="T104" fmla="*/ 2147483647 w 404"/>
                <a:gd name="T105" fmla="*/ 2147483647 h 323"/>
                <a:gd name="T106" fmla="*/ 2147483647 w 404"/>
                <a:gd name="T107" fmla="*/ 2147483647 h 323"/>
                <a:gd name="T108" fmla="*/ 2147483647 w 404"/>
                <a:gd name="T109" fmla="*/ 2147483647 h 323"/>
                <a:gd name="T110" fmla="*/ 2147483647 w 404"/>
                <a:gd name="T111" fmla="*/ 2147483647 h 323"/>
                <a:gd name="T112" fmla="*/ 2147483647 w 404"/>
                <a:gd name="T113" fmla="*/ 2147483647 h 323"/>
                <a:gd name="T114" fmla="*/ 2147483647 w 404"/>
                <a:gd name="T115" fmla="*/ 2147483647 h 32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04"/>
                <a:gd name="T175" fmla="*/ 0 h 323"/>
                <a:gd name="T176" fmla="*/ 404 w 404"/>
                <a:gd name="T177" fmla="*/ 323 h 32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04" h="323">
                  <a:moveTo>
                    <a:pt x="375" y="255"/>
                  </a:moveTo>
                  <a:lnTo>
                    <a:pt x="365" y="282"/>
                  </a:lnTo>
                  <a:lnTo>
                    <a:pt x="354" y="297"/>
                  </a:lnTo>
                  <a:lnTo>
                    <a:pt x="333" y="322"/>
                  </a:lnTo>
                  <a:lnTo>
                    <a:pt x="301" y="317"/>
                  </a:lnTo>
                  <a:lnTo>
                    <a:pt x="275" y="301"/>
                  </a:lnTo>
                  <a:lnTo>
                    <a:pt x="260" y="308"/>
                  </a:lnTo>
                  <a:lnTo>
                    <a:pt x="205" y="303"/>
                  </a:lnTo>
                  <a:lnTo>
                    <a:pt x="203" y="281"/>
                  </a:lnTo>
                  <a:lnTo>
                    <a:pt x="176" y="261"/>
                  </a:lnTo>
                  <a:lnTo>
                    <a:pt x="166" y="245"/>
                  </a:lnTo>
                  <a:lnTo>
                    <a:pt x="179" y="231"/>
                  </a:lnTo>
                  <a:lnTo>
                    <a:pt x="179" y="220"/>
                  </a:lnTo>
                  <a:lnTo>
                    <a:pt x="179" y="206"/>
                  </a:lnTo>
                  <a:lnTo>
                    <a:pt x="213" y="202"/>
                  </a:lnTo>
                  <a:lnTo>
                    <a:pt x="215" y="188"/>
                  </a:lnTo>
                  <a:lnTo>
                    <a:pt x="203" y="173"/>
                  </a:lnTo>
                  <a:lnTo>
                    <a:pt x="186" y="172"/>
                  </a:lnTo>
                  <a:lnTo>
                    <a:pt x="176" y="190"/>
                  </a:lnTo>
                  <a:lnTo>
                    <a:pt x="149" y="184"/>
                  </a:lnTo>
                  <a:lnTo>
                    <a:pt x="139" y="169"/>
                  </a:lnTo>
                  <a:lnTo>
                    <a:pt x="122" y="160"/>
                  </a:lnTo>
                  <a:lnTo>
                    <a:pt x="128" y="120"/>
                  </a:lnTo>
                  <a:lnTo>
                    <a:pt x="124" y="113"/>
                  </a:lnTo>
                  <a:lnTo>
                    <a:pt x="106" y="116"/>
                  </a:lnTo>
                  <a:lnTo>
                    <a:pt x="92" y="105"/>
                  </a:lnTo>
                  <a:lnTo>
                    <a:pt x="60" y="96"/>
                  </a:lnTo>
                  <a:lnTo>
                    <a:pt x="41" y="77"/>
                  </a:lnTo>
                  <a:lnTo>
                    <a:pt x="0" y="61"/>
                  </a:lnTo>
                  <a:lnTo>
                    <a:pt x="3" y="42"/>
                  </a:lnTo>
                  <a:lnTo>
                    <a:pt x="20" y="35"/>
                  </a:lnTo>
                  <a:lnTo>
                    <a:pt x="50" y="61"/>
                  </a:lnTo>
                  <a:lnTo>
                    <a:pt x="60" y="61"/>
                  </a:lnTo>
                  <a:lnTo>
                    <a:pt x="87" y="57"/>
                  </a:lnTo>
                  <a:lnTo>
                    <a:pt x="103" y="45"/>
                  </a:lnTo>
                  <a:lnTo>
                    <a:pt x="125" y="62"/>
                  </a:lnTo>
                  <a:lnTo>
                    <a:pt x="134" y="46"/>
                  </a:lnTo>
                  <a:lnTo>
                    <a:pt x="138" y="36"/>
                  </a:lnTo>
                  <a:lnTo>
                    <a:pt x="156" y="26"/>
                  </a:lnTo>
                  <a:lnTo>
                    <a:pt x="161" y="4"/>
                  </a:lnTo>
                  <a:lnTo>
                    <a:pt x="179" y="0"/>
                  </a:lnTo>
                  <a:lnTo>
                    <a:pt x="226" y="31"/>
                  </a:lnTo>
                  <a:lnTo>
                    <a:pt x="258" y="45"/>
                  </a:lnTo>
                  <a:lnTo>
                    <a:pt x="322" y="150"/>
                  </a:lnTo>
                  <a:lnTo>
                    <a:pt x="319" y="161"/>
                  </a:lnTo>
                  <a:lnTo>
                    <a:pt x="362" y="181"/>
                  </a:lnTo>
                  <a:lnTo>
                    <a:pt x="374" y="198"/>
                  </a:lnTo>
                  <a:lnTo>
                    <a:pt x="393" y="208"/>
                  </a:lnTo>
                  <a:lnTo>
                    <a:pt x="403" y="227"/>
                  </a:lnTo>
                  <a:lnTo>
                    <a:pt x="389" y="232"/>
                  </a:lnTo>
                  <a:lnTo>
                    <a:pt x="368" y="226"/>
                  </a:lnTo>
                  <a:lnTo>
                    <a:pt x="338" y="226"/>
                  </a:lnTo>
                  <a:lnTo>
                    <a:pt x="311" y="216"/>
                  </a:lnTo>
                  <a:lnTo>
                    <a:pt x="298" y="226"/>
                  </a:lnTo>
                  <a:lnTo>
                    <a:pt x="325" y="232"/>
                  </a:lnTo>
                  <a:lnTo>
                    <a:pt x="349" y="243"/>
                  </a:lnTo>
                  <a:lnTo>
                    <a:pt x="375" y="255"/>
                  </a:lnTo>
                </a:path>
              </a:pathLst>
            </a:custGeom>
            <a:grp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27" name="hubei"/>
            <p:cNvSpPr>
              <a:spLocks noChangeAspect="1"/>
            </p:cNvSpPr>
            <p:nvPr/>
          </p:nvSpPr>
          <p:spPr bwMode="auto">
            <a:xfrm>
              <a:off x="2468775" y="1852681"/>
              <a:ext cx="617194" cy="372497"/>
            </a:xfrm>
            <a:custGeom>
              <a:avLst/>
              <a:gdLst>
                <a:gd name="T0" fmla="*/ 2147483647 w 551"/>
                <a:gd name="T1" fmla="*/ 2147483647 h 346"/>
                <a:gd name="T2" fmla="*/ 2147483647 w 551"/>
                <a:gd name="T3" fmla="*/ 2147483647 h 346"/>
                <a:gd name="T4" fmla="*/ 2147483647 w 551"/>
                <a:gd name="T5" fmla="*/ 2147483647 h 346"/>
                <a:gd name="T6" fmla="*/ 2147483647 w 551"/>
                <a:gd name="T7" fmla="*/ 2147483647 h 346"/>
                <a:gd name="T8" fmla="*/ 2147483647 w 551"/>
                <a:gd name="T9" fmla="*/ 2147483647 h 346"/>
                <a:gd name="T10" fmla="*/ 2147483647 w 551"/>
                <a:gd name="T11" fmla="*/ 2147483647 h 346"/>
                <a:gd name="T12" fmla="*/ 2147483647 w 551"/>
                <a:gd name="T13" fmla="*/ 2147483647 h 346"/>
                <a:gd name="T14" fmla="*/ 2147483647 w 551"/>
                <a:gd name="T15" fmla="*/ 2147483647 h 346"/>
                <a:gd name="T16" fmla="*/ 2147483647 w 551"/>
                <a:gd name="T17" fmla="*/ 2147483647 h 346"/>
                <a:gd name="T18" fmla="*/ 2147483647 w 551"/>
                <a:gd name="T19" fmla="*/ 2147483647 h 346"/>
                <a:gd name="T20" fmla="*/ 2147483647 w 551"/>
                <a:gd name="T21" fmla="*/ 2147483647 h 346"/>
                <a:gd name="T22" fmla="*/ 2147483647 w 551"/>
                <a:gd name="T23" fmla="*/ 2147483647 h 346"/>
                <a:gd name="T24" fmla="*/ 2147483647 w 551"/>
                <a:gd name="T25" fmla="*/ 2147483647 h 346"/>
                <a:gd name="T26" fmla="*/ 2147483647 w 551"/>
                <a:gd name="T27" fmla="*/ 2147483647 h 346"/>
                <a:gd name="T28" fmla="*/ 2147483647 w 551"/>
                <a:gd name="T29" fmla="*/ 2147483647 h 346"/>
                <a:gd name="T30" fmla="*/ 2147483647 w 551"/>
                <a:gd name="T31" fmla="*/ 2147483647 h 346"/>
                <a:gd name="T32" fmla="*/ 2147483647 w 551"/>
                <a:gd name="T33" fmla="*/ 2147483647 h 346"/>
                <a:gd name="T34" fmla="*/ 2147483647 w 551"/>
                <a:gd name="T35" fmla="*/ 2147483647 h 346"/>
                <a:gd name="T36" fmla="*/ 2147483647 w 551"/>
                <a:gd name="T37" fmla="*/ 2147483647 h 346"/>
                <a:gd name="T38" fmla="*/ 2147483647 w 551"/>
                <a:gd name="T39" fmla="*/ 2147483647 h 346"/>
                <a:gd name="T40" fmla="*/ 2147483647 w 551"/>
                <a:gd name="T41" fmla="*/ 0 h 346"/>
                <a:gd name="T42" fmla="*/ 2147483647 w 551"/>
                <a:gd name="T43" fmla="*/ 2147483647 h 346"/>
                <a:gd name="T44" fmla="*/ 2147483647 w 551"/>
                <a:gd name="T45" fmla="*/ 2147483647 h 346"/>
                <a:gd name="T46" fmla="*/ 2147483647 w 551"/>
                <a:gd name="T47" fmla="*/ 2147483647 h 346"/>
                <a:gd name="T48" fmla="*/ 2147483647 w 551"/>
                <a:gd name="T49" fmla="*/ 2147483647 h 346"/>
                <a:gd name="T50" fmla="*/ 2147483647 w 551"/>
                <a:gd name="T51" fmla="*/ 2147483647 h 346"/>
                <a:gd name="T52" fmla="*/ 2147483647 w 551"/>
                <a:gd name="T53" fmla="*/ 2147483647 h 346"/>
                <a:gd name="T54" fmla="*/ 2147483647 w 551"/>
                <a:gd name="T55" fmla="*/ 2147483647 h 346"/>
                <a:gd name="T56" fmla="*/ 2147483647 w 551"/>
                <a:gd name="T57" fmla="*/ 2147483647 h 346"/>
                <a:gd name="T58" fmla="*/ 2147483647 w 551"/>
                <a:gd name="T59" fmla="*/ 2147483647 h 346"/>
                <a:gd name="T60" fmla="*/ 2147483647 w 551"/>
                <a:gd name="T61" fmla="*/ 2147483647 h 346"/>
                <a:gd name="T62" fmla="*/ 2147483647 w 551"/>
                <a:gd name="T63" fmla="*/ 2147483647 h 346"/>
                <a:gd name="T64" fmla="*/ 2147483647 w 551"/>
                <a:gd name="T65" fmla="*/ 2147483647 h 346"/>
                <a:gd name="T66" fmla="*/ 2147483647 w 551"/>
                <a:gd name="T67" fmla="*/ 2147483647 h 34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51"/>
                <a:gd name="T103" fmla="*/ 0 h 346"/>
                <a:gd name="T104" fmla="*/ 551 w 551"/>
                <a:gd name="T105" fmla="*/ 346 h 34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51" h="346">
                  <a:moveTo>
                    <a:pt x="65" y="345"/>
                  </a:moveTo>
                  <a:lnTo>
                    <a:pt x="76" y="318"/>
                  </a:lnTo>
                  <a:lnTo>
                    <a:pt x="109" y="290"/>
                  </a:lnTo>
                  <a:lnTo>
                    <a:pt x="141" y="304"/>
                  </a:lnTo>
                  <a:lnTo>
                    <a:pt x="162" y="290"/>
                  </a:lnTo>
                  <a:lnTo>
                    <a:pt x="144" y="270"/>
                  </a:lnTo>
                  <a:lnTo>
                    <a:pt x="153" y="261"/>
                  </a:lnTo>
                  <a:lnTo>
                    <a:pt x="238" y="267"/>
                  </a:lnTo>
                  <a:lnTo>
                    <a:pt x="267" y="287"/>
                  </a:lnTo>
                  <a:lnTo>
                    <a:pt x="283" y="296"/>
                  </a:lnTo>
                  <a:lnTo>
                    <a:pt x="305" y="280"/>
                  </a:lnTo>
                  <a:lnTo>
                    <a:pt x="322" y="275"/>
                  </a:lnTo>
                  <a:lnTo>
                    <a:pt x="325" y="296"/>
                  </a:lnTo>
                  <a:lnTo>
                    <a:pt x="339" y="296"/>
                  </a:lnTo>
                  <a:lnTo>
                    <a:pt x="347" y="283"/>
                  </a:lnTo>
                  <a:lnTo>
                    <a:pt x="365" y="265"/>
                  </a:lnTo>
                  <a:lnTo>
                    <a:pt x="375" y="277"/>
                  </a:lnTo>
                  <a:lnTo>
                    <a:pt x="375" y="304"/>
                  </a:lnTo>
                  <a:lnTo>
                    <a:pt x="382" y="315"/>
                  </a:lnTo>
                  <a:lnTo>
                    <a:pt x="399" y="318"/>
                  </a:lnTo>
                  <a:lnTo>
                    <a:pt x="418" y="299"/>
                  </a:lnTo>
                  <a:lnTo>
                    <a:pt x="445" y="290"/>
                  </a:lnTo>
                  <a:lnTo>
                    <a:pt x="498" y="243"/>
                  </a:lnTo>
                  <a:lnTo>
                    <a:pt x="522" y="245"/>
                  </a:lnTo>
                  <a:lnTo>
                    <a:pt x="550" y="235"/>
                  </a:lnTo>
                  <a:lnTo>
                    <a:pt x="515" y="168"/>
                  </a:lnTo>
                  <a:lnTo>
                    <a:pt x="526" y="148"/>
                  </a:lnTo>
                  <a:lnTo>
                    <a:pt x="523" y="140"/>
                  </a:lnTo>
                  <a:lnTo>
                    <a:pt x="505" y="135"/>
                  </a:lnTo>
                  <a:lnTo>
                    <a:pt x="473" y="116"/>
                  </a:lnTo>
                  <a:lnTo>
                    <a:pt x="458" y="107"/>
                  </a:lnTo>
                  <a:lnTo>
                    <a:pt x="438" y="116"/>
                  </a:lnTo>
                  <a:lnTo>
                    <a:pt x="416" y="98"/>
                  </a:lnTo>
                  <a:lnTo>
                    <a:pt x="387" y="98"/>
                  </a:lnTo>
                  <a:lnTo>
                    <a:pt x="365" y="86"/>
                  </a:lnTo>
                  <a:lnTo>
                    <a:pt x="358" y="67"/>
                  </a:lnTo>
                  <a:lnTo>
                    <a:pt x="347" y="55"/>
                  </a:lnTo>
                  <a:lnTo>
                    <a:pt x="331" y="65"/>
                  </a:lnTo>
                  <a:lnTo>
                    <a:pt x="317" y="58"/>
                  </a:lnTo>
                  <a:lnTo>
                    <a:pt x="271" y="65"/>
                  </a:lnTo>
                  <a:lnTo>
                    <a:pt x="220" y="54"/>
                  </a:lnTo>
                  <a:lnTo>
                    <a:pt x="159" y="0"/>
                  </a:lnTo>
                  <a:lnTo>
                    <a:pt x="143" y="14"/>
                  </a:lnTo>
                  <a:lnTo>
                    <a:pt x="135" y="8"/>
                  </a:lnTo>
                  <a:lnTo>
                    <a:pt x="123" y="8"/>
                  </a:lnTo>
                  <a:lnTo>
                    <a:pt x="68" y="8"/>
                  </a:lnTo>
                  <a:lnTo>
                    <a:pt x="59" y="15"/>
                  </a:lnTo>
                  <a:lnTo>
                    <a:pt x="76" y="31"/>
                  </a:lnTo>
                  <a:lnTo>
                    <a:pt x="93" y="35"/>
                  </a:lnTo>
                  <a:lnTo>
                    <a:pt x="108" y="41"/>
                  </a:lnTo>
                  <a:lnTo>
                    <a:pt x="100" y="52"/>
                  </a:lnTo>
                  <a:lnTo>
                    <a:pt x="73" y="65"/>
                  </a:lnTo>
                  <a:lnTo>
                    <a:pt x="68" y="87"/>
                  </a:lnTo>
                  <a:lnTo>
                    <a:pt x="73" y="95"/>
                  </a:lnTo>
                  <a:lnTo>
                    <a:pt x="76" y="122"/>
                  </a:lnTo>
                  <a:lnTo>
                    <a:pt x="93" y="125"/>
                  </a:lnTo>
                  <a:lnTo>
                    <a:pt x="109" y="146"/>
                  </a:lnTo>
                  <a:lnTo>
                    <a:pt x="117" y="189"/>
                  </a:lnTo>
                  <a:lnTo>
                    <a:pt x="111" y="203"/>
                  </a:lnTo>
                  <a:lnTo>
                    <a:pt x="100" y="200"/>
                  </a:lnTo>
                  <a:lnTo>
                    <a:pt x="69" y="225"/>
                  </a:lnTo>
                  <a:lnTo>
                    <a:pt x="14" y="233"/>
                  </a:lnTo>
                  <a:lnTo>
                    <a:pt x="0" y="248"/>
                  </a:lnTo>
                  <a:lnTo>
                    <a:pt x="12" y="263"/>
                  </a:lnTo>
                  <a:lnTo>
                    <a:pt x="13" y="295"/>
                  </a:lnTo>
                  <a:lnTo>
                    <a:pt x="28" y="298"/>
                  </a:lnTo>
                  <a:lnTo>
                    <a:pt x="65" y="345"/>
                  </a:lnTo>
                </a:path>
              </a:pathLst>
            </a:custGeom>
            <a:grp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28" name="shanxi1"/>
            <p:cNvSpPr>
              <a:spLocks noChangeAspect="1"/>
            </p:cNvSpPr>
            <p:nvPr/>
          </p:nvSpPr>
          <p:spPr bwMode="auto">
            <a:xfrm>
              <a:off x="2573223" y="1215516"/>
              <a:ext cx="275363" cy="529337"/>
            </a:xfrm>
            <a:custGeom>
              <a:avLst/>
              <a:gdLst>
                <a:gd name="T0" fmla="*/ 2147483647 w 247"/>
                <a:gd name="T1" fmla="*/ 2147483647 h 507"/>
                <a:gd name="T2" fmla="*/ 2147483647 w 247"/>
                <a:gd name="T3" fmla="*/ 2147483647 h 507"/>
                <a:gd name="T4" fmla="*/ 2147483647 w 247"/>
                <a:gd name="T5" fmla="*/ 2147483647 h 507"/>
                <a:gd name="T6" fmla="*/ 2147483647 w 247"/>
                <a:gd name="T7" fmla="*/ 2147483647 h 507"/>
                <a:gd name="T8" fmla="*/ 2147483647 w 247"/>
                <a:gd name="T9" fmla="*/ 2147483647 h 507"/>
                <a:gd name="T10" fmla="*/ 2147483647 w 247"/>
                <a:gd name="T11" fmla="*/ 2147483647 h 507"/>
                <a:gd name="T12" fmla="*/ 2147483647 w 247"/>
                <a:gd name="T13" fmla="*/ 2147483647 h 507"/>
                <a:gd name="T14" fmla="*/ 2147483647 w 247"/>
                <a:gd name="T15" fmla="*/ 2147483647 h 507"/>
                <a:gd name="T16" fmla="*/ 2147483647 w 247"/>
                <a:gd name="T17" fmla="*/ 2147483647 h 507"/>
                <a:gd name="T18" fmla="*/ 2147483647 w 247"/>
                <a:gd name="T19" fmla="*/ 2147483647 h 507"/>
                <a:gd name="T20" fmla="*/ 2147483647 w 247"/>
                <a:gd name="T21" fmla="*/ 2147483647 h 507"/>
                <a:gd name="T22" fmla="*/ 2147483647 w 247"/>
                <a:gd name="T23" fmla="*/ 2147483647 h 507"/>
                <a:gd name="T24" fmla="*/ 2147483647 w 247"/>
                <a:gd name="T25" fmla="*/ 2147483647 h 507"/>
                <a:gd name="T26" fmla="*/ 2147483647 w 247"/>
                <a:gd name="T27" fmla="*/ 2147483647 h 507"/>
                <a:gd name="T28" fmla="*/ 2147483647 w 247"/>
                <a:gd name="T29" fmla="*/ 2147483647 h 507"/>
                <a:gd name="T30" fmla="*/ 2147483647 w 247"/>
                <a:gd name="T31" fmla="*/ 2147483647 h 507"/>
                <a:gd name="T32" fmla="*/ 2147483647 w 247"/>
                <a:gd name="T33" fmla="*/ 2147483647 h 507"/>
                <a:gd name="T34" fmla="*/ 2147483647 w 247"/>
                <a:gd name="T35" fmla="*/ 2147483647 h 507"/>
                <a:gd name="T36" fmla="*/ 2147483647 w 247"/>
                <a:gd name="T37" fmla="*/ 0 h 507"/>
                <a:gd name="T38" fmla="*/ 2147483647 w 247"/>
                <a:gd name="T39" fmla="*/ 2147483647 h 507"/>
                <a:gd name="T40" fmla="*/ 2147483647 w 247"/>
                <a:gd name="T41" fmla="*/ 2147483647 h 507"/>
                <a:gd name="T42" fmla="*/ 2147483647 w 247"/>
                <a:gd name="T43" fmla="*/ 2147483647 h 507"/>
                <a:gd name="T44" fmla="*/ 2147483647 w 247"/>
                <a:gd name="T45" fmla="*/ 2147483647 h 507"/>
                <a:gd name="T46" fmla="*/ 2147483647 w 247"/>
                <a:gd name="T47" fmla="*/ 2147483647 h 507"/>
                <a:gd name="T48" fmla="*/ 2147483647 w 247"/>
                <a:gd name="T49" fmla="*/ 2147483647 h 507"/>
                <a:gd name="T50" fmla="*/ 2147483647 w 247"/>
                <a:gd name="T51" fmla="*/ 2147483647 h 507"/>
                <a:gd name="T52" fmla="*/ 2147483647 w 247"/>
                <a:gd name="T53" fmla="*/ 2147483647 h 507"/>
                <a:gd name="T54" fmla="*/ 2147483647 w 247"/>
                <a:gd name="T55" fmla="*/ 2147483647 h 507"/>
                <a:gd name="T56" fmla="*/ 2147483647 w 247"/>
                <a:gd name="T57" fmla="*/ 2147483647 h 507"/>
                <a:gd name="T58" fmla="*/ 2147483647 w 247"/>
                <a:gd name="T59" fmla="*/ 2147483647 h 507"/>
                <a:gd name="T60" fmla="*/ 2147483647 w 247"/>
                <a:gd name="T61" fmla="*/ 2147483647 h 507"/>
                <a:gd name="T62" fmla="*/ 2147483647 w 247"/>
                <a:gd name="T63" fmla="*/ 2147483647 h 507"/>
                <a:gd name="T64" fmla="*/ 0 w 247"/>
                <a:gd name="T65" fmla="*/ 2147483647 h 507"/>
                <a:gd name="T66" fmla="*/ 2147483647 w 247"/>
                <a:gd name="T67" fmla="*/ 2147483647 h 507"/>
                <a:gd name="T68" fmla="*/ 2147483647 w 247"/>
                <a:gd name="T69" fmla="*/ 2147483647 h 507"/>
                <a:gd name="T70" fmla="*/ 2147483647 w 247"/>
                <a:gd name="T71" fmla="*/ 2147483647 h 507"/>
                <a:gd name="T72" fmla="*/ 2147483647 w 247"/>
                <a:gd name="T73" fmla="*/ 2147483647 h 50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7"/>
                <a:gd name="T112" fmla="*/ 0 h 507"/>
                <a:gd name="T113" fmla="*/ 247 w 247"/>
                <a:gd name="T114" fmla="*/ 507 h 50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7" h="507">
                  <a:moveTo>
                    <a:pt x="16" y="506"/>
                  </a:moveTo>
                  <a:lnTo>
                    <a:pt x="70" y="492"/>
                  </a:lnTo>
                  <a:lnTo>
                    <a:pt x="136" y="446"/>
                  </a:lnTo>
                  <a:lnTo>
                    <a:pt x="184" y="436"/>
                  </a:lnTo>
                  <a:lnTo>
                    <a:pt x="219" y="408"/>
                  </a:lnTo>
                  <a:lnTo>
                    <a:pt x="224" y="347"/>
                  </a:lnTo>
                  <a:lnTo>
                    <a:pt x="206" y="326"/>
                  </a:lnTo>
                  <a:lnTo>
                    <a:pt x="212" y="307"/>
                  </a:lnTo>
                  <a:lnTo>
                    <a:pt x="224" y="290"/>
                  </a:lnTo>
                  <a:lnTo>
                    <a:pt x="227" y="265"/>
                  </a:lnTo>
                  <a:lnTo>
                    <a:pt x="238" y="246"/>
                  </a:lnTo>
                  <a:lnTo>
                    <a:pt x="219" y="209"/>
                  </a:lnTo>
                  <a:lnTo>
                    <a:pt x="193" y="179"/>
                  </a:lnTo>
                  <a:lnTo>
                    <a:pt x="208" y="132"/>
                  </a:lnTo>
                  <a:lnTo>
                    <a:pt x="240" y="110"/>
                  </a:lnTo>
                  <a:lnTo>
                    <a:pt x="246" y="80"/>
                  </a:lnTo>
                  <a:lnTo>
                    <a:pt x="232" y="52"/>
                  </a:lnTo>
                  <a:lnTo>
                    <a:pt x="232" y="18"/>
                  </a:lnTo>
                  <a:lnTo>
                    <a:pt x="212" y="0"/>
                  </a:lnTo>
                  <a:lnTo>
                    <a:pt x="165" y="24"/>
                  </a:lnTo>
                  <a:lnTo>
                    <a:pt x="157" y="17"/>
                  </a:lnTo>
                  <a:lnTo>
                    <a:pt x="131" y="34"/>
                  </a:lnTo>
                  <a:lnTo>
                    <a:pt x="111" y="33"/>
                  </a:lnTo>
                  <a:lnTo>
                    <a:pt x="70" y="92"/>
                  </a:lnTo>
                  <a:lnTo>
                    <a:pt x="56" y="92"/>
                  </a:lnTo>
                  <a:lnTo>
                    <a:pt x="35" y="110"/>
                  </a:lnTo>
                  <a:lnTo>
                    <a:pt x="36" y="137"/>
                  </a:lnTo>
                  <a:lnTo>
                    <a:pt x="25" y="159"/>
                  </a:lnTo>
                  <a:lnTo>
                    <a:pt x="22" y="188"/>
                  </a:lnTo>
                  <a:lnTo>
                    <a:pt x="2" y="220"/>
                  </a:lnTo>
                  <a:lnTo>
                    <a:pt x="24" y="265"/>
                  </a:lnTo>
                  <a:lnTo>
                    <a:pt x="16" y="290"/>
                  </a:lnTo>
                  <a:lnTo>
                    <a:pt x="0" y="317"/>
                  </a:lnTo>
                  <a:lnTo>
                    <a:pt x="24" y="427"/>
                  </a:lnTo>
                  <a:lnTo>
                    <a:pt x="7" y="484"/>
                  </a:lnTo>
                  <a:lnTo>
                    <a:pt x="16" y="506"/>
                  </a:lnTo>
                </a:path>
              </a:pathLst>
            </a:custGeom>
            <a:grp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29" name="shandong"/>
            <p:cNvSpPr>
              <a:spLocks noChangeAspect="1"/>
            </p:cNvSpPr>
            <p:nvPr/>
          </p:nvSpPr>
          <p:spPr bwMode="auto">
            <a:xfrm>
              <a:off x="2924549" y="1382159"/>
              <a:ext cx="512746" cy="333287"/>
            </a:xfrm>
            <a:custGeom>
              <a:avLst/>
              <a:gdLst>
                <a:gd name="T0" fmla="*/ 2147483647 w 461"/>
                <a:gd name="T1" fmla="*/ 2147483647 h 316"/>
                <a:gd name="T2" fmla="*/ 2147483647 w 461"/>
                <a:gd name="T3" fmla="*/ 2147483647 h 316"/>
                <a:gd name="T4" fmla="*/ 2147483647 w 461"/>
                <a:gd name="T5" fmla="*/ 2147483647 h 316"/>
                <a:gd name="T6" fmla="*/ 2147483647 w 461"/>
                <a:gd name="T7" fmla="*/ 2147483647 h 316"/>
                <a:gd name="T8" fmla="*/ 2147483647 w 461"/>
                <a:gd name="T9" fmla="*/ 2147483647 h 316"/>
                <a:gd name="T10" fmla="*/ 2147483647 w 461"/>
                <a:gd name="T11" fmla="*/ 2147483647 h 316"/>
                <a:gd name="T12" fmla="*/ 2147483647 w 461"/>
                <a:gd name="T13" fmla="*/ 2147483647 h 316"/>
                <a:gd name="T14" fmla="*/ 2147483647 w 461"/>
                <a:gd name="T15" fmla="*/ 2147483647 h 316"/>
                <a:gd name="T16" fmla="*/ 2147483647 w 461"/>
                <a:gd name="T17" fmla="*/ 2147483647 h 316"/>
                <a:gd name="T18" fmla="*/ 2147483647 w 461"/>
                <a:gd name="T19" fmla="*/ 2147483647 h 316"/>
                <a:gd name="T20" fmla="*/ 2147483647 w 461"/>
                <a:gd name="T21" fmla="*/ 2147483647 h 316"/>
                <a:gd name="T22" fmla="*/ 2147483647 w 461"/>
                <a:gd name="T23" fmla="*/ 2147483647 h 316"/>
                <a:gd name="T24" fmla="*/ 2147483647 w 461"/>
                <a:gd name="T25" fmla="*/ 2147483647 h 316"/>
                <a:gd name="T26" fmla="*/ 2147483647 w 461"/>
                <a:gd name="T27" fmla="*/ 2147483647 h 316"/>
                <a:gd name="T28" fmla="*/ 2147483647 w 461"/>
                <a:gd name="T29" fmla="*/ 2147483647 h 316"/>
                <a:gd name="T30" fmla="*/ 2147483647 w 461"/>
                <a:gd name="T31" fmla="*/ 2147483647 h 316"/>
                <a:gd name="T32" fmla="*/ 2147483647 w 461"/>
                <a:gd name="T33" fmla="*/ 2147483647 h 316"/>
                <a:gd name="T34" fmla="*/ 2147483647 w 461"/>
                <a:gd name="T35" fmla="*/ 2147483647 h 316"/>
                <a:gd name="T36" fmla="*/ 2147483647 w 461"/>
                <a:gd name="T37" fmla="*/ 2147483647 h 316"/>
                <a:gd name="T38" fmla="*/ 2147483647 w 461"/>
                <a:gd name="T39" fmla="*/ 2147483647 h 316"/>
                <a:gd name="T40" fmla="*/ 2147483647 w 461"/>
                <a:gd name="T41" fmla="*/ 2147483647 h 316"/>
                <a:gd name="T42" fmla="*/ 2147483647 w 461"/>
                <a:gd name="T43" fmla="*/ 2147483647 h 316"/>
                <a:gd name="T44" fmla="*/ 2147483647 w 461"/>
                <a:gd name="T45" fmla="*/ 2147483647 h 316"/>
                <a:gd name="T46" fmla="*/ 2147483647 w 461"/>
                <a:gd name="T47" fmla="*/ 2147483647 h 316"/>
                <a:gd name="T48" fmla="*/ 2147483647 w 461"/>
                <a:gd name="T49" fmla="*/ 2147483647 h 316"/>
                <a:gd name="T50" fmla="*/ 2147483647 w 461"/>
                <a:gd name="T51" fmla="*/ 0 h 316"/>
                <a:gd name="T52" fmla="*/ 2147483647 w 461"/>
                <a:gd name="T53" fmla="*/ 2147483647 h 316"/>
                <a:gd name="T54" fmla="*/ 2147483647 w 461"/>
                <a:gd name="T55" fmla="*/ 2147483647 h 316"/>
                <a:gd name="T56" fmla="*/ 2147483647 w 461"/>
                <a:gd name="T57" fmla="*/ 2147483647 h 316"/>
                <a:gd name="T58" fmla="*/ 2147483647 w 461"/>
                <a:gd name="T59" fmla="*/ 2147483647 h 316"/>
                <a:gd name="T60" fmla="*/ 2147483647 w 461"/>
                <a:gd name="T61" fmla="*/ 2147483647 h 316"/>
                <a:gd name="T62" fmla="*/ 2147483647 w 461"/>
                <a:gd name="T63" fmla="*/ 2147483647 h 316"/>
                <a:gd name="T64" fmla="*/ 2147483647 w 461"/>
                <a:gd name="T65" fmla="*/ 2147483647 h 316"/>
                <a:gd name="T66" fmla="*/ 2147483647 w 461"/>
                <a:gd name="T67" fmla="*/ 2147483647 h 316"/>
                <a:gd name="T68" fmla="*/ 2147483647 w 461"/>
                <a:gd name="T69" fmla="*/ 2147483647 h 316"/>
                <a:gd name="T70" fmla="*/ 2147483647 w 461"/>
                <a:gd name="T71" fmla="*/ 2147483647 h 316"/>
                <a:gd name="T72" fmla="*/ 2147483647 w 461"/>
                <a:gd name="T73" fmla="*/ 2147483647 h 316"/>
                <a:gd name="T74" fmla="*/ 2147483647 w 461"/>
                <a:gd name="T75" fmla="*/ 2147483647 h 316"/>
                <a:gd name="T76" fmla="*/ 2147483647 w 461"/>
                <a:gd name="T77" fmla="*/ 2147483647 h 316"/>
                <a:gd name="T78" fmla="*/ 2147483647 w 461"/>
                <a:gd name="T79" fmla="*/ 2147483647 h 316"/>
                <a:gd name="T80" fmla="*/ 2147483647 w 461"/>
                <a:gd name="T81" fmla="*/ 2147483647 h 316"/>
                <a:gd name="T82" fmla="*/ 2147483647 w 461"/>
                <a:gd name="T83" fmla="*/ 2147483647 h 316"/>
                <a:gd name="T84" fmla="*/ 2147483647 w 461"/>
                <a:gd name="T85" fmla="*/ 2147483647 h 316"/>
                <a:gd name="T86" fmla="*/ 2147483647 w 461"/>
                <a:gd name="T87" fmla="*/ 2147483647 h 316"/>
                <a:gd name="T88" fmla="*/ 2147483647 w 461"/>
                <a:gd name="T89" fmla="*/ 2147483647 h 316"/>
                <a:gd name="T90" fmla="*/ 0 w 461"/>
                <a:gd name="T91" fmla="*/ 2147483647 h 316"/>
                <a:gd name="T92" fmla="*/ 0 w 461"/>
                <a:gd name="T93" fmla="*/ 2147483647 h 316"/>
                <a:gd name="T94" fmla="*/ 2147483647 w 461"/>
                <a:gd name="T95" fmla="*/ 2147483647 h 316"/>
                <a:gd name="T96" fmla="*/ 2147483647 w 461"/>
                <a:gd name="T97" fmla="*/ 2147483647 h 316"/>
                <a:gd name="T98" fmla="*/ 2147483647 w 461"/>
                <a:gd name="T99" fmla="*/ 2147483647 h 316"/>
                <a:gd name="T100" fmla="*/ 2147483647 w 461"/>
                <a:gd name="T101" fmla="*/ 2147483647 h 316"/>
                <a:gd name="T102" fmla="*/ 2147483647 w 461"/>
                <a:gd name="T103" fmla="*/ 2147483647 h 3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61"/>
                <a:gd name="T157" fmla="*/ 0 h 316"/>
                <a:gd name="T158" fmla="*/ 461 w 461"/>
                <a:gd name="T159" fmla="*/ 316 h 3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61" h="316">
                  <a:moveTo>
                    <a:pt x="101" y="306"/>
                  </a:moveTo>
                  <a:lnTo>
                    <a:pt x="104" y="287"/>
                  </a:lnTo>
                  <a:lnTo>
                    <a:pt x="121" y="280"/>
                  </a:lnTo>
                  <a:lnTo>
                    <a:pt x="151" y="306"/>
                  </a:lnTo>
                  <a:lnTo>
                    <a:pt x="161" y="306"/>
                  </a:lnTo>
                  <a:lnTo>
                    <a:pt x="188" y="302"/>
                  </a:lnTo>
                  <a:lnTo>
                    <a:pt x="204" y="290"/>
                  </a:lnTo>
                  <a:lnTo>
                    <a:pt x="226" y="307"/>
                  </a:lnTo>
                  <a:lnTo>
                    <a:pt x="235" y="291"/>
                  </a:lnTo>
                  <a:lnTo>
                    <a:pt x="239" y="281"/>
                  </a:lnTo>
                  <a:lnTo>
                    <a:pt x="257" y="271"/>
                  </a:lnTo>
                  <a:lnTo>
                    <a:pt x="262" y="249"/>
                  </a:lnTo>
                  <a:lnTo>
                    <a:pt x="280" y="245"/>
                  </a:lnTo>
                  <a:lnTo>
                    <a:pt x="332" y="158"/>
                  </a:lnTo>
                  <a:lnTo>
                    <a:pt x="322" y="143"/>
                  </a:lnTo>
                  <a:lnTo>
                    <a:pt x="332" y="134"/>
                  </a:lnTo>
                  <a:lnTo>
                    <a:pt x="343" y="138"/>
                  </a:lnTo>
                  <a:lnTo>
                    <a:pt x="359" y="129"/>
                  </a:lnTo>
                  <a:lnTo>
                    <a:pt x="369" y="109"/>
                  </a:lnTo>
                  <a:lnTo>
                    <a:pt x="412" y="69"/>
                  </a:lnTo>
                  <a:lnTo>
                    <a:pt x="445" y="58"/>
                  </a:lnTo>
                  <a:lnTo>
                    <a:pt x="460" y="44"/>
                  </a:lnTo>
                  <a:lnTo>
                    <a:pt x="456" y="12"/>
                  </a:lnTo>
                  <a:lnTo>
                    <a:pt x="434" y="10"/>
                  </a:lnTo>
                  <a:lnTo>
                    <a:pt x="384" y="16"/>
                  </a:lnTo>
                  <a:lnTo>
                    <a:pt x="349" y="0"/>
                  </a:lnTo>
                  <a:lnTo>
                    <a:pt x="328" y="3"/>
                  </a:lnTo>
                  <a:lnTo>
                    <a:pt x="277" y="69"/>
                  </a:lnTo>
                  <a:lnTo>
                    <a:pt x="262" y="78"/>
                  </a:lnTo>
                  <a:lnTo>
                    <a:pt x="229" y="64"/>
                  </a:lnTo>
                  <a:lnTo>
                    <a:pt x="226" y="47"/>
                  </a:lnTo>
                  <a:lnTo>
                    <a:pt x="219" y="18"/>
                  </a:lnTo>
                  <a:lnTo>
                    <a:pt x="201" y="6"/>
                  </a:lnTo>
                  <a:lnTo>
                    <a:pt x="171" y="13"/>
                  </a:lnTo>
                  <a:lnTo>
                    <a:pt x="152" y="1"/>
                  </a:lnTo>
                  <a:lnTo>
                    <a:pt x="125" y="35"/>
                  </a:lnTo>
                  <a:lnTo>
                    <a:pt x="95" y="44"/>
                  </a:lnTo>
                  <a:lnTo>
                    <a:pt x="55" y="81"/>
                  </a:lnTo>
                  <a:lnTo>
                    <a:pt x="10" y="161"/>
                  </a:lnTo>
                  <a:lnTo>
                    <a:pt x="22" y="184"/>
                  </a:lnTo>
                  <a:lnTo>
                    <a:pt x="19" y="193"/>
                  </a:lnTo>
                  <a:lnTo>
                    <a:pt x="19" y="204"/>
                  </a:lnTo>
                  <a:lnTo>
                    <a:pt x="26" y="213"/>
                  </a:lnTo>
                  <a:lnTo>
                    <a:pt x="40" y="202"/>
                  </a:lnTo>
                  <a:lnTo>
                    <a:pt x="64" y="196"/>
                  </a:lnTo>
                  <a:lnTo>
                    <a:pt x="0" y="269"/>
                  </a:lnTo>
                  <a:lnTo>
                    <a:pt x="0" y="285"/>
                  </a:lnTo>
                  <a:lnTo>
                    <a:pt x="13" y="290"/>
                  </a:lnTo>
                  <a:lnTo>
                    <a:pt x="42" y="315"/>
                  </a:lnTo>
                  <a:lnTo>
                    <a:pt x="89" y="309"/>
                  </a:lnTo>
                  <a:lnTo>
                    <a:pt x="101" y="306"/>
                  </a:lnTo>
                </a:path>
              </a:pathLst>
            </a:custGeom>
            <a:solidFill>
              <a:schemeClr val="bg1">
                <a:lumMod val="65000"/>
              </a:schemeClr>
            </a:solid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30" name="xizang"/>
            <p:cNvSpPr>
              <a:spLocks noChangeAspect="1"/>
            </p:cNvSpPr>
            <p:nvPr/>
          </p:nvSpPr>
          <p:spPr bwMode="auto">
            <a:xfrm>
              <a:off x="189906" y="1539000"/>
              <a:ext cx="1547732" cy="784204"/>
            </a:xfrm>
            <a:custGeom>
              <a:avLst/>
              <a:gdLst>
                <a:gd name="T0" fmla="*/ 2147483647 w 1394"/>
                <a:gd name="T1" fmla="*/ 2147483647 h 754"/>
                <a:gd name="T2" fmla="*/ 2147483647 w 1394"/>
                <a:gd name="T3" fmla="*/ 2147483647 h 754"/>
                <a:gd name="T4" fmla="*/ 2147483647 w 1394"/>
                <a:gd name="T5" fmla="*/ 2147483647 h 754"/>
                <a:gd name="T6" fmla="*/ 2147483647 w 1394"/>
                <a:gd name="T7" fmla="*/ 2147483647 h 754"/>
                <a:gd name="T8" fmla="*/ 2147483647 w 1394"/>
                <a:gd name="T9" fmla="*/ 2147483647 h 754"/>
                <a:gd name="T10" fmla="*/ 2147483647 w 1394"/>
                <a:gd name="T11" fmla="*/ 2147483647 h 754"/>
                <a:gd name="T12" fmla="*/ 2147483647 w 1394"/>
                <a:gd name="T13" fmla="*/ 2147483647 h 754"/>
                <a:gd name="T14" fmla="*/ 2147483647 w 1394"/>
                <a:gd name="T15" fmla="*/ 2147483647 h 754"/>
                <a:gd name="T16" fmla="*/ 2147483647 w 1394"/>
                <a:gd name="T17" fmla="*/ 2147483647 h 754"/>
                <a:gd name="T18" fmla="*/ 2147483647 w 1394"/>
                <a:gd name="T19" fmla="*/ 2147483647 h 754"/>
                <a:gd name="T20" fmla="*/ 2147483647 w 1394"/>
                <a:gd name="T21" fmla="*/ 2147483647 h 754"/>
                <a:gd name="T22" fmla="*/ 2147483647 w 1394"/>
                <a:gd name="T23" fmla="*/ 2147483647 h 754"/>
                <a:gd name="T24" fmla="*/ 2147483647 w 1394"/>
                <a:gd name="T25" fmla="*/ 2147483647 h 754"/>
                <a:gd name="T26" fmla="*/ 2147483647 w 1394"/>
                <a:gd name="T27" fmla="*/ 2147483647 h 754"/>
                <a:gd name="T28" fmla="*/ 2147483647 w 1394"/>
                <a:gd name="T29" fmla="*/ 2147483647 h 754"/>
                <a:gd name="T30" fmla="*/ 2147483647 w 1394"/>
                <a:gd name="T31" fmla="*/ 2147483647 h 754"/>
                <a:gd name="T32" fmla="*/ 2147483647 w 1394"/>
                <a:gd name="T33" fmla="*/ 2147483647 h 754"/>
                <a:gd name="T34" fmla="*/ 2147483647 w 1394"/>
                <a:gd name="T35" fmla="*/ 2147483647 h 754"/>
                <a:gd name="T36" fmla="*/ 2147483647 w 1394"/>
                <a:gd name="T37" fmla="*/ 2147483647 h 754"/>
                <a:gd name="T38" fmla="*/ 2147483647 w 1394"/>
                <a:gd name="T39" fmla="*/ 2147483647 h 754"/>
                <a:gd name="T40" fmla="*/ 2147483647 w 1394"/>
                <a:gd name="T41" fmla="*/ 2147483647 h 754"/>
                <a:gd name="T42" fmla="*/ 2147483647 w 1394"/>
                <a:gd name="T43" fmla="*/ 2147483647 h 754"/>
                <a:gd name="T44" fmla="*/ 2147483647 w 1394"/>
                <a:gd name="T45" fmla="*/ 2147483647 h 754"/>
                <a:gd name="T46" fmla="*/ 2147483647 w 1394"/>
                <a:gd name="T47" fmla="*/ 2147483647 h 754"/>
                <a:gd name="T48" fmla="*/ 2147483647 w 1394"/>
                <a:gd name="T49" fmla="*/ 2147483647 h 754"/>
                <a:gd name="T50" fmla="*/ 2147483647 w 1394"/>
                <a:gd name="T51" fmla="*/ 2147483647 h 754"/>
                <a:gd name="T52" fmla="*/ 2147483647 w 1394"/>
                <a:gd name="T53" fmla="*/ 2147483647 h 754"/>
                <a:gd name="T54" fmla="*/ 2147483647 w 1394"/>
                <a:gd name="T55" fmla="*/ 2147483647 h 754"/>
                <a:gd name="T56" fmla="*/ 2147483647 w 1394"/>
                <a:gd name="T57" fmla="*/ 0 h 754"/>
                <a:gd name="T58" fmla="*/ 2147483647 w 1394"/>
                <a:gd name="T59" fmla="*/ 2147483647 h 754"/>
                <a:gd name="T60" fmla="*/ 2147483647 w 1394"/>
                <a:gd name="T61" fmla="*/ 2147483647 h 754"/>
                <a:gd name="T62" fmla="*/ 2147483647 w 1394"/>
                <a:gd name="T63" fmla="*/ 2147483647 h 754"/>
                <a:gd name="T64" fmla="*/ 2147483647 w 1394"/>
                <a:gd name="T65" fmla="*/ 2147483647 h 754"/>
                <a:gd name="T66" fmla="*/ 2147483647 w 1394"/>
                <a:gd name="T67" fmla="*/ 2147483647 h 754"/>
                <a:gd name="T68" fmla="*/ 2147483647 w 1394"/>
                <a:gd name="T69" fmla="*/ 2147483647 h 754"/>
                <a:gd name="T70" fmla="*/ 2147483647 w 1394"/>
                <a:gd name="T71" fmla="*/ 2147483647 h 754"/>
                <a:gd name="T72" fmla="*/ 2147483647 w 1394"/>
                <a:gd name="T73" fmla="*/ 2147483647 h 754"/>
                <a:gd name="T74" fmla="*/ 2147483647 w 1394"/>
                <a:gd name="T75" fmla="*/ 2147483647 h 754"/>
                <a:gd name="T76" fmla="*/ 2147483647 w 1394"/>
                <a:gd name="T77" fmla="*/ 2147483647 h 754"/>
                <a:gd name="T78" fmla="*/ 2147483647 w 1394"/>
                <a:gd name="T79" fmla="*/ 2147483647 h 754"/>
                <a:gd name="T80" fmla="*/ 2147483647 w 1394"/>
                <a:gd name="T81" fmla="*/ 2147483647 h 754"/>
                <a:gd name="T82" fmla="*/ 2147483647 w 1394"/>
                <a:gd name="T83" fmla="*/ 2147483647 h 754"/>
                <a:gd name="T84" fmla="*/ 2147483647 w 1394"/>
                <a:gd name="T85" fmla="*/ 2147483647 h 754"/>
                <a:gd name="T86" fmla="*/ 0 w 1394"/>
                <a:gd name="T87" fmla="*/ 2147483647 h 754"/>
                <a:gd name="T88" fmla="*/ 2147483647 w 1394"/>
                <a:gd name="T89" fmla="*/ 2147483647 h 754"/>
                <a:gd name="T90" fmla="*/ 2147483647 w 1394"/>
                <a:gd name="T91" fmla="*/ 2147483647 h 754"/>
                <a:gd name="T92" fmla="*/ 2147483647 w 1394"/>
                <a:gd name="T93" fmla="*/ 2147483647 h 754"/>
                <a:gd name="T94" fmla="*/ 2147483647 w 1394"/>
                <a:gd name="T95" fmla="*/ 2147483647 h 754"/>
                <a:gd name="T96" fmla="*/ 2147483647 w 1394"/>
                <a:gd name="T97" fmla="*/ 2147483647 h 754"/>
                <a:gd name="T98" fmla="*/ 2147483647 w 1394"/>
                <a:gd name="T99" fmla="*/ 2147483647 h 754"/>
                <a:gd name="T100" fmla="*/ 2147483647 w 1394"/>
                <a:gd name="T101" fmla="*/ 2147483647 h 754"/>
                <a:gd name="T102" fmla="*/ 2147483647 w 1394"/>
                <a:gd name="T103" fmla="*/ 2147483647 h 754"/>
                <a:gd name="T104" fmla="*/ 2147483647 w 1394"/>
                <a:gd name="T105" fmla="*/ 2147483647 h 754"/>
                <a:gd name="T106" fmla="*/ 2147483647 w 1394"/>
                <a:gd name="T107" fmla="*/ 2147483647 h 754"/>
                <a:gd name="T108" fmla="*/ 2147483647 w 1394"/>
                <a:gd name="T109" fmla="*/ 2147483647 h 754"/>
                <a:gd name="T110" fmla="*/ 2147483647 w 1394"/>
                <a:gd name="T111" fmla="*/ 2147483647 h 754"/>
                <a:gd name="T112" fmla="*/ 2147483647 w 1394"/>
                <a:gd name="T113" fmla="*/ 2147483647 h 754"/>
                <a:gd name="T114" fmla="*/ 2147483647 w 1394"/>
                <a:gd name="T115" fmla="*/ 2147483647 h 754"/>
                <a:gd name="T116" fmla="*/ 2147483647 w 1394"/>
                <a:gd name="T117" fmla="*/ 2147483647 h 754"/>
                <a:gd name="T118" fmla="*/ 2147483647 w 1394"/>
                <a:gd name="T119" fmla="*/ 2147483647 h 754"/>
                <a:gd name="T120" fmla="*/ 2147483647 w 1394"/>
                <a:gd name="T121" fmla="*/ 2147483647 h 754"/>
                <a:gd name="T122" fmla="*/ 2147483647 w 1394"/>
                <a:gd name="T123" fmla="*/ 2147483647 h 754"/>
                <a:gd name="T124" fmla="*/ 2147483647 w 1394"/>
                <a:gd name="T125" fmla="*/ 2147483647 h 75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394"/>
                <a:gd name="T190" fmla="*/ 0 h 754"/>
                <a:gd name="T191" fmla="*/ 1394 w 1394"/>
                <a:gd name="T192" fmla="*/ 754 h 75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394" h="754">
                  <a:moveTo>
                    <a:pt x="803" y="714"/>
                  </a:moveTo>
                  <a:lnTo>
                    <a:pt x="847" y="719"/>
                  </a:lnTo>
                  <a:lnTo>
                    <a:pt x="862" y="740"/>
                  </a:lnTo>
                  <a:lnTo>
                    <a:pt x="870" y="743"/>
                  </a:lnTo>
                  <a:lnTo>
                    <a:pt x="936" y="732"/>
                  </a:lnTo>
                  <a:lnTo>
                    <a:pt x="941" y="719"/>
                  </a:lnTo>
                  <a:lnTo>
                    <a:pt x="952" y="713"/>
                  </a:lnTo>
                  <a:lnTo>
                    <a:pt x="984" y="687"/>
                  </a:lnTo>
                  <a:lnTo>
                    <a:pt x="1012" y="684"/>
                  </a:lnTo>
                  <a:lnTo>
                    <a:pt x="1037" y="667"/>
                  </a:lnTo>
                  <a:lnTo>
                    <a:pt x="1087" y="640"/>
                  </a:lnTo>
                  <a:lnTo>
                    <a:pt x="1092" y="649"/>
                  </a:lnTo>
                  <a:lnTo>
                    <a:pt x="1130" y="660"/>
                  </a:lnTo>
                  <a:lnTo>
                    <a:pt x="1183" y="632"/>
                  </a:lnTo>
                  <a:lnTo>
                    <a:pt x="1201" y="644"/>
                  </a:lnTo>
                  <a:lnTo>
                    <a:pt x="1185" y="667"/>
                  </a:lnTo>
                  <a:lnTo>
                    <a:pt x="1191" y="672"/>
                  </a:lnTo>
                  <a:lnTo>
                    <a:pt x="1213" y="672"/>
                  </a:lnTo>
                  <a:lnTo>
                    <a:pt x="1215" y="681"/>
                  </a:lnTo>
                  <a:lnTo>
                    <a:pt x="1197" y="714"/>
                  </a:lnTo>
                  <a:lnTo>
                    <a:pt x="1202" y="719"/>
                  </a:lnTo>
                  <a:lnTo>
                    <a:pt x="1213" y="719"/>
                  </a:lnTo>
                  <a:lnTo>
                    <a:pt x="1267" y="734"/>
                  </a:lnTo>
                  <a:lnTo>
                    <a:pt x="1290" y="714"/>
                  </a:lnTo>
                  <a:lnTo>
                    <a:pt x="1326" y="742"/>
                  </a:lnTo>
                  <a:lnTo>
                    <a:pt x="1337" y="729"/>
                  </a:lnTo>
                  <a:lnTo>
                    <a:pt x="1346" y="738"/>
                  </a:lnTo>
                  <a:lnTo>
                    <a:pt x="1358" y="738"/>
                  </a:lnTo>
                  <a:lnTo>
                    <a:pt x="1363" y="729"/>
                  </a:lnTo>
                  <a:lnTo>
                    <a:pt x="1361" y="687"/>
                  </a:lnTo>
                  <a:lnTo>
                    <a:pt x="1369" y="681"/>
                  </a:lnTo>
                  <a:lnTo>
                    <a:pt x="1393" y="654"/>
                  </a:lnTo>
                  <a:lnTo>
                    <a:pt x="1388" y="547"/>
                  </a:lnTo>
                  <a:lnTo>
                    <a:pt x="1368" y="493"/>
                  </a:lnTo>
                  <a:lnTo>
                    <a:pt x="1383" y="482"/>
                  </a:lnTo>
                  <a:lnTo>
                    <a:pt x="1340" y="404"/>
                  </a:lnTo>
                  <a:lnTo>
                    <a:pt x="1289" y="363"/>
                  </a:lnTo>
                  <a:lnTo>
                    <a:pt x="1274" y="373"/>
                  </a:lnTo>
                  <a:lnTo>
                    <a:pt x="1276" y="396"/>
                  </a:lnTo>
                  <a:lnTo>
                    <a:pt x="1231" y="454"/>
                  </a:lnTo>
                  <a:lnTo>
                    <a:pt x="1158" y="439"/>
                  </a:lnTo>
                  <a:lnTo>
                    <a:pt x="1153" y="411"/>
                  </a:lnTo>
                  <a:lnTo>
                    <a:pt x="1106" y="374"/>
                  </a:lnTo>
                  <a:lnTo>
                    <a:pt x="1004" y="358"/>
                  </a:lnTo>
                  <a:lnTo>
                    <a:pt x="961" y="351"/>
                  </a:lnTo>
                  <a:lnTo>
                    <a:pt x="943" y="348"/>
                  </a:lnTo>
                  <a:lnTo>
                    <a:pt x="905" y="318"/>
                  </a:lnTo>
                  <a:lnTo>
                    <a:pt x="825" y="299"/>
                  </a:lnTo>
                  <a:lnTo>
                    <a:pt x="769" y="192"/>
                  </a:lnTo>
                  <a:lnTo>
                    <a:pt x="767" y="162"/>
                  </a:lnTo>
                  <a:lnTo>
                    <a:pt x="791" y="151"/>
                  </a:lnTo>
                  <a:lnTo>
                    <a:pt x="791" y="118"/>
                  </a:lnTo>
                  <a:lnTo>
                    <a:pt x="807" y="77"/>
                  </a:lnTo>
                  <a:lnTo>
                    <a:pt x="788" y="58"/>
                  </a:lnTo>
                  <a:lnTo>
                    <a:pt x="812" y="38"/>
                  </a:lnTo>
                  <a:lnTo>
                    <a:pt x="797" y="29"/>
                  </a:lnTo>
                  <a:lnTo>
                    <a:pt x="761" y="29"/>
                  </a:lnTo>
                  <a:lnTo>
                    <a:pt x="695" y="0"/>
                  </a:lnTo>
                  <a:lnTo>
                    <a:pt x="652" y="0"/>
                  </a:lnTo>
                  <a:lnTo>
                    <a:pt x="619" y="8"/>
                  </a:lnTo>
                  <a:lnTo>
                    <a:pt x="582" y="8"/>
                  </a:lnTo>
                  <a:lnTo>
                    <a:pt x="524" y="40"/>
                  </a:lnTo>
                  <a:lnTo>
                    <a:pt x="477" y="35"/>
                  </a:lnTo>
                  <a:lnTo>
                    <a:pt x="431" y="51"/>
                  </a:lnTo>
                  <a:lnTo>
                    <a:pt x="394" y="38"/>
                  </a:lnTo>
                  <a:lnTo>
                    <a:pt x="370" y="18"/>
                  </a:lnTo>
                  <a:lnTo>
                    <a:pt x="308" y="8"/>
                  </a:lnTo>
                  <a:lnTo>
                    <a:pt x="268" y="36"/>
                  </a:lnTo>
                  <a:lnTo>
                    <a:pt x="246" y="28"/>
                  </a:lnTo>
                  <a:lnTo>
                    <a:pt x="227" y="13"/>
                  </a:lnTo>
                  <a:lnTo>
                    <a:pt x="182" y="2"/>
                  </a:lnTo>
                  <a:lnTo>
                    <a:pt x="151" y="24"/>
                  </a:lnTo>
                  <a:lnTo>
                    <a:pt x="139" y="58"/>
                  </a:lnTo>
                  <a:lnTo>
                    <a:pt x="113" y="72"/>
                  </a:lnTo>
                  <a:lnTo>
                    <a:pt x="108" y="92"/>
                  </a:lnTo>
                  <a:lnTo>
                    <a:pt x="92" y="97"/>
                  </a:lnTo>
                  <a:lnTo>
                    <a:pt x="74" y="96"/>
                  </a:lnTo>
                  <a:lnTo>
                    <a:pt x="66" y="110"/>
                  </a:lnTo>
                  <a:lnTo>
                    <a:pt x="63" y="130"/>
                  </a:lnTo>
                  <a:lnTo>
                    <a:pt x="54" y="130"/>
                  </a:lnTo>
                  <a:lnTo>
                    <a:pt x="53" y="151"/>
                  </a:lnTo>
                  <a:lnTo>
                    <a:pt x="75" y="173"/>
                  </a:lnTo>
                  <a:lnTo>
                    <a:pt x="77" y="205"/>
                  </a:lnTo>
                  <a:lnTo>
                    <a:pt x="69" y="217"/>
                  </a:lnTo>
                  <a:lnTo>
                    <a:pt x="37" y="221"/>
                  </a:lnTo>
                  <a:lnTo>
                    <a:pt x="19" y="204"/>
                  </a:lnTo>
                  <a:lnTo>
                    <a:pt x="3" y="205"/>
                  </a:lnTo>
                  <a:lnTo>
                    <a:pt x="0" y="219"/>
                  </a:lnTo>
                  <a:lnTo>
                    <a:pt x="10" y="243"/>
                  </a:lnTo>
                  <a:lnTo>
                    <a:pt x="13" y="260"/>
                  </a:lnTo>
                  <a:lnTo>
                    <a:pt x="13" y="282"/>
                  </a:lnTo>
                  <a:lnTo>
                    <a:pt x="7" y="298"/>
                  </a:lnTo>
                  <a:lnTo>
                    <a:pt x="10" y="309"/>
                  </a:lnTo>
                  <a:lnTo>
                    <a:pt x="30" y="312"/>
                  </a:lnTo>
                  <a:lnTo>
                    <a:pt x="43" y="332"/>
                  </a:lnTo>
                  <a:lnTo>
                    <a:pt x="92" y="371"/>
                  </a:lnTo>
                  <a:lnTo>
                    <a:pt x="92" y="383"/>
                  </a:lnTo>
                  <a:lnTo>
                    <a:pt x="130" y="424"/>
                  </a:lnTo>
                  <a:lnTo>
                    <a:pt x="141" y="439"/>
                  </a:lnTo>
                  <a:lnTo>
                    <a:pt x="153" y="443"/>
                  </a:lnTo>
                  <a:lnTo>
                    <a:pt x="175" y="420"/>
                  </a:lnTo>
                  <a:lnTo>
                    <a:pt x="195" y="439"/>
                  </a:lnTo>
                  <a:lnTo>
                    <a:pt x="280" y="511"/>
                  </a:lnTo>
                  <a:lnTo>
                    <a:pt x="295" y="549"/>
                  </a:lnTo>
                  <a:lnTo>
                    <a:pt x="314" y="549"/>
                  </a:lnTo>
                  <a:lnTo>
                    <a:pt x="325" y="537"/>
                  </a:lnTo>
                  <a:lnTo>
                    <a:pt x="334" y="547"/>
                  </a:lnTo>
                  <a:lnTo>
                    <a:pt x="334" y="579"/>
                  </a:lnTo>
                  <a:lnTo>
                    <a:pt x="384" y="608"/>
                  </a:lnTo>
                  <a:lnTo>
                    <a:pt x="395" y="604"/>
                  </a:lnTo>
                  <a:lnTo>
                    <a:pt x="402" y="632"/>
                  </a:lnTo>
                  <a:lnTo>
                    <a:pt x="445" y="658"/>
                  </a:lnTo>
                  <a:lnTo>
                    <a:pt x="446" y="674"/>
                  </a:lnTo>
                  <a:lnTo>
                    <a:pt x="454" y="679"/>
                  </a:lnTo>
                  <a:lnTo>
                    <a:pt x="491" y="677"/>
                  </a:lnTo>
                  <a:lnTo>
                    <a:pt x="511" y="677"/>
                  </a:lnTo>
                  <a:lnTo>
                    <a:pt x="541" y="699"/>
                  </a:lnTo>
                  <a:lnTo>
                    <a:pt x="607" y="698"/>
                  </a:lnTo>
                  <a:lnTo>
                    <a:pt x="643" y="695"/>
                  </a:lnTo>
                  <a:lnTo>
                    <a:pt x="652" y="710"/>
                  </a:lnTo>
                  <a:lnTo>
                    <a:pt x="644" y="742"/>
                  </a:lnTo>
                  <a:lnTo>
                    <a:pt x="654" y="753"/>
                  </a:lnTo>
                  <a:lnTo>
                    <a:pt x="690" y="722"/>
                  </a:lnTo>
                  <a:lnTo>
                    <a:pt x="736" y="689"/>
                  </a:lnTo>
                  <a:lnTo>
                    <a:pt x="769" y="694"/>
                  </a:lnTo>
                  <a:lnTo>
                    <a:pt x="803" y="714"/>
                  </a:lnTo>
                </a:path>
              </a:pathLst>
            </a:custGeom>
            <a:grpFill/>
            <a:ln w="9525">
              <a:noFill/>
              <a:round/>
              <a:headEnd/>
              <a:tailEnd/>
            </a:ln>
          </p:spPr>
          <p:txBody>
            <a:bodyPr/>
            <a:lstStyle/>
            <a:p>
              <a:endParaRPr lang="zh-CN" altLang="en-US" dirty="0">
                <a:solidFill>
                  <a:srgbClr val="C00000"/>
                </a:solidFill>
                <a:ea typeface="微软雅黑" panose="020B0503020204020204" pitchFamily="34" charset="-122"/>
              </a:endParaRPr>
            </a:p>
          </p:txBody>
        </p:sp>
        <p:sp>
          <p:nvSpPr>
            <p:cNvPr id="31" name="yunnan"/>
            <p:cNvSpPr>
              <a:spLocks noChangeAspect="1"/>
            </p:cNvSpPr>
            <p:nvPr/>
          </p:nvSpPr>
          <p:spPr bwMode="auto">
            <a:xfrm>
              <a:off x="1595208" y="2225178"/>
              <a:ext cx="721642" cy="715586"/>
            </a:xfrm>
            <a:custGeom>
              <a:avLst/>
              <a:gdLst>
                <a:gd name="T0" fmla="*/ 2147483647 w 652"/>
                <a:gd name="T1" fmla="*/ 2147483647 h 674"/>
                <a:gd name="T2" fmla="*/ 2147483647 w 652"/>
                <a:gd name="T3" fmla="*/ 2147483647 h 674"/>
                <a:gd name="T4" fmla="*/ 2147483647 w 652"/>
                <a:gd name="T5" fmla="*/ 2147483647 h 674"/>
                <a:gd name="T6" fmla="*/ 2147483647 w 652"/>
                <a:gd name="T7" fmla="*/ 2147483647 h 674"/>
                <a:gd name="T8" fmla="*/ 2147483647 w 652"/>
                <a:gd name="T9" fmla="*/ 2147483647 h 674"/>
                <a:gd name="T10" fmla="*/ 2147483647 w 652"/>
                <a:gd name="T11" fmla="*/ 2147483647 h 674"/>
                <a:gd name="T12" fmla="*/ 2147483647 w 652"/>
                <a:gd name="T13" fmla="*/ 2147483647 h 674"/>
                <a:gd name="T14" fmla="*/ 2147483647 w 652"/>
                <a:gd name="T15" fmla="*/ 2147483647 h 674"/>
                <a:gd name="T16" fmla="*/ 2147483647 w 652"/>
                <a:gd name="T17" fmla="*/ 2147483647 h 674"/>
                <a:gd name="T18" fmla="*/ 2147483647 w 652"/>
                <a:gd name="T19" fmla="*/ 2147483647 h 674"/>
                <a:gd name="T20" fmla="*/ 2147483647 w 652"/>
                <a:gd name="T21" fmla="*/ 2147483647 h 674"/>
                <a:gd name="T22" fmla="*/ 2147483647 w 652"/>
                <a:gd name="T23" fmla="*/ 2147483647 h 674"/>
                <a:gd name="T24" fmla="*/ 2147483647 w 652"/>
                <a:gd name="T25" fmla="*/ 2147483647 h 674"/>
                <a:gd name="T26" fmla="*/ 2147483647 w 652"/>
                <a:gd name="T27" fmla="*/ 2147483647 h 674"/>
                <a:gd name="T28" fmla="*/ 2147483647 w 652"/>
                <a:gd name="T29" fmla="*/ 0 h 674"/>
                <a:gd name="T30" fmla="*/ 2147483647 w 652"/>
                <a:gd name="T31" fmla="*/ 2147483647 h 674"/>
                <a:gd name="T32" fmla="*/ 2147483647 w 652"/>
                <a:gd name="T33" fmla="*/ 2147483647 h 674"/>
                <a:gd name="T34" fmla="*/ 2147483647 w 652"/>
                <a:gd name="T35" fmla="*/ 2147483647 h 674"/>
                <a:gd name="T36" fmla="*/ 2147483647 w 652"/>
                <a:gd name="T37" fmla="*/ 2147483647 h 674"/>
                <a:gd name="T38" fmla="*/ 2147483647 w 652"/>
                <a:gd name="T39" fmla="*/ 2147483647 h 674"/>
                <a:gd name="T40" fmla="*/ 2147483647 w 652"/>
                <a:gd name="T41" fmla="*/ 2147483647 h 674"/>
                <a:gd name="T42" fmla="*/ 2147483647 w 652"/>
                <a:gd name="T43" fmla="*/ 2147483647 h 674"/>
                <a:gd name="T44" fmla="*/ 0 w 652"/>
                <a:gd name="T45" fmla="*/ 2147483647 h 674"/>
                <a:gd name="T46" fmla="*/ 2147483647 w 652"/>
                <a:gd name="T47" fmla="*/ 2147483647 h 674"/>
                <a:gd name="T48" fmla="*/ 2147483647 w 652"/>
                <a:gd name="T49" fmla="*/ 2147483647 h 674"/>
                <a:gd name="T50" fmla="*/ 2147483647 w 652"/>
                <a:gd name="T51" fmla="*/ 2147483647 h 674"/>
                <a:gd name="T52" fmla="*/ 2147483647 w 652"/>
                <a:gd name="T53" fmla="*/ 2147483647 h 674"/>
                <a:gd name="T54" fmla="*/ 2147483647 w 652"/>
                <a:gd name="T55" fmla="*/ 2147483647 h 674"/>
                <a:gd name="T56" fmla="*/ 2147483647 w 652"/>
                <a:gd name="T57" fmla="*/ 2147483647 h 674"/>
                <a:gd name="T58" fmla="*/ 2147483647 w 652"/>
                <a:gd name="T59" fmla="*/ 2147483647 h 674"/>
                <a:gd name="T60" fmla="*/ 2147483647 w 652"/>
                <a:gd name="T61" fmla="*/ 2147483647 h 674"/>
                <a:gd name="T62" fmla="*/ 2147483647 w 652"/>
                <a:gd name="T63" fmla="*/ 2147483647 h 674"/>
                <a:gd name="T64" fmla="*/ 2147483647 w 652"/>
                <a:gd name="T65" fmla="*/ 2147483647 h 674"/>
                <a:gd name="T66" fmla="*/ 2147483647 w 652"/>
                <a:gd name="T67" fmla="*/ 2147483647 h 674"/>
                <a:gd name="T68" fmla="*/ 2147483647 w 652"/>
                <a:gd name="T69" fmla="*/ 2147483647 h 674"/>
                <a:gd name="T70" fmla="*/ 2147483647 w 652"/>
                <a:gd name="T71" fmla="*/ 2147483647 h 674"/>
                <a:gd name="T72" fmla="*/ 2147483647 w 652"/>
                <a:gd name="T73" fmla="*/ 2147483647 h 674"/>
                <a:gd name="T74" fmla="*/ 2147483647 w 652"/>
                <a:gd name="T75" fmla="*/ 2147483647 h 674"/>
                <a:gd name="T76" fmla="*/ 2147483647 w 652"/>
                <a:gd name="T77" fmla="*/ 2147483647 h 674"/>
                <a:gd name="T78" fmla="*/ 2147483647 w 652"/>
                <a:gd name="T79" fmla="*/ 2147483647 h 674"/>
                <a:gd name="T80" fmla="*/ 2147483647 w 652"/>
                <a:gd name="T81" fmla="*/ 2147483647 h 674"/>
                <a:gd name="T82" fmla="*/ 2147483647 w 652"/>
                <a:gd name="T83" fmla="*/ 2147483647 h 674"/>
                <a:gd name="T84" fmla="*/ 2147483647 w 652"/>
                <a:gd name="T85" fmla="*/ 2147483647 h 674"/>
                <a:gd name="T86" fmla="*/ 2147483647 w 652"/>
                <a:gd name="T87" fmla="*/ 2147483647 h 674"/>
                <a:gd name="T88" fmla="*/ 2147483647 w 652"/>
                <a:gd name="T89" fmla="*/ 2147483647 h 674"/>
                <a:gd name="T90" fmla="*/ 2147483647 w 652"/>
                <a:gd name="T91" fmla="*/ 2147483647 h 674"/>
                <a:gd name="T92" fmla="*/ 2147483647 w 652"/>
                <a:gd name="T93" fmla="*/ 2147483647 h 674"/>
                <a:gd name="T94" fmla="*/ 2147483647 w 652"/>
                <a:gd name="T95" fmla="*/ 2147483647 h 674"/>
                <a:gd name="T96" fmla="*/ 2147483647 w 652"/>
                <a:gd name="T97" fmla="*/ 2147483647 h 674"/>
                <a:gd name="T98" fmla="*/ 2147483647 w 652"/>
                <a:gd name="T99" fmla="*/ 2147483647 h 674"/>
                <a:gd name="T100" fmla="*/ 2147483647 w 652"/>
                <a:gd name="T101" fmla="*/ 2147483647 h 674"/>
                <a:gd name="T102" fmla="*/ 2147483647 w 652"/>
                <a:gd name="T103" fmla="*/ 2147483647 h 674"/>
                <a:gd name="T104" fmla="*/ 2147483647 w 652"/>
                <a:gd name="T105" fmla="*/ 2147483647 h 674"/>
                <a:gd name="T106" fmla="*/ 2147483647 w 652"/>
                <a:gd name="T107" fmla="*/ 2147483647 h 674"/>
                <a:gd name="T108" fmla="*/ 2147483647 w 652"/>
                <a:gd name="T109" fmla="*/ 2147483647 h 674"/>
                <a:gd name="T110" fmla="*/ 2147483647 w 652"/>
                <a:gd name="T111" fmla="*/ 2147483647 h 674"/>
                <a:gd name="T112" fmla="*/ 2147483647 w 652"/>
                <a:gd name="T113" fmla="*/ 2147483647 h 674"/>
                <a:gd name="T114" fmla="*/ 2147483647 w 652"/>
                <a:gd name="T115" fmla="*/ 2147483647 h 674"/>
                <a:gd name="T116" fmla="*/ 2147483647 w 652"/>
                <a:gd name="T117" fmla="*/ 2147483647 h 674"/>
                <a:gd name="T118" fmla="*/ 2147483647 w 652"/>
                <a:gd name="T119" fmla="*/ 2147483647 h 67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52"/>
                <a:gd name="T181" fmla="*/ 0 h 674"/>
                <a:gd name="T182" fmla="*/ 652 w 652"/>
                <a:gd name="T183" fmla="*/ 674 h 67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52" h="674">
                  <a:moveTo>
                    <a:pt x="574" y="124"/>
                  </a:moveTo>
                  <a:lnTo>
                    <a:pt x="569" y="105"/>
                  </a:lnTo>
                  <a:lnTo>
                    <a:pt x="552" y="99"/>
                  </a:lnTo>
                  <a:lnTo>
                    <a:pt x="525" y="116"/>
                  </a:lnTo>
                  <a:lnTo>
                    <a:pt x="506" y="107"/>
                  </a:lnTo>
                  <a:lnTo>
                    <a:pt x="504" y="83"/>
                  </a:lnTo>
                  <a:lnTo>
                    <a:pt x="496" y="72"/>
                  </a:lnTo>
                  <a:lnTo>
                    <a:pt x="496" y="59"/>
                  </a:lnTo>
                  <a:lnTo>
                    <a:pt x="469" y="54"/>
                  </a:lnTo>
                  <a:lnTo>
                    <a:pt x="462" y="60"/>
                  </a:lnTo>
                  <a:lnTo>
                    <a:pt x="467" y="79"/>
                  </a:lnTo>
                  <a:lnTo>
                    <a:pt x="445" y="88"/>
                  </a:lnTo>
                  <a:lnTo>
                    <a:pt x="440" y="102"/>
                  </a:lnTo>
                  <a:lnTo>
                    <a:pt x="445" y="118"/>
                  </a:lnTo>
                  <a:lnTo>
                    <a:pt x="400" y="171"/>
                  </a:lnTo>
                  <a:lnTo>
                    <a:pt x="407" y="235"/>
                  </a:lnTo>
                  <a:lnTo>
                    <a:pt x="385" y="253"/>
                  </a:lnTo>
                  <a:lnTo>
                    <a:pt x="374" y="241"/>
                  </a:lnTo>
                  <a:lnTo>
                    <a:pt x="329" y="267"/>
                  </a:lnTo>
                  <a:lnTo>
                    <a:pt x="313" y="258"/>
                  </a:lnTo>
                  <a:lnTo>
                    <a:pt x="248" y="134"/>
                  </a:lnTo>
                  <a:lnTo>
                    <a:pt x="223" y="116"/>
                  </a:lnTo>
                  <a:lnTo>
                    <a:pt x="202" y="110"/>
                  </a:lnTo>
                  <a:lnTo>
                    <a:pt x="192" y="94"/>
                  </a:lnTo>
                  <a:lnTo>
                    <a:pt x="204" y="75"/>
                  </a:lnTo>
                  <a:lnTo>
                    <a:pt x="185" y="60"/>
                  </a:lnTo>
                  <a:lnTo>
                    <a:pt x="163" y="79"/>
                  </a:lnTo>
                  <a:lnTo>
                    <a:pt x="140" y="83"/>
                  </a:lnTo>
                  <a:lnTo>
                    <a:pt x="126" y="15"/>
                  </a:lnTo>
                  <a:lnTo>
                    <a:pt x="123" y="0"/>
                  </a:lnTo>
                  <a:lnTo>
                    <a:pt x="99" y="27"/>
                  </a:lnTo>
                  <a:lnTo>
                    <a:pt x="91" y="33"/>
                  </a:lnTo>
                  <a:lnTo>
                    <a:pt x="93" y="75"/>
                  </a:lnTo>
                  <a:lnTo>
                    <a:pt x="88" y="84"/>
                  </a:lnTo>
                  <a:lnTo>
                    <a:pt x="76" y="84"/>
                  </a:lnTo>
                  <a:lnTo>
                    <a:pt x="67" y="75"/>
                  </a:lnTo>
                  <a:lnTo>
                    <a:pt x="56" y="88"/>
                  </a:lnTo>
                  <a:lnTo>
                    <a:pt x="67" y="135"/>
                  </a:lnTo>
                  <a:lnTo>
                    <a:pt x="80" y="135"/>
                  </a:lnTo>
                  <a:lnTo>
                    <a:pt x="91" y="144"/>
                  </a:lnTo>
                  <a:lnTo>
                    <a:pt x="94" y="173"/>
                  </a:lnTo>
                  <a:lnTo>
                    <a:pt x="89" y="275"/>
                  </a:lnTo>
                  <a:lnTo>
                    <a:pt x="19" y="337"/>
                  </a:lnTo>
                  <a:lnTo>
                    <a:pt x="16" y="361"/>
                  </a:lnTo>
                  <a:lnTo>
                    <a:pt x="3" y="373"/>
                  </a:lnTo>
                  <a:lnTo>
                    <a:pt x="0" y="385"/>
                  </a:lnTo>
                  <a:lnTo>
                    <a:pt x="12" y="416"/>
                  </a:lnTo>
                  <a:lnTo>
                    <a:pt x="3" y="438"/>
                  </a:lnTo>
                  <a:lnTo>
                    <a:pt x="8" y="441"/>
                  </a:lnTo>
                  <a:lnTo>
                    <a:pt x="43" y="431"/>
                  </a:lnTo>
                  <a:lnTo>
                    <a:pt x="93" y="428"/>
                  </a:lnTo>
                  <a:lnTo>
                    <a:pt x="88" y="448"/>
                  </a:lnTo>
                  <a:lnTo>
                    <a:pt x="96" y="467"/>
                  </a:lnTo>
                  <a:lnTo>
                    <a:pt x="99" y="494"/>
                  </a:lnTo>
                  <a:lnTo>
                    <a:pt x="106" y="504"/>
                  </a:lnTo>
                  <a:lnTo>
                    <a:pt x="135" y="506"/>
                  </a:lnTo>
                  <a:lnTo>
                    <a:pt x="149" y="515"/>
                  </a:lnTo>
                  <a:lnTo>
                    <a:pt x="134" y="533"/>
                  </a:lnTo>
                  <a:lnTo>
                    <a:pt x="132" y="556"/>
                  </a:lnTo>
                  <a:lnTo>
                    <a:pt x="120" y="581"/>
                  </a:lnTo>
                  <a:lnTo>
                    <a:pt x="128" y="590"/>
                  </a:lnTo>
                  <a:lnTo>
                    <a:pt x="147" y="592"/>
                  </a:lnTo>
                  <a:lnTo>
                    <a:pt x="178" y="604"/>
                  </a:lnTo>
                  <a:lnTo>
                    <a:pt x="174" y="615"/>
                  </a:lnTo>
                  <a:lnTo>
                    <a:pt x="195" y="646"/>
                  </a:lnTo>
                  <a:lnTo>
                    <a:pt x="224" y="646"/>
                  </a:lnTo>
                  <a:lnTo>
                    <a:pt x="261" y="625"/>
                  </a:lnTo>
                  <a:lnTo>
                    <a:pt x="273" y="631"/>
                  </a:lnTo>
                  <a:lnTo>
                    <a:pt x="273" y="644"/>
                  </a:lnTo>
                  <a:lnTo>
                    <a:pt x="277" y="662"/>
                  </a:lnTo>
                  <a:lnTo>
                    <a:pt x="287" y="672"/>
                  </a:lnTo>
                  <a:lnTo>
                    <a:pt x="307" y="669"/>
                  </a:lnTo>
                  <a:lnTo>
                    <a:pt x="314" y="673"/>
                  </a:lnTo>
                  <a:lnTo>
                    <a:pt x="322" y="667"/>
                  </a:lnTo>
                  <a:lnTo>
                    <a:pt x="322" y="638"/>
                  </a:lnTo>
                  <a:lnTo>
                    <a:pt x="309" y="582"/>
                  </a:lnTo>
                  <a:lnTo>
                    <a:pt x="319" y="566"/>
                  </a:lnTo>
                  <a:lnTo>
                    <a:pt x="349" y="566"/>
                  </a:lnTo>
                  <a:lnTo>
                    <a:pt x="357" y="566"/>
                  </a:lnTo>
                  <a:lnTo>
                    <a:pt x="374" y="547"/>
                  </a:lnTo>
                  <a:lnTo>
                    <a:pt x="418" y="561"/>
                  </a:lnTo>
                  <a:lnTo>
                    <a:pt x="436" y="544"/>
                  </a:lnTo>
                  <a:lnTo>
                    <a:pt x="445" y="554"/>
                  </a:lnTo>
                  <a:lnTo>
                    <a:pt x="464" y="542"/>
                  </a:lnTo>
                  <a:lnTo>
                    <a:pt x="481" y="559"/>
                  </a:lnTo>
                  <a:lnTo>
                    <a:pt x="488" y="559"/>
                  </a:lnTo>
                  <a:lnTo>
                    <a:pt x="494" y="550"/>
                  </a:lnTo>
                  <a:lnTo>
                    <a:pt x="509" y="536"/>
                  </a:lnTo>
                  <a:lnTo>
                    <a:pt x="515" y="540"/>
                  </a:lnTo>
                  <a:lnTo>
                    <a:pt x="536" y="537"/>
                  </a:lnTo>
                  <a:lnTo>
                    <a:pt x="557" y="520"/>
                  </a:lnTo>
                  <a:lnTo>
                    <a:pt x="573" y="495"/>
                  </a:lnTo>
                  <a:lnTo>
                    <a:pt x="597" y="491"/>
                  </a:lnTo>
                  <a:lnTo>
                    <a:pt x="610" y="504"/>
                  </a:lnTo>
                  <a:lnTo>
                    <a:pt x="619" y="477"/>
                  </a:lnTo>
                  <a:lnTo>
                    <a:pt x="638" y="476"/>
                  </a:lnTo>
                  <a:lnTo>
                    <a:pt x="645" y="470"/>
                  </a:lnTo>
                  <a:lnTo>
                    <a:pt x="651" y="447"/>
                  </a:lnTo>
                  <a:lnTo>
                    <a:pt x="643" y="434"/>
                  </a:lnTo>
                  <a:lnTo>
                    <a:pt x="579" y="422"/>
                  </a:lnTo>
                  <a:lnTo>
                    <a:pt x="569" y="404"/>
                  </a:lnTo>
                  <a:lnTo>
                    <a:pt x="550" y="404"/>
                  </a:lnTo>
                  <a:lnTo>
                    <a:pt x="534" y="404"/>
                  </a:lnTo>
                  <a:lnTo>
                    <a:pt x="521" y="383"/>
                  </a:lnTo>
                  <a:lnTo>
                    <a:pt x="523" y="373"/>
                  </a:lnTo>
                  <a:lnTo>
                    <a:pt x="530" y="328"/>
                  </a:lnTo>
                  <a:lnTo>
                    <a:pt x="506" y="304"/>
                  </a:lnTo>
                  <a:lnTo>
                    <a:pt x="525" y="226"/>
                  </a:lnTo>
                  <a:lnTo>
                    <a:pt x="512" y="216"/>
                  </a:lnTo>
                  <a:lnTo>
                    <a:pt x="472" y="228"/>
                  </a:lnTo>
                  <a:lnTo>
                    <a:pt x="462" y="212"/>
                  </a:lnTo>
                  <a:lnTo>
                    <a:pt x="462" y="193"/>
                  </a:lnTo>
                  <a:lnTo>
                    <a:pt x="453" y="185"/>
                  </a:lnTo>
                  <a:lnTo>
                    <a:pt x="473" y="156"/>
                  </a:lnTo>
                  <a:lnTo>
                    <a:pt x="496" y="164"/>
                  </a:lnTo>
                  <a:lnTo>
                    <a:pt x="504" y="154"/>
                  </a:lnTo>
                  <a:lnTo>
                    <a:pt x="545" y="160"/>
                  </a:lnTo>
                  <a:lnTo>
                    <a:pt x="564" y="154"/>
                  </a:lnTo>
                  <a:lnTo>
                    <a:pt x="574" y="124"/>
                  </a:lnTo>
                </a:path>
              </a:pathLst>
            </a:custGeom>
            <a:grp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32" name="qinghai"/>
            <p:cNvSpPr>
              <a:spLocks noChangeAspect="1"/>
            </p:cNvSpPr>
            <p:nvPr/>
          </p:nvSpPr>
          <p:spPr bwMode="auto">
            <a:xfrm>
              <a:off x="1034986" y="1342949"/>
              <a:ext cx="1006501" cy="676376"/>
            </a:xfrm>
            <a:custGeom>
              <a:avLst/>
              <a:gdLst>
                <a:gd name="T0" fmla="*/ 2147483647 w 902"/>
                <a:gd name="T1" fmla="*/ 2147483647 h 645"/>
                <a:gd name="T2" fmla="*/ 2147483647 w 902"/>
                <a:gd name="T3" fmla="*/ 2147483647 h 645"/>
                <a:gd name="T4" fmla="*/ 2147483647 w 902"/>
                <a:gd name="T5" fmla="*/ 2147483647 h 645"/>
                <a:gd name="T6" fmla="*/ 2147483647 w 902"/>
                <a:gd name="T7" fmla="*/ 2147483647 h 645"/>
                <a:gd name="T8" fmla="*/ 2147483647 w 902"/>
                <a:gd name="T9" fmla="*/ 2147483647 h 645"/>
                <a:gd name="T10" fmla="*/ 2147483647 w 902"/>
                <a:gd name="T11" fmla="*/ 2147483647 h 645"/>
                <a:gd name="T12" fmla="*/ 2147483647 w 902"/>
                <a:gd name="T13" fmla="*/ 0 h 645"/>
                <a:gd name="T14" fmla="*/ 2147483647 w 902"/>
                <a:gd name="T15" fmla="*/ 2147483647 h 645"/>
                <a:gd name="T16" fmla="*/ 2147483647 w 902"/>
                <a:gd name="T17" fmla="*/ 2147483647 h 645"/>
                <a:gd name="T18" fmla="*/ 2147483647 w 902"/>
                <a:gd name="T19" fmla="*/ 2147483647 h 645"/>
                <a:gd name="T20" fmla="*/ 2147483647 w 902"/>
                <a:gd name="T21" fmla="*/ 2147483647 h 645"/>
                <a:gd name="T22" fmla="*/ 2147483647 w 902"/>
                <a:gd name="T23" fmla="*/ 2147483647 h 645"/>
                <a:gd name="T24" fmla="*/ 2147483647 w 902"/>
                <a:gd name="T25" fmla="*/ 2147483647 h 645"/>
                <a:gd name="T26" fmla="*/ 2147483647 w 902"/>
                <a:gd name="T27" fmla="*/ 2147483647 h 645"/>
                <a:gd name="T28" fmla="*/ 2147483647 w 902"/>
                <a:gd name="T29" fmla="*/ 2147483647 h 645"/>
                <a:gd name="T30" fmla="*/ 2147483647 w 902"/>
                <a:gd name="T31" fmla="*/ 2147483647 h 645"/>
                <a:gd name="T32" fmla="*/ 2147483647 w 902"/>
                <a:gd name="T33" fmla="*/ 2147483647 h 645"/>
                <a:gd name="T34" fmla="*/ 2147483647 w 902"/>
                <a:gd name="T35" fmla="*/ 2147483647 h 645"/>
                <a:gd name="T36" fmla="*/ 2147483647 w 902"/>
                <a:gd name="T37" fmla="*/ 2147483647 h 645"/>
                <a:gd name="T38" fmla="*/ 2147483647 w 902"/>
                <a:gd name="T39" fmla="*/ 2147483647 h 645"/>
                <a:gd name="T40" fmla="*/ 2147483647 w 902"/>
                <a:gd name="T41" fmla="*/ 2147483647 h 645"/>
                <a:gd name="T42" fmla="*/ 2147483647 w 902"/>
                <a:gd name="T43" fmla="*/ 2147483647 h 645"/>
                <a:gd name="T44" fmla="*/ 2147483647 w 902"/>
                <a:gd name="T45" fmla="*/ 2147483647 h 645"/>
                <a:gd name="T46" fmla="*/ 2147483647 w 902"/>
                <a:gd name="T47" fmla="*/ 2147483647 h 645"/>
                <a:gd name="T48" fmla="*/ 2147483647 w 902"/>
                <a:gd name="T49" fmla="*/ 2147483647 h 645"/>
                <a:gd name="T50" fmla="*/ 2147483647 w 902"/>
                <a:gd name="T51" fmla="*/ 2147483647 h 645"/>
                <a:gd name="T52" fmla="*/ 2147483647 w 902"/>
                <a:gd name="T53" fmla="*/ 2147483647 h 645"/>
                <a:gd name="T54" fmla="*/ 2147483647 w 902"/>
                <a:gd name="T55" fmla="*/ 2147483647 h 645"/>
                <a:gd name="T56" fmla="*/ 2147483647 w 902"/>
                <a:gd name="T57" fmla="*/ 2147483647 h 645"/>
                <a:gd name="T58" fmla="*/ 2147483647 w 902"/>
                <a:gd name="T59" fmla="*/ 2147483647 h 645"/>
                <a:gd name="T60" fmla="*/ 2147483647 w 902"/>
                <a:gd name="T61" fmla="*/ 2147483647 h 645"/>
                <a:gd name="T62" fmla="*/ 2147483647 w 902"/>
                <a:gd name="T63" fmla="*/ 2147483647 h 645"/>
                <a:gd name="T64" fmla="*/ 2147483647 w 902"/>
                <a:gd name="T65" fmla="*/ 2147483647 h 645"/>
                <a:gd name="T66" fmla="*/ 2147483647 w 902"/>
                <a:gd name="T67" fmla="*/ 2147483647 h 645"/>
                <a:gd name="T68" fmla="*/ 2147483647 w 902"/>
                <a:gd name="T69" fmla="*/ 2147483647 h 645"/>
                <a:gd name="T70" fmla="*/ 2147483647 w 902"/>
                <a:gd name="T71" fmla="*/ 2147483647 h 645"/>
                <a:gd name="T72" fmla="*/ 2147483647 w 902"/>
                <a:gd name="T73" fmla="*/ 2147483647 h 645"/>
                <a:gd name="T74" fmla="*/ 2147483647 w 902"/>
                <a:gd name="T75" fmla="*/ 2147483647 h 645"/>
                <a:gd name="T76" fmla="*/ 2147483647 w 902"/>
                <a:gd name="T77" fmla="*/ 2147483647 h 645"/>
                <a:gd name="T78" fmla="*/ 2147483647 w 902"/>
                <a:gd name="T79" fmla="*/ 2147483647 h 64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02"/>
                <a:gd name="T121" fmla="*/ 0 h 645"/>
                <a:gd name="T122" fmla="*/ 902 w 902"/>
                <a:gd name="T123" fmla="*/ 645 h 645"/>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02" h="645">
                  <a:moveTo>
                    <a:pt x="45" y="228"/>
                  </a:moveTo>
                  <a:lnTo>
                    <a:pt x="74" y="239"/>
                  </a:lnTo>
                  <a:lnTo>
                    <a:pt x="125" y="223"/>
                  </a:lnTo>
                  <a:lnTo>
                    <a:pt x="117" y="214"/>
                  </a:lnTo>
                  <a:lnTo>
                    <a:pt x="105" y="214"/>
                  </a:lnTo>
                  <a:lnTo>
                    <a:pt x="98" y="198"/>
                  </a:lnTo>
                  <a:lnTo>
                    <a:pt x="103" y="185"/>
                  </a:lnTo>
                  <a:lnTo>
                    <a:pt x="126" y="175"/>
                  </a:lnTo>
                  <a:lnTo>
                    <a:pt x="144" y="148"/>
                  </a:lnTo>
                  <a:lnTo>
                    <a:pt x="92" y="105"/>
                  </a:lnTo>
                  <a:lnTo>
                    <a:pt x="89" y="60"/>
                  </a:lnTo>
                  <a:lnTo>
                    <a:pt x="113" y="41"/>
                  </a:lnTo>
                  <a:lnTo>
                    <a:pt x="283" y="9"/>
                  </a:lnTo>
                  <a:lnTo>
                    <a:pt x="295" y="0"/>
                  </a:lnTo>
                  <a:lnTo>
                    <a:pt x="320" y="2"/>
                  </a:lnTo>
                  <a:lnTo>
                    <a:pt x="406" y="22"/>
                  </a:lnTo>
                  <a:lnTo>
                    <a:pt x="430" y="38"/>
                  </a:lnTo>
                  <a:lnTo>
                    <a:pt x="469" y="60"/>
                  </a:lnTo>
                  <a:lnTo>
                    <a:pt x="492" y="59"/>
                  </a:lnTo>
                  <a:lnTo>
                    <a:pt x="529" y="37"/>
                  </a:lnTo>
                  <a:lnTo>
                    <a:pt x="577" y="43"/>
                  </a:lnTo>
                  <a:lnTo>
                    <a:pt x="609" y="27"/>
                  </a:lnTo>
                  <a:lnTo>
                    <a:pt x="674" y="68"/>
                  </a:lnTo>
                  <a:lnTo>
                    <a:pt x="708" y="55"/>
                  </a:lnTo>
                  <a:lnTo>
                    <a:pt x="727" y="99"/>
                  </a:lnTo>
                  <a:lnTo>
                    <a:pt x="772" y="127"/>
                  </a:lnTo>
                  <a:lnTo>
                    <a:pt x="804" y="156"/>
                  </a:lnTo>
                  <a:lnTo>
                    <a:pt x="828" y="148"/>
                  </a:lnTo>
                  <a:lnTo>
                    <a:pt x="875" y="208"/>
                  </a:lnTo>
                  <a:lnTo>
                    <a:pt x="884" y="248"/>
                  </a:lnTo>
                  <a:lnTo>
                    <a:pt x="901" y="271"/>
                  </a:lnTo>
                  <a:lnTo>
                    <a:pt x="895" y="317"/>
                  </a:lnTo>
                  <a:lnTo>
                    <a:pt x="858" y="346"/>
                  </a:lnTo>
                  <a:lnTo>
                    <a:pt x="865" y="365"/>
                  </a:lnTo>
                  <a:lnTo>
                    <a:pt x="851" y="379"/>
                  </a:lnTo>
                  <a:lnTo>
                    <a:pt x="832" y="397"/>
                  </a:lnTo>
                  <a:lnTo>
                    <a:pt x="832" y="428"/>
                  </a:lnTo>
                  <a:lnTo>
                    <a:pt x="816" y="442"/>
                  </a:lnTo>
                  <a:lnTo>
                    <a:pt x="796" y="435"/>
                  </a:lnTo>
                  <a:lnTo>
                    <a:pt x="778" y="418"/>
                  </a:lnTo>
                  <a:lnTo>
                    <a:pt x="769" y="437"/>
                  </a:lnTo>
                  <a:lnTo>
                    <a:pt x="780" y="454"/>
                  </a:lnTo>
                  <a:lnTo>
                    <a:pt x="810" y="456"/>
                  </a:lnTo>
                  <a:lnTo>
                    <a:pt x="837" y="485"/>
                  </a:lnTo>
                  <a:lnTo>
                    <a:pt x="855" y="485"/>
                  </a:lnTo>
                  <a:lnTo>
                    <a:pt x="867" y="499"/>
                  </a:lnTo>
                  <a:lnTo>
                    <a:pt x="856" y="525"/>
                  </a:lnTo>
                  <a:lnTo>
                    <a:pt x="856" y="527"/>
                  </a:lnTo>
                  <a:lnTo>
                    <a:pt x="832" y="524"/>
                  </a:lnTo>
                  <a:lnTo>
                    <a:pt x="816" y="537"/>
                  </a:lnTo>
                  <a:lnTo>
                    <a:pt x="804" y="518"/>
                  </a:lnTo>
                  <a:lnTo>
                    <a:pt x="776" y="529"/>
                  </a:lnTo>
                  <a:lnTo>
                    <a:pt x="767" y="543"/>
                  </a:lnTo>
                  <a:lnTo>
                    <a:pt x="767" y="566"/>
                  </a:lnTo>
                  <a:lnTo>
                    <a:pt x="738" y="572"/>
                  </a:lnTo>
                  <a:lnTo>
                    <a:pt x="701" y="535"/>
                  </a:lnTo>
                  <a:lnTo>
                    <a:pt x="690" y="517"/>
                  </a:lnTo>
                  <a:lnTo>
                    <a:pt x="661" y="525"/>
                  </a:lnTo>
                  <a:lnTo>
                    <a:pt x="611" y="511"/>
                  </a:lnTo>
                  <a:lnTo>
                    <a:pt x="536" y="522"/>
                  </a:lnTo>
                  <a:lnTo>
                    <a:pt x="529" y="529"/>
                  </a:lnTo>
                  <a:lnTo>
                    <a:pt x="522" y="553"/>
                  </a:lnTo>
                  <a:lnTo>
                    <a:pt x="507" y="563"/>
                  </a:lnTo>
                  <a:lnTo>
                    <a:pt x="509" y="586"/>
                  </a:lnTo>
                  <a:lnTo>
                    <a:pt x="464" y="644"/>
                  </a:lnTo>
                  <a:lnTo>
                    <a:pt x="391" y="629"/>
                  </a:lnTo>
                  <a:lnTo>
                    <a:pt x="386" y="601"/>
                  </a:lnTo>
                  <a:lnTo>
                    <a:pt x="339" y="564"/>
                  </a:lnTo>
                  <a:lnTo>
                    <a:pt x="237" y="548"/>
                  </a:lnTo>
                  <a:lnTo>
                    <a:pt x="194" y="541"/>
                  </a:lnTo>
                  <a:lnTo>
                    <a:pt x="176" y="538"/>
                  </a:lnTo>
                  <a:lnTo>
                    <a:pt x="138" y="508"/>
                  </a:lnTo>
                  <a:lnTo>
                    <a:pt x="58" y="489"/>
                  </a:lnTo>
                  <a:lnTo>
                    <a:pt x="2" y="382"/>
                  </a:lnTo>
                  <a:lnTo>
                    <a:pt x="0" y="352"/>
                  </a:lnTo>
                  <a:lnTo>
                    <a:pt x="24" y="341"/>
                  </a:lnTo>
                  <a:lnTo>
                    <a:pt x="24" y="308"/>
                  </a:lnTo>
                  <a:lnTo>
                    <a:pt x="40" y="267"/>
                  </a:lnTo>
                  <a:lnTo>
                    <a:pt x="21" y="248"/>
                  </a:lnTo>
                  <a:lnTo>
                    <a:pt x="45" y="228"/>
                  </a:lnTo>
                </a:path>
              </a:pathLst>
            </a:custGeom>
            <a:grp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33" name="neimenggu"/>
            <p:cNvSpPr>
              <a:spLocks noChangeAspect="1"/>
            </p:cNvSpPr>
            <p:nvPr/>
          </p:nvSpPr>
          <p:spPr bwMode="auto">
            <a:xfrm>
              <a:off x="1661675" y="39210"/>
              <a:ext cx="1747133" cy="1489987"/>
            </a:xfrm>
            <a:custGeom>
              <a:avLst/>
              <a:gdLst>
                <a:gd name="T0" fmla="*/ 2147483647 w 1583"/>
                <a:gd name="T1" fmla="*/ 2147483647 h 1423"/>
                <a:gd name="T2" fmla="*/ 2147483647 w 1583"/>
                <a:gd name="T3" fmla="*/ 2147483647 h 1423"/>
                <a:gd name="T4" fmla="*/ 2147483647 w 1583"/>
                <a:gd name="T5" fmla="*/ 2147483647 h 1423"/>
                <a:gd name="T6" fmla="*/ 2147483647 w 1583"/>
                <a:gd name="T7" fmla="*/ 2147483647 h 1423"/>
                <a:gd name="T8" fmla="*/ 2147483647 w 1583"/>
                <a:gd name="T9" fmla="*/ 2147483647 h 1423"/>
                <a:gd name="T10" fmla="*/ 2147483647 w 1583"/>
                <a:gd name="T11" fmla="*/ 2147483647 h 1423"/>
                <a:gd name="T12" fmla="*/ 2147483647 w 1583"/>
                <a:gd name="T13" fmla="*/ 2147483647 h 1423"/>
                <a:gd name="T14" fmla="*/ 2147483647 w 1583"/>
                <a:gd name="T15" fmla="*/ 2147483647 h 1423"/>
                <a:gd name="T16" fmla="*/ 2147483647 w 1583"/>
                <a:gd name="T17" fmla="*/ 2147483647 h 1423"/>
                <a:gd name="T18" fmla="*/ 2147483647 w 1583"/>
                <a:gd name="T19" fmla="*/ 2147483647 h 1423"/>
                <a:gd name="T20" fmla="*/ 2147483647 w 1583"/>
                <a:gd name="T21" fmla="*/ 2147483647 h 1423"/>
                <a:gd name="T22" fmla="*/ 2147483647 w 1583"/>
                <a:gd name="T23" fmla="*/ 2147483647 h 1423"/>
                <a:gd name="T24" fmla="*/ 2147483647 w 1583"/>
                <a:gd name="T25" fmla="*/ 2147483647 h 1423"/>
                <a:gd name="T26" fmla="*/ 2147483647 w 1583"/>
                <a:gd name="T27" fmla="*/ 2147483647 h 1423"/>
                <a:gd name="T28" fmla="*/ 2147483647 w 1583"/>
                <a:gd name="T29" fmla="*/ 2147483647 h 1423"/>
                <a:gd name="T30" fmla="*/ 2147483647 w 1583"/>
                <a:gd name="T31" fmla="*/ 2147483647 h 1423"/>
                <a:gd name="T32" fmla="*/ 2147483647 w 1583"/>
                <a:gd name="T33" fmla="*/ 2147483647 h 1423"/>
                <a:gd name="T34" fmla="*/ 2147483647 w 1583"/>
                <a:gd name="T35" fmla="*/ 2147483647 h 1423"/>
                <a:gd name="T36" fmla="*/ 2147483647 w 1583"/>
                <a:gd name="T37" fmla="*/ 2147483647 h 1423"/>
                <a:gd name="T38" fmla="*/ 2147483647 w 1583"/>
                <a:gd name="T39" fmla="*/ 2147483647 h 1423"/>
                <a:gd name="T40" fmla="*/ 2147483647 w 1583"/>
                <a:gd name="T41" fmla="*/ 2147483647 h 1423"/>
                <a:gd name="T42" fmla="*/ 2147483647 w 1583"/>
                <a:gd name="T43" fmla="*/ 2147483647 h 1423"/>
                <a:gd name="T44" fmla="*/ 2147483647 w 1583"/>
                <a:gd name="T45" fmla="*/ 2147483647 h 1423"/>
                <a:gd name="T46" fmla="*/ 2147483647 w 1583"/>
                <a:gd name="T47" fmla="*/ 2147483647 h 1423"/>
                <a:gd name="T48" fmla="*/ 2147483647 w 1583"/>
                <a:gd name="T49" fmla="*/ 2147483647 h 1423"/>
                <a:gd name="T50" fmla="*/ 2147483647 w 1583"/>
                <a:gd name="T51" fmla="*/ 2147483647 h 1423"/>
                <a:gd name="T52" fmla="*/ 2147483647 w 1583"/>
                <a:gd name="T53" fmla="*/ 2147483647 h 1423"/>
                <a:gd name="T54" fmla="*/ 2147483647 w 1583"/>
                <a:gd name="T55" fmla="*/ 2147483647 h 1423"/>
                <a:gd name="T56" fmla="*/ 2147483647 w 1583"/>
                <a:gd name="T57" fmla="*/ 0 h 1423"/>
                <a:gd name="T58" fmla="*/ 2147483647 w 1583"/>
                <a:gd name="T59" fmla="*/ 2147483647 h 1423"/>
                <a:gd name="T60" fmla="*/ 2147483647 w 1583"/>
                <a:gd name="T61" fmla="*/ 2147483647 h 1423"/>
                <a:gd name="T62" fmla="*/ 2147483647 w 1583"/>
                <a:gd name="T63" fmla="*/ 2147483647 h 1423"/>
                <a:gd name="T64" fmla="*/ 2147483647 w 1583"/>
                <a:gd name="T65" fmla="*/ 2147483647 h 1423"/>
                <a:gd name="T66" fmla="*/ 2147483647 w 1583"/>
                <a:gd name="T67" fmla="*/ 2147483647 h 1423"/>
                <a:gd name="T68" fmla="*/ 2147483647 w 1583"/>
                <a:gd name="T69" fmla="*/ 2147483647 h 1423"/>
                <a:gd name="T70" fmla="*/ 2147483647 w 1583"/>
                <a:gd name="T71" fmla="*/ 2147483647 h 1423"/>
                <a:gd name="T72" fmla="*/ 2147483647 w 1583"/>
                <a:gd name="T73" fmla="*/ 2147483647 h 1423"/>
                <a:gd name="T74" fmla="*/ 2147483647 w 1583"/>
                <a:gd name="T75" fmla="*/ 2147483647 h 1423"/>
                <a:gd name="T76" fmla="*/ 2147483647 w 1583"/>
                <a:gd name="T77" fmla="*/ 2147483647 h 1423"/>
                <a:gd name="T78" fmla="*/ 2147483647 w 1583"/>
                <a:gd name="T79" fmla="*/ 2147483647 h 1423"/>
                <a:gd name="T80" fmla="*/ 2147483647 w 1583"/>
                <a:gd name="T81" fmla="*/ 2147483647 h 1423"/>
                <a:gd name="T82" fmla="*/ 2147483647 w 1583"/>
                <a:gd name="T83" fmla="*/ 2147483647 h 1423"/>
                <a:gd name="T84" fmla="*/ 2147483647 w 1583"/>
                <a:gd name="T85" fmla="*/ 2147483647 h 1423"/>
                <a:gd name="T86" fmla="*/ 2147483647 w 1583"/>
                <a:gd name="T87" fmla="*/ 2147483647 h 1423"/>
                <a:gd name="T88" fmla="*/ 2147483647 w 1583"/>
                <a:gd name="T89" fmla="*/ 2147483647 h 1423"/>
                <a:gd name="T90" fmla="*/ 2147483647 w 1583"/>
                <a:gd name="T91" fmla="*/ 2147483647 h 1423"/>
                <a:gd name="T92" fmla="*/ 2147483647 w 1583"/>
                <a:gd name="T93" fmla="*/ 2147483647 h 1423"/>
                <a:gd name="T94" fmla="*/ 2147483647 w 1583"/>
                <a:gd name="T95" fmla="*/ 2147483647 h 1423"/>
                <a:gd name="T96" fmla="*/ 2147483647 w 1583"/>
                <a:gd name="T97" fmla="*/ 2147483647 h 1423"/>
                <a:gd name="T98" fmla="*/ 2147483647 w 1583"/>
                <a:gd name="T99" fmla="*/ 2147483647 h 1423"/>
                <a:gd name="T100" fmla="*/ 2147483647 w 1583"/>
                <a:gd name="T101" fmla="*/ 2147483647 h 142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583"/>
                <a:gd name="T154" fmla="*/ 0 h 1423"/>
                <a:gd name="T155" fmla="*/ 1583 w 1583"/>
                <a:gd name="T156" fmla="*/ 1423 h 142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583" h="1423">
                  <a:moveTo>
                    <a:pt x="447" y="1419"/>
                  </a:moveTo>
                  <a:lnTo>
                    <a:pt x="468" y="1413"/>
                  </a:lnTo>
                  <a:lnTo>
                    <a:pt x="486" y="1405"/>
                  </a:lnTo>
                  <a:lnTo>
                    <a:pt x="517" y="1381"/>
                  </a:lnTo>
                  <a:lnTo>
                    <a:pt x="524" y="1339"/>
                  </a:lnTo>
                  <a:lnTo>
                    <a:pt x="542" y="1281"/>
                  </a:lnTo>
                  <a:lnTo>
                    <a:pt x="582" y="1254"/>
                  </a:lnTo>
                  <a:lnTo>
                    <a:pt x="586" y="1260"/>
                  </a:lnTo>
                  <a:lnTo>
                    <a:pt x="598" y="1301"/>
                  </a:lnTo>
                  <a:lnTo>
                    <a:pt x="579" y="1326"/>
                  </a:lnTo>
                  <a:lnTo>
                    <a:pt x="576" y="1350"/>
                  </a:lnTo>
                  <a:lnTo>
                    <a:pt x="635" y="1373"/>
                  </a:lnTo>
                  <a:lnTo>
                    <a:pt x="640" y="1390"/>
                  </a:lnTo>
                  <a:lnTo>
                    <a:pt x="675" y="1386"/>
                  </a:lnTo>
                  <a:lnTo>
                    <a:pt x="693" y="1392"/>
                  </a:lnTo>
                  <a:lnTo>
                    <a:pt x="700" y="1397"/>
                  </a:lnTo>
                  <a:lnTo>
                    <a:pt x="761" y="1309"/>
                  </a:lnTo>
                  <a:lnTo>
                    <a:pt x="777" y="1304"/>
                  </a:lnTo>
                  <a:lnTo>
                    <a:pt x="781" y="1293"/>
                  </a:lnTo>
                  <a:lnTo>
                    <a:pt x="779" y="1277"/>
                  </a:lnTo>
                  <a:lnTo>
                    <a:pt x="799" y="1246"/>
                  </a:lnTo>
                  <a:lnTo>
                    <a:pt x="838" y="1245"/>
                  </a:lnTo>
                  <a:lnTo>
                    <a:pt x="852" y="1228"/>
                  </a:lnTo>
                  <a:lnTo>
                    <a:pt x="862" y="1235"/>
                  </a:lnTo>
                  <a:lnTo>
                    <a:pt x="883" y="1217"/>
                  </a:lnTo>
                  <a:lnTo>
                    <a:pt x="897" y="1217"/>
                  </a:lnTo>
                  <a:lnTo>
                    <a:pt x="938" y="1158"/>
                  </a:lnTo>
                  <a:lnTo>
                    <a:pt x="958" y="1159"/>
                  </a:lnTo>
                  <a:lnTo>
                    <a:pt x="984" y="1142"/>
                  </a:lnTo>
                  <a:lnTo>
                    <a:pt x="992" y="1149"/>
                  </a:lnTo>
                  <a:lnTo>
                    <a:pt x="1039" y="1125"/>
                  </a:lnTo>
                  <a:lnTo>
                    <a:pt x="1015" y="1085"/>
                  </a:lnTo>
                  <a:lnTo>
                    <a:pt x="1022" y="1044"/>
                  </a:lnTo>
                  <a:lnTo>
                    <a:pt x="1043" y="1000"/>
                  </a:lnTo>
                  <a:lnTo>
                    <a:pt x="1059" y="994"/>
                  </a:lnTo>
                  <a:lnTo>
                    <a:pt x="1070" y="999"/>
                  </a:lnTo>
                  <a:lnTo>
                    <a:pt x="1070" y="1029"/>
                  </a:lnTo>
                  <a:lnTo>
                    <a:pt x="1083" y="1038"/>
                  </a:lnTo>
                  <a:lnTo>
                    <a:pt x="1113" y="1017"/>
                  </a:lnTo>
                  <a:lnTo>
                    <a:pt x="1126" y="1004"/>
                  </a:lnTo>
                  <a:lnTo>
                    <a:pt x="1138" y="1009"/>
                  </a:lnTo>
                  <a:lnTo>
                    <a:pt x="1153" y="995"/>
                  </a:lnTo>
                  <a:lnTo>
                    <a:pt x="1185" y="994"/>
                  </a:lnTo>
                  <a:lnTo>
                    <a:pt x="1191" y="983"/>
                  </a:lnTo>
                  <a:lnTo>
                    <a:pt x="1183" y="966"/>
                  </a:lnTo>
                  <a:lnTo>
                    <a:pt x="1205" y="944"/>
                  </a:lnTo>
                  <a:lnTo>
                    <a:pt x="1232" y="931"/>
                  </a:lnTo>
                  <a:lnTo>
                    <a:pt x="1272" y="976"/>
                  </a:lnTo>
                  <a:lnTo>
                    <a:pt x="1270" y="992"/>
                  </a:lnTo>
                  <a:lnTo>
                    <a:pt x="1290" y="1023"/>
                  </a:lnTo>
                  <a:lnTo>
                    <a:pt x="1338" y="1028"/>
                  </a:lnTo>
                  <a:lnTo>
                    <a:pt x="1349" y="1005"/>
                  </a:lnTo>
                  <a:lnTo>
                    <a:pt x="1336" y="940"/>
                  </a:lnTo>
                  <a:lnTo>
                    <a:pt x="1348" y="928"/>
                  </a:lnTo>
                  <a:lnTo>
                    <a:pt x="1370" y="944"/>
                  </a:lnTo>
                  <a:lnTo>
                    <a:pt x="1389" y="974"/>
                  </a:lnTo>
                  <a:lnTo>
                    <a:pt x="1422" y="926"/>
                  </a:lnTo>
                  <a:lnTo>
                    <a:pt x="1437" y="921"/>
                  </a:lnTo>
                  <a:lnTo>
                    <a:pt x="1461" y="898"/>
                  </a:lnTo>
                  <a:lnTo>
                    <a:pt x="1472" y="898"/>
                  </a:lnTo>
                  <a:lnTo>
                    <a:pt x="1491" y="878"/>
                  </a:lnTo>
                  <a:lnTo>
                    <a:pt x="1503" y="878"/>
                  </a:lnTo>
                  <a:lnTo>
                    <a:pt x="1514" y="859"/>
                  </a:lnTo>
                  <a:lnTo>
                    <a:pt x="1543" y="859"/>
                  </a:lnTo>
                  <a:lnTo>
                    <a:pt x="1569" y="833"/>
                  </a:lnTo>
                  <a:lnTo>
                    <a:pt x="1582" y="820"/>
                  </a:lnTo>
                  <a:lnTo>
                    <a:pt x="1582" y="806"/>
                  </a:lnTo>
                  <a:lnTo>
                    <a:pt x="1562" y="794"/>
                  </a:lnTo>
                  <a:lnTo>
                    <a:pt x="1562" y="767"/>
                  </a:lnTo>
                  <a:lnTo>
                    <a:pt x="1523" y="719"/>
                  </a:lnTo>
                  <a:lnTo>
                    <a:pt x="1486" y="754"/>
                  </a:lnTo>
                  <a:lnTo>
                    <a:pt x="1475" y="745"/>
                  </a:lnTo>
                  <a:lnTo>
                    <a:pt x="1473" y="726"/>
                  </a:lnTo>
                  <a:lnTo>
                    <a:pt x="1459" y="703"/>
                  </a:lnTo>
                  <a:lnTo>
                    <a:pt x="1454" y="678"/>
                  </a:lnTo>
                  <a:lnTo>
                    <a:pt x="1454" y="652"/>
                  </a:lnTo>
                  <a:lnTo>
                    <a:pt x="1428" y="633"/>
                  </a:lnTo>
                  <a:lnTo>
                    <a:pt x="1425" y="623"/>
                  </a:lnTo>
                  <a:lnTo>
                    <a:pt x="1432" y="607"/>
                  </a:lnTo>
                  <a:lnTo>
                    <a:pt x="1480" y="621"/>
                  </a:lnTo>
                  <a:lnTo>
                    <a:pt x="1483" y="599"/>
                  </a:lnTo>
                  <a:lnTo>
                    <a:pt x="1499" y="578"/>
                  </a:lnTo>
                  <a:lnTo>
                    <a:pt x="1488" y="567"/>
                  </a:lnTo>
                  <a:lnTo>
                    <a:pt x="1490" y="546"/>
                  </a:lnTo>
                  <a:lnTo>
                    <a:pt x="1514" y="536"/>
                  </a:lnTo>
                  <a:lnTo>
                    <a:pt x="1519" y="529"/>
                  </a:lnTo>
                  <a:lnTo>
                    <a:pt x="1515" y="521"/>
                  </a:lnTo>
                  <a:lnTo>
                    <a:pt x="1490" y="529"/>
                  </a:lnTo>
                  <a:lnTo>
                    <a:pt x="1444" y="496"/>
                  </a:lnTo>
                  <a:lnTo>
                    <a:pt x="1442" y="487"/>
                  </a:lnTo>
                  <a:lnTo>
                    <a:pt x="1464" y="459"/>
                  </a:lnTo>
                  <a:lnTo>
                    <a:pt x="1510" y="390"/>
                  </a:lnTo>
                  <a:lnTo>
                    <a:pt x="1514" y="382"/>
                  </a:lnTo>
                  <a:lnTo>
                    <a:pt x="1521" y="382"/>
                  </a:lnTo>
                  <a:lnTo>
                    <a:pt x="1536" y="401"/>
                  </a:lnTo>
                  <a:lnTo>
                    <a:pt x="1539" y="404"/>
                  </a:lnTo>
                  <a:lnTo>
                    <a:pt x="1542" y="318"/>
                  </a:lnTo>
                  <a:lnTo>
                    <a:pt x="1557" y="310"/>
                  </a:lnTo>
                  <a:lnTo>
                    <a:pt x="1557" y="277"/>
                  </a:lnTo>
                  <a:lnTo>
                    <a:pt x="1552" y="223"/>
                  </a:lnTo>
                  <a:lnTo>
                    <a:pt x="1571" y="149"/>
                  </a:lnTo>
                  <a:lnTo>
                    <a:pt x="1515" y="107"/>
                  </a:lnTo>
                  <a:lnTo>
                    <a:pt x="1473" y="142"/>
                  </a:lnTo>
                  <a:lnTo>
                    <a:pt x="1451" y="146"/>
                  </a:lnTo>
                  <a:lnTo>
                    <a:pt x="1440" y="157"/>
                  </a:lnTo>
                  <a:lnTo>
                    <a:pt x="1403" y="151"/>
                  </a:lnTo>
                  <a:lnTo>
                    <a:pt x="1385" y="130"/>
                  </a:lnTo>
                  <a:lnTo>
                    <a:pt x="1374" y="98"/>
                  </a:lnTo>
                  <a:lnTo>
                    <a:pt x="1375" y="85"/>
                  </a:lnTo>
                  <a:lnTo>
                    <a:pt x="1346" y="66"/>
                  </a:lnTo>
                  <a:lnTo>
                    <a:pt x="1329" y="93"/>
                  </a:lnTo>
                  <a:lnTo>
                    <a:pt x="1297" y="74"/>
                  </a:lnTo>
                  <a:lnTo>
                    <a:pt x="1292" y="69"/>
                  </a:lnTo>
                  <a:lnTo>
                    <a:pt x="1311" y="20"/>
                  </a:lnTo>
                  <a:lnTo>
                    <a:pt x="1296" y="0"/>
                  </a:lnTo>
                  <a:lnTo>
                    <a:pt x="1283" y="0"/>
                  </a:lnTo>
                  <a:lnTo>
                    <a:pt x="1249" y="24"/>
                  </a:lnTo>
                  <a:lnTo>
                    <a:pt x="1222" y="64"/>
                  </a:lnTo>
                  <a:lnTo>
                    <a:pt x="1234" y="71"/>
                  </a:lnTo>
                  <a:lnTo>
                    <a:pt x="1254" y="74"/>
                  </a:lnTo>
                  <a:lnTo>
                    <a:pt x="1270" y="116"/>
                  </a:lnTo>
                  <a:lnTo>
                    <a:pt x="1260" y="133"/>
                  </a:lnTo>
                  <a:lnTo>
                    <a:pt x="1244" y="157"/>
                  </a:lnTo>
                  <a:lnTo>
                    <a:pt x="1215" y="268"/>
                  </a:lnTo>
                  <a:lnTo>
                    <a:pt x="1226" y="287"/>
                  </a:lnTo>
                  <a:lnTo>
                    <a:pt x="1217" y="303"/>
                  </a:lnTo>
                  <a:lnTo>
                    <a:pt x="1148" y="353"/>
                  </a:lnTo>
                  <a:lnTo>
                    <a:pt x="1111" y="346"/>
                  </a:lnTo>
                  <a:lnTo>
                    <a:pt x="1090" y="338"/>
                  </a:lnTo>
                  <a:lnTo>
                    <a:pt x="1088" y="349"/>
                  </a:lnTo>
                  <a:lnTo>
                    <a:pt x="1058" y="469"/>
                  </a:lnTo>
                  <a:lnTo>
                    <a:pt x="1043" y="484"/>
                  </a:lnTo>
                  <a:lnTo>
                    <a:pt x="1051" y="505"/>
                  </a:lnTo>
                  <a:lnTo>
                    <a:pt x="1068" y="521"/>
                  </a:lnTo>
                  <a:lnTo>
                    <a:pt x="1099" y="505"/>
                  </a:lnTo>
                  <a:lnTo>
                    <a:pt x="1150" y="508"/>
                  </a:lnTo>
                  <a:lnTo>
                    <a:pt x="1164" y="484"/>
                  </a:lnTo>
                  <a:lnTo>
                    <a:pt x="1191" y="478"/>
                  </a:lnTo>
                  <a:lnTo>
                    <a:pt x="1240" y="496"/>
                  </a:lnTo>
                  <a:lnTo>
                    <a:pt x="1302" y="560"/>
                  </a:lnTo>
                  <a:lnTo>
                    <a:pt x="1302" y="573"/>
                  </a:lnTo>
                  <a:lnTo>
                    <a:pt x="1288" y="582"/>
                  </a:lnTo>
                  <a:lnTo>
                    <a:pt x="1218" y="585"/>
                  </a:lnTo>
                  <a:lnTo>
                    <a:pt x="1195" y="604"/>
                  </a:lnTo>
                  <a:lnTo>
                    <a:pt x="1177" y="602"/>
                  </a:lnTo>
                  <a:lnTo>
                    <a:pt x="1164" y="623"/>
                  </a:lnTo>
                  <a:lnTo>
                    <a:pt x="1129" y="630"/>
                  </a:lnTo>
                  <a:lnTo>
                    <a:pt x="1108" y="663"/>
                  </a:lnTo>
                  <a:lnTo>
                    <a:pt x="1104" y="687"/>
                  </a:lnTo>
                  <a:lnTo>
                    <a:pt x="1056" y="719"/>
                  </a:lnTo>
                  <a:lnTo>
                    <a:pt x="1025" y="721"/>
                  </a:lnTo>
                  <a:lnTo>
                    <a:pt x="993" y="767"/>
                  </a:lnTo>
                  <a:lnTo>
                    <a:pt x="961" y="786"/>
                  </a:lnTo>
                  <a:lnTo>
                    <a:pt x="901" y="772"/>
                  </a:lnTo>
                  <a:lnTo>
                    <a:pt x="881" y="763"/>
                  </a:lnTo>
                  <a:lnTo>
                    <a:pt x="857" y="787"/>
                  </a:lnTo>
                  <a:lnTo>
                    <a:pt x="845" y="830"/>
                  </a:lnTo>
                  <a:lnTo>
                    <a:pt x="878" y="878"/>
                  </a:lnTo>
                  <a:lnTo>
                    <a:pt x="857" y="900"/>
                  </a:lnTo>
                  <a:lnTo>
                    <a:pt x="827" y="918"/>
                  </a:lnTo>
                  <a:lnTo>
                    <a:pt x="783" y="974"/>
                  </a:lnTo>
                  <a:lnTo>
                    <a:pt x="724" y="999"/>
                  </a:lnTo>
                  <a:lnTo>
                    <a:pt x="631" y="1009"/>
                  </a:lnTo>
                  <a:lnTo>
                    <a:pt x="617" y="1007"/>
                  </a:lnTo>
                  <a:lnTo>
                    <a:pt x="507" y="1053"/>
                  </a:lnTo>
                  <a:lnTo>
                    <a:pt x="457" y="1085"/>
                  </a:lnTo>
                  <a:lnTo>
                    <a:pt x="443" y="1077"/>
                  </a:lnTo>
                  <a:lnTo>
                    <a:pt x="438" y="1062"/>
                  </a:lnTo>
                  <a:lnTo>
                    <a:pt x="371" y="1058"/>
                  </a:lnTo>
                  <a:lnTo>
                    <a:pt x="293" y="1035"/>
                  </a:lnTo>
                  <a:lnTo>
                    <a:pt x="272" y="1011"/>
                  </a:lnTo>
                  <a:lnTo>
                    <a:pt x="160" y="998"/>
                  </a:lnTo>
                  <a:lnTo>
                    <a:pt x="139" y="1007"/>
                  </a:lnTo>
                  <a:lnTo>
                    <a:pt x="3" y="994"/>
                  </a:lnTo>
                  <a:lnTo>
                    <a:pt x="0" y="1014"/>
                  </a:lnTo>
                  <a:lnTo>
                    <a:pt x="10" y="1045"/>
                  </a:lnTo>
                  <a:lnTo>
                    <a:pt x="4" y="1097"/>
                  </a:lnTo>
                  <a:lnTo>
                    <a:pt x="43" y="1154"/>
                  </a:lnTo>
                  <a:lnTo>
                    <a:pt x="63" y="1167"/>
                  </a:lnTo>
                  <a:lnTo>
                    <a:pt x="96" y="1143"/>
                  </a:lnTo>
                  <a:lnTo>
                    <a:pt x="161" y="1143"/>
                  </a:lnTo>
                  <a:lnTo>
                    <a:pt x="178" y="1149"/>
                  </a:lnTo>
                  <a:lnTo>
                    <a:pt x="188" y="1164"/>
                  </a:lnTo>
                  <a:lnTo>
                    <a:pt x="180" y="1180"/>
                  </a:lnTo>
                  <a:lnTo>
                    <a:pt x="143" y="1211"/>
                  </a:lnTo>
                  <a:lnTo>
                    <a:pt x="147" y="1225"/>
                  </a:lnTo>
                  <a:lnTo>
                    <a:pt x="190" y="1257"/>
                  </a:lnTo>
                  <a:lnTo>
                    <a:pt x="206" y="1257"/>
                  </a:lnTo>
                  <a:lnTo>
                    <a:pt x="211" y="1263"/>
                  </a:lnTo>
                  <a:lnTo>
                    <a:pt x="208" y="1277"/>
                  </a:lnTo>
                  <a:lnTo>
                    <a:pt x="234" y="1297"/>
                  </a:lnTo>
                  <a:lnTo>
                    <a:pt x="295" y="1307"/>
                  </a:lnTo>
                  <a:lnTo>
                    <a:pt x="324" y="1299"/>
                  </a:lnTo>
                  <a:lnTo>
                    <a:pt x="361" y="1262"/>
                  </a:lnTo>
                  <a:lnTo>
                    <a:pt x="406" y="1265"/>
                  </a:lnTo>
                  <a:lnTo>
                    <a:pt x="424" y="1293"/>
                  </a:lnTo>
                  <a:lnTo>
                    <a:pt x="414" y="1318"/>
                  </a:lnTo>
                  <a:lnTo>
                    <a:pt x="416" y="1334"/>
                  </a:lnTo>
                  <a:lnTo>
                    <a:pt x="392" y="1349"/>
                  </a:lnTo>
                  <a:lnTo>
                    <a:pt x="381" y="1362"/>
                  </a:lnTo>
                  <a:lnTo>
                    <a:pt x="386" y="1393"/>
                  </a:lnTo>
                  <a:lnTo>
                    <a:pt x="428" y="1422"/>
                  </a:lnTo>
                  <a:lnTo>
                    <a:pt x="447" y="1419"/>
                  </a:lnTo>
                </a:path>
              </a:pathLst>
            </a:custGeom>
            <a:grp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34" name="liaoning"/>
            <p:cNvSpPr>
              <a:spLocks noChangeAspect="1"/>
            </p:cNvSpPr>
            <p:nvPr/>
          </p:nvSpPr>
          <p:spPr bwMode="auto">
            <a:xfrm>
              <a:off x="3123950" y="882229"/>
              <a:ext cx="465269" cy="411707"/>
            </a:xfrm>
            <a:custGeom>
              <a:avLst/>
              <a:gdLst>
                <a:gd name="T0" fmla="*/ 2147483647 w 413"/>
                <a:gd name="T1" fmla="*/ 2147483647 h 401"/>
                <a:gd name="T2" fmla="*/ 2147483647 w 413"/>
                <a:gd name="T3" fmla="*/ 2147483647 h 401"/>
                <a:gd name="T4" fmla="*/ 2147483647 w 413"/>
                <a:gd name="T5" fmla="*/ 2147483647 h 401"/>
                <a:gd name="T6" fmla="*/ 2147483647 w 413"/>
                <a:gd name="T7" fmla="*/ 2147483647 h 401"/>
                <a:gd name="T8" fmla="*/ 2147483647 w 413"/>
                <a:gd name="T9" fmla="*/ 2147483647 h 401"/>
                <a:gd name="T10" fmla="*/ 2147483647 w 413"/>
                <a:gd name="T11" fmla="*/ 2147483647 h 401"/>
                <a:gd name="T12" fmla="*/ 2147483647 w 413"/>
                <a:gd name="T13" fmla="*/ 2147483647 h 401"/>
                <a:gd name="T14" fmla="*/ 2147483647 w 413"/>
                <a:gd name="T15" fmla="*/ 2147483647 h 401"/>
                <a:gd name="T16" fmla="*/ 2147483647 w 413"/>
                <a:gd name="T17" fmla="*/ 2147483647 h 401"/>
                <a:gd name="T18" fmla="*/ 2147483647 w 413"/>
                <a:gd name="T19" fmla="*/ 2147483647 h 401"/>
                <a:gd name="T20" fmla="*/ 2147483647 w 413"/>
                <a:gd name="T21" fmla="*/ 0 h 401"/>
                <a:gd name="T22" fmla="*/ 2147483647 w 413"/>
                <a:gd name="T23" fmla="*/ 2147483647 h 401"/>
                <a:gd name="T24" fmla="*/ 2147483647 w 413"/>
                <a:gd name="T25" fmla="*/ 2147483647 h 401"/>
                <a:gd name="T26" fmla="*/ 2147483647 w 413"/>
                <a:gd name="T27" fmla="*/ 2147483647 h 401"/>
                <a:gd name="T28" fmla="*/ 2147483647 w 413"/>
                <a:gd name="T29" fmla="*/ 2147483647 h 401"/>
                <a:gd name="T30" fmla="*/ 2147483647 w 413"/>
                <a:gd name="T31" fmla="*/ 2147483647 h 401"/>
                <a:gd name="T32" fmla="*/ 2147483647 w 413"/>
                <a:gd name="T33" fmla="*/ 2147483647 h 401"/>
                <a:gd name="T34" fmla="*/ 2147483647 w 413"/>
                <a:gd name="T35" fmla="*/ 2147483647 h 401"/>
                <a:gd name="T36" fmla="*/ 2147483647 w 413"/>
                <a:gd name="T37" fmla="*/ 2147483647 h 401"/>
                <a:gd name="T38" fmla="*/ 2147483647 w 413"/>
                <a:gd name="T39" fmla="*/ 2147483647 h 401"/>
                <a:gd name="T40" fmla="*/ 2147483647 w 413"/>
                <a:gd name="T41" fmla="*/ 2147483647 h 401"/>
                <a:gd name="T42" fmla="*/ 2147483647 w 413"/>
                <a:gd name="T43" fmla="*/ 2147483647 h 401"/>
                <a:gd name="T44" fmla="*/ 2147483647 w 413"/>
                <a:gd name="T45" fmla="*/ 2147483647 h 401"/>
                <a:gd name="T46" fmla="*/ 2147483647 w 413"/>
                <a:gd name="T47" fmla="*/ 2147483647 h 401"/>
                <a:gd name="T48" fmla="*/ 2147483647 w 413"/>
                <a:gd name="T49" fmla="*/ 2147483647 h 401"/>
                <a:gd name="T50" fmla="*/ 2147483647 w 413"/>
                <a:gd name="T51" fmla="*/ 2147483647 h 401"/>
                <a:gd name="T52" fmla="*/ 2147483647 w 413"/>
                <a:gd name="T53" fmla="*/ 2147483647 h 401"/>
                <a:gd name="T54" fmla="*/ 2147483647 w 413"/>
                <a:gd name="T55" fmla="*/ 2147483647 h 401"/>
                <a:gd name="T56" fmla="*/ 0 w 413"/>
                <a:gd name="T57" fmla="*/ 2147483647 h 401"/>
                <a:gd name="T58" fmla="*/ 2147483647 w 413"/>
                <a:gd name="T59" fmla="*/ 2147483647 h 401"/>
                <a:gd name="T60" fmla="*/ 2147483647 w 413"/>
                <a:gd name="T61" fmla="*/ 2147483647 h 401"/>
                <a:gd name="T62" fmla="*/ 2147483647 w 413"/>
                <a:gd name="T63" fmla="*/ 2147483647 h 401"/>
                <a:gd name="T64" fmla="*/ 2147483647 w 413"/>
                <a:gd name="T65" fmla="*/ 2147483647 h 401"/>
                <a:gd name="T66" fmla="*/ 2147483647 w 413"/>
                <a:gd name="T67" fmla="*/ 2147483647 h 401"/>
                <a:gd name="T68" fmla="*/ 2147483647 w 413"/>
                <a:gd name="T69" fmla="*/ 2147483647 h 401"/>
                <a:gd name="T70" fmla="*/ 2147483647 w 413"/>
                <a:gd name="T71" fmla="*/ 2147483647 h 401"/>
                <a:gd name="T72" fmla="*/ 2147483647 w 413"/>
                <a:gd name="T73" fmla="*/ 2147483647 h 401"/>
                <a:gd name="T74" fmla="*/ 2147483647 w 413"/>
                <a:gd name="T75" fmla="*/ 2147483647 h 401"/>
                <a:gd name="T76" fmla="*/ 2147483647 w 413"/>
                <a:gd name="T77" fmla="*/ 2147483647 h 401"/>
                <a:gd name="T78" fmla="*/ 2147483647 w 413"/>
                <a:gd name="T79" fmla="*/ 2147483647 h 401"/>
                <a:gd name="T80" fmla="*/ 2147483647 w 413"/>
                <a:gd name="T81" fmla="*/ 2147483647 h 401"/>
                <a:gd name="T82" fmla="*/ 2147483647 w 413"/>
                <a:gd name="T83" fmla="*/ 2147483647 h 401"/>
                <a:gd name="T84" fmla="*/ 2147483647 w 413"/>
                <a:gd name="T85" fmla="*/ 2147483647 h 401"/>
                <a:gd name="T86" fmla="*/ 2147483647 w 413"/>
                <a:gd name="T87" fmla="*/ 2147483647 h 401"/>
                <a:gd name="T88" fmla="*/ 2147483647 w 413"/>
                <a:gd name="T89" fmla="*/ 2147483647 h 401"/>
                <a:gd name="T90" fmla="*/ 2147483647 w 413"/>
                <a:gd name="T91" fmla="*/ 2147483647 h 401"/>
                <a:gd name="T92" fmla="*/ 2147483647 w 413"/>
                <a:gd name="T93" fmla="*/ 2147483647 h 401"/>
                <a:gd name="T94" fmla="*/ 2147483647 w 413"/>
                <a:gd name="T95" fmla="*/ 2147483647 h 40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13"/>
                <a:gd name="T145" fmla="*/ 0 h 401"/>
                <a:gd name="T146" fmla="*/ 413 w 413"/>
                <a:gd name="T147" fmla="*/ 401 h 401"/>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13" h="401">
                  <a:moveTo>
                    <a:pt x="342" y="277"/>
                  </a:moveTo>
                  <a:lnTo>
                    <a:pt x="385" y="213"/>
                  </a:lnTo>
                  <a:lnTo>
                    <a:pt x="412" y="180"/>
                  </a:lnTo>
                  <a:lnTo>
                    <a:pt x="409" y="150"/>
                  </a:lnTo>
                  <a:lnTo>
                    <a:pt x="380" y="116"/>
                  </a:lnTo>
                  <a:lnTo>
                    <a:pt x="376" y="89"/>
                  </a:lnTo>
                  <a:lnTo>
                    <a:pt x="323" y="16"/>
                  </a:lnTo>
                  <a:lnTo>
                    <a:pt x="321" y="24"/>
                  </a:lnTo>
                  <a:lnTo>
                    <a:pt x="310" y="35"/>
                  </a:lnTo>
                  <a:lnTo>
                    <a:pt x="287" y="10"/>
                  </a:lnTo>
                  <a:lnTo>
                    <a:pt x="256" y="0"/>
                  </a:lnTo>
                  <a:lnTo>
                    <a:pt x="254" y="10"/>
                  </a:lnTo>
                  <a:lnTo>
                    <a:pt x="254" y="24"/>
                  </a:lnTo>
                  <a:lnTo>
                    <a:pt x="241" y="37"/>
                  </a:lnTo>
                  <a:lnTo>
                    <a:pt x="215" y="63"/>
                  </a:lnTo>
                  <a:lnTo>
                    <a:pt x="186" y="63"/>
                  </a:lnTo>
                  <a:lnTo>
                    <a:pt x="175" y="82"/>
                  </a:lnTo>
                  <a:lnTo>
                    <a:pt x="163" y="82"/>
                  </a:lnTo>
                  <a:lnTo>
                    <a:pt x="144" y="102"/>
                  </a:lnTo>
                  <a:lnTo>
                    <a:pt x="133" y="102"/>
                  </a:lnTo>
                  <a:lnTo>
                    <a:pt x="109" y="125"/>
                  </a:lnTo>
                  <a:lnTo>
                    <a:pt x="94" y="130"/>
                  </a:lnTo>
                  <a:lnTo>
                    <a:pt x="61" y="178"/>
                  </a:lnTo>
                  <a:lnTo>
                    <a:pt x="42" y="148"/>
                  </a:lnTo>
                  <a:lnTo>
                    <a:pt x="20" y="132"/>
                  </a:lnTo>
                  <a:lnTo>
                    <a:pt x="8" y="144"/>
                  </a:lnTo>
                  <a:lnTo>
                    <a:pt x="21" y="209"/>
                  </a:lnTo>
                  <a:lnTo>
                    <a:pt x="10" y="232"/>
                  </a:lnTo>
                  <a:lnTo>
                    <a:pt x="0" y="264"/>
                  </a:lnTo>
                  <a:lnTo>
                    <a:pt x="30" y="285"/>
                  </a:lnTo>
                  <a:lnTo>
                    <a:pt x="47" y="286"/>
                  </a:lnTo>
                  <a:lnTo>
                    <a:pt x="70" y="318"/>
                  </a:lnTo>
                  <a:lnTo>
                    <a:pt x="86" y="309"/>
                  </a:lnTo>
                  <a:lnTo>
                    <a:pt x="112" y="277"/>
                  </a:lnTo>
                  <a:lnTo>
                    <a:pt x="138" y="233"/>
                  </a:lnTo>
                  <a:lnTo>
                    <a:pt x="182" y="223"/>
                  </a:lnTo>
                  <a:lnTo>
                    <a:pt x="210" y="252"/>
                  </a:lnTo>
                  <a:lnTo>
                    <a:pt x="190" y="295"/>
                  </a:lnTo>
                  <a:lnTo>
                    <a:pt x="163" y="336"/>
                  </a:lnTo>
                  <a:lnTo>
                    <a:pt x="187" y="353"/>
                  </a:lnTo>
                  <a:lnTo>
                    <a:pt x="186" y="373"/>
                  </a:lnTo>
                  <a:lnTo>
                    <a:pt x="167" y="392"/>
                  </a:lnTo>
                  <a:lnTo>
                    <a:pt x="171" y="400"/>
                  </a:lnTo>
                  <a:lnTo>
                    <a:pt x="203" y="382"/>
                  </a:lnTo>
                  <a:lnTo>
                    <a:pt x="249" y="321"/>
                  </a:lnTo>
                  <a:lnTo>
                    <a:pt x="319" y="282"/>
                  </a:lnTo>
                  <a:lnTo>
                    <a:pt x="342" y="277"/>
                  </a:lnTo>
                </a:path>
              </a:pathLst>
            </a:custGeom>
            <a:grp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35" name="jilin"/>
            <p:cNvSpPr>
              <a:spLocks noChangeAspect="1"/>
            </p:cNvSpPr>
            <p:nvPr/>
          </p:nvSpPr>
          <p:spPr bwMode="auto">
            <a:xfrm>
              <a:off x="3237893" y="637165"/>
              <a:ext cx="664670" cy="443984"/>
            </a:xfrm>
            <a:custGeom>
              <a:avLst/>
              <a:gdLst>
                <a:gd name="T0" fmla="*/ 2147483647 w 597"/>
                <a:gd name="T1" fmla="*/ 2147483647 h 407"/>
                <a:gd name="T2" fmla="*/ 2147483647 w 597"/>
                <a:gd name="T3" fmla="*/ 2147483647 h 407"/>
                <a:gd name="T4" fmla="*/ 2147483647 w 597"/>
                <a:gd name="T5" fmla="*/ 2147483647 h 407"/>
                <a:gd name="T6" fmla="*/ 2147483647 w 597"/>
                <a:gd name="T7" fmla="*/ 2147483647 h 407"/>
                <a:gd name="T8" fmla="*/ 2147483647 w 597"/>
                <a:gd name="T9" fmla="*/ 2147483647 h 407"/>
                <a:gd name="T10" fmla="*/ 2147483647 w 597"/>
                <a:gd name="T11" fmla="*/ 2147483647 h 407"/>
                <a:gd name="T12" fmla="*/ 2147483647 w 597"/>
                <a:gd name="T13" fmla="*/ 2147483647 h 407"/>
                <a:gd name="T14" fmla="*/ 2147483647 w 597"/>
                <a:gd name="T15" fmla="*/ 2147483647 h 407"/>
                <a:gd name="T16" fmla="*/ 2147483647 w 597"/>
                <a:gd name="T17" fmla="*/ 2147483647 h 407"/>
                <a:gd name="T18" fmla="*/ 2147483647 w 597"/>
                <a:gd name="T19" fmla="*/ 2147483647 h 407"/>
                <a:gd name="T20" fmla="*/ 2147483647 w 597"/>
                <a:gd name="T21" fmla="*/ 2147483647 h 407"/>
                <a:gd name="T22" fmla="*/ 2147483647 w 597"/>
                <a:gd name="T23" fmla="*/ 2147483647 h 407"/>
                <a:gd name="T24" fmla="*/ 2147483647 w 597"/>
                <a:gd name="T25" fmla="*/ 2147483647 h 407"/>
                <a:gd name="T26" fmla="*/ 2147483647 w 597"/>
                <a:gd name="T27" fmla="*/ 2147483647 h 407"/>
                <a:gd name="T28" fmla="*/ 2147483647 w 597"/>
                <a:gd name="T29" fmla="*/ 2147483647 h 407"/>
                <a:gd name="T30" fmla="*/ 2147483647 w 597"/>
                <a:gd name="T31" fmla="*/ 2147483647 h 407"/>
                <a:gd name="T32" fmla="*/ 0 w 597"/>
                <a:gd name="T33" fmla="*/ 2147483647 h 407"/>
                <a:gd name="T34" fmla="*/ 2147483647 w 597"/>
                <a:gd name="T35" fmla="*/ 2147483647 h 407"/>
                <a:gd name="T36" fmla="*/ 2147483647 w 597"/>
                <a:gd name="T37" fmla="*/ 2147483647 h 407"/>
                <a:gd name="T38" fmla="*/ 2147483647 w 597"/>
                <a:gd name="T39" fmla="*/ 2147483647 h 407"/>
                <a:gd name="T40" fmla="*/ 2147483647 w 597"/>
                <a:gd name="T41" fmla="*/ 2147483647 h 407"/>
                <a:gd name="T42" fmla="*/ 2147483647 w 597"/>
                <a:gd name="T43" fmla="*/ 2147483647 h 407"/>
                <a:gd name="T44" fmla="*/ 2147483647 w 597"/>
                <a:gd name="T45" fmla="*/ 2147483647 h 407"/>
                <a:gd name="T46" fmla="*/ 2147483647 w 597"/>
                <a:gd name="T47" fmla="*/ 2147483647 h 407"/>
                <a:gd name="T48" fmla="*/ 2147483647 w 597"/>
                <a:gd name="T49" fmla="*/ 2147483647 h 407"/>
                <a:gd name="T50" fmla="*/ 2147483647 w 597"/>
                <a:gd name="T51" fmla="*/ 2147483647 h 407"/>
                <a:gd name="T52" fmla="*/ 2147483647 w 597"/>
                <a:gd name="T53" fmla="*/ 2147483647 h 407"/>
                <a:gd name="T54" fmla="*/ 2147483647 w 597"/>
                <a:gd name="T55" fmla="*/ 2147483647 h 407"/>
                <a:gd name="T56" fmla="*/ 2147483647 w 597"/>
                <a:gd name="T57" fmla="*/ 2147483647 h 407"/>
                <a:gd name="T58" fmla="*/ 2147483647 w 597"/>
                <a:gd name="T59" fmla="*/ 2147483647 h 407"/>
                <a:gd name="T60" fmla="*/ 2147483647 w 597"/>
                <a:gd name="T61" fmla="*/ 2147483647 h 407"/>
                <a:gd name="T62" fmla="*/ 2147483647 w 597"/>
                <a:gd name="T63" fmla="*/ 2147483647 h 407"/>
                <a:gd name="T64" fmla="*/ 2147483647 w 597"/>
                <a:gd name="T65" fmla="*/ 2147483647 h 407"/>
                <a:gd name="T66" fmla="*/ 2147483647 w 597"/>
                <a:gd name="T67" fmla="*/ 2147483647 h 407"/>
                <a:gd name="T68" fmla="*/ 2147483647 w 597"/>
                <a:gd name="T69" fmla="*/ 2147483647 h 407"/>
                <a:gd name="T70" fmla="*/ 2147483647 w 597"/>
                <a:gd name="T71" fmla="*/ 2147483647 h 407"/>
                <a:gd name="T72" fmla="*/ 2147483647 w 597"/>
                <a:gd name="T73" fmla="*/ 2147483647 h 40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97"/>
                <a:gd name="T112" fmla="*/ 0 h 407"/>
                <a:gd name="T113" fmla="*/ 597 w 597"/>
                <a:gd name="T114" fmla="*/ 407 h 40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97" h="407">
                  <a:moveTo>
                    <a:pt x="591" y="115"/>
                  </a:moveTo>
                  <a:lnTo>
                    <a:pt x="578" y="113"/>
                  </a:lnTo>
                  <a:lnTo>
                    <a:pt x="561" y="113"/>
                  </a:lnTo>
                  <a:lnTo>
                    <a:pt x="532" y="104"/>
                  </a:lnTo>
                  <a:lnTo>
                    <a:pt x="523" y="87"/>
                  </a:lnTo>
                  <a:lnTo>
                    <a:pt x="514" y="101"/>
                  </a:lnTo>
                  <a:lnTo>
                    <a:pt x="500" y="92"/>
                  </a:lnTo>
                  <a:lnTo>
                    <a:pt x="471" y="125"/>
                  </a:lnTo>
                  <a:lnTo>
                    <a:pt x="465" y="133"/>
                  </a:lnTo>
                  <a:lnTo>
                    <a:pt x="453" y="135"/>
                  </a:lnTo>
                  <a:lnTo>
                    <a:pt x="434" y="116"/>
                  </a:lnTo>
                  <a:lnTo>
                    <a:pt x="417" y="108"/>
                  </a:lnTo>
                  <a:lnTo>
                    <a:pt x="399" y="72"/>
                  </a:lnTo>
                  <a:lnTo>
                    <a:pt x="385" y="81"/>
                  </a:lnTo>
                  <a:lnTo>
                    <a:pt x="390" y="113"/>
                  </a:lnTo>
                  <a:lnTo>
                    <a:pt x="380" y="119"/>
                  </a:lnTo>
                  <a:lnTo>
                    <a:pt x="357" y="93"/>
                  </a:lnTo>
                  <a:lnTo>
                    <a:pt x="347" y="81"/>
                  </a:lnTo>
                  <a:lnTo>
                    <a:pt x="329" y="81"/>
                  </a:lnTo>
                  <a:lnTo>
                    <a:pt x="318" y="53"/>
                  </a:lnTo>
                  <a:lnTo>
                    <a:pt x="294" y="40"/>
                  </a:lnTo>
                  <a:lnTo>
                    <a:pt x="259" y="53"/>
                  </a:lnTo>
                  <a:lnTo>
                    <a:pt x="246" y="51"/>
                  </a:lnTo>
                  <a:lnTo>
                    <a:pt x="226" y="31"/>
                  </a:lnTo>
                  <a:lnTo>
                    <a:pt x="199" y="45"/>
                  </a:lnTo>
                  <a:lnTo>
                    <a:pt x="183" y="45"/>
                  </a:lnTo>
                  <a:lnTo>
                    <a:pt x="165" y="55"/>
                  </a:lnTo>
                  <a:lnTo>
                    <a:pt x="137" y="34"/>
                  </a:lnTo>
                  <a:lnTo>
                    <a:pt x="118" y="0"/>
                  </a:lnTo>
                  <a:lnTo>
                    <a:pt x="74" y="8"/>
                  </a:lnTo>
                  <a:lnTo>
                    <a:pt x="58" y="29"/>
                  </a:lnTo>
                  <a:lnTo>
                    <a:pt x="55" y="51"/>
                  </a:lnTo>
                  <a:lnTo>
                    <a:pt x="7" y="37"/>
                  </a:lnTo>
                  <a:lnTo>
                    <a:pt x="0" y="53"/>
                  </a:lnTo>
                  <a:lnTo>
                    <a:pt x="3" y="63"/>
                  </a:lnTo>
                  <a:lnTo>
                    <a:pt x="29" y="82"/>
                  </a:lnTo>
                  <a:lnTo>
                    <a:pt x="29" y="108"/>
                  </a:lnTo>
                  <a:lnTo>
                    <a:pt x="34" y="133"/>
                  </a:lnTo>
                  <a:lnTo>
                    <a:pt x="48" y="156"/>
                  </a:lnTo>
                  <a:lnTo>
                    <a:pt x="50" y="175"/>
                  </a:lnTo>
                  <a:lnTo>
                    <a:pt x="61" y="184"/>
                  </a:lnTo>
                  <a:lnTo>
                    <a:pt x="98" y="149"/>
                  </a:lnTo>
                  <a:lnTo>
                    <a:pt x="137" y="197"/>
                  </a:lnTo>
                  <a:lnTo>
                    <a:pt x="137" y="224"/>
                  </a:lnTo>
                  <a:lnTo>
                    <a:pt x="157" y="236"/>
                  </a:lnTo>
                  <a:lnTo>
                    <a:pt x="159" y="226"/>
                  </a:lnTo>
                  <a:lnTo>
                    <a:pt x="190" y="236"/>
                  </a:lnTo>
                  <a:lnTo>
                    <a:pt x="213" y="261"/>
                  </a:lnTo>
                  <a:lnTo>
                    <a:pt x="224" y="250"/>
                  </a:lnTo>
                  <a:lnTo>
                    <a:pt x="226" y="242"/>
                  </a:lnTo>
                  <a:lnTo>
                    <a:pt x="279" y="315"/>
                  </a:lnTo>
                  <a:lnTo>
                    <a:pt x="283" y="342"/>
                  </a:lnTo>
                  <a:lnTo>
                    <a:pt x="312" y="376"/>
                  </a:lnTo>
                  <a:lnTo>
                    <a:pt x="315" y="406"/>
                  </a:lnTo>
                  <a:lnTo>
                    <a:pt x="342" y="391"/>
                  </a:lnTo>
                  <a:lnTo>
                    <a:pt x="365" y="322"/>
                  </a:lnTo>
                  <a:lnTo>
                    <a:pt x="377" y="318"/>
                  </a:lnTo>
                  <a:lnTo>
                    <a:pt x="403" y="333"/>
                  </a:lnTo>
                  <a:lnTo>
                    <a:pt x="445" y="328"/>
                  </a:lnTo>
                  <a:lnTo>
                    <a:pt x="460" y="315"/>
                  </a:lnTo>
                  <a:lnTo>
                    <a:pt x="440" y="284"/>
                  </a:lnTo>
                  <a:lnTo>
                    <a:pt x="445" y="276"/>
                  </a:lnTo>
                  <a:lnTo>
                    <a:pt x="484" y="263"/>
                  </a:lnTo>
                  <a:lnTo>
                    <a:pt x="500" y="231"/>
                  </a:lnTo>
                  <a:lnTo>
                    <a:pt x="522" y="222"/>
                  </a:lnTo>
                  <a:lnTo>
                    <a:pt x="523" y="191"/>
                  </a:lnTo>
                  <a:lnTo>
                    <a:pt x="529" y="171"/>
                  </a:lnTo>
                  <a:lnTo>
                    <a:pt x="541" y="167"/>
                  </a:lnTo>
                  <a:lnTo>
                    <a:pt x="551" y="178"/>
                  </a:lnTo>
                  <a:lnTo>
                    <a:pt x="562" y="188"/>
                  </a:lnTo>
                  <a:lnTo>
                    <a:pt x="589" y="151"/>
                  </a:lnTo>
                  <a:lnTo>
                    <a:pt x="596" y="122"/>
                  </a:lnTo>
                  <a:lnTo>
                    <a:pt x="591" y="115"/>
                  </a:lnTo>
                </a:path>
              </a:pathLst>
            </a:custGeom>
            <a:grpFill/>
            <a:ln w="12700">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36" name="heilongjiang"/>
            <p:cNvSpPr>
              <a:spLocks noChangeAspect="1"/>
            </p:cNvSpPr>
            <p:nvPr/>
          </p:nvSpPr>
          <p:spPr bwMode="auto">
            <a:xfrm>
              <a:off x="3085969" y="0"/>
              <a:ext cx="911548" cy="774401"/>
            </a:xfrm>
            <a:custGeom>
              <a:avLst/>
              <a:gdLst>
                <a:gd name="T0" fmla="*/ 2147483647 w 818"/>
                <a:gd name="T1" fmla="*/ 2147483647 h 743"/>
                <a:gd name="T2" fmla="*/ 2147483647 w 818"/>
                <a:gd name="T3" fmla="*/ 2147483647 h 743"/>
                <a:gd name="T4" fmla="*/ 2147483647 w 818"/>
                <a:gd name="T5" fmla="*/ 2147483647 h 743"/>
                <a:gd name="T6" fmla="*/ 2147483647 w 818"/>
                <a:gd name="T7" fmla="*/ 2147483647 h 743"/>
                <a:gd name="T8" fmla="*/ 2147483647 w 818"/>
                <a:gd name="T9" fmla="*/ 2147483647 h 743"/>
                <a:gd name="T10" fmla="*/ 2147483647 w 818"/>
                <a:gd name="T11" fmla="*/ 2147483647 h 743"/>
                <a:gd name="T12" fmla="*/ 2147483647 w 818"/>
                <a:gd name="T13" fmla="*/ 2147483647 h 743"/>
                <a:gd name="T14" fmla="*/ 2147483647 w 818"/>
                <a:gd name="T15" fmla="*/ 2147483647 h 743"/>
                <a:gd name="T16" fmla="*/ 2147483647 w 818"/>
                <a:gd name="T17" fmla="*/ 2147483647 h 743"/>
                <a:gd name="T18" fmla="*/ 2147483647 w 818"/>
                <a:gd name="T19" fmla="*/ 2147483647 h 743"/>
                <a:gd name="T20" fmla="*/ 2147483647 w 818"/>
                <a:gd name="T21" fmla="*/ 2147483647 h 743"/>
                <a:gd name="T22" fmla="*/ 2147483647 w 818"/>
                <a:gd name="T23" fmla="*/ 2147483647 h 743"/>
                <a:gd name="T24" fmla="*/ 2147483647 w 818"/>
                <a:gd name="T25" fmla="*/ 2147483647 h 743"/>
                <a:gd name="T26" fmla="*/ 2147483647 w 818"/>
                <a:gd name="T27" fmla="*/ 2147483647 h 743"/>
                <a:gd name="T28" fmla="*/ 2147483647 w 818"/>
                <a:gd name="T29" fmla="*/ 2147483647 h 743"/>
                <a:gd name="T30" fmla="*/ 2147483647 w 818"/>
                <a:gd name="T31" fmla="*/ 2147483647 h 743"/>
                <a:gd name="T32" fmla="*/ 2147483647 w 818"/>
                <a:gd name="T33" fmla="*/ 2147483647 h 743"/>
                <a:gd name="T34" fmla="*/ 2147483647 w 818"/>
                <a:gd name="T35" fmla="*/ 2147483647 h 743"/>
                <a:gd name="T36" fmla="*/ 2147483647 w 818"/>
                <a:gd name="T37" fmla="*/ 2147483647 h 743"/>
                <a:gd name="T38" fmla="*/ 2147483647 w 818"/>
                <a:gd name="T39" fmla="*/ 2147483647 h 743"/>
                <a:gd name="T40" fmla="*/ 2147483647 w 818"/>
                <a:gd name="T41" fmla="*/ 2147483647 h 743"/>
                <a:gd name="T42" fmla="*/ 2147483647 w 818"/>
                <a:gd name="T43" fmla="*/ 2147483647 h 743"/>
                <a:gd name="T44" fmla="*/ 2147483647 w 818"/>
                <a:gd name="T45" fmla="*/ 2147483647 h 743"/>
                <a:gd name="T46" fmla="*/ 2147483647 w 818"/>
                <a:gd name="T47" fmla="*/ 2147483647 h 743"/>
                <a:gd name="T48" fmla="*/ 2147483647 w 818"/>
                <a:gd name="T49" fmla="*/ 2147483647 h 743"/>
                <a:gd name="T50" fmla="*/ 2147483647 w 818"/>
                <a:gd name="T51" fmla="*/ 2147483647 h 743"/>
                <a:gd name="T52" fmla="*/ 2147483647 w 818"/>
                <a:gd name="T53" fmla="*/ 2147483647 h 743"/>
                <a:gd name="T54" fmla="*/ 2147483647 w 818"/>
                <a:gd name="T55" fmla="*/ 2147483647 h 743"/>
                <a:gd name="T56" fmla="*/ 2147483647 w 818"/>
                <a:gd name="T57" fmla="*/ 2147483647 h 743"/>
                <a:gd name="T58" fmla="*/ 2147483647 w 818"/>
                <a:gd name="T59" fmla="*/ 2147483647 h 743"/>
                <a:gd name="T60" fmla="*/ 2147483647 w 818"/>
                <a:gd name="T61" fmla="*/ 2147483647 h 743"/>
                <a:gd name="T62" fmla="*/ 2147483647 w 818"/>
                <a:gd name="T63" fmla="*/ 2147483647 h 743"/>
                <a:gd name="T64" fmla="*/ 2147483647 w 818"/>
                <a:gd name="T65" fmla="*/ 2147483647 h 743"/>
                <a:gd name="T66" fmla="*/ 2147483647 w 818"/>
                <a:gd name="T67" fmla="*/ 2147483647 h 743"/>
                <a:gd name="T68" fmla="*/ 2147483647 w 818"/>
                <a:gd name="T69" fmla="*/ 2147483647 h 743"/>
                <a:gd name="T70" fmla="*/ 2147483647 w 818"/>
                <a:gd name="T71" fmla="*/ 2147483647 h 743"/>
                <a:gd name="T72" fmla="*/ 2147483647 w 818"/>
                <a:gd name="T73" fmla="*/ 0 h 743"/>
                <a:gd name="T74" fmla="*/ 2147483647 w 818"/>
                <a:gd name="T75" fmla="*/ 2147483647 h 743"/>
                <a:gd name="T76" fmla="*/ 0 w 818"/>
                <a:gd name="T77" fmla="*/ 2147483647 h 743"/>
                <a:gd name="T78" fmla="*/ 2147483647 w 818"/>
                <a:gd name="T79" fmla="*/ 2147483647 h 743"/>
                <a:gd name="T80" fmla="*/ 2147483647 w 818"/>
                <a:gd name="T81" fmla="*/ 2147483647 h 743"/>
                <a:gd name="T82" fmla="*/ 2147483647 w 818"/>
                <a:gd name="T83" fmla="*/ 2147483647 h 743"/>
                <a:gd name="T84" fmla="*/ 2147483647 w 818"/>
                <a:gd name="T85" fmla="*/ 2147483647 h 743"/>
                <a:gd name="T86" fmla="*/ 2147483647 w 818"/>
                <a:gd name="T87" fmla="*/ 2147483647 h 743"/>
                <a:gd name="T88" fmla="*/ 2147483647 w 818"/>
                <a:gd name="T89" fmla="*/ 2147483647 h 743"/>
                <a:gd name="T90" fmla="*/ 2147483647 w 818"/>
                <a:gd name="T91" fmla="*/ 2147483647 h 743"/>
                <a:gd name="T92" fmla="*/ 2147483647 w 818"/>
                <a:gd name="T93" fmla="*/ 2147483647 h 743"/>
                <a:gd name="T94" fmla="*/ 2147483647 w 818"/>
                <a:gd name="T95" fmla="*/ 2147483647 h 743"/>
                <a:gd name="T96" fmla="*/ 2147483647 w 818"/>
                <a:gd name="T97" fmla="*/ 2147483647 h 743"/>
                <a:gd name="T98" fmla="*/ 2147483647 w 818"/>
                <a:gd name="T99" fmla="*/ 2147483647 h 743"/>
                <a:gd name="T100" fmla="*/ 2147483647 w 818"/>
                <a:gd name="T101" fmla="*/ 2147483647 h 743"/>
                <a:gd name="T102" fmla="*/ 2147483647 w 818"/>
                <a:gd name="T103" fmla="*/ 2147483647 h 743"/>
                <a:gd name="T104" fmla="*/ 2147483647 w 818"/>
                <a:gd name="T105" fmla="*/ 2147483647 h 743"/>
                <a:gd name="T106" fmla="*/ 2147483647 w 818"/>
                <a:gd name="T107" fmla="*/ 2147483647 h 743"/>
                <a:gd name="T108" fmla="*/ 2147483647 w 818"/>
                <a:gd name="T109" fmla="*/ 2147483647 h 74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818"/>
                <a:gd name="T166" fmla="*/ 0 h 743"/>
                <a:gd name="T167" fmla="*/ 818 w 818"/>
                <a:gd name="T168" fmla="*/ 743 h 74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818" h="743">
                  <a:moveTo>
                    <a:pt x="207" y="615"/>
                  </a:moveTo>
                  <a:lnTo>
                    <a:pt x="251" y="607"/>
                  </a:lnTo>
                  <a:lnTo>
                    <a:pt x="270" y="641"/>
                  </a:lnTo>
                  <a:lnTo>
                    <a:pt x="298" y="662"/>
                  </a:lnTo>
                  <a:lnTo>
                    <a:pt x="316" y="652"/>
                  </a:lnTo>
                  <a:lnTo>
                    <a:pt x="332" y="652"/>
                  </a:lnTo>
                  <a:lnTo>
                    <a:pt x="359" y="638"/>
                  </a:lnTo>
                  <a:lnTo>
                    <a:pt x="379" y="658"/>
                  </a:lnTo>
                  <a:lnTo>
                    <a:pt x="392" y="660"/>
                  </a:lnTo>
                  <a:lnTo>
                    <a:pt x="427" y="647"/>
                  </a:lnTo>
                  <a:lnTo>
                    <a:pt x="451" y="660"/>
                  </a:lnTo>
                  <a:lnTo>
                    <a:pt x="462" y="688"/>
                  </a:lnTo>
                  <a:lnTo>
                    <a:pt x="480" y="688"/>
                  </a:lnTo>
                  <a:lnTo>
                    <a:pt x="490" y="700"/>
                  </a:lnTo>
                  <a:lnTo>
                    <a:pt x="513" y="726"/>
                  </a:lnTo>
                  <a:lnTo>
                    <a:pt x="523" y="720"/>
                  </a:lnTo>
                  <a:lnTo>
                    <a:pt x="518" y="688"/>
                  </a:lnTo>
                  <a:lnTo>
                    <a:pt x="532" y="679"/>
                  </a:lnTo>
                  <a:lnTo>
                    <a:pt x="550" y="715"/>
                  </a:lnTo>
                  <a:lnTo>
                    <a:pt x="567" y="723"/>
                  </a:lnTo>
                  <a:lnTo>
                    <a:pt x="586" y="742"/>
                  </a:lnTo>
                  <a:lnTo>
                    <a:pt x="598" y="740"/>
                  </a:lnTo>
                  <a:lnTo>
                    <a:pt x="604" y="732"/>
                  </a:lnTo>
                  <a:lnTo>
                    <a:pt x="633" y="699"/>
                  </a:lnTo>
                  <a:lnTo>
                    <a:pt x="647" y="708"/>
                  </a:lnTo>
                  <a:lnTo>
                    <a:pt x="656" y="694"/>
                  </a:lnTo>
                  <a:lnTo>
                    <a:pt x="665" y="711"/>
                  </a:lnTo>
                  <a:lnTo>
                    <a:pt x="694" y="720"/>
                  </a:lnTo>
                  <a:lnTo>
                    <a:pt x="711" y="720"/>
                  </a:lnTo>
                  <a:lnTo>
                    <a:pt x="724" y="722"/>
                  </a:lnTo>
                  <a:lnTo>
                    <a:pt x="717" y="708"/>
                  </a:lnTo>
                  <a:lnTo>
                    <a:pt x="714" y="662"/>
                  </a:lnTo>
                  <a:lnTo>
                    <a:pt x="680" y="612"/>
                  </a:lnTo>
                  <a:lnTo>
                    <a:pt x="698" y="593"/>
                  </a:lnTo>
                  <a:lnTo>
                    <a:pt x="715" y="561"/>
                  </a:lnTo>
                  <a:lnTo>
                    <a:pt x="777" y="561"/>
                  </a:lnTo>
                  <a:lnTo>
                    <a:pt x="789" y="551"/>
                  </a:lnTo>
                  <a:lnTo>
                    <a:pt x="785" y="527"/>
                  </a:lnTo>
                  <a:lnTo>
                    <a:pt x="799" y="502"/>
                  </a:lnTo>
                  <a:lnTo>
                    <a:pt x="794" y="490"/>
                  </a:lnTo>
                  <a:lnTo>
                    <a:pt x="799" y="467"/>
                  </a:lnTo>
                  <a:lnTo>
                    <a:pt x="799" y="352"/>
                  </a:lnTo>
                  <a:lnTo>
                    <a:pt x="817" y="316"/>
                  </a:lnTo>
                  <a:lnTo>
                    <a:pt x="796" y="293"/>
                  </a:lnTo>
                  <a:lnTo>
                    <a:pt x="799" y="277"/>
                  </a:lnTo>
                  <a:lnTo>
                    <a:pt x="791" y="264"/>
                  </a:lnTo>
                  <a:lnTo>
                    <a:pt x="767" y="274"/>
                  </a:lnTo>
                  <a:lnTo>
                    <a:pt x="739" y="305"/>
                  </a:lnTo>
                  <a:lnTo>
                    <a:pt x="711" y="318"/>
                  </a:lnTo>
                  <a:lnTo>
                    <a:pt x="684" y="357"/>
                  </a:lnTo>
                  <a:lnTo>
                    <a:pt x="615" y="381"/>
                  </a:lnTo>
                  <a:lnTo>
                    <a:pt x="584" y="357"/>
                  </a:lnTo>
                  <a:lnTo>
                    <a:pt x="588" y="342"/>
                  </a:lnTo>
                  <a:lnTo>
                    <a:pt x="571" y="318"/>
                  </a:lnTo>
                  <a:lnTo>
                    <a:pt x="564" y="294"/>
                  </a:lnTo>
                  <a:lnTo>
                    <a:pt x="537" y="293"/>
                  </a:lnTo>
                  <a:lnTo>
                    <a:pt x="492" y="268"/>
                  </a:lnTo>
                  <a:lnTo>
                    <a:pt x="473" y="275"/>
                  </a:lnTo>
                  <a:lnTo>
                    <a:pt x="451" y="264"/>
                  </a:lnTo>
                  <a:lnTo>
                    <a:pt x="419" y="270"/>
                  </a:lnTo>
                  <a:lnTo>
                    <a:pt x="392" y="260"/>
                  </a:lnTo>
                  <a:lnTo>
                    <a:pt x="376" y="236"/>
                  </a:lnTo>
                  <a:lnTo>
                    <a:pt x="359" y="217"/>
                  </a:lnTo>
                  <a:lnTo>
                    <a:pt x="353" y="199"/>
                  </a:lnTo>
                  <a:lnTo>
                    <a:pt x="332" y="177"/>
                  </a:lnTo>
                  <a:lnTo>
                    <a:pt x="318" y="157"/>
                  </a:lnTo>
                  <a:lnTo>
                    <a:pt x="288" y="116"/>
                  </a:lnTo>
                  <a:lnTo>
                    <a:pt x="279" y="92"/>
                  </a:lnTo>
                  <a:lnTo>
                    <a:pt x="246" y="50"/>
                  </a:lnTo>
                  <a:lnTo>
                    <a:pt x="237" y="28"/>
                  </a:lnTo>
                  <a:lnTo>
                    <a:pt x="194" y="7"/>
                  </a:lnTo>
                  <a:lnTo>
                    <a:pt x="167" y="17"/>
                  </a:lnTo>
                  <a:lnTo>
                    <a:pt x="142" y="11"/>
                  </a:lnTo>
                  <a:lnTo>
                    <a:pt x="88" y="0"/>
                  </a:lnTo>
                  <a:lnTo>
                    <a:pt x="16" y="26"/>
                  </a:lnTo>
                  <a:lnTo>
                    <a:pt x="4" y="37"/>
                  </a:lnTo>
                  <a:lnTo>
                    <a:pt x="19" y="57"/>
                  </a:lnTo>
                  <a:lnTo>
                    <a:pt x="0" y="106"/>
                  </a:lnTo>
                  <a:lnTo>
                    <a:pt x="5" y="111"/>
                  </a:lnTo>
                  <a:lnTo>
                    <a:pt x="37" y="130"/>
                  </a:lnTo>
                  <a:lnTo>
                    <a:pt x="54" y="103"/>
                  </a:lnTo>
                  <a:lnTo>
                    <a:pt x="83" y="122"/>
                  </a:lnTo>
                  <a:lnTo>
                    <a:pt x="82" y="135"/>
                  </a:lnTo>
                  <a:lnTo>
                    <a:pt x="93" y="167"/>
                  </a:lnTo>
                  <a:lnTo>
                    <a:pt x="111" y="188"/>
                  </a:lnTo>
                  <a:lnTo>
                    <a:pt x="148" y="194"/>
                  </a:lnTo>
                  <a:lnTo>
                    <a:pt x="159" y="183"/>
                  </a:lnTo>
                  <a:lnTo>
                    <a:pt x="181" y="179"/>
                  </a:lnTo>
                  <a:lnTo>
                    <a:pt x="223" y="144"/>
                  </a:lnTo>
                  <a:lnTo>
                    <a:pt x="279" y="186"/>
                  </a:lnTo>
                  <a:lnTo>
                    <a:pt x="260" y="260"/>
                  </a:lnTo>
                  <a:lnTo>
                    <a:pt x="265" y="314"/>
                  </a:lnTo>
                  <a:lnTo>
                    <a:pt x="265" y="347"/>
                  </a:lnTo>
                  <a:lnTo>
                    <a:pt x="250" y="355"/>
                  </a:lnTo>
                  <a:lnTo>
                    <a:pt x="247" y="441"/>
                  </a:lnTo>
                  <a:lnTo>
                    <a:pt x="244" y="438"/>
                  </a:lnTo>
                  <a:lnTo>
                    <a:pt x="229" y="419"/>
                  </a:lnTo>
                  <a:lnTo>
                    <a:pt x="222" y="419"/>
                  </a:lnTo>
                  <a:lnTo>
                    <a:pt x="218" y="427"/>
                  </a:lnTo>
                  <a:lnTo>
                    <a:pt x="172" y="496"/>
                  </a:lnTo>
                  <a:lnTo>
                    <a:pt x="150" y="524"/>
                  </a:lnTo>
                  <a:lnTo>
                    <a:pt x="152" y="533"/>
                  </a:lnTo>
                  <a:lnTo>
                    <a:pt x="198" y="566"/>
                  </a:lnTo>
                  <a:lnTo>
                    <a:pt x="223" y="558"/>
                  </a:lnTo>
                  <a:lnTo>
                    <a:pt x="227" y="566"/>
                  </a:lnTo>
                  <a:lnTo>
                    <a:pt x="222" y="573"/>
                  </a:lnTo>
                  <a:lnTo>
                    <a:pt x="198" y="583"/>
                  </a:lnTo>
                  <a:lnTo>
                    <a:pt x="196" y="604"/>
                  </a:lnTo>
                  <a:lnTo>
                    <a:pt x="207" y="615"/>
                  </a:lnTo>
                </a:path>
              </a:pathLst>
            </a:custGeom>
            <a:grp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37" name="xinjiang"/>
            <p:cNvSpPr>
              <a:spLocks noChangeAspect="1"/>
            </p:cNvSpPr>
            <p:nvPr/>
          </p:nvSpPr>
          <p:spPr bwMode="auto">
            <a:xfrm>
              <a:off x="0" y="450917"/>
              <a:ext cx="1595208" cy="1215516"/>
            </a:xfrm>
            <a:custGeom>
              <a:avLst/>
              <a:gdLst>
                <a:gd name="T0" fmla="*/ 2147483647 w 168"/>
                <a:gd name="T1" fmla="*/ 2147483647 h 131"/>
                <a:gd name="T2" fmla="*/ 2147483647 w 168"/>
                <a:gd name="T3" fmla="*/ 2147483647 h 131"/>
                <a:gd name="T4" fmla="*/ 2147483647 w 168"/>
                <a:gd name="T5" fmla="*/ 2147483647 h 131"/>
                <a:gd name="T6" fmla="*/ 2147483647 w 168"/>
                <a:gd name="T7" fmla="*/ 2147483647 h 131"/>
                <a:gd name="T8" fmla="*/ 2147483647 w 168"/>
                <a:gd name="T9" fmla="*/ 2147483647 h 131"/>
                <a:gd name="T10" fmla="*/ 2147483647 w 168"/>
                <a:gd name="T11" fmla="*/ 2147483647 h 131"/>
                <a:gd name="T12" fmla="*/ 2147483647 w 168"/>
                <a:gd name="T13" fmla="*/ 2147483647 h 131"/>
                <a:gd name="T14" fmla="*/ 2147483647 w 168"/>
                <a:gd name="T15" fmla="*/ 2147483647 h 131"/>
                <a:gd name="T16" fmla="*/ 2147483647 w 168"/>
                <a:gd name="T17" fmla="*/ 2147483647 h 131"/>
                <a:gd name="T18" fmla="*/ 2147483647 w 168"/>
                <a:gd name="T19" fmla="*/ 2147483647 h 131"/>
                <a:gd name="T20" fmla="*/ 2147483647 w 168"/>
                <a:gd name="T21" fmla="*/ 2147483647 h 131"/>
                <a:gd name="T22" fmla="*/ 2147483647 w 168"/>
                <a:gd name="T23" fmla="*/ 2147483647 h 131"/>
                <a:gd name="T24" fmla="*/ 2147483647 w 168"/>
                <a:gd name="T25" fmla="*/ 2147483647 h 131"/>
                <a:gd name="T26" fmla="*/ 2147483647 w 168"/>
                <a:gd name="T27" fmla="*/ 2147483647 h 131"/>
                <a:gd name="T28" fmla="*/ 2147483647 w 168"/>
                <a:gd name="T29" fmla="*/ 2147483647 h 131"/>
                <a:gd name="T30" fmla="*/ 2147483647 w 168"/>
                <a:gd name="T31" fmla="*/ 2147483647 h 131"/>
                <a:gd name="T32" fmla="*/ 2147483647 w 168"/>
                <a:gd name="T33" fmla="*/ 2147483647 h 131"/>
                <a:gd name="T34" fmla="*/ 2147483647 w 168"/>
                <a:gd name="T35" fmla="*/ 2147483647 h 131"/>
                <a:gd name="T36" fmla="*/ 2147483647 w 168"/>
                <a:gd name="T37" fmla="*/ 2147483647 h 131"/>
                <a:gd name="T38" fmla="*/ 2147483647 w 168"/>
                <a:gd name="T39" fmla="*/ 2147483647 h 131"/>
                <a:gd name="T40" fmla="*/ 2147483647 w 168"/>
                <a:gd name="T41" fmla="*/ 2147483647 h 131"/>
                <a:gd name="T42" fmla="*/ 2147483647 w 168"/>
                <a:gd name="T43" fmla="*/ 2147483647 h 131"/>
                <a:gd name="T44" fmla="*/ 2147483647 w 168"/>
                <a:gd name="T45" fmla="*/ 2147483647 h 131"/>
                <a:gd name="T46" fmla="*/ 2147483647 w 168"/>
                <a:gd name="T47" fmla="*/ 2147483647 h 131"/>
                <a:gd name="T48" fmla="*/ 2147483647 w 168"/>
                <a:gd name="T49" fmla="*/ 2147483647 h 131"/>
                <a:gd name="T50" fmla="*/ 2147483647 w 168"/>
                <a:gd name="T51" fmla="*/ 2147483647 h 131"/>
                <a:gd name="T52" fmla="*/ 2147483647 w 168"/>
                <a:gd name="T53" fmla="*/ 2147483647 h 131"/>
                <a:gd name="T54" fmla="*/ 2147483647 w 168"/>
                <a:gd name="T55" fmla="*/ 2147483647 h 131"/>
                <a:gd name="T56" fmla="*/ 2147483647 w 168"/>
                <a:gd name="T57" fmla="*/ 2147483647 h 131"/>
                <a:gd name="T58" fmla="*/ 2147483647 w 168"/>
                <a:gd name="T59" fmla="*/ 2147483647 h 131"/>
                <a:gd name="T60" fmla="*/ 2147483647 w 168"/>
                <a:gd name="T61" fmla="*/ 2147483647 h 131"/>
                <a:gd name="T62" fmla="*/ 2147483647 w 168"/>
                <a:gd name="T63" fmla="*/ 2147483647 h 131"/>
                <a:gd name="T64" fmla="*/ 2147483647 w 168"/>
                <a:gd name="T65" fmla="*/ 2147483647 h 131"/>
                <a:gd name="T66" fmla="*/ 2147483647 w 168"/>
                <a:gd name="T67" fmla="*/ 2147483647 h 131"/>
                <a:gd name="T68" fmla="*/ 2147483647 w 168"/>
                <a:gd name="T69" fmla="*/ 2147483647 h 131"/>
                <a:gd name="T70" fmla="*/ 2147483647 w 168"/>
                <a:gd name="T71" fmla="*/ 2147483647 h 131"/>
                <a:gd name="T72" fmla="*/ 2147483647 w 168"/>
                <a:gd name="T73" fmla="*/ 2147483647 h 131"/>
                <a:gd name="T74" fmla="*/ 2147483647 w 168"/>
                <a:gd name="T75" fmla="*/ 2147483647 h 131"/>
                <a:gd name="T76" fmla="*/ 2147483647 w 168"/>
                <a:gd name="T77" fmla="*/ 2147483647 h 131"/>
                <a:gd name="T78" fmla="*/ 2147483647 w 168"/>
                <a:gd name="T79" fmla="*/ 2147483647 h 131"/>
                <a:gd name="T80" fmla="*/ 2147483647 w 168"/>
                <a:gd name="T81" fmla="*/ 2147483647 h 131"/>
                <a:gd name="T82" fmla="*/ 2147483647 w 168"/>
                <a:gd name="T83" fmla="*/ 2147483647 h 131"/>
                <a:gd name="T84" fmla="*/ 2147483647 w 168"/>
                <a:gd name="T85" fmla="*/ 2147483647 h 131"/>
                <a:gd name="T86" fmla="*/ 2147483647 w 168"/>
                <a:gd name="T87" fmla="*/ 2147483647 h 13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68"/>
                <a:gd name="T133" fmla="*/ 0 h 131"/>
                <a:gd name="T134" fmla="*/ 168 w 168"/>
                <a:gd name="T135" fmla="*/ 131 h 13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68" h="131">
                  <a:moveTo>
                    <a:pt x="115" y="1"/>
                  </a:moveTo>
                  <a:lnTo>
                    <a:pt x="116" y="1"/>
                  </a:lnTo>
                  <a:lnTo>
                    <a:pt x="115" y="4"/>
                  </a:lnTo>
                  <a:lnTo>
                    <a:pt x="117" y="6"/>
                  </a:lnTo>
                  <a:lnTo>
                    <a:pt x="117" y="7"/>
                  </a:lnTo>
                  <a:lnTo>
                    <a:pt x="120" y="10"/>
                  </a:lnTo>
                  <a:lnTo>
                    <a:pt x="121" y="13"/>
                  </a:lnTo>
                  <a:lnTo>
                    <a:pt x="126" y="13"/>
                  </a:lnTo>
                  <a:lnTo>
                    <a:pt x="128" y="15"/>
                  </a:lnTo>
                  <a:lnTo>
                    <a:pt x="129" y="15"/>
                  </a:lnTo>
                  <a:lnTo>
                    <a:pt x="131" y="20"/>
                  </a:lnTo>
                  <a:lnTo>
                    <a:pt x="134" y="27"/>
                  </a:lnTo>
                  <a:lnTo>
                    <a:pt x="133" y="31"/>
                  </a:lnTo>
                  <a:lnTo>
                    <a:pt x="133" y="32"/>
                  </a:lnTo>
                  <a:lnTo>
                    <a:pt x="131" y="36"/>
                  </a:lnTo>
                  <a:lnTo>
                    <a:pt x="131" y="39"/>
                  </a:lnTo>
                  <a:lnTo>
                    <a:pt x="140" y="43"/>
                  </a:lnTo>
                  <a:lnTo>
                    <a:pt x="149" y="44"/>
                  </a:lnTo>
                  <a:lnTo>
                    <a:pt x="158" y="51"/>
                  </a:lnTo>
                  <a:lnTo>
                    <a:pt x="161" y="52"/>
                  </a:lnTo>
                  <a:lnTo>
                    <a:pt x="161" y="53"/>
                  </a:lnTo>
                  <a:lnTo>
                    <a:pt x="163" y="57"/>
                  </a:lnTo>
                  <a:lnTo>
                    <a:pt x="165" y="63"/>
                  </a:lnTo>
                  <a:lnTo>
                    <a:pt x="168" y="67"/>
                  </a:lnTo>
                  <a:lnTo>
                    <a:pt x="167" y="69"/>
                  </a:lnTo>
                  <a:lnTo>
                    <a:pt x="167" y="72"/>
                  </a:lnTo>
                  <a:lnTo>
                    <a:pt x="163" y="73"/>
                  </a:lnTo>
                  <a:lnTo>
                    <a:pt x="155" y="76"/>
                  </a:lnTo>
                  <a:lnTo>
                    <a:pt x="150" y="80"/>
                  </a:lnTo>
                  <a:lnTo>
                    <a:pt x="146" y="82"/>
                  </a:lnTo>
                  <a:lnTo>
                    <a:pt x="146" y="85"/>
                  </a:lnTo>
                  <a:lnTo>
                    <a:pt x="147" y="97"/>
                  </a:lnTo>
                  <a:lnTo>
                    <a:pt x="144" y="96"/>
                  </a:lnTo>
                  <a:lnTo>
                    <a:pt x="142" y="97"/>
                  </a:lnTo>
                  <a:lnTo>
                    <a:pt x="123" y="101"/>
                  </a:lnTo>
                  <a:lnTo>
                    <a:pt x="120" y="103"/>
                  </a:lnTo>
                  <a:lnTo>
                    <a:pt x="120" y="108"/>
                  </a:lnTo>
                  <a:lnTo>
                    <a:pt x="126" y="113"/>
                  </a:lnTo>
                  <a:lnTo>
                    <a:pt x="124" y="116"/>
                  </a:lnTo>
                  <a:lnTo>
                    <a:pt x="121" y="118"/>
                  </a:lnTo>
                  <a:lnTo>
                    <a:pt x="121" y="119"/>
                  </a:lnTo>
                  <a:lnTo>
                    <a:pt x="122" y="121"/>
                  </a:lnTo>
                  <a:lnTo>
                    <a:pt x="123" y="121"/>
                  </a:lnTo>
                  <a:lnTo>
                    <a:pt x="124" y="122"/>
                  </a:lnTo>
                  <a:lnTo>
                    <a:pt x="118" y="124"/>
                  </a:lnTo>
                  <a:lnTo>
                    <a:pt x="115" y="122"/>
                  </a:lnTo>
                  <a:lnTo>
                    <a:pt x="113" y="121"/>
                  </a:lnTo>
                  <a:lnTo>
                    <a:pt x="109" y="121"/>
                  </a:lnTo>
                  <a:lnTo>
                    <a:pt x="101" y="118"/>
                  </a:lnTo>
                  <a:lnTo>
                    <a:pt x="96" y="118"/>
                  </a:lnTo>
                  <a:lnTo>
                    <a:pt x="92" y="119"/>
                  </a:lnTo>
                  <a:lnTo>
                    <a:pt x="88" y="119"/>
                  </a:lnTo>
                  <a:lnTo>
                    <a:pt x="81" y="123"/>
                  </a:lnTo>
                  <a:lnTo>
                    <a:pt x="75" y="122"/>
                  </a:lnTo>
                  <a:lnTo>
                    <a:pt x="70" y="124"/>
                  </a:lnTo>
                  <a:lnTo>
                    <a:pt x="66" y="122"/>
                  </a:lnTo>
                  <a:lnTo>
                    <a:pt x="63" y="120"/>
                  </a:lnTo>
                  <a:lnTo>
                    <a:pt x="56" y="119"/>
                  </a:lnTo>
                  <a:lnTo>
                    <a:pt x="51" y="122"/>
                  </a:lnTo>
                  <a:lnTo>
                    <a:pt x="48" y="121"/>
                  </a:lnTo>
                  <a:lnTo>
                    <a:pt x="46" y="120"/>
                  </a:lnTo>
                  <a:lnTo>
                    <a:pt x="40" y="120"/>
                  </a:lnTo>
                  <a:lnTo>
                    <a:pt x="40" y="117"/>
                  </a:lnTo>
                  <a:lnTo>
                    <a:pt x="32" y="131"/>
                  </a:lnTo>
                  <a:lnTo>
                    <a:pt x="25" y="125"/>
                  </a:lnTo>
                  <a:lnTo>
                    <a:pt x="22" y="121"/>
                  </a:lnTo>
                  <a:lnTo>
                    <a:pt x="23" y="114"/>
                  </a:lnTo>
                  <a:lnTo>
                    <a:pt x="20" y="113"/>
                  </a:lnTo>
                  <a:lnTo>
                    <a:pt x="13" y="108"/>
                  </a:lnTo>
                  <a:lnTo>
                    <a:pt x="11" y="108"/>
                  </a:lnTo>
                  <a:lnTo>
                    <a:pt x="9" y="105"/>
                  </a:lnTo>
                  <a:lnTo>
                    <a:pt x="10" y="101"/>
                  </a:lnTo>
                  <a:lnTo>
                    <a:pt x="10" y="100"/>
                  </a:lnTo>
                  <a:lnTo>
                    <a:pt x="7" y="98"/>
                  </a:lnTo>
                  <a:lnTo>
                    <a:pt x="6" y="96"/>
                  </a:lnTo>
                  <a:lnTo>
                    <a:pt x="1" y="93"/>
                  </a:lnTo>
                  <a:lnTo>
                    <a:pt x="1" y="92"/>
                  </a:lnTo>
                  <a:lnTo>
                    <a:pt x="4" y="91"/>
                  </a:lnTo>
                  <a:lnTo>
                    <a:pt x="5" y="92"/>
                  </a:lnTo>
                  <a:lnTo>
                    <a:pt x="7" y="91"/>
                  </a:lnTo>
                  <a:lnTo>
                    <a:pt x="6" y="86"/>
                  </a:lnTo>
                  <a:lnTo>
                    <a:pt x="7" y="81"/>
                  </a:lnTo>
                  <a:lnTo>
                    <a:pt x="3" y="78"/>
                  </a:lnTo>
                  <a:lnTo>
                    <a:pt x="1" y="79"/>
                  </a:lnTo>
                  <a:lnTo>
                    <a:pt x="0" y="76"/>
                  </a:lnTo>
                  <a:lnTo>
                    <a:pt x="1" y="74"/>
                  </a:lnTo>
                  <a:lnTo>
                    <a:pt x="1" y="71"/>
                  </a:lnTo>
                  <a:lnTo>
                    <a:pt x="3" y="69"/>
                  </a:lnTo>
                  <a:lnTo>
                    <a:pt x="4" y="68"/>
                  </a:lnTo>
                  <a:lnTo>
                    <a:pt x="4" y="67"/>
                  </a:lnTo>
                  <a:lnTo>
                    <a:pt x="7" y="65"/>
                  </a:lnTo>
                  <a:lnTo>
                    <a:pt x="10" y="64"/>
                  </a:lnTo>
                  <a:lnTo>
                    <a:pt x="13" y="63"/>
                  </a:lnTo>
                  <a:lnTo>
                    <a:pt x="16" y="64"/>
                  </a:lnTo>
                  <a:lnTo>
                    <a:pt x="17" y="63"/>
                  </a:lnTo>
                  <a:lnTo>
                    <a:pt x="18" y="64"/>
                  </a:lnTo>
                  <a:lnTo>
                    <a:pt x="18" y="66"/>
                  </a:lnTo>
                  <a:lnTo>
                    <a:pt x="20" y="67"/>
                  </a:lnTo>
                  <a:lnTo>
                    <a:pt x="23" y="66"/>
                  </a:lnTo>
                  <a:lnTo>
                    <a:pt x="27" y="62"/>
                  </a:lnTo>
                  <a:lnTo>
                    <a:pt x="36" y="64"/>
                  </a:lnTo>
                  <a:lnTo>
                    <a:pt x="40" y="61"/>
                  </a:lnTo>
                  <a:lnTo>
                    <a:pt x="53" y="58"/>
                  </a:lnTo>
                  <a:lnTo>
                    <a:pt x="54" y="56"/>
                  </a:lnTo>
                  <a:lnTo>
                    <a:pt x="55" y="52"/>
                  </a:lnTo>
                  <a:lnTo>
                    <a:pt x="58" y="49"/>
                  </a:lnTo>
                  <a:lnTo>
                    <a:pt x="59" y="49"/>
                  </a:lnTo>
                  <a:lnTo>
                    <a:pt x="59" y="47"/>
                  </a:lnTo>
                  <a:lnTo>
                    <a:pt x="59" y="36"/>
                  </a:lnTo>
                  <a:lnTo>
                    <a:pt x="60" y="34"/>
                  </a:lnTo>
                  <a:lnTo>
                    <a:pt x="57" y="32"/>
                  </a:lnTo>
                  <a:lnTo>
                    <a:pt x="56" y="31"/>
                  </a:lnTo>
                  <a:lnTo>
                    <a:pt x="60" y="30"/>
                  </a:lnTo>
                  <a:lnTo>
                    <a:pt x="69" y="30"/>
                  </a:lnTo>
                  <a:lnTo>
                    <a:pt x="71" y="31"/>
                  </a:lnTo>
                  <a:lnTo>
                    <a:pt x="74" y="32"/>
                  </a:lnTo>
                  <a:lnTo>
                    <a:pt x="75" y="32"/>
                  </a:lnTo>
                  <a:lnTo>
                    <a:pt x="76" y="31"/>
                  </a:lnTo>
                  <a:lnTo>
                    <a:pt x="75" y="29"/>
                  </a:lnTo>
                  <a:lnTo>
                    <a:pt x="81" y="15"/>
                  </a:lnTo>
                  <a:lnTo>
                    <a:pt x="82" y="15"/>
                  </a:lnTo>
                  <a:lnTo>
                    <a:pt x="89" y="18"/>
                  </a:lnTo>
                  <a:lnTo>
                    <a:pt x="92" y="18"/>
                  </a:lnTo>
                  <a:lnTo>
                    <a:pt x="93" y="19"/>
                  </a:lnTo>
                  <a:lnTo>
                    <a:pt x="99" y="17"/>
                  </a:lnTo>
                  <a:lnTo>
                    <a:pt x="100" y="8"/>
                  </a:lnTo>
                  <a:lnTo>
                    <a:pt x="103" y="6"/>
                  </a:lnTo>
                  <a:lnTo>
                    <a:pt x="106" y="6"/>
                  </a:lnTo>
                  <a:lnTo>
                    <a:pt x="108" y="3"/>
                  </a:lnTo>
                  <a:lnTo>
                    <a:pt x="109" y="1"/>
                  </a:lnTo>
                  <a:lnTo>
                    <a:pt x="111" y="0"/>
                  </a:lnTo>
                  <a:lnTo>
                    <a:pt x="115" y="1"/>
                  </a:lnTo>
                </a:path>
              </a:pathLst>
            </a:custGeom>
            <a:grp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38" name="chongqing"/>
            <p:cNvSpPr>
              <a:spLocks noChangeAspect="1"/>
            </p:cNvSpPr>
            <p:nvPr/>
          </p:nvSpPr>
          <p:spPr bwMode="auto">
            <a:xfrm>
              <a:off x="2221897" y="1970312"/>
              <a:ext cx="379812" cy="343089"/>
            </a:xfrm>
            <a:custGeom>
              <a:avLst/>
              <a:gdLst>
                <a:gd name="T0" fmla="*/ 2147483647 w 40"/>
                <a:gd name="T1" fmla="*/ 2147483647 h 37"/>
                <a:gd name="T2" fmla="*/ 2147483647 w 40"/>
                <a:gd name="T3" fmla="*/ 2147483647 h 37"/>
                <a:gd name="T4" fmla="*/ 2147483647 w 40"/>
                <a:gd name="T5" fmla="*/ 2147483647 h 37"/>
                <a:gd name="T6" fmla="*/ 2147483647 w 40"/>
                <a:gd name="T7" fmla="*/ 2147483647 h 37"/>
                <a:gd name="T8" fmla="*/ 2147483647 w 40"/>
                <a:gd name="T9" fmla="*/ 2147483647 h 37"/>
                <a:gd name="T10" fmla="*/ 0 w 40"/>
                <a:gd name="T11" fmla="*/ 2147483647 h 37"/>
                <a:gd name="T12" fmla="*/ 2147483647 w 40"/>
                <a:gd name="T13" fmla="*/ 2147483647 h 37"/>
                <a:gd name="T14" fmla="*/ 2147483647 w 40"/>
                <a:gd name="T15" fmla="*/ 2147483647 h 37"/>
                <a:gd name="T16" fmla="*/ 2147483647 w 40"/>
                <a:gd name="T17" fmla="*/ 2147483647 h 37"/>
                <a:gd name="T18" fmla="*/ 2147483647 w 40"/>
                <a:gd name="T19" fmla="*/ 2147483647 h 37"/>
                <a:gd name="T20" fmla="*/ 2147483647 w 40"/>
                <a:gd name="T21" fmla="*/ 2147483647 h 37"/>
                <a:gd name="T22" fmla="*/ 2147483647 w 40"/>
                <a:gd name="T23" fmla="*/ 2147483647 h 37"/>
                <a:gd name="T24" fmla="*/ 2147483647 w 40"/>
                <a:gd name="T25" fmla="*/ 2147483647 h 37"/>
                <a:gd name="T26" fmla="*/ 2147483647 w 40"/>
                <a:gd name="T27" fmla="*/ 2147483647 h 37"/>
                <a:gd name="T28" fmla="*/ 2147483647 w 40"/>
                <a:gd name="T29" fmla="*/ 2147483647 h 37"/>
                <a:gd name="T30" fmla="*/ 2147483647 w 40"/>
                <a:gd name="T31" fmla="*/ 2147483647 h 37"/>
                <a:gd name="T32" fmla="*/ 2147483647 w 40"/>
                <a:gd name="T33" fmla="*/ 2147483647 h 37"/>
                <a:gd name="T34" fmla="*/ 2147483647 w 40"/>
                <a:gd name="T35" fmla="*/ 2147483647 h 37"/>
                <a:gd name="T36" fmla="*/ 2147483647 w 40"/>
                <a:gd name="T37" fmla="*/ 2147483647 h 37"/>
                <a:gd name="T38" fmla="*/ 2147483647 w 40"/>
                <a:gd name="T39" fmla="*/ 2147483647 h 37"/>
                <a:gd name="T40" fmla="*/ 2147483647 w 40"/>
                <a:gd name="T41" fmla="*/ 2147483647 h 37"/>
                <a:gd name="T42" fmla="*/ 2147483647 w 40"/>
                <a:gd name="T43" fmla="*/ 2147483647 h 37"/>
                <a:gd name="T44" fmla="*/ 2147483647 w 40"/>
                <a:gd name="T45" fmla="*/ 2147483647 h 37"/>
                <a:gd name="T46" fmla="*/ 2147483647 w 40"/>
                <a:gd name="T47" fmla="*/ 2147483647 h 37"/>
                <a:gd name="T48" fmla="*/ 2147483647 w 40"/>
                <a:gd name="T49" fmla="*/ 0 h 37"/>
                <a:gd name="T50" fmla="*/ 2147483647 w 40"/>
                <a:gd name="T51" fmla="*/ 2147483647 h 37"/>
                <a:gd name="T52" fmla="*/ 2147483647 w 40"/>
                <a:gd name="T53" fmla="*/ 2147483647 h 37"/>
                <a:gd name="T54" fmla="*/ 2147483647 w 40"/>
                <a:gd name="T55" fmla="*/ 2147483647 h 37"/>
                <a:gd name="T56" fmla="*/ 2147483647 w 40"/>
                <a:gd name="T57" fmla="*/ 2147483647 h 37"/>
                <a:gd name="T58" fmla="*/ 2147483647 w 40"/>
                <a:gd name="T59" fmla="*/ 2147483647 h 37"/>
                <a:gd name="T60" fmla="*/ 2147483647 w 40"/>
                <a:gd name="T61" fmla="*/ 2147483647 h 37"/>
                <a:gd name="T62" fmla="*/ 2147483647 w 40"/>
                <a:gd name="T63" fmla="*/ 2147483647 h 37"/>
                <a:gd name="T64" fmla="*/ 2147483647 w 40"/>
                <a:gd name="T65" fmla="*/ 2147483647 h 37"/>
                <a:gd name="T66" fmla="*/ 2147483647 w 40"/>
                <a:gd name="T67" fmla="*/ 2147483647 h 37"/>
                <a:gd name="T68" fmla="*/ 2147483647 w 40"/>
                <a:gd name="T69" fmla="*/ 2147483647 h 37"/>
                <a:gd name="T70" fmla="*/ 2147483647 w 40"/>
                <a:gd name="T71" fmla="*/ 2147483647 h 37"/>
                <a:gd name="T72" fmla="*/ 2147483647 w 40"/>
                <a:gd name="T73" fmla="*/ 2147483647 h 37"/>
                <a:gd name="T74" fmla="*/ 2147483647 w 40"/>
                <a:gd name="T75" fmla="*/ 2147483647 h 37"/>
                <a:gd name="T76" fmla="*/ 2147483647 w 40"/>
                <a:gd name="T77" fmla="*/ 2147483647 h 37"/>
                <a:gd name="T78" fmla="*/ 2147483647 w 40"/>
                <a:gd name="T79" fmla="*/ 2147483647 h 37"/>
                <a:gd name="T80" fmla="*/ 2147483647 w 40"/>
                <a:gd name="T81" fmla="*/ 2147483647 h 37"/>
                <a:gd name="T82" fmla="*/ 2147483647 w 40"/>
                <a:gd name="T83" fmla="*/ 2147483647 h 37"/>
                <a:gd name="T84" fmla="*/ 2147483647 w 40"/>
                <a:gd name="T85" fmla="*/ 2147483647 h 37"/>
                <a:gd name="T86" fmla="*/ 2147483647 w 40"/>
                <a:gd name="T87" fmla="*/ 2147483647 h 37"/>
                <a:gd name="T88" fmla="*/ 2147483647 w 40"/>
                <a:gd name="T89" fmla="*/ 2147483647 h 37"/>
                <a:gd name="T90" fmla="*/ 2147483647 w 40"/>
                <a:gd name="T91" fmla="*/ 2147483647 h 37"/>
                <a:gd name="T92" fmla="*/ 2147483647 w 40"/>
                <a:gd name="T93" fmla="*/ 2147483647 h 37"/>
                <a:gd name="T94" fmla="*/ 2147483647 w 40"/>
                <a:gd name="T95" fmla="*/ 2147483647 h 37"/>
                <a:gd name="T96" fmla="*/ 2147483647 w 40"/>
                <a:gd name="T97" fmla="*/ 2147483647 h 37"/>
                <a:gd name="T98" fmla="*/ 2147483647 w 40"/>
                <a:gd name="T99" fmla="*/ 2147483647 h 37"/>
                <a:gd name="T100" fmla="*/ 2147483647 w 40"/>
                <a:gd name="T101" fmla="*/ 2147483647 h 37"/>
                <a:gd name="T102" fmla="*/ 2147483647 w 40"/>
                <a:gd name="T103" fmla="*/ 2147483647 h 37"/>
                <a:gd name="T104" fmla="*/ 2147483647 w 40"/>
                <a:gd name="T105" fmla="*/ 2147483647 h 37"/>
                <a:gd name="T106" fmla="*/ 2147483647 w 40"/>
                <a:gd name="T107" fmla="*/ 2147483647 h 37"/>
                <a:gd name="T108" fmla="*/ 2147483647 w 40"/>
                <a:gd name="T109" fmla="*/ 2147483647 h 3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0"/>
                <a:gd name="T166" fmla="*/ 0 h 37"/>
                <a:gd name="T167" fmla="*/ 40 w 40"/>
                <a:gd name="T168" fmla="*/ 37 h 3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0" h="37">
                  <a:moveTo>
                    <a:pt x="7" y="30"/>
                  </a:moveTo>
                  <a:lnTo>
                    <a:pt x="7" y="30"/>
                  </a:lnTo>
                  <a:lnTo>
                    <a:pt x="5" y="29"/>
                  </a:lnTo>
                  <a:lnTo>
                    <a:pt x="3" y="28"/>
                  </a:lnTo>
                  <a:lnTo>
                    <a:pt x="2" y="26"/>
                  </a:lnTo>
                  <a:lnTo>
                    <a:pt x="0" y="25"/>
                  </a:lnTo>
                  <a:lnTo>
                    <a:pt x="1" y="24"/>
                  </a:lnTo>
                  <a:lnTo>
                    <a:pt x="3" y="22"/>
                  </a:lnTo>
                  <a:lnTo>
                    <a:pt x="3" y="17"/>
                  </a:lnTo>
                  <a:lnTo>
                    <a:pt x="4" y="17"/>
                  </a:lnTo>
                  <a:lnTo>
                    <a:pt x="6" y="16"/>
                  </a:lnTo>
                  <a:lnTo>
                    <a:pt x="8" y="18"/>
                  </a:lnTo>
                  <a:lnTo>
                    <a:pt x="10" y="17"/>
                  </a:lnTo>
                  <a:lnTo>
                    <a:pt x="12" y="19"/>
                  </a:lnTo>
                  <a:lnTo>
                    <a:pt x="15" y="19"/>
                  </a:lnTo>
                  <a:lnTo>
                    <a:pt x="15" y="18"/>
                  </a:lnTo>
                  <a:lnTo>
                    <a:pt x="18" y="16"/>
                  </a:lnTo>
                  <a:lnTo>
                    <a:pt x="19" y="13"/>
                  </a:lnTo>
                  <a:lnTo>
                    <a:pt x="21" y="12"/>
                  </a:lnTo>
                  <a:lnTo>
                    <a:pt x="23" y="11"/>
                  </a:lnTo>
                  <a:lnTo>
                    <a:pt x="24" y="9"/>
                  </a:lnTo>
                  <a:lnTo>
                    <a:pt x="25" y="7"/>
                  </a:lnTo>
                  <a:lnTo>
                    <a:pt x="26" y="5"/>
                  </a:lnTo>
                  <a:lnTo>
                    <a:pt x="26" y="2"/>
                  </a:lnTo>
                  <a:lnTo>
                    <a:pt x="25" y="0"/>
                  </a:lnTo>
                  <a:lnTo>
                    <a:pt x="31" y="2"/>
                  </a:lnTo>
                  <a:lnTo>
                    <a:pt x="32" y="3"/>
                  </a:lnTo>
                  <a:lnTo>
                    <a:pt x="35" y="3"/>
                  </a:lnTo>
                  <a:lnTo>
                    <a:pt x="37" y="3"/>
                  </a:lnTo>
                  <a:lnTo>
                    <a:pt x="39" y="5"/>
                  </a:lnTo>
                  <a:lnTo>
                    <a:pt x="40" y="10"/>
                  </a:lnTo>
                  <a:lnTo>
                    <a:pt x="39" y="12"/>
                  </a:lnTo>
                  <a:lnTo>
                    <a:pt x="38" y="12"/>
                  </a:lnTo>
                  <a:lnTo>
                    <a:pt x="34" y="14"/>
                  </a:lnTo>
                  <a:lnTo>
                    <a:pt x="28" y="15"/>
                  </a:lnTo>
                  <a:lnTo>
                    <a:pt x="26" y="17"/>
                  </a:lnTo>
                  <a:lnTo>
                    <a:pt x="28" y="19"/>
                  </a:lnTo>
                  <a:lnTo>
                    <a:pt x="28" y="22"/>
                  </a:lnTo>
                  <a:lnTo>
                    <a:pt x="29" y="23"/>
                  </a:lnTo>
                  <a:lnTo>
                    <a:pt x="34" y="28"/>
                  </a:lnTo>
                  <a:lnTo>
                    <a:pt x="34" y="35"/>
                  </a:lnTo>
                  <a:lnTo>
                    <a:pt x="31" y="37"/>
                  </a:lnTo>
                  <a:lnTo>
                    <a:pt x="29" y="34"/>
                  </a:lnTo>
                  <a:lnTo>
                    <a:pt x="26" y="31"/>
                  </a:lnTo>
                  <a:lnTo>
                    <a:pt x="26" y="29"/>
                  </a:lnTo>
                  <a:lnTo>
                    <a:pt x="24" y="29"/>
                  </a:lnTo>
                  <a:lnTo>
                    <a:pt x="22" y="30"/>
                  </a:lnTo>
                  <a:lnTo>
                    <a:pt x="19" y="28"/>
                  </a:lnTo>
                  <a:lnTo>
                    <a:pt x="17" y="32"/>
                  </a:lnTo>
                  <a:lnTo>
                    <a:pt x="15" y="32"/>
                  </a:lnTo>
                  <a:lnTo>
                    <a:pt x="13" y="35"/>
                  </a:lnTo>
                  <a:lnTo>
                    <a:pt x="11" y="34"/>
                  </a:lnTo>
                  <a:lnTo>
                    <a:pt x="9" y="35"/>
                  </a:lnTo>
                  <a:lnTo>
                    <a:pt x="6" y="33"/>
                  </a:lnTo>
                  <a:lnTo>
                    <a:pt x="7" y="30"/>
                  </a:lnTo>
                  <a:close/>
                </a:path>
              </a:pathLst>
            </a:custGeom>
            <a:grpFill/>
            <a:ln w="12700">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grpSp>
      <p:sp>
        <p:nvSpPr>
          <p:cNvPr id="39" name="Rectangle 45"/>
          <p:cNvSpPr>
            <a:spLocks noChangeArrowheads="1"/>
          </p:cNvSpPr>
          <p:nvPr/>
        </p:nvSpPr>
        <p:spPr bwMode="auto">
          <a:xfrm>
            <a:off x="5044666" y="2397821"/>
            <a:ext cx="1398340" cy="305214"/>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808" tIns="41403" rIns="82808" bIns="41403">
            <a:spAutoFit/>
          </a:bodyPr>
          <a:lstStyle/>
          <a:p>
            <a:pPr algn="r" fontAlgn="base" latinLnBrk="1">
              <a:lnSpc>
                <a:spcPct val="120000"/>
              </a:lnSpc>
              <a:spcBef>
                <a:spcPct val="0"/>
              </a:spcBef>
              <a:spcAft>
                <a:spcPct val="0"/>
              </a:spcAft>
            </a:pPr>
            <a:r>
              <a:rPr kumimoji="1" lang="zh-CN" altLang="en-US" sz="1200" b="1" dirty="0">
                <a:latin typeface="Arial" charset="0"/>
                <a:ea typeface="微软雅黑" pitchFamily="34" charset="-122"/>
              </a:rPr>
              <a:t>单击此处添加文字</a:t>
            </a:r>
          </a:p>
        </p:txBody>
      </p:sp>
      <p:sp>
        <p:nvSpPr>
          <p:cNvPr id="40" name="Line 46"/>
          <p:cNvSpPr>
            <a:spLocks noChangeShapeType="1"/>
          </p:cNvSpPr>
          <p:nvPr/>
        </p:nvSpPr>
        <p:spPr bwMode="auto">
          <a:xfrm>
            <a:off x="4366820" y="2705679"/>
            <a:ext cx="2251548" cy="0"/>
          </a:xfrm>
          <a:prstGeom prst="line">
            <a:avLst/>
          </a:prstGeom>
          <a:noFill/>
          <a:ln w="9525">
            <a:solidFill>
              <a:srgbClr val="79A7AD"/>
            </a:solidFill>
            <a:round/>
            <a:headEnd type="oval" w="sm" len="sm"/>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808" tIns="41403" rIns="82808" bIns="41403" anchor="ctr"/>
          <a:lstStyle/>
          <a:p>
            <a:pPr fontAlgn="base">
              <a:spcBef>
                <a:spcPct val="0"/>
              </a:spcBef>
              <a:spcAft>
                <a:spcPct val="0"/>
              </a:spcAft>
              <a:defRPr/>
            </a:pPr>
            <a:endParaRPr lang="zh-CN" altLang="en-US" b="1" kern="0">
              <a:solidFill>
                <a:srgbClr val="000000"/>
              </a:solidFill>
              <a:latin typeface="Arial" charset="0"/>
              <a:ea typeface="华文细黑" pitchFamily="2" charset="-122"/>
            </a:endParaRPr>
          </a:p>
        </p:txBody>
      </p:sp>
      <p:sp>
        <p:nvSpPr>
          <p:cNvPr id="41" name="Line 46"/>
          <p:cNvSpPr>
            <a:spLocks noChangeShapeType="1"/>
          </p:cNvSpPr>
          <p:nvPr/>
        </p:nvSpPr>
        <p:spPr bwMode="auto">
          <a:xfrm>
            <a:off x="887774" y="4152206"/>
            <a:ext cx="2696675" cy="0"/>
          </a:xfrm>
          <a:prstGeom prst="line">
            <a:avLst/>
          </a:prstGeom>
          <a:noFill/>
          <a:ln w="9525">
            <a:solidFill>
              <a:srgbClr val="79A7AD"/>
            </a:solidFill>
            <a:round/>
            <a:headEnd type="oval" w="sm" len="sm"/>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808" tIns="41403" rIns="82808" bIns="41403" anchor="ctr"/>
          <a:lstStyle/>
          <a:p>
            <a:pPr fontAlgn="base">
              <a:spcBef>
                <a:spcPct val="0"/>
              </a:spcBef>
              <a:spcAft>
                <a:spcPct val="0"/>
              </a:spcAft>
              <a:defRPr/>
            </a:pPr>
            <a:endParaRPr lang="zh-CN" altLang="en-US" b="1" kern="0">
              <a:solidFill>
                <a:srgbClr val="000000"/>
              </a:solidFill>
              <a:latin typeface="Arial" charset="0"/>
              <a:ea typeface="华文细黑" pitchFamily="2" charset="-122"/>
            </a:endParaRPr>
          </a:p>
        </p:txBody>
      </p:sp>
      <p:sp>
        <p:nvSpPr>
          <p:cNvPr id="42" name="Rectangle 45"/>
          <p:cNvSpPr>
            <a:spLocks noChangeArrowheads="1"/>
          </p:cNvSpPr>
          <p:nvPr/>
        </p:nvSpPr>
        <p:spPr bwMode="auto">
          <a:xfrm>
            <a:off x="944253" y="3805162"/>
            <a:ext cx="1398340" cy="305214"/>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808" tIns="41403" rIns="82808" bIns="41403">
            <a:spAutoFit/>
          </a:bodyPr>
          <a:lstStyle/>
          <a:p>
            <a:pPr algn="r" fontAlgn="base" latinLnBrk="1">
              <a:lnSpc>
                <a:spcPct val="120000"/>
              </a:lnSpc>
              <a:spcBef>
                <a:spcPct val="0"/>
              </a:spcBef>
              <a:spcAft>
                <a:spcPct val="0"/>
              </a:spcAft>
            </a:pPr>
            <a:r>
              <a:rPr kumimoji="1" lang="zh-CN" altLang="en-US" sz="1200" b="1" dirty="0">
                <a:latin typeface="Arial" charset="0"/>
                <a:ea typeface="微软雅黑" pitchFamily="34" charset="-122"/>
              </a:rPr>
              <a:t>单击此处添加文字</a:t>
            </a:r>
          </a:p>
        </p:txBody>
      </p:sp>
      <p:sp>
        <p:nvSpPr>
          <p:cNvPr id="43" name="TextBox 14"/>
          <p:cNvSpPr>
            <a:spLocks noChangeArrowheads="1"/>
          </p:cNvSpPr>
          <p:nvPr/>
        </p:nvSpPr>
        <p:spPr bwMode="auto">
          <a:xfrm>
            <a:off x="6325401" y="1188798"/>
            <a:ext cx="1827151" cy="618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808" tIns="41403" rIns="82808" bIns="41403">
            <a:spAutoFit/>
          </a:bodyPr>
          <a:lstStyle>
            <a:lvl1pPr marL="285750" indent="-285750">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20000"/>
              </a:lnSpc>
              <a:buClr>
                <a:srgbClr val="79A7AD"/>
              </a:buClr>
              <a:buSzPct val="80000"/>
              <a:buFont typeface="Wingdings" pitchFamily="2" charset="2"/>
              <a:buChar char="n"/>
            </a:pPr>
            <a:r>
              <a:rPr lang="zh-CN" altLang="en-US" sz="1400" dirty="0">
                <a:solidFill>
                  <a:srgbClr val="000000"/>
                </a:solidFill>
                <a:latin typeface="Calibri" pitchFamily="34" charset="0"/>
                <a:ea typeface="微软雅黑" panose="020B0503020204020204" pitchFamily="34" charset="-122"/>
                <a:sym typeface="Calibri" pitchFamily="34" charset="0"/>
              </a:rPr>
              <a:t>请输入相关内容</a:t>
            </a:r>
            <a:endParaRPr lang="en-US" altLang="zh-CN" sz="1400" dirty="0">
              <a:solidFill>
                <a:srgbClr val="000000"/>
              </a:solidFill>
              <a:latin typeface="Calibri" pitchFamily="34" charset="0"/>
              <a:ea typeface="微软雅黑" panose="020B0503020204020204" pitchFamily="34" charset="-122"/>
              <a:sym typeface="Calibri" pitchFamily="34" charset="0"/>
            </a:endParaRPr>
          </a:p>
          <a:p>
            <a:pPr>
              <a:lnSpc>
                <a:spcPct val="120000"/>
              </a:lnSpc>
              <a:buClr>
                <a:srgbClr val="79A7AD"/>
              </a:buClr>
              <a:buSzPct val="80000"/>
              <a:buFont typeface="Wingdings" pitchFamily="2" charset="2"/>
              <a:buChar char="n"/>
            </a:pPr>
            <a:r>
              <a:rPr lang="zh-CN" altLang="en-US" sz="1400" dirty="0">
                <a:solidFill>
                  <a:srgbClr val="000000"/>
                </a:solidFill>
                <a:latin typeface="Calibri" pitchFamily="34" charset="0"/>
                <a:ea typeface="微软雅黑" panose="020B0503020204020204" pitchFamily="34" charset="-122"/>
                <a:sym typeface="Calibri" pitchFamily="34" charset="0"/>
              </a:rPr>
              <a:t>请输入相关内容</a:t>
            </a:r>
            <a:endParaRPr lang="en-US" altLang="zh-CN" sz="1400" dirty="0">
              <a:solidFill>
                <a:srgbClr val="000000"/>
              </a:solidFill>
              <a:latin typeface="Calibri" pitchFamily="34" charset="0"/>
              <a:ea typeface="微软雅黑" panose="020B0503020204020204" pitchFamily="34" charset="-122"/>
              <a:sym typeface="Calibri" pitchFamily="34" charset="0"/>
            </a:endParaRPr>
          </a:p>
        </p:txBody>
      </p:sp>
    </p:spTree>
    <p:extLst>
      <p:ext uri="{BB962C8B-B14F-4D97-AF65-F5344CB8AC3E}">
        <p14:creationId xmlns:p14="http://schemas.microsoft.com/office/powerpoint/2010/main" val="1185553552"/>
      </p:ext>
    </p:extLst>
  </p:cSld>
  <p:clrMapOvr>
    <a:masterClrMapping/>
  </p:clrMapOvr>
  <p:transition spd="slow" advClick="0"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wipe(left)">
                                      <p:cBhvr>
                                        <p:cTn id="13" dur="500"/>
                                        <p:tgtEl>
                                          <p:spTgt spid="40"/>
                                        </p:tgtEl>
                                      </p:cBhvr>
                                    </p:animEffect>
                                  </p:childTnLst>
                                </p:cTn>
                              </p:par>
                            </p:childTnLst>
                          </p:cTn>
                        </p:par>
                        <p:par>
                          <p:cTn id="14" fill="hold">
                            <p:stCondLst>
                              <p:cond delay="1500"/>
                            </p:stCondLst>
                            <p:childTnLst>
                              <p:par>
                                <p:cTn id="15" presetID="2" presetClass="entr" presetSubtype="2"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500" fill="hold"/>
                                        <p:tgtEl>
                                          <p:spTgt spid="39"/>
                                        </p:tgtEl>
                                        <p:attrNameLst>
                                          <p:attrName>ppt_x</p:attrName>
                                        </p:attrNameLst>
                                      </p:cBhvr>
                                      <p:tavLst>
                                        <p:tav tm="0">
                                          <p:val>
                                            <p:strVal val="1+#ppt_w/2"/>
                                          </p:val>
                                        </p:tav>
                                        <p:tav tm="100000">
                                          <p:val>
                                            <p:strVal val="#ppt_x"/>
                                          </p:val>
                                        </p:tav>
                                      </p:tavLst>
                                    </p:anim>
                                    <p:anim calcmode="lin" valueType="num">
                                      <p:cBhvr additive="base">
                                        <p:cTn id="18" dur="500" fill="hold"/>
                                        <p:tgtEl>
                                          <p:spTgt spid="39"/>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2" presetClass="entr" presetSubtype="2" fill="hold" grpId="0" nodeType="after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wipe(right)">
                                      <p:cBhvr>
                                        <p:cTn id="22" dur="500"/>
                                        <p:tgtEl>
                                          <p:spTgt spid="41"/>
                                        </p:tgtEl>
                                      </p:cBhvr>
                                    </p:animEffect>
                                  </p:childTnLst>
                                </p:cTn>
                              </p:par>
                            </p:childTnLst>
                          </p:cTn>
                        </p:par>
                        <p:par>
                          <p:cTn id="23" fill="hold">
                            <p:stCondLst>
                              <p:cond delay="2500"/>
                            </p:stCondLst>
                            <p:childTnLst>
                              <p:par>
                                <p:cTn id="24" presetID="2" presetClass="entr" presetSubtype="8"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additive="base">
                                        <p:cTn id="26" dur="500" fill="hold"/>
                                        <p:tgtEl>
                                          <p:spTgt spid="42"/>
                                        </p:tgtEl>
                                        <p:attrNameLst>
                                          <p:attrName>ppt_x</p:attrName>
                                        </p:attrNameLst>
                                      </p:cBhvr>
                                      <p:tavLst>
                                        <p:tav tm="0">
                                          <p:val>
                                            <p:strVal val="0-#ppt_w/2"/>
                                          </p:val>
                                        </p:tav>
                                        <p:tav tm="100000">
                                          <p:val>
                                            <p:strVal val="#ppt_x"/>
                                          </p:val>
                                        </p:tav>
                                      </p:tavLst>
                                    </p:anim>
                                    <p:anim calcmode="lin" valueType="num">
                                      <p:cBhvr additive="base">
                                        <p:cTn id="27" dur="500" fill="hold"/>
                                        <p:tgtEl>
                                          <p:spTgt spid="42"/>
                                        </p:tgtEl>
                                        <p:attrNameLst>
                                          <p:attrName>ppt_y</p:attrName>
                                        </p:attrNameLst>
                                      </p:cBhvr>
                                      <p:tavLst>
                                        <p:tav tm="0">
                                          <p:val>
                                            <p:strVal val="#ppt_y"/>
                                          </p:val>
                                        </p:tav>
                                        <p:tav tm="100000">
                                          <p:val>
                                            <p:strVal val="#ppt_y"/>
                                          </p:val>
                                        </p:tav>
                                      </p:tavLst>
                                    </p:anim>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wipe(up)">
                                      <p:cBhvr>
                                        <p:cTn id="31" dur="500"/>
                                        <p:tgtEl>
                                          <p:spTgt spid="43"/>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ipe(left)">
                                      <p:cBhvr>
                                        <p:cTn id="3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animBg="1"/>
      <p:bldP spid="41" grpId="0" animBg="1"/>
      <p:bldP spid="42" grpId="0"/>
      <p:bldP spid="4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4636510" y="1249738"/>
            <a:ext cx="0" cy="3326703"/>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4261569" y="2423867"/>
            <a:ext cx="749883" cy="750139"/>
            <a:chOff x="4157954" y="1779662"/>
            <a:chExt cx="828092" cy="828092"/>
          </a:xfrm>
        </p:grpSpPr>
        <p:sp>
          <p:nvSpPr>
            <p:cNvPr id="4" name="椭圆 3"/>
            <p:cNvSpPr/>
            <p:nvPr/>
          </p:nvSpPr>
          <p:spPr>
            <a:xfrm>
              <a:off x="4157954" y="1779662"/>
              <a:ext cx="828092" cy="828092"/>
            </a:xfrm>
            <a:prstGeom prst="ellipse">
              <a:avLst/>
            </a:prstGeom>
            <a:solidFill>
              <a:srgbClr val="FAB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4233168" y="1948231"/>
              <a:ext cx="641446" cy="526629"/>
            </a:xfrm>
            <a:prstGeom prst="rect">
              <a:avLst/>
            </a:prstGeom>
            <a:noFill/>
          </p:spPr>
          <p:txBody>
            <a:bodyPr wrap="none" rtlCol="0">
              <a:spAutoFit/>
            </a:bodyPr>
            <a:lstStyle/>
            <a:p>
              <a:r>
                <a:rPr lang="en-US" altLang="zh-CN" sz="2500" dirty="0">
                  <a:solidFill>
                    <a:schemeClr val="bg1"/>
                  </a:solidFill>
                  <a:latin typeface="微软雅黑" panose="020B0503020204020204" pitchFamily="34" charset="-122"/>
                  <a:ea typeface="微软雅黑" panose="020B0503020204020204" pitchFamily="34" charset="-122"/>
                </a:rPr>
                <a:t>VS</a:t>
              </a:r>
              <a:endParaRPr lang="zh-CN" altLang="en-US" sz="2500" dirty="0">
                <a:solidFill>
                  <a:schemeClr val="bg1"/>
                </a:solidFill>
                <a:latin typeface="微软雅黑" panose="020B0503020204020204" pitchFamily="34" charset="-122"/>
                <a:ea typeface="微软雅黑" panose="020B0503020204020204" pitchFamily="34" charset="-122"/>
              </a:endParaRPr>
            </a:p>
          </p:txBody>
        </p:sp>
      </p:grpSp>
      <p:sp>
        <p:nvSpPr>
          <p:cNvPr id="6" name="TextBox 5"/>
          <p:cNvSpPr txBox="1"/>
          <p:nvPr/>
        </p:nvSpPr>
        <p:spPr>
          <a:xfrm>
            <a:off x="2377793" y="1420572"/>
            <a:ext cx="1430400" cy="360614"/>
          </a:xfrm>
          <a:prstGeom prst="rect">
            <a:avLst/>
          </a:prstGeom>
          <a:noFill/>
        </p:spPr>
        <p:txBody>
          <a:bodyPr wrap="none" lIns="82808" tIns="41403" rIns="82808" bIns="41403" rtlCol="0">
            <a:spAutoFit/>
          </a:bodyPr>
          <a:lstStyle/>
          <a:p>
            <a:pPr algn="r"/>
            <a:r>
              <a:rPr lang="en-US" altLang="zh-CN" b="1" dirty="0" smtClean="0">
                <a:solidFill>
                  <a:srgbClr val="79A7AD"/>
                </a:solidFill>
                <a:latin typeface="微软雅黑" panose="020B0503020204020204" pitchFamily="34" charset="-122"/>
                <a:ea typeface="微软雅黑" panose="020B0503020204020204" pitchFamily="34" charset="-122"/>
              </a:rPr>
              <a:t>2013</a:t>
            </a:r>
            <a:r>
              <a:rPr lang="zh-CN" altLang="en-US" b="1" dirty="0" smtClean="0">
                <a:solidFill>
                  <a:srgbClr val="79A7AD"/>
                </a:solidFill>
                <a:latin typeface="微软雅黑" panose="020B0503020204020204" pitchFamily="34" charset="-122"/>
                <a:ea typeface="微软雅黑" panose="020B0503020204020204" pitchFamily="34" charset="-122"/>
              </a:rPr>
              <a:t>年情况</a:t>
            </a:r>
            <a:endParaRPr lang="zh-CN" altLang="en-US" b="1" dirty="0">
              <a:solidFill>
                <a:srgbClr val="79A7AD"/>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539545" y="1754637"/>
            <a:ext cx="2326151" cy="637612"/>
          </a:xfrm>
          <a:prstGeom prst="rect">
            <a:avLst/>
          </a:prstGeom>
          <a:noFill/>
        </p:spPr>
        <p:txBody>
          <a:bodyPr wrap="square" lIns="82808" tIns="41403" rIns="82808" bIns="41403" rtlCol="0">
            <a:spAutoFit/>
          </a:bodyPr>
          <a:lstStyle/>
          <a:p>
            <a:r>
              <a:rPr lang="zh-CN" altLang="en-US" sz="1200" dirty="0">
                <a:latin typeface="微软雅黑" panose="020B0503020204020204" pitchFamily="34" charset="-122"/>
                <a:ea typeface="微软雅黑" panose="020B0503020204020204" pitchFamily="34" charset="-122"/>
              </a:rPr>
              <a:t>点击添加文字点击添加文字点击添加文字点击添加文字点击添加文字点击添加文字点击添加文字</a:t>
            </a:r>
          </a:p>
        </p:txBody>
      </p:sp>
      <p:grpSp>
        <p:nvGrpSpPr>
          <p:cNvPr id="8" name="组合 7"/>
          <p:cNvGrpSpPr/>
          <p:nvPr/>
        </p:nvGrpSpPr>
        <p:grpSpPr>
          <a:xfrm>
            <a:off x="2256825" y="2814536"/>
            <a:ext cx="1447484" cy="293500"/>
            <a:chOff x="1884751" y="2471451"/>
            <a:chExt cx="1598449" cy="324000"/>
          </a:xfrm>
        </p:grpSpPr>
        <p:sp>
          <p:nvSpPr>
            <p:cNvPr id="9" name="矩形 8"/>
            <p:cNvSpPr/>
            <p:nvPr/>
          </p:nvSpPr>
          <p:spPr>
            <a:xfrm>
              <a:off x="1884751" y="2471451"/>
              <a:ext cx="1598449" cy="324000"/>
            </a:xfrm>
            <a:prstGeom prst="rect">
              <a:avLst/>
            </a:prstGeom>
            <a:solidFill>
              <a:srgbClr val="79A7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1979901" y="2482396"/>
              <a:ext cx="1454244" cy="307777"/>
            </a:xfrm>
            <a:prstGeom prst="rect">
              <a:avLst/>
            </a:prstGeom>
            <a:noFill/>
          </p:spPr>
          <p:txBody>
            <a:bodyPr wrap="none" rtlCol="0">
              <a:spAutoFit/>
            </a:bodyPr>
            <a:lstStyle/>
            <a:p>
              <a:pPr algn="r"/>
              <a:r>
                <a:rPr lang="zh-CN" altLang="en-US" sz="1200" dirty="0">
                  <a:solidFill>
                    <a:schemeClr val="bg1"/>
                  </a:solidFill>
                  <a:latin typeface="微软雅黑" panose="020B0503020204020204" pitchFamily="34" charset="-122"/>
                  <a:ea typeface="微软雅黑" panose="020B0503020204020204" pitchFamily="34" charset="-122"/>
                </a:rPr>
                <a:t>计划完成：</a:t>
              </a:r>
              <a:r>
                <a:rPr lang="en-US" altLang="zh-CN" sz="1200" dirty="0">
                  <a:solidFill>
                    <a:schemeClr val="bg1"/>
                  </a:solidFill>
                  <a:latin typeface="微软雅黑" panose="020B0503020204020204" pitchFamily="34" charset="-122"/>
                  <a:ea typeface="微软雅黑" panose="020B0503020204020204" pitchFamily="34" charset="-122"/>
                </a:rPr>
                <a:t>56%</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1735167" y="3181830"/>
            <a:ext cx="1969142" cy="293500"/>
            <a:chOff x="1308687" y="2471451"/>
            <a:chExt cx="2174513" cy="324000"/>
          </a:xfrm>
        </p:grpSpPr>
        <p:sp>
          <p:nvSpPr>
            <p:cNvPr id="12" name="矩形 11"/>
            <p:cNvSpPr/>
            <p:nvPr/>
          </p:nvSpPr>
          <p:spPr>
            <a:xfrm>
              <a:off x="1308687" y="2471451"/>
              <a:ext cx="2174513" cy="324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1813188" y="2482396"/>
              <a:ext cx="1620957" cy="307777"/>
            </a:xfrm>
            <a:prstGeom prst="rect">
              <a:avLst/>
            </a:prstGeom>
            <a:noFill/>
          </p:spPr>
          <p:txBody>
            <a:bodyPr wrap="none" rtlCol="0">
              <a:spAutoFit/>
            </a:bodyPr>
            <a:lstStyle/>
            <a:p>
              <a:pPr algn="r"/>
              <a:r>
                <a:rPr lang="zh-CN" altLang="en-US" sz="1200" dirty="0">
                  <a:solidFill>
                    <a:schemeClr val="bg1"/>
                  </a:solidFill>
                  <a:latin typeface="微软雅黑" panose="020B0503020204020204" pitchFamily="34" charset="-122"/>
                  <a:ea typeface="微软雅黑" panose="020B0503020204020204" pitchFamily="34" charset="-122"/>
                </a:rPr>
                <a:t>您的文字您的文字</a:t>
              </a:r>
            </a:p>
          </p:txBody>
        </p:sp>
      </p:grpSp>
      <p:grpSp>
        <p:nvGrpSpPr>
          <p:cNvPr id="14" name="组合 13"/>
          <p:cNvGrpSpPr/>
          <p:nvPr/>
        </p:nvGrpSpPr>
        <p:grpSpPr>
          <a:xfrm>
            <a:off x="1977021" y="3549124"/>
            <a:ext cx="1727288" cy="293500"/>
            <a:chOff x="1575765" y="2471451"/>
            <a:chExt cx="1907435" cy="324000"/>
          </a:xfrm>
        </p:grpSpPr>
        <p:sp>
          <p:nvSpPr>
            <p:cNvPr id="15" name="矩形 14"/>
            <p:cNvSpPr/>
            <p:nvPr/>
          </p:nvSpPr>
          <p:spPr>
            <a:xfrm>
              <a:off x="1575765" y="2471451"/>
              <a:ext cx="1907435" cy="324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1813188" y="2482396"/>
              <a:ext cx="1620957" cy="307777"/>
            </a:xfrm>
            <a:prstGeom prst="rect">
              <a:avLst/>
            </a:prstGeom>
            <a:noFill/>
          </p:spPr>
          <p:txBody>
            <a:bodyPr wrap="none" rtlCol="0">
              <a:spAutoFit/>
            </a:bodyPr>
            <a:lstStyle/>
            <a:p>
              <a:pPr algn="r"/>
              <a:r>
                <a:rPr lang="zh-CN" altLang="en-US" sz="1200" dirty="0">
                  <a:solidFill>
                    <a:schemeClr val="bg1"/>
                  </a:solidFill>
                  <a:latin typeface="微软雅黑" panose="020B0503020204020204" pitchFamily="34" charset="-122"/>
                  <a:ea typeface="微软雅黑" panose="020B0503020204020204" pitchFamily="34" charset="-122"/>
                </a:rPr>
                <a:t>您的文字您的文字</a:t>
              </a:r>
            </a:p>
          </p:txBody>
        </p:sp>
      </p:grpSp>
      <p:grpSp>
        <p:nvGrpSpPr>
          <p:cNvPr id="17" name="组合 16"/>
          <p:cNvGrpSpPr/>
          <p:nvPr/>
        </p:nvGrpSpPr>
        <p:grpSpPr>
          <a:xfrm>
            <a:off x="2711688" y="3916417"/>
            <a:ext cx="992621" cy="293500"/>
            <a:chOff x="2387054" y="2471451"/>
            <a:chExt cx="1096146" cy="324000"/>
          </a:xfrm>
        </p:grpSpPr>
        <p:sp>
          <p:nvSpPr>
            <p:cNvPr id="18" name="矩形 17"/>
            <p:cNvSpPr/>
            <p:nvPr/>
          </p:nvSpPr>
          <p:spPr>
            <a:xfrm>
              <a:off x="2387054" y="2471451"/>
              <a:ext cx="1096146" cy="324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2531334" y="2482396"/>
              <a:ext cx="902811" cy="307777"/>
            </a:xfrm>
            <a:prstGeom prst="rect">
              <a:avLst/>
            </a:prstGeom>
            <a:noFill/>
          </p:spPr>
          <p:txBody>
            <a:bodyPr wrap="none" rtlCol="0">
              <a:spAutoFit/>
            </a:bodyPr>
            <a:lstStyle/>
            <a:p>
              <a:pPr algn="r"/>
              <a:r>
                <a:rPr lang="zh-CN" altLang="en-US" sz="1200" dirty="0">
                  <a:solidFill>
                    <a:schemeClr val="bg1"/>
                  </a:solidFill>
                  <a:latin typeface="微软雅黑" panose="020B0503020204020204" pitchFamily="34" charset="-122"/>
                  <a:ea typeface="微软雅黑" panose="020B0503020204020204" pitchFamily="34" charset="-122"/>
                </a:rPr>
                <a:t>您的文字</a:t>
              </a:r>
            </a:p>
          </p:txBody>
        </p:sp>
      </p:grpSp>
      <p:sp>
        <p:nvSpPr>
          <p:cNvPr id="20" name="TextBox 19"/>
          <p:cNvSpPr txBox="1"/>
          <p:nvPr/>
        </p:nvSpPr>
        <p:spPr>
          <a:xfrm>
            <a:off x="5288017" y="1420572"/>
            <a:ext cx="1430400" cy="360614"/>
          </a:xfrm>
          <a:prstGeom prst="rect">
            <a:avLst/>
          </a:prstGeom>
          <a:noFill/>
        </p:spPr>
        <p:txBody>
          <a:bodyPr wrap="none" lIns="82808" tIns="41403" rIns="82808" bIns="41403" rtlCol="0">
            <a:spAutoFit/>
          </a:bodyPr>
          <a:lstStyle/>
          <a:p>
            <a:pPr algn="r"/>
            <a:r>
              <a:rPr lang="en-US" altLang="zh-CN" b="1" dirty="0" smtClean="0">
                <a:solidFill>
                  <a:srgbClr val="79A7AD"/>
                </a:solidFill>
                <a:latin typeface="微软雅黑" panose="020B0503020204020204" pitchFamily="34" charset="-122"/>
                <a:ea typeface="微软雅黑" panose="020B0503020204020204" pitchFamily="34" charset="-122"/>
              </a:rPr>
              <a:t>2014</a:t>
            </a:r>
            <a:r>
              <a:rPr lang="zh-CN" altLang="en-US" b="1" dirty="0" smtClean="0">
                <a:solidFill>
                  <a:srgbClr val="79A7AD"/>
                </a:solidFill>
                <a:latin typeface="微软雅黑" panose="020B0503020204020204" pitchFamily="34" charset="-122"/>
                <a:ea typeface="微软雅黑" panose="020B0503020204020204" pitchFamily="34" charset="-122"/>
              </a:rPr>
              <a:t>年情况</a:t>
            </a:r>
            <a:endParaRPr lang="zh-CN" altLang="en-US" b="1" dirty="0">
              <a:solidFill>
                <a:srgbClr val="79A7AD"/>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5407325" y="1754637"/>
            <a:ext cx="2326151" cy="637612"/>
          </a:xfrm>
          <a:prstGeom prst="rect">
            <a:avLst/>
          </a:prstGeom>
          <a:noFill/>
        </p:spPr>
        <p:txBody>
          <a:bodyPr wrap="square" lIns="82808" tIns="41403" rIns="82808" bIns="41403" rtlCol="0">
            <a:spAutoFit/>
          </a:bodyPr>
          <a:lstStyle/>
          <a:p>
            <a:r>
              <a:rPr lang="zh-CN" altLang="en-US" sz="1200" dirty="0">
                <a:latin typeface="微软雅黑" panose="020B0503020204020204" pitchFamily="34" charset="-122"/>
                <a:ea typeface="微软雅黑" panose="020B0503020204020204" pitchFamily="34" charset="-122"/>
              </a:rPr>
              <a:t>点击添加文字点击添加文字点击添加文字点击添加文字点击添加文字点击添加文字点击添加文字</a:t>
            </a:r>
          </a:p>
        </p:txBody>
      </p:sp>
      <p:grpSp>
        <p:nvGrpSpPr>
          <p:cNvPr id="22" name="组合 21"/>
          <p:cNvGrpSpPr/>
          <p:nvPr/>
        </p:nvGrpSpPr>
        <p:grpSpPr>
          <a:xfrm>
            <a:off x="5407325" y="2814536"/>
            <a:ext cx="1447484" cy="293500"/>
            <a:chOff x="1884751" y="2471451"/>
            <a:chExt cx="1598449" cy="324000"/>
          </a:xfrm>
        </p:grpSpPr>
        <p:sp>
          <p:nvSpPr>
            <p:cNvPr id="23" name="矩形 22"/>
            <p:cNvSpPr/>
            <p:nvPr/>
          </p:nvSpPr>
          <p:spPr>
            <a:xfrm>
              <a:off x="1884751" y="2471451"/>
              <a:ext cx="1598449" cy="324000"/>
            </a:xfrm>
            <a:prstGeom prst="rect">
              <a:avLst/>
            </a:prstGeom>
            <a:solidFill>
              <a:srgbClr val="79A7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1891001" y="2482396"/>
              <a:ext cx="1454244" cy="307777"/>
            </a:xfrm>
            <a:prstGeom prst="rect">
              <a:avLst/>
            </a:prstGeom>
            <a:noFill/>
          </p:spPr>
          <p:txBody>
            <a:bodyPr wrap="none" rtlCol="0">
              <a:spAutoFit/>
            </a:bodyPr>
            <a:lstStyle/>
            <a:p>
              <a:pPr algn="r"/>
              <a:r>
                <a:rPr lang="zh-CN" altLang="en-US" sz="1200" dirty="0">
                  <a:solidFill>
                    <a:schemeClr val="bg1"/>
                  </a:solidFill>
                  <a:latin typeface="微软雅黑" panose="020B0503020204020204" pitchFamily="34" charset="-122"/>
                  <a:ea typeface="微软雅黑" panose="020B0503020204020204" pitchFamily="34" charset="-122"/>
                </a:rPr>
                <a:t>计划完成：</a:t>
              </a:r>
              <a:r>
                <a:rPr lang="en-US" altLang="zh-CN" sz="1200" dirty="0">
                  <a:solidFill>
                    <a:schemeClr val="bg1"/>
                  </a:solidFill>
                  <a:latin typeface="微软雅黑" panose="020B0503020204020204" pitchFamily="34" charset="-122"/>
                  <a:ea typeface="微软雅黑" panose="020B0503020204020204" pitchFamily="34" charset="-122"/>
                </a:rPr>
                <a:t>56%</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5407325" y="3181830"/>
            <a:ext cx="1969142" cy="293500"/>
            <a:chOff x="1308687" y="2471451"/>
            <a:chExt cx="2174513" cy="324000"/>
          </a:xfrm>
        </p:grpSpPr>
        <p:sp>
          <p:nvSpPr>
            <p:cNvPr id="26" name="矩形 25"/>
            <p:cNvSpPr/>
            <p:nvPr/>
          </p:nvSpPr>
          <p:spPr>
            <a:xfrm>
              <a:off x="1308687" y="2471451"/>
              <a:ext cx="2174513" cy="324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27" name="TextBox 26"/>
            <p:cNvSpPr txBox="1"/>
            <p:nvPr/>
          </p:nvSpPr>
          <p:spPr>
            <a:xfrm>
              <a:off x="1324215" y="2482396"/>
              <a:ext cx="1620957" cy="307777"/>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您的文字您的文字</a:t>
              </a:r>
            </a:p>
          </p:txBody>
        </p:sp>
      </p:grpSp>
      <p:grpSp>
        <p:nvGrpSpPr>
          <p:cNvPr id="28" name="组合 27"/>
          <p:cNvGrpSpPr/>
          <p:nvPr/>
        </p:nvGrpSpPr>
        <p:grpSpPr>
          <a:xfrm>
            <a:off x="5407325" y="3549124"/>
            <a:ext cx="1727288" cy="293500"/>
            <a:chOff x="1575765" y="2471451"/>
            <a:chExt cx="1907435" cy="324000"/>
          </a:xfrm>
        </p:grpSpPr>
        <p:sp>
          <p:nvSpPr>
            <p:cNvPr id="29" name="矩形 28"/>
            <p:cNvSpPr/>
            <p:nvPr/>
          </p:nvSpPr>
          <p:spPr>
            <a:xfrm>
              <a:off x="1575765" y="2471451"/>
              <a:ext cx="1907435" cy="324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30" name="TextBox 29"/>
            <p:cNvSpPr txBox="1"/>
            <p:nvPr/>
          </p:nvSpPr>
          <p:spPr>
            <a:xfrm>
              <a:off x="1609988" y="2482396"/>
              <a:ext cx="1620957" cy="307777"/>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您的文字您的文字</a:t>
              </a:r>
            </a:p>
          </p:txBody>
        </p:sp>
      </p:grpSp>
      <p:grpSp>
        <p:nvGrpSpPr>
          <p:cNvPr id="31" name="组合 30"/>
          <p:cNvGrpSpPr/>
          <p:nvPr/>
        </p:nvGrpSpPr>
        <p:grpSpPr>
          <a:xfrm>
            <a:off x="5407325" y="3916417"/>
            <a:ext cx="992621" cy="293500"/>
            <a:chOff x="2387054" y="2471451"/>
            <a:chExt cx="1096146" cy="324000"/>
          </a:xfrm>
        </p:grpSpPr>
        <p:sp>
          <p:nvSpPr>
            <p:cNvPr id="32" name="矩形 31"/>
            <p:cNvSpPr/>
            <p:nvPr/>
          </p:nvSpPr>
          <p:spPr>
            <a:xfrm>
              <a:off x="2387054" y="2471451"/>
              <a:ext cx="1096146" cy="324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33" name="TextBox 32"/>
            <p:cNvSpPr txBox="1"/>
            <p:nvPr/>
          </p:nvSpPr>
          <p:spPr>
            <a:xfrm>
              <a:off x="2404334" y="2482396"/>
              <a:ext cx="902811" cy="307777"/>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您的文字</a:t>
              </a:r>
            </a:p>
          </p:txBody>
        </p:sp>
      </p:grpSp>
    </p:spTree>
    <p:extLst>
      <p:ext uri="{BB962C8B-B14F-4D97-AF65-F5344CB8AC3E}">
        <p14:creationId xmlns:p14="http://schemas.microsoft.com/office/powerpoint/2010/main" val="1638104616"/>
      </p:ext>
    </p:extLst>
  </p:cSld>
  <p:clrMapOvr>
    <a:masterClrMapping/>
  </p:clrMapOvr>
  <mc:AlternateContent xmlns:mc="http://schemas.openxmlformats.org/markup-compatibility/2006" xmlns:p14="http://schemas.microsoft.com/office/powerpoint/2010/main">
    <mc:Choice Requires="p14">
      <p:transition spd="slow" p14:dur="1600" advClick="0" advTm="4000">
        <p:blinds dir="vert"/>
      </p:transition>
    </mc:Choice>
    <mc:Fallback xmlns="">
      <p:transition spd="slow" advClick="0" advTm="4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Horizontal)">
                                      <p:cBhvr>
                                        <p:cTn id="7" dur="500"/>
                                        <p:tgtEl>
                                          <p:spTgt spid="2"/>
                                        </p:tgtEl>
                                      </p:cBhvr>
                                    </p:animEffect>
                                  </p:childTnLst>
                                </p:cTn>
                              </p:par>
                              <p:par>
                                <p:cTn id="8" presetID="53" presetClass="entr" presetSubtype="16" fill="hold" nodeType="withEffect">
                                  <p:stCondLst>
                                    <p:cond delay="25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ppt_w</p:attrName>
                                        </p:attrNameLst>
                                      </p:cBhvr>
                                      <p:tavLst>
                                        <p:tav tm="0">
                                          <p:val>
                                            <p:fltVal val="0"/>
                                          </p:val>
                                        </p:tav>
                                        <p:tav tm="100000">
                                          <p:val>
                                            <p:strVal val="#ppt_w"/>
                                          </p:val>
                                        </p:tav>
                                      </p:tavLst>
                                    </p:anim>
                                    <p:anim calcmode="lin" valueType="num">
                                      <p:cBhvr>
                                        <p:cTn id="11" dur="500" fill="hold"/>
                                        <p:tgtEl>
                                          <p:spTgt spid="3"/>
                                        </p:tgtEl>
                                        <p:attrNameLst>
                                          <p:attrName>ppt_h</p:attrName>
                                        </p:attrNameLst>
                                      </p:cBhvr>
                                      <p:tavLst>
                                        <p:tav tm="0">
                                          <p:val>
                                            <p:fltVal val="0"/>
                                          </p:val>
                                        </p:tav>
                                        <p:tav tm="100000">
                                          <p:val>
                                            <p:strVal val="#ppt_h"/>
                                          </p:val>
                                        </p:tav>
                                      </p:tavLst>
                                    </p:anim>
                                    <p:animEffect transition="in" filter="fade">
                                      <p:cBhvr>
                                        <p:cTn id="12" dur="500"/>
                                        <p:tgtEl>
                                          <p:spTgt spid="3"/>
                                        </p:tgtEl>
                                      </p:cBhvr>
                                    </p:animEffect>
                                  </p:childTnLst>
                                </p:cTn>
                              </p:par>
                            </p:childTnLst>
                          </p:cTn>
                        </p:par>
                        <p:par>
                          <p:cTn id="13" fill="hold">
                            <p:stCondLst>
                              <p:cond delay="750"/>
                            </p:stCondLst>
                            <p:childTnLst>
                              <p:par>
                                <p:cTn id="14" presetID="2" presetClass="entr" presetSubtype="4"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fill="hold"/>
                                        <p:tgtEl>
                                          <p:spTgt spid="20"/>
                                        </p:tgtEl>
                                        <p:attrNameLst>
                                          <p:attrName>ppt_x</p:attrName>
                                        </p:attrNameLst>
                                      </p:cBhvr>
                                      <p:tavLst>
                                        <p:tav tm="0">
                                          <p:val>
                                            <p:strVal val="#ppt_x"/>
                                          </p:val>
                                        </p:tav>
                                        <p:tav tm="100000">
                                          <p:val>
                                            <p:strVal val="#ppt_x"/>
                                          </p:val>
                                        </p:tav>
                                      </p:tavLst>
                                    </p:anim>
                                    <p:anim calcmode="lin" valueType="num">
                                      <p:cBhvr additive="base">
                                        <p:cTn id="21" dur="500" fill="hold"/>
                                        <p:tgtEl>
                                          <p:spTgt spid="20"/>
                                        </p:tgtEl>
                                        <p:attrNameLst>
                                          <p:attrName>ppt_y</p:attrName>
                                        </p:attrNameLst>
                                      </p:cBhvr>
                                      <p:tavLst>
                                        <p:tav tm="0">
                                          <p:val>
                                            <p:strVal val="1+#ppt_h/2"/>
                                          </p:val>
                                        </p:tav>
                                        <p:tav tm="100000">
                                          <p:val>
                                            <p:strVal val="#ppt_y"/>
                                          </p:val>
                                        </p:tav>
                                      </p:tavLst>
                                    </p:anim>
                                  </p:childTnLst>
                                </p:cTn>
                              </p:par>
                            </p:childTnLst>
                          </p:cTn>
                        </p:par>
                        <p:par>
                          <p:cTn id="22" fill="hold">
                            <p:stCondLst>
                              <p:cond delay="1250"/>
                            </p:stCondLst>
                            <p:childTnLst>
                              <p:par>
                                <p:cTn id="23" presetID="22" presetClass="entr" presetSubtype="1"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up)">
                                      <p:cBhvr>
                                        <p:cTn id="25" dur="500"/>
                                        <p:tgtEl>
                                          <p:spTgt spid="21"/>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up)">
                                      <p:cBhvr>
                                        <p:cTn id="28" dur="500"/>
                                        <p:tgtEl>
                                          <p:spTgt spid="7"/>
                                        </p:tgtEl>
                                      </p:cBhvr>
                                    </p:animEffect>
                                  </p:childTnLst>
                                </p:cTn>
                              </p:par>
                            </p:childTnLst>
                          </p:cTn>
                        </p:par>
                        <p:par>
                          <p:cTn id="29" fill="hold">
                            <p:stCondLst>
                              <p:cond delay="1750"/>
                            </p:stCondLst>
                            <p:childTnLst>
                              <p:par>
                                <p:cTn id="30" presetID="22" presetClass="entr" presetSubtype="2"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right)">
                                      <p:cBhvr>
                                        <p:cTn id="32" dur="350"/>
                                        <p:tgtEl>
                                          <p:spTgt spid="8"/>
                                        </p:tgtEl>
                                      </p:cBhvr>
                                    </p:animEffect>
                                  </p:childTnLst>
                                </p:cTn>
                              </p:par>
                              <p:par>
                                <p:cTn id="33" presetID="22" presetClass="entr" presetSubtype="8" fill="hold" nodeType="with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left)">
                                      <p:cBhvr>
                                        <p:cTn id="35" dur="350"/>
                                        <p:tgtEl>
                                          <p:spTgt spid="22"/>
                                        </p:tgtEl>
                                      </p:cBhvr>
                                    </p:animEffect>
                                  </p:childTnLst>
                                </p:cTn>
                              </p:par>
                            </p:childTnLst>
                          </p:cTn>
                        </p:par>
                        <p:par>
                          <p:cTn id="36" fill="hold">
                            <p:stCondLst>
                              <p:cond delay="2100"/>
                            </p:stCondLst>
                            <p:childTnLst>
                              <p:par>
                                <p:cTn id="37" presetID="22" presetClass="entr" presetSubtype="2"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right)">
                                      <p:cBhvr>
                                        <p:cTn id="39" dur="350"/>
                                        <p:tgtEl>
                                          <p:spTgt spid="11"/>
                                        </p:tgtEl>
                                      </p:cBhvr>
                                    </p:animEffect>
                                  </p:childTnLst>
                                </p:cTn>
                              </p:par>
                              <p:par>
                                <p:cTn id="40" presetID="22" presetClass="entr" presetSubtype="8" fill="hold"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wipe(left)">
                                      <p:cBhvr>
                                        <p:cTn id="42" dur="350"/>
                                        <p:tgtEl>
                                          <p:spTgt spid="25"/>
                                        </p:tgtEl>
                                      </p:cBhvr>
                                    </p:animEffect>
                                  </p:childTnLst>
                                </p:cTn>
                              </p:par>
                            </p:childTnLst>
                          </p:cTn>
                        </p:par>
                        <p:par>
                          <p:cTn id="43" fill="hold">
                            <p:stCondLst>
                              <p:cond delay="2450"/>
                            </p:stCondLst>
                            <p:childTnLst>
                              <p:par>
                                <p:cTn id="44" presetID="22" presetClass="entr" presetSubtype="2" fill="hold"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right)">
                                      <p:cBhvr>
                                        <p:cTn id="46" dur="350"/>
                                        <p:tgtEl>
                                          <p:spTgt spid="14"/>
                                        </p:tgtEl>
                                      </p:cBhvr>
                                    </p:animEffect>
                                  </p:childTnLst>
                                </p:cTn>
                              </p:par>
                              <p:par>
                                <p:cTn id="47" presetID="22" presetClass="entr" presetSubtype="8" fill="hold"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350"/>
                                        <p:tgtEl>
                                          <p:spTgt spid="28"/>
                                        </p:tgtEl>
                                      </p:cBhvr>
                                    </p:animEffect>
                                  </p:childTnLst>
                                </p:cTn>
                              </p:par>
                            </p:childTnLst>
                          </p:cTn>
                        </p:par>
                        <p:par>
                          <p:cTn id="50" fill="hold">
                            <p:stCondLst>
                              <p:cond delay="2800"/>
                            </p:stCondLst>
                            <p:childTnLst>
                              <p:par>
                                <p:cTn id="51" presetID="22" presetClass="entr" presetSubtype="2" fill="hold"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wipe(right)">
                                      <p:cBhvr>
                                        <p:cTn id="53" dur="350"/>
                                        <p:tgtEl>
                                          <p:spTgt spid="17"/>
                                        </p:tgtEl>
                                      </p:cBhvr>
                                    </p:animEffect>
                                  </p:childTnLst>
                                </p:cTn>
                              </p:par>
                              <p:par>
                                <p:cTn id="54" presetID="22" presetClass="entr" presetSubtype="8" fill="hold"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wipe(left)">
                                      <p:cBhvr>
                                        <p:cTn id="56" dur="3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0"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462232" y="2635637"/>
            <a:ext cx="1825803" cy="1826425"/>
          </a:xfrm>
          <a:prstGeom prst="ellipse">
            <a:avLst/>
          </a:prstGeom>
          <a:blipFill>
            <a:blip r:embed="rId3">
              <a:extLst>
                <a:ext uri="{BEBA8EAE-BF5A-486C-A8C5-ECC9F3942E4B}">
                  <a14:imgProps xmlns:a14="http://schemas.microsoft.com/office/drawing/2010/main">
                    <a14:imgLayer r:embed="rId4">
                      <a14:imgEffect>
                        <a14:artisticBlur radius="5"/>
                      </a14:imgEffect>
                    </a14:imgLayer>
                  </a14:imgProps>
                </a:ext>
              </a:extLst>
            </a:blip>
            <a:stretch>
              <a:fillRect/>
            </a:stretch>
          </a:blipFill>
          <a:ln w="57150">
            <a:solidFill>
              <a:srgbClr val="79A7AD"/>
            </a:solid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a:p>
        </p:txBody>
      </p:sp>
      <p:grpSp>
        <p:nvGrpSpPr>
          <p:cNvPr id="3" name="组合 2"/>
          <p:cNvGrpSpPr/>
          <p:nvPr/>
        </p:nvGrpSpPr>
        <p:grpSpPr>
          <a:xfrm>
            <a:off x="1280753" y="2661136"/>
            <a:ext cx="699830" cy="700069"/>
            <a:chOff x="605044" y="2571750"/>
            <a:chExt cx="844512" cy="844512"/>
          </a:xfrm>
        </p:grpSpPr>
        <p:sp>
          <p:nvSpPr>
            <p:cNvPr id="4" name="椭圆 3"/>
            <p:cNvSpPr/>
            <p:nvPr/>
          </p:nvSpPr>
          <p:spPr>
            <a:xfrm>
              <a:off x="605044" y="2571750"/>
              <a:ext cx="844512" cy="844512"/>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 name="TextBox 4"/>
            <p:cNvSpPr txBox="1"/>
            <p:nvPr/>
          </p:nvSpPr>
          <p:spPr>
            <a:xfrm>
              <a:off x="631341" y="2701618"/>
              <a:ext cx="791915" cy="569408"/>
            </a:xfrm>
            <a:prstGeom prst="rect">
              <a:avLst/>
            </a:prstGeom>
            <a:noFill/>
          </p:spPr>
          <p:txBody>
            <a:bodyPr wrap="non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重点</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r>
                <a:rPr lang="zh-CN" altLang="en-US" sz="1200" dirty="0">
                  <a:solidFill>
                    <a:schemeClr val="bg1"/>
                  </a:solidFill>
                  <a:latin typeface="微软雅黑" panose="020B0503020204020204" pitchFamily="34" charset="-122"/>
                  <a:ea typeface="微软雅黑" panose="020B0503020204020204" pitchFamily="34" charset="-122"/>
                </a:rPr>
                <a:t>工作一</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sp>
        <p:nvSpPr>
          <p:cNvPr id="6" name="椭圆 5"/>
          <p:cNvSpPr/>
          <p:nvPr/>
        </p:nvSpPr>
        <p:spPr>
          <a:xfrm>
            <a:off x="3842014" y="1221575"/>
            <a:ext cx="1825803" cy="1826425"/>
          </a:xfrm>
          <a:prstGeom prst="ellipse">
            <a:avLst/>
          </a:prstGeom>
          <a:blipFill>
            <a:blip r:embed="rId5"/>
            <a:stretch>
              <a:fillRect/>
            </a:stretch>
          </a:blipFill>
          <a:ln w="57150">
            <a:solidFill>
              <a:srgbClr val="79A7AD"/>
            </a:solid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a:p>
        </p:txBody>
      </p:sp>
      <p:grpSp>
        <p:nvGrpSpPr>
          <p:cNvPr id="7" name="组合 6"/>
          <p:cNvGrpSpPr/>
          <p:nvPr/>
        </p:nvGrpSpPr>
        <p:grpSpPr>
          <a:xfrm>
            <a:off x="3660535" y="1247074"/>
            <a:ext cx="699830" cy="700069"/>
            <a:chOff x="605044" y="2571750"/>
            <a:chExt cx="844512" cy="844512"/>
          </a:xfrm>
        </p:grpSpPr>
        <p:sp>
          <p:nvSpPr>
            <p:cNvPr id="8" name="椭圆 7"/>
            <p:cNvSpPr/>
            <p:nvPr/>
          </p:nvSpPr>
          <p:spPr>
            <a:xfrm>
              <a:off x="605044" y="2571750"/>
              <a:ext cx="844512" cy="844512"/>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9" name="TextBox 8"/>
            <p:cNvSpPr txBox="1"/>
            <p:nvPr/>
          </p:nvSpPr>
          <p:spPr>
            <a:xfrm>
              <a:off x="632113" y="2701618"/>
              <a:ext cx="790372" cy="571758"/>
            </a:xfrm>
            <a:prstGeom prst="rect">
              <a:avLst/>
            </a:prstGeom>
            <a:noFill/>
          </p:spPr>
          <p:txBody>
            <a:bodyPr wrap="non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重点</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r>
                <a:rPr lang="zh-CN" altLang="en-US" sz="1200" dirty="0">
                  <a:solidFill>
                    <a:schemeClr val="bg1"/>
                  </a:solidFill>
                  <a:latin typeface="微软雅黑" panose="020B0503020204020204" pitchFamily="34" charset="-122"/>
                  <a:ea typeface="微软雅黑" panose="020B0503020204020204" pitchFamily="34" charset="-122"/>
                </a:rPr>
                <a:t>工作二</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sp>
        <p:nvSpPr>
          <p:cNvPr id="10" name="椭圆 9"/>
          <p:cNvSpPr/>
          <p:nvPr/>
        </p:nvSpPr>
        <p:spPr>
          <a:xfrm>
            <a:off x="6017608" y="2626447"/>
            <a:ext cx="1825803" cy="1826425"/>
          </a:xfrm>
          <a:prstGeom prst="ellipse">
            <a:avLst/>
          </a:prstGeom>
          <a:blipFill>
            <a:blip r:embed="rId6">
              <a:extLst>
                <a:ext uri="{BEBA8EAE-BF5A-486C-A8C5-ECC9F3942E4B}">
                  <a14:imgProps xmlns:a14="http://schemas.microsoft.com/office/drawing/2010/main">
                    <a14:imgLayer r:embed="rId7">
                      <a14:imgEffect>
                        <a14:artisticBlur radius="5"/>
                      </a14:imgEffect>
                    </a14:imgLayer>
                  </a14:imgProps>
                </a:ext>
              </a:extLst>
            </a:blip>
            <a:stretch>
              <a:fillRect/>
            </a:stretch>
          </a:blipFill>
          <a:ln w="57150">
            <a:solidFill>
              <a:srgbClr val="79A7AD"/>
            </a:solid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a:p>
        </p:txBody>
      </p:sp>
      <p:grpSp>
        <p:nvGrpSpPr>
          <p:cNvPr id="11" name="组合 10"/>
          <p:cNvGrpSpPr/>
          <p:nvPr/>
        </p:nvGrpSpPr>
        <p:grpSpPr>
          <a:xfrm>
            <a:off x="7256546" y="2497580"/>
            <a:ext cx="699830" cy="700069"/>
            <a:chOff x="605044" y="2571750"/>
            <a:chExt cx="844512" cy="844512"/>
          </a:xfrm>
        </p:grpSpPr>
        <p:sp>
          <p:nvSpPr>
            <p:cNvPr id="12" name="椭圆 11"/>
            <p:cNvSpPr/>
            <p:nvPr/>
          </p:nvSpPr>
          <p:spPr>
            <a:xfrm>
              <a:off x="605044" y="2571750"/>
              <a:ext cx="844512" cy="844512"/>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3" name="TextBox 12"/>
            <p:cNvSpPr txBox="1"/>
            <p:nvPr/>
          </p:nvSpPr>
          <p:spPr>
            <a:xfrm>
              <a:off x="632114" y="2701618"/>
              <a:ext cx="790372" cy="571758"/>
            </a:xfrm>
            <a:prstGeom prst="rect">
              <a:avLst/>
            </a:prstGeom>
            <a:noFill/>
          </p:spPr>
          <p:txBody>
            <a:bodyPr wrap="non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重点</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r>
                <a:rPr lang="zh-CN" altLang="en-US" sz="1200" dirty="0">
                  <a:solidFill>
                    <a:schemeClr val="bg1"/>
                  </a:solidFill>
                  <a:latin typeface="微软雅黑" panose="020B0503020204020204" pitchFamily="34" charset="-122"/>
                  <a:ea typeface="微软雅黑" panose="020B0503020204020204" pitchFamily="34" charset="-122"/>
                </a:rPr>
                <a:t>工作三</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sp>
        <p:nvSpPr>
          <p:cNvPr id="14" name="TextBox 13"/>
          <p:cNvSpPr txBox="1"/>
          <p:nvPr/>
        </p:nvSpPr>
        <p:spPr>
          <a:xfrm>
            <a:off x="1510398" y="1218558"/>
            <a:ext cx="1583307" cy="1099277"/>
          </a:xfrm>
          <a:prstGeom prst="rect">
            <a:avLst/>
          </a:prstGeom>
          <a:noFill/>
        </p:spPr>
        <p:txBody>
          <a:bodyPr wrap="square" lIns="82808" tIns="41403" rIns="82808" bIns="41403" rtlCol="0">
            <a:spAutoFit/>
          </a:bodyPr>
          <a:lstStyle/>
          <a:p>
            <a:r>
              <a:rPr lang="zh-CN" altLang="en-US" sz="1100" dirty="0">
                <a:latin typeface="微软雅黑" panose="020B0503020204020204" pitchFamily="34" charset="-122"/>
                <a:ea typeface="微软雅黑" panose="020B0503020204020204" pitchFamily="34" charset="-122"/>
              </a:rPr>
              <a:t>请在这里输入文本文字请在这里输入文本文字</a:t>
            </a:r>
          </a:p>
          <a:p>
            <a:r>
              <a:rPr lang="zh-CN" altLang="en-US" sz="1100" dirty="0">
                <a:latin typeface="微软雅黑" panose="020B0503020204020204" pitchFamily="34" charset="-122"/>
                <a:ea typeface="微软雅黑" panose="020B0503020204020204" pitchFamily="34" charset="-122"/>
              </a:rPr>
              <a:t>请在这里输入文本文字</a:t>
            </a:r>
          </a:p>
          <a:p>
            <a:r>
              <a:rPr lang="zh-CN" altLang="en-US" sz="1100" dirty="0">
                <a:latin typeface="微软雅黑" panose="020B0503020204020204" pitchFamily="34" charset="-122"/>
                <a:ea typeface="微软雅黑" panose="020B0503020204020204" pitchFamily="34" charset="-122"/>
              </a:rPr>
              <a:t>请在这里输入文本文字</a:t>
            </a:r>
          </a:p>
          <a:p>
            <a:r>
              <a:rPr lang="zh-CN" altLang="en-US" sz="1100" dirty="0">
                <a:latin typeface="微软雅黑" panose="020B0503020204020204" pitchFamily="34" charset="-122"/>
                <a:ea typeface="微软雅黑" panose="020B0503020204020204" pitchFamily="34" charset="-122"/>
              </a:rPr>
              <a:t>请在这里输入文本文字</a:t>
            </a:r>
          </a:p>
          <a:p>
            <a:r>
              <a:rPr lang="zh-CN" altLang="en-US" sz="1100" dirty="0">
                <a:latin typeface="微软雅黑" panose="020B0503020204020204" pitchFamily="34" charset="-122"/>
                <a:ea typeface="微软雅黑" panose="020B0503020204020204" pitchFamily="34" charset="-122"/>
              </a:rPr>
              <a:t>请在这里输入文本文字</a:t>
            </a:r>
          </a:p>
        </p:txBody>
      </p:sp>
      <p:sp>
        <p:nvSpPr>
          <p:cNvPr id="15" name="TextBox 14"/>
          <p:cNvSpPr txBox="1"/>
          <p:nvPr/>
        </p:nvSpPr>
        <p:spPr>
          <a:xfrm>
            <a:off x="3877574" y="3187675"/>
            <a:ext cx="1583307" cy="1099277"/>
          </a:xfrm>
          <a:prstGeom prst="rect">
            <a:avLst/>
          </a:prstGeom>
          <a:noFill/>
        </p:spPr>
        <p:txBody>
          <a:bodyPr wrap="square" lIns="82808" tIns="41403" rIns="82808" bIns="41403" rtlCol="0">
            <a:spAutoFit/>
          </a:bodyPr>
          <a:lstStyle/>
          <a:p>
            <a:r>
              <a:rPr lang="zh-CN" altLang="en-US" sz="1100" dirty="0">
                <a:latin typeface="微软雅黑" panose="020B0503020204020204" pitchFamily="34" charset="-122"/>
                <a:ea typeface="微软雅黑" panose="020B0503020204020204" pitchFamily="34" charset="-122"/>
              </a:rPr>
              <a:t>请在这里输入文本文字请在这里输入文本文字</a:t>
            </a:r>
          </a:p>
          <a:p>
            <a:r>
              <a:rPr lang="zh-CN" altLang="en-US" sz="1100" dirty="0">
                <a:latin typeface="微软雅黑" panose="020B0503020204020204" pitchFamily="34" charset="-122"/>
                <a:ea typeface="微软雅黑" panose="020B0503020204020204" pitchFamily="34" charset="-122"/>
              </a:rPr>
              <a:t>请在这里输入文本文字</a:t>
            </a:r>
          </a:p>
          <a:p>
            <a:r>
              <a:rPr lang="zh-CN" altLang="en-US" sz="1100" dirty="0">
                <a:latin typeface="微软雅黑" panose="020B0503020204020204" pitchFamily="34" charset="-122"/>
                <a:ea typeface="微软雅黑" panose="020B0503020204020204" pitchFamily="34" charset="-122"/>
              </a:rPr>
              <a:t>请在这里输入文本文字</a:t>
            </a:r>
          </a:p>
          <a:p>
            <a:r>
              <a:rPr lang="zh-CN" altLang="en-US" sz="1100" dirty="0">
                <a:latin typeface="微软雅黑" panose="020B0503020204020204" pitchFamily="34" charset="-122"/>
                <a:ea typeface="微软雅黑" panose="020B0503020204020204" pitchFamily="34" charset="-122"/>
              </a:rPr>
              <a:t>请在这里输入文本文字</a:t>
            </a:r>
          </a:p>
          <a:p>
            <a:r>
              <a:rPr lang="zh-CN" altLang="en-US" sz="1100" dirty="0">
                <a:latin typeface="微软雅黑" panose="020B0503020204020204" pitchFamily="34" charset="-122"/>
                <a:ea typeface="微软雅黑" panose="020B0503020204020204" pitchFamily="34" charset="-122"/>
              </a:rPr>
              <a:t>请在这里输入文本文字</a:t>
            </a:r>
          </a:p>
        </p:txBody>
      </p:sp>
      <p:sp>
        <p:nvSpPr>
          <p:cNvPr id="16" name="TextBox 15"/>
          <p:cNvSpPr txBox="1"/>
          <p:nvPr/>
        </p:nvSpPr>
        <p:spPr>
          <a:xfrm>
            <a:off x="6127187" y="1125498"/>
            <a:ext cx="1583307" cy="1099277"/>
          </a:xfrm>
          <a:prstGeom prst="rect">
            <a:avLst/>
          </a:prstGeom>
          <a:noFill/>
        </p:spPr>
        <p:txBody>
          <a:bodyPr wrap="square" lIns="82808" tIns="41403" rIns="82808" bIns="41403" rtlCol="0">
            <a:spAutoFit/>
          </a:bodyPr>
          <a:lstStyle/>
          <a:p>
            <a:r>
              <a:rPr lang="zh-CN" altLang="en-US" sz="1100" dirty="0">
                <a:latin typeface="微软雅黑" panose="020B0503020204020204" pitchFamily="34" charset="-122"/>
                <a:ea typeface="微软雅黑" panose="020B0503020204020204" pitchFamily="34" charset="-122"/>
              </a:rPr>
              <a:t>请在这里输入文本文字请在这里输入文本文字</a:t>
            </a:r>
          </a:p>
          <a:p>
            <a:r>
              <a:rPr lang="zh-CN" altLang="en-US" sz="1100" dirty="0">
                <a:latin typeface="微软雅黑" panose="020B0503020204020204" pitchFamily="34" charset="-122"/>
                <a:ea typeface="微软雅黑" panose="020B0503020204020204" pitchFamily="34" charset="-122"/>
              </a:rPr>
              <a:t>请在这里输入文本文字</a:t>
            </a:r>
          </a:p>
          <a:p>
            <a:r>
              <a:rPr lang="zh-CN" altLang="en-US" sz="1100" dirty="0">
                <a:latin typeface="微软雅黑" panose="020B0503020204020204" pitchFamily="34" charset="-122"/>
                <a:ea typeface="微软雅黑" panose="020B0503020204020204" pitchFamily="34" charset="-122"/>
              </a:rPr>
              <a:t>请在这里输入文本文字</a:t>
            </a:r>
          </a:p>
          <a:p>
            <a:r>
              <a:rPr lang="zh-CN" altLang="en-US" sz="1100" dirty="0">
                <a:latin typeface="微软雅黑" panose="020B0503020204020204" pitchFamily="34" charset="-122"/>
                <a:ea typeface="微软雅黑" panose="020B0503020204020204" pitchFamily="34" charset="-122"/>
              </a:rPr>
              <a:t>请在这里输入文本文字</a:t>
            </a:r>
          </a:p>
          <a:p>
            <a:r>
              <a:rPr lang="zh-CN" altLang="en-US" sz="1100" dirty="0">
                <a:latin typeface="微软雅黑" panose="020B0503020204020204" pitchFamily="34" charset="-122"/>
                <a:ea typeface="微软雅黑" panose="020B0503020204020204" pitchFamily="34" charset="-122"/>
              </a:rPr>
              <a:t>请在这里输入文本文字</a:t>
            </a:r>
          </a:p>
        </p:txBody>
      </p:sp>
    </p:spTree>
    <p:extLst>
      <p:ext uri="{BB962C8B-B14F-4D97-AF65-F5344CB8AC3E}">
        <p14:creationId xmlns:p14="http://schemas.microsoft.com/office/powerpoint/2010/main" val="1185553552"/>
      </p:ext>
    </p:extLst>
  </p:cSld>
  <p:clrMapOvr>
    <a:masterClrMapping/>
  </p:clrMapOvr>
  <p:transition spd="slow" advClick="0"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4"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down)">
                                      <p:cBhvr>
                                        <p:cTn id="13" dur="500"/>
                                        <p:tgtEl>
                                          <p:spTgt spid="14"/>
                                        </p:tgtEl>
                                      </p:cBhvr>
                                    </p:animEffect>
                                  </p:childTnLst>
                                </p:cTn>
                              </p:par>
                            </p:childTnLst>
                          </p:cTn>
                        </p:par>
                        <p:par>
                          <p:cTn id="14" fill="hold">
                            <p:stCondLst>
                              <p:cond delay="1250"/>
                            </p:stCondLst>
                            <p:childTnLst>
                              <p:par>
                                <p:cTn id="15" presetID="15"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750" fill="hold"/>
                                        <p:tgtEl>
                                          <p:spTgt spid="3"/>
                                        </p:tgtEl>
                                        <p:attrNameLst>
                                          <p:attrName>ppt_w</p:attrName>
                                        </p:attrNameLst>
                                      </p:cBhvr>
                                      <p:tavLst>
                                        <p:tav tm="0">
                                          <p:val>
                                            <p:fltVal val="0"/>
                                          </p:val>
                                        </p:tav>
                                        <p:tav tm="100000">
                                          <p:val>
                                            <p:strVal val="#ppt_w"/>
                                          </p:val>
                                        </p:tav>
                                      </p:tavLst>
                                    </p:anim>
                                    <p:anim calcmode="lin" valueType="num">
                                      <p:cBhvr>
                                        <p:cTn id="18" dur="750" fill="hold"/>
                                        <p:tgtEl>
                                          <p:spTgt spid="3"/>
                                        </p:tgtEl>
                                        <p:attrNameLst>
                                          <p:attrName>ppt_h</p:attrName>
                                        </p:attrNameLst>
                                      </p:cBhvr>
                                      <p:tavLst>
                                        <p:tav tm="0">
                                          <p:val>
                                            <p:fltVal val="0"/>
                                          </p:val>
                                        </p:tav>
                                        <p:tav tm="100000">
                                          <p:val>
                                            <p:strVal val="#ppt_h"/>
                                          </p:val>
                                        </p:tav>
                                      </p:tavLst>
                                    </p:anim>
                                    <p:anim calcmode="lin" valueType="num">
                                      <p:cBhvr>
                                        <p:cTn id="19" dur="750" fill="hold"/>
                                        <p:tgtEl>
                                          <p:spTgt spid="3"/>
                                        </p:tgtEl>
                                        <p:attrNameLst>
                                          <p:attrName>ppt_x</p:attrName>
                                        </p:attrNameLst>
                                      </p:cBhvr>
                                      <p:tavLst>
                                        <p:tav tm="0" fmla="#ppt_x+(cos(-2*pi*(1-$))*-#ppt_x-sin(-2*pi*(1-$))*(1-#ppt_y))*(1-$)">
                                          <p:val>
                                            <p:fltVal val="0"/>
                                          </p:val>
                                        </p:tav>
                                        <p:tav tm="100000">
                                          <p:val>
                                            <p:fltVal val="1"/>
                                          </p:val>
                                        </p:tav>
                                      </p:tavLst>
                                    </p:anim>
                                    <p:anim calcmode="lin" valueType="num">
                                      <p:cBhvr>
                                        <p:cTn id="20" dur="750" fill="hold"/>
                                        <p:tgtEl>
                                          <p:spTgt spid="3"/>
                                        </p:tgtEl>
                                        <p:attrNameLst>
                                          <p:attrName>ppt_y</p:attrName>
                                        </p:attrNameLst>
                                      </p:cBhvr>
                                      <p:tavLst>
                                        <p:tav tm="0" fmla="#ppt_y+(sin(-2*pi*(1-$))*-#ppt_x+cos(-2*pi*(1-$))*(1-#ppt_y))*(1-$)">
                                          <p:val>
                                            <p:fltVal val="0"/>
                                          </p:val>
                                        </p:tav>
                                        <p:tav tm="100000">
                                          <p:val>
                                            <p:fltVal val="1"/>
                                          </p:val>
                                        </p:tav>
                                      </p:tavLst>
                                    </p:anim>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2" presetClass="entr" presetSubtype="1"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up)">
                                      <p:cBhvr>
                                        <p:cTn id="30" dur="500"/>
                                        <p:tgtEl>
                                          <p:spTgt spid="15"/>
                                        </p:tgtEl>
                                      </p:cBhvr>
                                    </p:animEffect>
                                  </p:childTnLst>
                                </p:cTn>
                              </p:par>
                            </p:childTnLst>
                          </p:cTn>
                        </p:par>
                        <p:par>
                          <p:cTn id="31" fill="hold">
                            <p:stCondLst>
                              <p:cond delay="3500"/>
                            </p:stCondLst>
                            <p:childTnLst>
                              <p:par>
                                <p:cTn id="32" presetID="15" presetClass="entr" presetSubtype="0"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750" fill="hold"/>
                                        <p:tgtEl>
                                          <p:spTgt spid="7"/>
                                        </p:tgtEl>
                                        <p:attrNameLst>
                                          <p:attrName>ppt_w</p:attrName>
                                        </p:attrNameLst>
                                      </p:cBhvr>
                                      <p:tavLst>
                                        <p:tav tm="0">
                                          <p:val>
                                            <p:fltVal val="0"/>
                                          </p:val>
                                        </p:tav>
                                        <p:tav tm="100000">
                                          <p:val>
                                            <p:strVal val="#ppt_w"/>
                                          </p:val>
                                        </p:tav>
                                      </p:tavLst>
                                    </p:anim>
                                    <p:anim calcmode="lin" valueType="num">
                                      <p:cBhvr>
                                        <p:cTn id="35" dur="750" fill="hold"/>
                                        <p:tgtEl>
                                          <p:spTgt spid="7"/>
                                        </p:tgtEl>
                                        <p:attrNameLst>
                                          <p:attrName>ppt_h</p:attrName>
                                        </p:attrNameLst>
                                      </p:cBhvr>
                                      <p:tavLst>
                                        <p:tav tm="0">
                                          <p:val>
                                            <p:fltVal val="0"/>
                                          </p:val>
                                        </p:tav>
                                        <p:tav tm="100000">
                                          <p:val>
                                            <p:strVal val="#ppt_h"/>
                                          </p:val>
                                        </p:tav>
                                      </p:tavLst>
                                    </p:anim>
                                    <p:anim calcmode="lin" valueType="num">
                                      <p:cBhvr>
                                        <p:cTn id="36" dur="750" fill="hold"/>
                                        <p:tgtEl>
                                          <p:spTgt spid="7"/>
                                        </p:tgtEl>
                                        <p:attrNameLst>
                                          <p:attrName>ppt_x</p:attrName>
                                        </p:attrNameLst>
                                      </p:cBhvr>
                                      <p:tavLst>
                                        <p:tav tm="0" fmla="#ppt_x+(cos(-2*pi*(1-$))*-#ppt_x-sin(-2*pi*(1-$))*(1-#ppt_y))*(1-$)">
                                          <p:val>
                                            <p:fltVal val="0"/>
                                          </p:val>
                                        </p:tav>
                                        <p:tav tm="100000">
                                          <p:val>
                                            <p:fltVal val="1"/>
                                          </p:val>
                                        </p:tav>
                                      </p:tavLst>
                                    </p:anim>
                                    <p:anim calcmode="lin" valueType="num">
                                      <p:cBhvr>
                                        <p:cTn id="37" dur="750" fill="hold"/>
                                        <p:tgtEl>
                                          <p:spTgt spid="7"/>
                                        </p:tgtEl>
                                        <p:attrNameLst>
                                          <p:attrName>ppt_y</p:attrName>
                                        </p:attrNameLst>
                                      </p:cBhvr>
                                      <p:tavLst>
                                        <p:tav tm="0" fmla="#ppt_y+(sin(-2*pi*(1-$))*-#ppt_x+cos(-2*pi*(1-$))*(1-#ppt_y))*(1-$)">
                                          <p:val>
                                            <p:fltVal val="0"/>
                                          </p:val>
                                        </p:tav>
                                        <p:tav tm="100000">
                                          <p:val>
                                            <p:fltVal val="1"/>
                                          </p:val>
                                        </p:tav>
                                      </p:tavLst>
                                    </p:anim>
                                  </p:childTnLst>
                                </p:cTn>
                              </p:par>
                            </p:childTnLst>
                          </p:cTn>
                        </p:par>
                        <p:par>
                          <p:cTn id="38" fill="hold">
                            <p:stCondLst>
                              <p:cond delay="4250"/>
                            </p:stCondLst>
                            <p:childTnLst>
                              <p:par>
                                <p:cTn id="39" presetID="42" presetClass="entr" presetSubtype="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750"/>
                                        <p:tgtEl>
                                          <p:spTgt spid="10"/>
                                        </p:tgtEl>
                                      </p:cBhvr>
                                    </p:animEffect>
                                    <p:anim calcmode="lin" valueType="num">
                                      <p:cBhvr>
                                        <p:cTn id="42" dur="750" fill="hold"/>
                                        <p:tgtEl>
                                          <p:spTgt spid="10"/>
                                        </p:tgtEl>
                                        <p:attrNameLst>
                                          <p:attrName>ppt_x</p:attrName>
                                        </p:attrNameLst>
                                      </p:cBhvr>
                                      <p:tavLst>
                                        <p:tav tm="0">
                                          <p:val>
                                            <p:strVal val="#ppt_x"/>
                                          </p:val>
                                        </p:tav>
                                        <p:tav tm="100000">
                                          <p:val>
                                            <p:strVal val="#ppt_x"/>
                                          </p:val>
                                        </p:tav>
                                      </p:tavLst>
                                    </p:anim>
                                    <p:anim calcmode="lin" valueType="num">
                                      <p:cBhvr>
                                        <p:cTn id="43" dur="750" fill="hold"/>
                                        <p:tgtEl>
                                          <p:spTgt spid="10"/>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down)">
                                      <p:cBhvr>
                                        <p:cTn id="47" dur="500"/>
                                        <p:tgtEl>
                                          <p:spTgt spid="16"/>
                                        </p:tgtEl>
                                      </p:cBhvr>
                                    </p:animEffect>
                                  </p:childTnLst>
                                </p:cTn>
                              </p:par>
                            </p:childTnLst>
                          </p:cTn>
                        </p:par>
                        <p:par>
                          <p:cTn id="48" fill="hold">
                            <p:stCondLst>
                              <p:cond delay="5500"/>
                            </p:stCondLst>
                            <p:childTnLst>
                              <p:par>
                                <p:cTn id="49" presetID="15" presetClass="entr" presetSubtype="0"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750" fill="hold"/>
                                        <p:tgtEl>
                                          <p:spTgt spid="11"/>
                                        </p:tgtEl>
                                        <p:attrNameLst>
                                          <p:attrName>ppt_w</p:attrName>
                                        </p:attrNameLst>
                                      </p:cBhvr>
                                      <p:tavLst>
                                        <p:tav tm="0">
                                          <p:val>
                                            <p:fltVal val="0"/>
                                          </p:val>
                                        </p:tav>
                                        <p:tav tm="100000">
                                          <p:val>
                                            <p:strVal val="#ppt_w"/>
                                          </p:val>
                                        </p:tav>
                                      </p:tavLst>
                                    </p:anim>
                                    <p:anim calcmode="lin" valueType="num">
                                      <p:cBhvr>
                                        <p:cTn id="52" dur="750" fill="hold"/>
                                        <p:tgtEl>
                                          <p:spTgt spid="11"/>
                                        </p:tgtEl>
                                        <p:attrNameLst>
                                          <p:attrName>ppt_h</p:attrName>
                                        </p:attrNameLst>
                                      </p:cBhvr>
                                      <p:tavLst>
                                        <p:tav tm="0">
                                          <p:val>
                                            <p:fltVal val="0"/>
                                          </p:val>
                                        </p:tav>
                                        <p:tav tm="100000">
                                          <p:val>
                                            <p:strVal val="#ppt_h"/>
                                          </p:val>
                                        </p:tav>
                                      </p:tavLst>
                                    </p:anim>
                                    <p:anim calcmode="lin" valueType="num">
                                      <p:cBhvr>
                                        <p:cTn id="53" dur="750" fill="hold"/>
                                        <p:tgtEl>
                                          <p:spTgt spid="11"/>
                                        </p:tgtEl>
                                        <p:attrNameLst>
                                          <p:attrName>ppt_x</p:attrName>
                                        </p:attrNameLst>
                                      </p:cBhvr>
                                      <p:tavLst>
                                        <p:tav tm="0" fmla="#ppt_x+(cos(-2*pi*(1-$))*-#ppt_x-sin(-2*pi*(1-$))*(1-#ppt_y))*(1-$)">
                                          <p:val>
                                            <p:fltVal val="0"/>
                                          </p:val>
                                        </p:tav>
                                        <p:tav tm="100000">
                                          <p:val>
                                            <p:fltVal val="1"/>
                                          </p:val>
                                        </p:tav>
                                      </p:tavLst>
                                    </p:anim>
                                    <p:anim calcmode="lin" valueType="num">
                                      <p:cBhvr>
                                        <p:cTn id="54" dur="750" fill="hold"/>
                                        <p:tgtEl>
                                          <p:spTgt spid="1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10" grpId="0" animBg="1"/>
      <p:bldP spid="14" grpId="0"/>
      <p:bldP spid="15"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18655" y="1778778"/>
            <a:ext cx="1825803" cy="1826425"/>
            <a:chOff x="467544" y="1563638"/>
            <a:chExt cx="2016224" cy="2016224"/>
          </a:xfrm>
        </p:grpSpPr>
        <p:sp>
          <p:nvSpPr>
            <p:cNvPr id="3" name="椭圆 2"/>
            <p:cNvSpPr/>
            <p:nvPr/>
          </p:nvSpPr>
          <p:spPr>
            <a:xfrm>
              <a:off x="467544" y="1563638"/>
              <a:ext cx="2016224" cy="2016224"/>
            </a:xfrm>
            <a:prstGeom prst="ellipse">
              <a:avLst/>
            </a:prstGeom>
            <a:solidFill>
              <a:srgbClr val="79A7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842323" y="2279363"/>
              <a:ext cx="1005403" cy="584775"/>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重点工作</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落实情况</a:t>
              </a:r>
            </a:p>
          </p:txBody>
        </p:sp>
      </p:grpSp>
      <p:grpSp>
        <p:nvGrpSpPr>
          <p:cNvPr id="5" name="组合 4"/>
          <p:cNvGrpSpPr/>
          <p:nvPr/>
        </p:nvGrpSpPr>
        <p:grpSpPr>
          <a:xfrm>
            <a:off x="2032225" y="1594461"/>
            <a:ext cx="470432" cy="456555"/>
            <a:chOff x="4047589" y="1510796"/>
            <a:chExt cx="697029" cy="676237"/>
          </a:xfrm>
        </p:grpSpPr>
        <p:sp>
          <p:nvSpPr>
            <p:cNvPr id="6" name="椭圆 5"/>
            <p:cNvSpPr>
              <a:spLocks noChangeAspect="1"/>
            </p:cNvSpPr>
            <p:nvPr/>
          </p:nvSpPr>
          <p:spPr>
            <a:xfrm>
              <a:off x="4047589" y="1510796"/>
              <a:ext cx="676237" cy="676237"/>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7" name="TextBox 6"/>
            <p:cNvSpPr txBox="1"/>
            <p:nvPr/>
          </p:nvSpPr>
          <p:spPr>
            <a:xfrm>
              <a:off x="4077272" y="1580789"/>
              <a:ext cx="667346" cy="546203"/>
            </a:xfrm>
            <a:prstGeom prst="rect">
              <a:avLst/>
            </a:prstGeom>
            <a:noFill/>
          </p:spPr>
          <p:txBody>
            <a:bodyPr wrap="none" rtlCol="0">
              <a:spAutoFit/>
            </a:bodyPr>
            <a:lstStyle/>
            <a:p>
              <a:r>
                <a:rPr lang="en-US" altLang="zh-CN" sz="1800" dirty="0">
                  <a:solidFill>
                    <a:schemeClr val="bg1"/>
                  </a:solidFill>
                  <a:latin typeface="微软雅黑" panose="020B0503020204020204" pitchFamily="34" charset="-122"/>
                  <a:ea typeface="微软雅黑" panose="020B0503020204020204" pitchFamily="34" charset="-122"/>
                </a:rPr>
                <a:t>01</a:t>
              </a:r>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2475802" y="2114441"/>
            <a:ext cx="470432" cy="456555"/>
            <a:chOff x="4047589" y="1510796"/>
            <a:chExt cx="697029" cy="676237"/>
          </a:xfrm>
        </p:grpSpPr>
        <p:sp>
          <p:nvSpPr>
            <p:cNvPr id="9" name="椭圆 8"/>
            <p:cNvSpPr>
              <a:spLocks noChangeAspect="1"/>
            </p:cNvSpPr>
            <p:nvPr/>
          </p:nvSpPr>
          <p:spPr>
            <a:xfrm>
              <a:off x="4047589" y="1510796"/>
              <a:ext cx="676237" cy="676237"/>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4077272" y="1580789"/>
              <a:ext cx="667346" cy="546203"/>
            </a:xfrm>
            <a:prstGeom prst="rect">
              <a:avLst/>
            </a:prstGeom>
            <a:noFill/>
          </p:spPr>
          <p:txBody>
            <a:bodyPr wrap="none" rtlCol="0">
              <a:spAutoFit/>
            </a:bodyPr>
            <a:lstStyle/>
            <a:p>
              <a:r>
                <a:rPr lang="en-US" altLang="zh-CN" sz="1800" dirty="0">
                  <a:solidFill>
                    <a:schemeClr val="bg1"/>
                  </a:solidFill>
                  <a:latin typeface="微软雅黑" panose="020B0503020204020204" pitchFamily="34" charset="-122"/>
                  <a:ea typeface="微软雅黑" panose="020B0503020204020204" pitchFamily="34" charset="-122"/>
                </a:rPr>
                <a:t>02</a:t>
              </a:r>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2438139" y="2811924"/>
            <a:ext cx="470432" cy="456555"/>
            <a:chOff x="4047589" y="1510796"/>
            <a:chExt cx="697029" cy="676237"/>
          </a:xfrm>
        </p:grpSpPr>
        <p:sp>
          <p:nvSpPr>
            <p:cNvPr id="12" name="椭圆 11"/>
            <p:cNvSpPr>
              <a:spLocks noChangeAspect="1"/>
            </p:cNvSpPr>
            <p:nvPr/>
          </p:nvSpPr>
          <p:spPr>
            <a:xfrm>
              <a:off x="4047589" y="1510796"/>
              <a:ext cx="676237" cy="676237"/>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4077272" y="1580789"/>
              <a:ext cx="667346" cy="546203"/>
            </a:xfrm>
            <a:prstGeom prst="rect">
              <a:avLst/>
            </a:prstGeom>
            <a:noFill/>
          </p:spPr>
          <p:txBody>
            <a:bodyPr wrap="none" rtlCol="0">
              <a:spAutoFit/>
            </a:bodyPr>
            <a:lstStyle/>
            <a:p>
              <a:r>
                <a:rPr lang="en-US" altLang="zh-CN" sz="1800" dirty="0">
                  <a:solidFill>
                    <a:schemeClr val="bg1"/>
                  </a:solidFill>
                  <a:latin typeface="微软雅黑" panose="020B0503020204020204" pitchFamily="34" charset="-122"/>
                  <a:ea typeface="微软雅黑" panose="020B0503020204020204" pitchFamily="34" charset="-122"/>
                </a:rPr>
                <a:t>03</a:t>
              </a:r>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1973078" y="3322045"/>
            <a:ext cx="470432" cy="456555"/>
            <a:chOff x="4047589" y="1510796"/>
            <a:chExt cx="697029" cy="676237"/>
          </a:xfrm>
        </p:grpSpPr>
        <p:sp>
          <p:nvSpPr>
            <p:cNvPr id="15" name="椭圆 14"/>
            <p:cNvSpPr>
              <a:spLocks noChangeAspect="1"/>
            </p:cNvSpPr>
            <p:nvPr/>
          </p:nvSpPr>
          <p:spPr>
            <a:xfrm>
              <a:off x="4047589" y="1510796"/>
              <a:ext cx="676237" cy="676237"/>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4077272" y="1580789"/>
              <a:ext cx="667346" cy="546203"/>
            </a:xfrm>
            <a:prstGeom prst="rect">
              <a:avLst/>
            </a:prstGeom>
            <a:noFill/>
          </p:spPr>
          <p:txBody>
            <a:bodyPr wrap="none" rtlCol="0">
              <a:spAutoFit/>
            </a:bodyPr>
            <a:lstStyle/>
            <a:p>
              <a:r>
                <a:rPr lang="en-US" altLang="zh-CN" sz="1800" dirty="0">
                  <a:solidFill>
                    <a:schemeClr val="bg1"/>
                  </a:solidFill>
                  <a:latin typeface="微软雅黑" panose="020B0503020204020204" pitchFamily="34" charset="-122"/>
                  <a:ea typeface="微软雅黑" panose="020B0503020204020204" pitchFamily="34" charset="-122"/>
                </a:rPr>
                <a:t>04</a:t>
              </a:r>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sp>
        <p:nvSpPr>
          <p:cNvPr id="17" name="TextBox 16"/>
          <p:cNvSpPr txBox="1"/>
          <p:nvPr/>
        </p:nvSpPr>
        <p:spPr>
          <a:xfrm>
            <a:off x="3469008" y="1352821"/>
            <a:ext cx="1885684" cy="250923"/>
          </a:xfrm>
          <a:prstGeom prst="rect">
            <a:avLst/>
          </a:prstGeom>
          <a:noFill/>
        </p:spPr>
        <p:txBody>
          <a:bodyPr wrap="square" lIns="82808" tIns="41403" rIns="82808" bIns="41403" rtlCol="0">
            <a:spAutoFit/>
          </a:bodyPr>
          <a:lstStyle/>
          <a:p>
            <a:pPr marL="155264" indent="-155264">
              <a:buFont typeface="Arial" panose="020B0604020202020204" pitchFamily="34" charset="0"/>
              <a:buChar char="•"/>
            </a:pPr>
            <a:r>
              <a:rPr lang="zh-CN" altLang="en-US" sz="1100" b="1" dirty="0">
                <a:latin typeface="微软雅黑" panose="020B0503020204020204" pitchFamily="34" charset="-122"/>
                <a:ea typeface="微软雅黑" panose="020B0503020204020204" pitchFamily="34" charset="-122"/>
              </a:rPr>
              <a:t>请在这里输入文本文字</a:t>
            </a:r>
          </a:p>
        </p:txBody>
      </p:sp>
      <p:sp>
        <p:nvSpPr>
          <p:cNvPr id="18" name="TextBox 17"/>
          <p:cNvSpPr txBox="1"/>
          <p:nvPr/>
        </p:nvSpPr>
        <p:spPr>
          <a:xfrm>
            <a:off x="3453824" y="1583090"/>
            <a:ext cx="4862592" cy="452947"/>
          </a:xfrm>
          <a:prstGeom prst="rect">
            <a:avLst/>
          </a:prstGeom>
          <a:noFill/>
        </p:spPr>
        <p:txBody>
          <a:bodyPr wrap="square" lIns="82808" tIns="41403" rIns="82808" bIns="41403" rtlCol="0">
            <a:spAutoFit/>
          </a:bodyPr>
          <a:lstStyle>
            <a:defPPr>
              <a:defRPr lang="zh-CN"/>
            </a:defPPr>
            <a:lvl1pPr>
              <a:defRPr sz="12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t>请在这里输入文本文字请在这里输入文本文字请在这里输入文本文字</a:t>
            </a:r>
          </a:p>
          <a:p>
            <a:r>
              <a:rPr lang="zh-CN" altLang="en-US" dirty="0"/>
              <a:t>请在这里输入文本文字请在这里输入文本文字请在这里输入文本文字</a:t>
            </a:r>
          </a:p>
        </p:txBody>
      </p:sp>
      <p:sp>
        <p:nvSpPr>
          <p:cNvPr id="19" name="TextBox 18"/>
          <p:cNvSpPr txBox="1"/>
          <p:nvPr/>
        </p:nvSpPr>
        <p:spPr>
          <a:xfrm>
            <a:off x="3469008" y="2085322"/>
            <a:ext cx="1885684" cy="250923"/>
          </a:xfrm>
          <a:prstGeom prst="rect">
            <a:avLst/>
          </a:prstGeom>
          <a:noFill/>
        </p:spPr>
        <p:txBody>
          <a:bodyPr wrap="square" lIns="82808" tIns="41403" rIns="82808" bIns="41403" rtlCol="0">
            <a:spAutoFit/>
          </a:bodyPr>
          <a:lstStyle/>
          <a:p>
            <a:pPr marL="155264" indent="-155264">
              <a:buFont typeface="Arial" panose="020B0604020202020204" pitchFamily="34" charset="0"/>
              <a:buChar char="•"/>
            </a:pPr>
            <a:r>
              <a:rPr lang="zh-CN" altLang="en-US" sz="1100" b="1" dirty="0">
                <a:latin typeface="微软雅黑" panose="020B0503020204020204" pitchFamily="34" charset="-122"/>
                <a:ea typeface="微软雅黑" panose="020B0503020204020204" pitchFamily="34" charset="-122"/>
              </a:rPr>
              <a:t>请在这里输入文本文字</a:t>
            </a:r>
          </a:p>
        </p:txBody>
      </p:sp>
      <p:sp>
        <p:nvSpPr>
          <p:cNvPr id="20" name="TextBox 19"/>
          <p:cNvSpPr txBox="1"/>
          <p:nvPr/>
        </p:nvSpPr>
        <p:spPr>
          <a:xfrm>
            <a:off x="3453824" y="2315591"/>
            <a:ext cx="4862592" cy="452947"/>
          </a:xfrm>
          <a:prstGeom prst="rect">
            <a:avLst/>
          </a:prstGeom>
          <a:noFill/>
        </p:spPr>
        <p:txBody>
          <a:bodyPr wrap="square" lIns="82808" tIns="41403" rIns="82808" bIns="41403" rtlCol="0">
            <a:spAutoFit/>
          </a:bodyPr>
          <a:lstStyle/>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请在这里输入文本文字请在这里输入文本文字请在这里输入文本文字</a:t>
            </a:r>
          </a:p>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请在这里输入文本文字请在这里输入文本文字请在这里输入文本文字</a:t>
            </a:r>
          </a:p>
        </p:txBody>
      </p:sp>
      <p:sp>
        <p:nvSpPr>
          <p:cNvPr id="21" name="TextBox 20"/>
          <p:cNvSpPr txBox="1"/>
          <p:nvPr/>
        </p:nvSpPr>
        <p:spPr>
          <a:xfrm>
            <a:off x="3469008" y="2817823"/>
            <a:ext cx="1885684" cy="250923"/>
          </a:xfrm>
          <a:prstGeom prst="rect">
            <a:avLst/>
          </a:prstGeom>
          <a:noFill/>
        </p:spPr>
        <p:txBody>
          <a:bodyPr wrap="square" lIns="82808" tIns="41403" rIns="82808" bIns="41403" rtlCol="0">
            <a:spAutoFit/>
          </a:bodyPr>
          <a:lstStyle/>
          <a:p>
            <a:pPr marL="155264" indent="-155264">
              <a:buFont typeface="Arial" panose="020B0604020202020204" pitchFamily="34" charset="0"/>
              <a:buChar char="•"/>
            </a:pPr>
            <a:r>
              <a:rPr lang="zh-CN" altLang="en-US" sz="1100" b="1" dirty="0">
                <a:latin typeface="微软雅黑" panose="020B0503020204020204" pitchFamily="34" charset="-122"/>
                <a:ea typeface="微软雅黑" panose="020B0503020204020204" pitchFamily="34" charset="-122"/>
              </a:rPr>
              <a:t>请在这里输入文本文字</a:t>
            </a:r>
          </a:p>
        </p:txBody>
      </p:sp>
      <p:sp>
        <p:nvSpPr>
          <p:cNvPr id="22" name="TextBox 21"/>
          <p:cNvSpPr txBox="1"/>
          <p:nvPr/>
        </p:nvSpPr>
        <p:spPr>
          <a:xfrm>
            <a:off x="3453824" y="3048091"/>
            <a:ext cx="4862592" cy="452947"/>
          </a:xfrm>
          <a:prstGeom prst="rect">
            <a:avLst/>
          </a:prstGeom>
          <a:noFill/>
        </p:spPr>
        <p:txBody>
          <a:bodyPr wrap="square" lIns="82808" tIns="41403" rIns="82808" bIns="41403" rtlCol="0">
            <a:spAutoFit/>
          </a:bodyPr>
          <a:lstStyle>
            <a:defPPr>
              <a:defRPr lang="zh-CN"/>
            </a:defPPr>
            <a:lvl1pPr>
              <a:defRPr sz="12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t>请在这里输入文本文字请在这里输入文本文字请在这里输入文本文字</a:t>
            </a:r>
          </a:p>
          <a:p>
            <a:r>
              <a:rPr lang="zh-CN" altLang="en-US" dirty="0"/>
              <a:t>请在这里输入文本文字请在这里输入文本文字请在这里输入文本文字</a:t>
            </a:r>
          </a:p>
        </p:txBody>
      </p:sp>
      <p:sp>
        <p:nvSpPr>
          <p:cNvPr id="23" name="TextBox 22"/>
          <p:cNvSpPr txBox="1"/>
          <p:nvPr/>
        </p:nvSpPr>
        <p:spPr>
          <a:xfrm>
            <a:off x="3469008" y="3550323"/>
            <a:ext cx="1885684" cy="250923"/>
          </a:xfrm>
          <a:prstGeom prst="rect">
            <a:avLst/>
          </a:prstGeom>
          <a:noFill/>
        </p:spPr>
        <p:txBody>
          <a:bodyPr wrap="square" lIns="82808" tIns="41403" rIns="82808" bIns="41403" rtlCol="0">
            <a:spAutoFit/>
          </a:bodyPr>
          <a:lstStyle/>
          <a:p>
            <a:pPr marL="155264" indent="-155264">
              <a:buFont typeface="Arial" panose="020B0604020202020204" pitchFamily="34" charset="0"/>
              <a:buChar char="•"/>
            </a:pPr>
            <a:r>
              <a:rPr lang="zh-CN" altLang="en-US" sz="1100" b="1" dirty="0">
                <a:latin typeface="微软雅黑" panose="020B0503020204020204" pitchFamily="34" charset="-122"/>
                <a:ea typeface="微软雅黑" panose="020B0503020204020204" pitchFamily="34" charset="-122"/>
              </a:rPr>
              <a:t>请在这里输入文本文字</a:t>
            </a:r>
          </a:p>
        </p:txBody>
      </p:sp>
      <p:sp>
        <p:nvSpPr>
          <p:cNvPr id="24" name="TextBox 23"/>
          <p:cNvSpPr txBox="1"/>
          <p:nvPr/>
        </p:nvSpPr>
        <p:spPr>
          <a:xfrm>
            <a:off x="3453824" y="3780592"/>
            <a:ext cx="4862592" cy="452947"/>
          </a:xfrm>
          <a:prstGeom prst="rect">
            <a:avLst/>
          </a:prstGeom>
          <a:noFill/>
        </p:spPr>
        <p:txBody>
          <a:bodyPr wrap="square" lIns="82808" tIns="41403" rIns="82808" bIns="41403" rtlCol="0">
            <a:spAutoFit/>
          </a:bodyPr>
          <a:lstStyle>
            <a:defPPr>
              <a:defRPr lang="zh-CN"/>
            </a:defPPr>
            <a:lvl1pPr>
              <a:defRPr sz="12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t>请在这里输入文本文字请在这里输入文本文字请在这里输入文本文字</a:t>
            </a:r>
          </a:p>
          <a:p>
            <a:r>
              <a:rPr lang="zh-CN" altLang="en-US" dirty="0"/>
              <a:t>请在这里输入文本文字请在这里输入文本文字请在这里输入文本文字</a:t>
            </a:r>
          </a:p>
        </p:txBody>
      </p:sp>
    </p:spTree>
    <p:extLst>
      <p:ext uri="{BB962C8B-B14F-4D97-AF65-F5344CB8AC3E}">
        <p14:creationId xmlns:p14="http://schemas.microsoft.com/office/powerpoint/2010/main" val="1185553552"/>
      </p:ext>
    </p:extLst>
  </p:cSld>
  <p:clrMapOvr>
    <a:masterClrMapping/>
  </p:clrMapOvr>
  <mc:AlternateContent xmlns:mc="http://schemas.openxmlformats.org/markup-compatibility/2006" xmlns:p14="http://schemas.microsoft.com/office/powerpoint/2010/main">
    <mc:Choice Requires="p14">
      <p:transition spd="slow" p14:dur="1200" advClick="0" advTm="4000">
        <p14:flip dir="r"/>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5"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5"/>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nodeType="withEffect">
                                  <p:stCondLst>
                                    <p:cond delay="200"/>
                                  </p:stCondLst>
                                  <p:childTnLst>
                                    <p:set>
                                      <p:cBhvr>
                                        <p:cTn id="18" dur="1" fill="hold">
                                          <p:stCondLst>
                                            <p:cond delay="0"/>
                                          </p:stCondLst>
                                        </p:cTn>
                                        <p:tgtEl>
                                          <p:spTgt spid="8"/>
                                        </p:tgtEl>
                                        <p:attrNameLst>
                                          <p:attrName>style.visibility</p:attrName>
                                        </p:attrNameLst>
                                      </p:cBhvr>
                                      <p:to>
                                        <p:strVal val="visible"/>
                                      </p:to>
                                    </p:set>
                                    <p:anim calcmode="lin" valueType="num">
                                      <p:cBhvr>
                                        <p:cTn id="19" dur="1000" fill="hold"/>
                                        <p:tgtEl>
                                          <p:spTgt spid="8"/>
                                        </p:tgtEl>
                                        <p:attrNameLst>
                                          <p:attrName>ppt_w</p:attrName>
                                        </p:attrNameLst>
                                      </p:cBhvr>
                                      <p:tavLst>
                                        <p:tav tm="0">
                                          <p:val>
                                            <p:fltVal val="0"/>
                                          </p:val>
                                        </p:tav>
                                        <p:tav tm="100000">
                                          <p:val>
                                            <p:strVal val="#ppt_w"/>
                                          </p:val>
                                        </p:tav>
                                      </p:tavLst>
                                    </p:anim>
                                    <p:anim calcmode="lin" valueType="num">
                                      <p:cBhvr>
                                        <p:cTn id="20" dur="1000" fill="hold"/>
                                        <p:tgtEl>
                                          <p:spTgt spid="8"/>
                                        </p:tgtEl>
                                        <p:attrNameLst>
                                          <p:attrName>ppt_h</p:attrName>
                                        </p:attrNameLst>
                                      </p:cBhvr>
                                      <p:tavLst>
                                        <p:tav tm="0">
                                          <p:val>
                                            <p:fltVal val="0"/>
                                          </p:val>
                                        </p:tav>
                                        <p:tav tm="100000">
                                          <p:val>
                                            <p:strVal val="#ppt_h"/>
                                          </p:val>
                                        </p:tav>
                                      </p:tavLst>
                                    </p:anim>
                                    <p:anim calcmode="lin" valueType="num">
                                      <p:cBhvr>
                                        <p:cTn id="21"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8"/>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400"/>
                                  </p:stCondLst>
                                  <p:childTnLst>
                                    <p:set>
                                      <p:cBhvr>
                                        <p:cTn id="24" dur="1" fill="hold">
                                          <p:stCondLst>
                                            <p:cond delay="0"/>
                                          </p:stCondLst>
                                        </p:cTn>
                                        <p:tgtEl>
                                          <p:spTgt spid="11"/>
                                        </p:tgtEl>
                                        <p:attrNameLst>
                                          <p:attrName>style.visibility</p:attrName>
                                        </p:attrNameLst>
                                      </p:cBhvr>
                                      <p:to>
                                        <p:strVal val="visible"/>
                                      </p:to>
                                    </p:set>
                                    <p:anim calcmode="lin" valueType="num">
                                      <p:cBhvr>
                                        <p:cTn id="25" dur="1000" fill="hold"/>
                                        <p:tgtEl>
                                          <p:spTgt spid="11"/>
                                        </p:tgtEl>
                                        <p:attrNameLst>
                                          <p:attrName>ppt_w</p:attrName>
                                        </p:attrNameLst>
                                      </p:cBhvr>
                                      <p:tavLst>
                                        <p:tav tm="0">
                                          <p:val>
                                            <p:fltVal val="0"/>
                                          </p:val>
                                        </p:tav>
                                        <p:tav tm="100000">
                                          <p:val>
                                            <p:strVal val="#ppt_w"/>
                                          </p:val>
                                        </p:tav>
                                      </p:tavLst>
                                    </p:anim>
                                    <p:anim calcmode="lin" valueType="num">
                                      <p:cBhvr>
                                        <p:cTn id="26" dur="1000" fill="hold"/>
                                        <p:tgtEl>
                                          <p:spTgt spid="11"/>
                                        </p:tgtEl>
                                        <p:attrNameLst>
                                          <p:attrName>ppt_h</p:attrName>
                                        </p:attrNameLst>
                                      </p:cBhvr>
                                      <p:tavLst>
                                        <p:tav tm="0">
                                          <p:val>
                                            <p:fltVal val="0"/>
                                          </p:val>
                                        </p:tav>
                                        <p:tav tm="100000">
                                          <p:val>
                                            <p:strVal val="#ppt_h"/>
                                          </p:val>
                                        </p:tav>
                                      </p:tavLst>
                                    </p:anim>
                                    <p:anim calcmode="lin" valueType="num">
                                      <p:cBhvr>
                                        <p:cTn id="27"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11"/>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600"/>
                                  </p:stCondLst>
                                  <p:childTnLst>
                                    <p:set>
                                      <p:cBhvr>
                                        <p:cTn id="30" dur="1" fill="hold">
                                          <p:stCondLst>
                                            <p:cond delay="0"/>
                                          </p:stCondLst>
                                        </p:cTn>
                                        <p:tgtEl>
                                          <p:spTgt spid="14"/>
                                        </p:tgtEl>
                                        <p:attrNameLst>
                                          <p:attrName>style.visibility</p:attrName>
                                        </p:attrNameLst>
                                      </p:cBhvr>
                                      <p:to>
                                        <p:strVal val="visible"/>
                                      </p:to>
                                    </p:set>
                                    <p:anim calcmode="lin" valueType="num">
                                      <p:cBhvr>
                                        <p:cTn id="31" dur="1000" fill="hold"/>
                                        <p:tgtEl>
                                          <p:spTgt spid="14"/>
                                        </p:tgtEl>
                                        <p:attrNameLst>
                                          <p:attrName>ppt_w</p:attrName>
                                        </p:attrNameLst>
                                      </p:cBhvr>
                                      <p:tavLst>
                                        <p:tav tm="0">
                                          <p:val>
                                            <p:fltVal val="0"/>
                                          </p:val>
                                        </p:tav>
                                        <p:tav tm="100000">
                                          <p:val>
                                            <p:strVal val="#ppt_w"/>
                                          </p:val>
                                        </p:tav>
                                      </p:tavLst>
                                    </p:anim>
                                    <p:anim calcmode="lin" valueType="num">
                                      <p:cBhvr>
                                        <p:cTn id="32" dur="1000" fill="hold"/>
                                        <p:tgtEl>
                                          <p:spTgt spid="14"/>
                                        </p:tgtEl>
                                        <p:attrNameLst>
                                          <p:attrName>ppt_h</p:attrName>
                                        </p:attrNameLst>
                                      </p:cBhvr>
                                      <p:tavLst>
                                        <p:tav tm="0">
                                          <p:val>
                                            <p:fltVal val="0"/>
                                          </p:val>
                                        </p:tav>
                                        <p:tav tm="100000">
                                          <p:val>
                                            <p:strVal val="#ppt_h"/>
                                          </p:val>
                                        </p:tav>
                                      </p:tavLst>
                                    </p:anim>
                                    <p:anim calcmode="lin" valueType="num">
                                      <p:cBhvr>
                                        <p:cTn id="33"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par>
                          <p:cTn id="35" fill="hold">
                            <p:stCondLst>
                              <p:cond delay="2100"/>
                            </p:stCondLst>
                            <p:childTnLst>
                              <p:par>
                                <p:cTn id="36" presetID="2" presetClass="entr" presetSubtype="4"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additive="base">
                                        <p:cTn id="38" dur="500" fill="hold"/>
                                        <p:tgtEl>
                                          <p:spTgt spid="17"/>
                                        </p:tgtEl>
                                        <p:attrNameLst>
                                          <p:attrName>ppt_x</p:attrName>
                                        </p:attrNameLst>
                                      </p:cBhvr>
                                      <p:tavLst>
                                        <p:tav tm="0">
                                          <p:val>
                                            <p:strVal val="#ppt_x"/>
                                          </p:val>
                                        </p:tav>
                                        <p:tav tm="100000">
                                          <p:val>
                                            <p:strVal val="#ppt_x"/>
                                          </p:val>
                                        </p:tav>
                                      </p:tavLst>
                                    </p:anim>
                                    <p:anim calcmode="lin" valueType="num">
                                      <p:cBhvr additive="base">
                                        <p:cTn id="39" dur="500" fill="hold"/>
                                        <p:tgtEl>
                                          <p:spTgt spid="17"/>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500" fill="hold"/>
                                        <p:tgtEl>
                                          <p:spTgt spid="19"/>
                                        </p:tgtEl>
                                        <p:attrNameLst>
                                          <p:attrName>ppt_x</p:attrName>
                                        </p:attrNameLst>
                                      </p:cBhvr>
                                      <p:tavLst>
                                        <p:tav tm="0">
                                          <p:val>
                                            <p:strVal val="#ppt_x"/>
                                          </p:val>
                                        </p:tav>
                                        <p:tav tm="100000">
                                          <p:val>
                                            <p:strVal val="#ppt_x"/>
                                          </p:val>
                                        </p:tav>
                                      </p:tavLst>
                                    </p:anim>
                                    <p:anim calcmode="lin" valueType="num">
                                      <p:cBhvr additive="base">
                                        <p:cTn id="43" dur="500" fill="hold"/>
                                        <p:tgtEl>
                                          <p:spTgt spid="19"/>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500" fill="hold"/>
                                        <p:tgtEl>
                                          <p:spTgt spid="21"/>
                                        </p:tgtEl>
                                        <p:attrNameLst>
                                          <p:attrName>ppt_x</p:attrName>
                                        </p:attrNameLst>
                                      </p:cBhvr>
                                      <p:tavLst>
                                        <p:tav tm="0">
                                          <p:val>
                                            <p:strVal val="#ppt_x"/>
                                          </p:val>
                                        </p:tav>
                                        <p:tav tm="100000">
                                          <p:val>
                                            <p:strVal val="#ppt_x"/>
                                          </p:val>
                                        </p:tav>
                                      </p:tavLst>
                                    </p:anim>
                                    <p:anim calcmode="lin" valueType="num">
                                      <p:cBhvr additive="base">
                                        <p:cTn id="47" dur="500" fill="hold"/>
                                        <p:tgtEl>
                                          <p:spTgt spid="21"/>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500" fill="hold"/>
                                        <p:tgtEl>
                                          <p:spTgt spid="23"/>
                                        </p:tgtEl>
                                        <p:attrNameLst>
                                          <p:attrName>ppt_x</p:attrName>
                                        </p:attrNameLst>
                                      </p:cBhvr>
                                      <p:tavLst>
                                        <p:tav tm="0">
                                          <p:val>
                                            <p:strVal val="#ppt_x"/>
                                          </p:val>
                                        </p:tav>
                                        <p:tav tm="100000">
                                          <p:val>
                                            <p:strVal val="#ppt_x"/>
                                          </p:val>
                                        </p:tav>
                                      </p:tavLst>
                                    </p:anim>
                                    <p:anim calcmode="lin" valueType="num">
                                      <p:cBhvr additive="base">
                                        <p:cTn id="51" dur="500" fill="hold"/>
                                        <p:tgtEl>
                                          <p:spTgt spid="23"/>
                                        </p:tgtEl>
                                        <p:attrNameLst>
                                          <p:attrName>ppt_y</p:attrName>
                                        </p:attrNameLst>
                                      </p:cBhvr>
                                      <p:tavLst>
                                        <p:tav tm="0">
                                          <p:val>
                                            <p:strVal val="1+#ppt_h/2"/>
                                          </p:val>
                                        </p:tav>
                                        <p:tav tm="100000">
                                          <p:val>
                                            <p:strVal val="#ppt_y"/>
                                          </p:val>
                                        </p:tav>
                                      </p:tavLst>
                                    </p:anim>
                                  </p:childTnLst>
                                </p:cTn>
                              </p:par>
                            </p:childTnLst>
                          </p:cTn>
                        </p:par>
                        <p:par>
                          <p:cTn id="52" fill="hold">
                            <p:stCondLst>
                              <p:cond delay="2600"/>
                            </p:stCondLst>
                            <p:childTnLst>
                              <p:par>
                                <p:cTn id="53" presetID="22" presetClass="entr" presetSubtype="8"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left)">
                                      <p:cBhvr>
                                        <p:cTn id="55" dur="500"/>
                                        <p:tgtEl>
                                          <p:spTgt spid="18"/>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wipe(left)">
                                      <p:cBhvr>
                                        <p:cTn id="58" dur="500"/>
                                        <p:tgtEl>
                                          <p:spTgt spid="20"/>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wipe(left)">
                                      <p:cBhvr>
                                        <p:cTn id="61" dur="500"/>
                                        <p:tgtEl>
                                          <p:spTgt spid="22"/>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wipe(left)">
                                      <p:cBhvr>
                                        <p:cTn id="6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P spid="23" grpId="0"/>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 y="1656838"/>
            <a:ext cx="3031977" cy="817218"/>
            <a:chOff x="0" y="1485247"/>
            <a:chExt cx="3348196" cy="902142"/>
          </a:xfrm>
        </p:grpSpPr>
        <p:grpSp>
          <p:nvGrpSpPr>
            <p:cNvPr id="3" name="组合 2"/>
            <p:cNvGrpSpPr/>
            <p:nvPr/>
          </p:nvGrpSpPr>
          <p:grpSpPr>
            <a:xfrm>
              <a:off x="0" y="1485247"/>
              <a:ext cx="3347865" cy="902142"/>
              <a:chOff x="0" y="1485247"/>
              <a:chExt cx="3347865" cy="902142"/>
            </a:xfrm>
          </p:grpSpPr>
          <p:sp>
            <p:nvSpPr>
              <p:cNvPr id="5" name="矩形 4"/>
              <p:cNvSpPr>
                <a:spLocks/>
              </p:cNvSpPr>
              <p:nvPr/>
            </p:nvSpPr>
            <p:spPr>
              <a:xfrm>
                <a:off x="0" y="2279389"/>
                <a:ext cx="2915816" cy="108000"/>
              </a:xfrm>
              <a:prstGeom prst="rect">
                <a:avLst/>
              </a:prstGeom>
              <a:solidFill>
                <a:srgbClr val="79A7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2499723" y="1485247"/>
                <a:ext cx="848142" cy="848142"/>
              </a:xfrm>
              <a:prstGeom prst="ellipse">
                <a:avLst/>
              </a:prstGeom>
              <a:noFill/>
              <a:ln w="111125">
                <a:solidFill>
                  <a:srgbClr val="79A7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TextBox 3"/>
            <p:cNvSpPr txBox="1"/>
            <p:nvPr/>
          </p:nvSpPr>
          <p:spPr>
            <a:xfrm>
              <a:off x="2521163" y="1662288"/>
              <a:ext cx="827033" cy="475664"/>
            </a:xfrm>
            <a:prstGeom prst="rect">
              <a:avLst/>
            </a:prstGeom>
            <a:noFill/>
          </p:spPr>
          <p:txBody>
            <a:bodyPr wrap="none" rtlCol="0">
              <a:spAutoFit/>
            </a:bodyPr>
            <a:lstStyle/>
            <a:p>
              <a:pPr algn="ctr"/>
              <a:r>
                <a:rPr lang="zh-CN" altLang="en-US" sz="1100" dirty="0">
                  <a:latin typeface="微软雅黑" panose="020B0503020204020204" pitchFamily="34" charset="-122"/>
                  <a:ea typeface="微软雅黑" panose="020B0503020204020204" pitchFamily="34" charset="-122"/>
                </a:rPr>
                <a:t>点击添加</a:t>
              </a:r>
              <a:endParaRPr lang="en-US" altLang="zh-CN" sz="1100" dirty="0">
                <a:latin typeface="微软雅黑" panose="020B0503020204020204" pitchFamily="34" charset="-122"/>
                <a:ea typeface="微软雅黑" panose="020B0503020204020204" pitchFamily="34" charset="-122"/>
              </a:endParaRPr>
            </a:p>
            <a:p>
              <a:pPr algn="ctr"/>
              <a:r>
                <a:rPr lang="zh-CN" altLang="en-US" sz="1100" dirty="0">
                  <a:latin typeface="微软雅黑" panose="020B0503020204020204" pitchFamily="34" charset="-122"/>
                  <a:ea typeface="微软雅黑" panose="020B0503020204020204" pitchFamily="34" charset="-122"/>
                </a:rPr>
                <a:t>文字模板</a:t>
              </a:r>
            </a:p>
          </p:txBody>
        </p:sp>
      </p:grpSp>
      <p:grpSp>
        <p:nvGrpSpPr>
          <p:cNvPr id="7" name="组合 6"/>
          <p:cNvGrpSpPr/>
          <p:nvPr/>
        </p:nvGrpSpPr>
        <p:grpSpPr>
          <a:xfrm>
            <a:off x="0" y="1899254"/>
            <a:ext cx="4531445" cy="817218"/>
            <a:chOff x="0" y="1752855"/>
            <a:chExt cx="5004049" cy="902142"/>
          </a:xfrm>
        </p:grpSpPr>
        <p:grpSp>
          <p:nvGrpSpPr>
            <p:cNvPr id="8" name="组合 7"/>
            <p:cNvGrpSpPr/>
            <p:nvPr/>
          </p:nvGrpSpPr>
          <p:grpSpPr>
            <a:xfrm>
              <a:off x="0" y="1752855"/>
              <a:ext cx="5004049" cy="902142"/>
              <a:chOff x="0" y="1752855"/>
              <a:chExt cx="5004049" cy="902142"/>
            </a:xfrm>
          </p:grpSpPr>
          <p:sp>
            <p:nvSpPr>
              <p:cNvPr id="10" name="矩形 9"/>
              <p:cNvSpPr>
                <a:spLocks/>
              </p:cNvSpPr>
              <p:nvPr/>
            </p:nvSpPr>
            <p:spPr>
              <a:xfrm>
                <a:off x="0" y="2546997"/>
                <a:ext cx="4572000" cy="10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4155907" y="1752855"/>
                <a:ext cx="848142" cy="848142"/>
              </a:xfrm>
              <a:prstGeom prst="ellipse">
                <a:avLst/>
              </a:prstGeom>
              <a:noFill/>
              <a:ln w="1111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TextBox 8"/>
            <p:cNvSpPr txBox="1"/>
            <p:nvPr/>
          </p:nvSpPr>
          <p:spPr>
            <a:xfrm>
              <a:off x="4166462" y="1939227"/>
              <a:ext cx="827033" cy="475664"/>
            </a:xfrm>
            <a:prstGeom prst="rect">
              <a:avLst/>
            </a:prstGeom>
            <a:noFill/>
          </p:spPr>
          <p:txBody>
            <a:bodyPr wrap="none" rtlCol="0">
              <a:spAutoFit/>
            </a:bodyPr>
            <a:lstStyle/>
            <a:p>
              <a:pPr algn="ctr"/>
              <a:r>
                <a:rPr lang="zh-CN" altLang="en-US" sz="1100" dirty="0">
                  <a:latin typeface="微软雅黑" panose="020B0503020204020204" pitchFamily="34" charset="-122"/>
                  <a:ea typeface="微软雅黑" panose="020B0503020204020204" pitchFamily="34" charset="-122"/>
                </a:rPr>
                <a:t>点击添加</a:t>
              </a:r>
              <a:endParaRPr lang="en-US" altLang="zh-CN" sz="1100" dirty="0">
                <a:latin typeface="微软雅黑" panose="020B0503020204020204" pitchFamily="34" charset="-122"/>
                <a:ea typeface="微软雅黑" panose="020B0503020204020204" pitchFamily="34" charset="-122"/>
              </a:endParaRPr>
            </a:p>
            <a:p>
              <a:pPr algn="ctr"/>
              <a:r>
                <a:rPr lang="zh-CN" altLang="en-US" sz="1100" dirty="0">
                  <a:latin typeface="微软雅黑" panose="020B0503020204020204" pitchFamily="34" charset="-122"/>
                  <a:ea typeface="微软雅黑" panose="020B0503020204020204" pitchFamily="34" charset="-122"/>
                </a:rPr>
                <a:t>文字模板</a:t>
              </a:r>
            </a:p>
          </p:txBody>
        </p:sp>
      </p:grpSp>
      <p:grpSp>
        <p:nvGrpSpPr>
          <p:cNvPr id="12" name="组合 11"/>
          <p:cNvGrpSpPr/>
          <p:nvPr/>
        </p:nvGrpSpPr>
        <p:grpSpPr>
          <a:xfrm>
            <a:off x="0" y="2082511"/>
            <a:ext cx="6411804" cy="825309"/>
            <a:chOff x="0" y="1955154"/>
            <a:chExt cx="7080520" cy="911074"/>
          </a:xfrm>
        </p:grpSpPr>
        <p:grpSp>
          <p:nvGrpSpPr>
            <p:cNvPr id="13" name="组合 12"/>
            <p:cNvGrpSpPr/>
            <p:nvPr/>
          </p:nvGrpSpPr>
          <p:grpSpPr>
            <a:xfrm>
              <a:off x="0" y="1955154"/>
              <a:ext cx="7080520" cy="911074"/>
              <a:chOff x="0" y="1955154"/>
              <a:chExt cx="7080520" cy="911074"/>
            </a:xfrm>
          </p:grpSpPr>
          <p:sp>
            <p:nvSpPr>
              <p:cNvPr id="15" name="矩形 14"/>
              <p:cNvSpPr>
                <a:spLocks/>
              </p:cNvSpPr>
              <p:nvPr/>
            </p:nvSpPr>
            <p:spPr>
              <a:xfrm>
                <a:off x="0" y="2758228"/>
                <a:ext cx="6648471" cy="108000"/>
              </a:xfrm>
              <a:prstGeom prst="rect">
                <a:avLst/>
              </a:prstGeom>
              <a:solidFill>
                <a:srgbClr val="79A7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232378" y="1955154"/>
                <a:ext cx="848142" cy="848142"/>
              </a:xfrm>
              <a:prstGeom prst="ellipse">
                <a:avLst/>
              </a:prstGeom>
              <a:noFill/>
              <a:ln w="111125">
                <a:solidFill>
                  <a:srgbClr val="79A7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TextBox 13"/>
            <p:cNvSpPr txBox="1"/>
            <p:nvPr/>
          </p:nvSpPr>
          <p:spPr>
            <a:xfrm>
              <a:off x="6245841" y="2146348"/>
              <a:ext cx="827033" cy="475664"/>
            </a:xfrm>
            <a:prstGeom prst="rect">
              <a:avLst/>
            </a:prstGeom>
            <a:noFill/>
          </p:spPr>
          <p:txBody>
            <a:bodyPr wrap="none" rtlCol="0">
              <a:spAutoFit/>
            </a:bodyPr>
            <a:lstStyle/>
            <a:p>
              <a:pPr algn="ctr"/>
              <a:r>
                <a:rPr lang="zh-CN" altLang="en-US" sz="1100" dirty="0">
                  <a:latin typeface="微软雅黑" panose="020B0503020204020204" pitchFamily="34" charset="-122"/>
                  <a:ea typeface="微软雅黑" panose="020B0503020204020204" pitchFamily="34" charset="-122"/>
                </a:rPr>
                <a:t>点击添加</a:t>
              </a:r>
              <a:endParaRPr lang="en-US" altLang="zh-CN" sz="1100" dirty="0">
                <a:latin typeface="微软雅黑" panose="020B0503020204020204" pitchFamily="34" charset="-122"/>
                <a:ea typeface="微软雅黑" panose="020B0503020204020204" pitchFamily="34" charset="-122"/>
              </a:endParaRPr>
            </a:p>
            <a:p>
              <a:pPr algn="ctr"/>
              <a:r>
                <a:rPr lang="zh-CN" altLang="en-US" sz="1100" dirty="0">
                  <a:latin typeface="微软雅黑" panose="020B0503020204020204" pitchFamily="34" charset="-122"/>
                  <a:ea typeface="微软雅黑" panose="020B0503020204020204" pitchFamily="34" charset="-122"/>
                </a:rPr>
                <a:t>文字模板</a:t>
              </a:r>
            </a:p>
          </p:txBody>
        </p:sp>
      </p:grpSp>
      <p:grpSp>
        <p:nvGrpSpPr>
          <p:cNvPr id="17" name="组合 16"/>
          <p:cNvGrpSpPr/>
          <p:nvPr/>
        </p:nvGrpSpPr>
        <p:grpSpPr>
          <a:xfrm>
            <a:off x="0" y="3032440"/>
            <a:ext cx="5039761" cy="817218"/>
            <a:chOff x="0" y="3003798"/>
            <a:chExt cx="5565380" cy="902142"/>
          </a:xfrm>
        </p:grpSpPr>
        <p:grpSp>
          <p:nvGrpSpPr>
            <p:cNvPr id="18" name="组合 17"/>
            <p:cNvGrpSpPr/>
            <p:nvPr/>
          </p:nvGrpSpPr>
          <p:grpSpPr>
            <a:xfrm flipV="1">
              <a:off x="0" y="3003798"/>
              <a:ext cx="5565380" cy="902142"/>
              <a:chOff x="-2253019" y="2529500"/>
              <a:chExt cx="5565380" cy="902142"/>
            </a:xfrm>
          </p:grpSpPr>
          <p:sp>
            <p:nvSpPr>
              <p:cNvPr id="20" name="矩形 19"/>
              <p:cNvSpPr>
                <a:spLocks/>
              </p:cNvSpPr>
              <p:nvPr/>
            </p:nvSpPr>
            <p:spPr>
              <a:xfrm>
                <a:off x="-2253019" y="3323642"/>
                <a:ext cx="5133331" cy="10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2464219" y="2529500"/>
                <a:ext cx="848142" cy="848142"/>
              </a:xfrm>
              <a:prstGeom prst="ellipse">
                <a:avLst/>
              </a:prstGeom>
              <a:noFill/>
              <a:ln w="1111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TextBox 18"/>
            <p:cNvSpPr txBox="1"/>
            <p:nvPr/>
          </p:nvSpPr>
          <p:spPr>
            <a:xfrm>
              <a:off x="4718568" y="3242031"/>
              <a:ext cx="827033" cy="475664"/>
            </a:xfrm>
            <a:prstGeom prst="rect">
              <a:avLst/>
            </a:prstGeom>
            <a:noFill/>
          </p:spPr>
          <p:txBody>
            <a:bodyPr wrap="none" rtlCol="0">
              <a:spAutoFit/>
            </a:bodyPr>
            <a:lstStyle/>
            <a:p>
              <a:pPr algn="ctr"/>
              <a:r>
                <a:rPr lang="zh-CN" altLang="en-US" sz="1100" dirty="0">
                  <a:latin typeface="微软雅黑" panose="020B0503020204020204" pitchFamily="34" charset="-122"/>
                  <a:ea typeface="微软雅黑" panose="020B0503020204020204" pitchFamily="34" charset="-122"/>
                </a:rPr>
                <a:t>点击添加</a:t>
              </a:r>
              <a:endParaRPr lang="en-US" altLang="zh-CN" sz="1100" dirty="0">
                <a:latin typeface="微软雅黑" panose="020B0503020204020204" pitchFamily="34" charset="-122"/>
                <a:ea typeface="微软雅黑" panose="020B0503020204020204" pitchFamily="34" charset="-122"/>
              </a:endParaRPr>
            </a:p>
            <a:p>
              <a:pPr algn="ctr"/>
              <a:r>
                <a:rPr lang="zh-CN" altLang="en-US" sz="1100" dirty="0">
                  <a:latin typeface="微软雅黑" panose="020B0503020204020204" pitchFamily="34" charset="-122"/>
                  <a:ea typeface="微软雅黑" panose="020B0503020204020204" pitchFamily="34" charset="-122"/>
                </a:rPr>
                <a:t>文字模板</a:t>
              </a:r>
            </a:p>
          </p:txBody>
        </p:sp>
      </p:grpSp>
      <p:grpSp>
        <p:nvGrpSpPr>
          <p:cNvPr id="22" name="组合 21"/>
          <p:cNvGrpSpPr/>
          <p:nvPr/>
        </p:nvGrpSpPr>
        <p:grpSpPr>
          <a:xfrm>
            <a:off x="0" y="3258893"/>
            <a:ext cx="3442636" cy="817218"/>
            <a:chOff x="0" y="3253784"/>
            <a:chExt cx="3801684" cy="902142"/>
          </a:xfrm>
        </p:grpSpPr>
        <p:grpSp>
          <p:nvGrpSpPr>
            <p:cNvPr id="23" name="组合 22"/>
            <p:cNvGrpSpPr/>
            <p:nvPr/>
          </p:nvGrpSpPr>
          <p:grpSpPr>
            <a:xfrm flipV="1">
              <a:off x="0" y="3253784"/>
              <a:ext cx="3801684" cy="902142"/>
              <a:chOff x="-489323" y="2529500"/>
              <a:chExt cx="3801684" cy="902142"/>
            </a:xfrm>
          </p:grpSpPr>
          <p:sp>
            <p:nvSpPr>
              <p:cNvPr id="25" name="矩形 24"/>
              <p:cNvSpPr>
                <a:spLocks/>
              </p:cNvSpPr>
              <p:nvPr/>
            </p:nvSpPr>
            <p:spPr>
              <a:xfrm>
                <a:off x="-489323" y="3323642"/>
                <a:ext cx="3369635" cy="108000"/>
              </a:xfrm>
              <a:prstGeom prst="rect">
                <a:avLst/>
              </a:prstGeom>
              <a:solidFill>
                <a:srgbClr val="79A7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2464219" y="2529500"/>
                <a:ext cx="848142" cy="848142"/>
              </a:xfrm>
              <a:prstGeom prst="ellipse">
                <a:avLst/>
              </a:prstGeom>
              <a:noFill/>
              <a:ln w="111125">
                <a:solidFill>
                  <a:srgbClr val="79A7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TextBox 23"/>
            <p:cNvSpPr txBox="1"/>
            <p:nvPr/>
          </p:nvSpPr>
          <p:spPr>
            <a:xfrm>
              <a:off x="2956119" y="3503640"/>
              <a:ext cx="827033" cy="475664"/>
            </a:xfrm>
            <a:prstGeom prst="rect">
              <a:avLst/>
            </a:prstGeom>
            <a:noFill/>
          </p:spPr>
          <p:txBody>
            <a:bodyPr wrap="none" rtlCol="0">
              <a:spAutoFit/>
            </a:bodyPr>
            <a:lstStyle/>
            <a:p>
              <a:pPr algn="ctr"/>
              <a:r>
                <a:rPr lang="zh-CN" altLang="en-US" sz="1100" dirty="0">
                  <a:latin typeface="微软雅黑" panose="020B0503020204020204" pitchFamily="34" charset="-122"/>
                  <a:ea typeface="微软雅黑" panose="020B0503020204020204" pitchFamily="34" charset="-122"/>
                </a:rPr>
                <a:t>点击添加</a:t>
              </a:r>
              <a:endParaRPr lang="en-US" altLang="zh-CN" sz="1100" dirty="0">
                <a:latin typeface="微软雅黑" panose="020B0503020204020204" pitchFamily="34" charset="-122"/>
                <a:ea typeface="微软雅黑" panose="020B0503020204020204" pitchFamily="34" charset="-122"/>
              </a:endParaRPr>
            </a:p>
            <a:p>
              <a:pPr algn="ctr"/>
              <a:r>
                <a:rPr lang="zh-CN" altLang="en-US" sz="1100" dirty="0">
                  <a:latin typeface="微软雅黑" panose="020B0503020204020204" pitchFamily="34" charset="-122"/>
                  <a:ea typeface="微软雅黑" panose="020B0503020204020204" pitchFamily="34" charset="-122"/>
                </a:rPr>
                <a:t>文字模板</a:t>
              </a:r>
            </a:p>
          </p:txBody>
        </p:sp>
      </p:grpSp>
      <p:sp>
        <p:nvSpPr>
          <p:cNvPr id="27" name="Rectangle 28"/>
          <p:cNvSpPr>
            <a:spLocks noChangeArrowheads="1"/>
          </p:cNvSpPr>
          <p:nvPr/>
        </p:nvSpPr>
        <p:spPr bwMode="auto">
          <a:xfrm>
            <a:off x="2193346" y="1071839"/>
            <a:ext cx="1335838" cy="418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08" tIns="41403" rIns="82808" bIns="41403">
            <a:spAutoFit/>
          </a:bodyPr>
          <a:lstStyle/>
          <a:p>
            <a:pPr fontAlgn="base">
              <a:spcBef>
                <a:spcPct val="0"/>
              </a:spcBef>
              <a:spcAft>
                <a:spcPct val="0"/>
              </a:spcAft>
            </a:pPr>
            <a:r>
              <a:rPr lang="zh-CN" altLang="en-US" sz="1100" dirty="0">
                <a:latin typeface="微软雅黑" pitchFamily="34" charset="-122"/>
                <a:ea typeface="微软雅黑" pitchFamily="34" charset="-122"/>
              </a:rPr>
              <a:t>单击此处添加文字</a:t>
            </a:r>
          </a:p>
          <a:p>
            <a:pPr fontAlgn="base">
              <a:spcBef>
                <a:spcPct val="0"/>
              </a:spcBef>
              <a:spcAft>
                <a:spcPct val="0"/>
              </a:spcAft>
            </a:pPr>
            <a:r>
              <a:rPr lang="zh-CN" altLang="en-US" sz="1100" dirty="0">
                <a:latin typeface="微软雅黑" pitchFamily="34" charset="-122"/>
                <a:ea typeface="微软雅黑" pitchFamily="34" charset="-122"/>
              </a:rPr>
              <a:t>单击此处添加文字</a:t>
            </a:r>
          </a:p>
        </p:txBody>
      </p:sp>
      <p:grpSp>
        <p:nvGrpSpPr>
          <p:cNvPr id="28" name="组合 27"/>
          <p:cNvGrpSpPr/>
          <p:nvPr/>
        </p:nvGrpSpPr>
        <p:grpSpPr>
          <a:xfrm>
            <a:off x="2270800" y="1488654"/>
            <a:ext cx="1181876" cy="69221"/>
            <a:chOff x="2496545" y="1309300"/>
            <a:chExt cx="1305139" cy="76414"/>
          </a:xfrm>
          <a:solidFill>
            <a:schemeClr val="bg1">
              <a:lumMod val="65000"/>
            </a:schemeClr>
          </a:solidFill>
        </p:grpSpPr>
        <p:sp>
          <p:nvSpPr>
            <p:cNvPr id="29" name="矩形 28"/>
            <p:cNvSpPr/>
            <p:nvPr/>
          </p:nvSpPr>
          <p:spPr>
            <a:xfrm>
              <a:off x="2496545" y="1309300"/>
              <a:ext cx="1305139" cy="25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flipV="1">
              <a:off x="2771800" y="1326820"/>
              <a:ext cx="181742" cy="5889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Rectangle 28"/>
          <p:cNvSpPr>
            <a:spLocks noChangeArrowheads="1"/>
          </p:cNvSpPr>
          <p:nvPr/>
        </p:nvSpPr>
        <p:spPr bwMode="auto">
          <a:xfrm>
            <a:off x="3646974" y="1294083"/>
            <a:ext cx="1335838" cy="418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08" tIns="41403" rIns="82808" bIns="41403">
            <a:spAutoFit/>
          </a:bodyPr>
          <a:lstStyle/>
          <a:p>
            <a:pPr fontAlgn="base">
              <a:spcBef>
                <a:spcPct val="0"/>
              </a:spcBef>
              <a:spcAft>
                <a:spcPct val="0"/>
              </a:spcAft>
            </a:pPr>
            <a:r>
              <a:rPr lang="zh-CN" altLang="en-US" sz="1100" dirty="0">
                <a:latin typeface="微软雅黑" pitchFamily="34" charset="-122"/>
                <a:ea typeface="微软雅黑" pitchFamily="34" charset="-122"/>
              </a:rPr>
              <a:t>单击此处添加文字</a:t>
            </a:r>
          </a:p>
          <a:p>
            <a:pPr fontAlgn="base">
              <a:spcBef>
                <a:spcPct val="0"/>
              </a:spcBef>
              <a:spcAft>
                <a:spcPct val="0"/>
              </a:spcAft>
            </a:pPr>
            <a:r>
              <a:rPr lang="zh-CN" altLang="en-US" sz="1100" dirty="0">
                <a:latin typeface="微软雅黑" pitchFamily="34" charset="-122"/>
                <a:ea typeface="微软雅黑" pitchFamily="34" charset="-122"/>
              </a:rPr>
              <a:t>单击此处添加文字</a:t>
            </a:r>
          </a:p>
        </p:txBody>
      </p:sp>
      <p:grpSp>
        <p:nvGrpSpPr>
          <p:cNvPr id="32" name="组合 31"/>
          <p:cNvGrpSpPr/>
          <p:nvPr/>
        </p:nvGrpSpPr>
        <p:grpSpPr>
          <a:xfrm>
            <a:off x="3724427" y="1710899"/>
            <a:ext cx="1181876" cy="69221"/>
            <a:chOff x="2496545" y="1309300"/>
            <a:chExt cx="1305139" cy="76414"/>
          </a:xfrm>
          <a:solidFill>
            <a:schemeClr val="bg1">
              <a:lumMod val="65000"/>
            </a:schemeClr>
          </a:solidFill>
        </p:grpSpPr>
        <p:sp>
          <p:nvSpPr>
            <p:cNvPr id="33" name="矩形 32"/>
            <p:cNvSpPr/>
            <p:nvPr/>
          </p:nvSpPr>
          <p:spPr>
            <a:xfrm>
              <a:off x="2496545" y="1309300"/>
              <a:ext cx="1305139" cy="25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flipV="1">
              <a:off x="2771800" y="1326820"/>
              <a:ext cx="181742" cy="5889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Rectangle 28"/>
          <p:cNvSpPr>
            <a:spLocks noChangeArrowheads="1"/>
          </p:cNvSpPr>
          <p:nvPr/>
        </p:nvSpPr>
        <p:spPr bwMode="auto">
          <a:xfrm>
            <a:off x="5478714" y="1498029"/>
            <a:ext cx="1335838" cy="418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08" tIns="41403" rIns="82808" bIns="41403">
            <a:spAutoFit/>
          </a:bodyPr>
          <a:lstStyle/>
          <a:p>
            <a:pPr fontAlgn="base">
              <a:spcBef>
                <a:spcPct val="0"/>
              </a:spcBef>
              <a:spcAft>
                <a:spcPct val="0"/>
              </a:spcAft>
            </a:pPr>
            <a:r>
              <a:rPr lang="zh-CN" altLang="en-US" sz="1100" dirty="0">
                <a:latin typeface="微软雅黑" pitchFamily="34" charset="-122"/>
                <a:ea typeface="微软雅黑" pitchFamily="34" charset="-122"/>
              </a:rPr>
              <a:t>单击此处添加文字</a:t>
            </a:r>
          </a:p>
          <a:p>
            <a:pPr fontAlgn="base">
              <a:spcBef>
                <a:spcPct val="0"/>
              </a:spcBef>
              <a:spcAft>
                <a:spcPct val="0"/>
              </a:spcAft>
            </a:pPr>
            <a:r>
              <a:rPr lang="zh-CN" altLang="en-US" sz="1100" dirty="0">
                <a:latin typeface="微软雅黑" pitchFamily="34" charset="-122"/>
                <a:ea typeface="微软雅黑" pitchFamily="34" charset="-122"/>
              </a:rPr>
              <a:t>单击此处添加文字</a:t>
            </a:r>
          </a:p>
        </p:txBody>
      </p:sp>
      <p:grpSp>
        <p:nvGrpSpPr>
          <p:cNvPr id="36" name="组合 35"/>
          <p:cNvGrpSpPr/>
          <p:nvPr/>
        </p:nvGrpSpPr>
        <p:grpSpPr>
          <a:xfrm>
            <a:off x="5556167" y="1914845"/>
            <a:ext cx="1181876" cy="69221"/>
            <a:chOff x="2496545" y="1309300"/>
            <a:chExt cx="1305139" cy="76414"/>
          </a:xfrm>
          <a:solidFill>
            <a:schemeClr val="bg1">
              <a:lumMod val="65000"/>
            </a:schemeClr>
          </a:solidFill>
        </p:grpSpPr>
        <p:sp>
          <p:nvSpPr>
            <p:cNvPr id="37" name="矩形 36"/>
            <p:cNvSpPr/>
            <p:nvPr/>
          </p:nvSpPr>
          <p:spPr>
            <a:xfrm>
              <a:off x="2496545" y="1309300"/>
              <a:ext cx="1305139" cy="25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p:cNvSpPr/>
            <p:nvPr/>
          </p:nvSpPr>
          <p:spPr>
            <a:xfrm flipV="1">
              <a:off x="2771800" y="1326820"/>
              <a:ext cx="181742" cy="5889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Rectangle 28"/>
          <p:cNvSpPr>
            <a:spLocks noChangeArrowheads="1"/>
          </p:cNvSpPr>
          <p:nvPr/>
        </p:nvSpPr>
        <p:spPr bwMode="auto">
          <a:xfrm>
            <a:off x="3838071" y="4003610"/>
            <a:ext cx="1335838" cy="418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08" tIns="41403" rIns="82808" bIns="41403">
            <a:spAutoFit/>
          </a:bodyPr>
          <a:lstStyle/>
          <a:p>
            <a:pPr fontAlgn="base">
              <a:spcBef>
                <a:spcPct val="0"/>
              </a:spcBef>
              <a:spcAft>
                <a:spcPct val="0"/>
              </a:spcAft>
            </a:pPr>
            <a:r>
              <a:rPr lang="zh-CN" altLang="en-US" sz="1100" dirty="0">
                <a:latin typeface="微软雅黑" pitchFamily="34" charset="-122"/>
                <a:ea typeface="微软雅黑" pitchFamily="34" charset="-122"/>
              </a:rPr>
              <a:t>单击此处添加文字</a:t>
            </a:r>
          </a:p>
          <a:p>
            <a:pPr fontAlgn="base">
              <a:spcBef>
                <a:spcPct val="0"/>
              </a:spcBef>
              <a:spcAft>
                <a:spcPct val="0"/>
              </a:spcAft>
            </a:pPr>
            <a:r>
              <a:rPr lang="zh-CN" altLang="en-US" sz="1100" dirty="0">
                <a:latin typeface="微软雅黑" pitchFamily="34" charset="-122"/>
                <a:ea typeface="微软雅黑" pitchFamily="34" charset="-122"/>
              </a:rPr>
              <a:t>单击此处添加文字</a:t>
            </a:r>
          </a:p>
        </p:txBody>
      </p:sp>
      <p:grpSp>
        <p:nvGrpSpPr>
          <p:cNvPr id="40" name="组合 39"/>
          <p:cNvGrpSpPr/>
          <p:nvPr/>
        </p:nvGrpSpPr>
        <p:grpSpPr>
          <a:xfrm flipH="1" flipV="1">
            <a:off x="3915526" y="3960184"/>
            <a:ext cx="1181876" cy="69221"/>
            <a:chOff x="2496545" y="1309300"/>
            <a:chExt cx="1305139" cy="76414"/>
          </a:xfrm>
          <a:solidFill>
            <a:schemeClr val="bg1">
              <a:lumMod val="65000"/>
            </a:schemeClr>
          </a:solidFill>
        </p:grpSpPr>
        <p:sp>
          <p:nvSpPr>
            <p:cNvPr id="41" name="矩形 40"/>
            <p:cNvSpPr/>
            <p:nvPr/>
          </p:nvSpPr>
          <p:spPr>
            <a:xfrm>
              <a:off x="2496545" y="1309300"/>
              <a:ext cx="1305139" cy="25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等腰三角形 41"/>
            <p:cNvSpPr/>
            <p:nvPr/>
          </p:nvSpPr>
          <p:spPr>
            <a:xfrm flipV="1">
              <a:off x="2771800" y="1326820"/>
              <a:ext cx="181742" cy="5889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Rectangle 28"/>
          <p:cNvSpPr>
            <a:spLocks noChangeArrowheads="1"/>
          </p:cNvSpPr>
          <p:nvPr/>
        </p:nvSpPr>
        <p:spPr bwMode="auto">
          <a:xfrm>
            <a:off x="2255815" y="4241776"/>
            <a:ext cx="1335838" cy="418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08" tIns="41403" rIns="82808" bIns="41403">
            <a:spAutoFit/>
          </a:bodyPr>
          <a:lstStyle/>
          <a:p>
            <a:pPr fontAlgn="base">
              <a:spcBef>
                <a:spcPct val="0"/>
              </a:spcBef>
              <a:spcAft>
                <a:spcPct val="0"/>
              </a:spcAft>
            </a:pPr>
            <a:r>
              <a:rPr lang="zh-CN" altLang="en-US" sz="1100" dirty="0">
                <a:latin typeface="微软雅黑" pitchFamily="34" charset="-122"/>
                <a:ea typeface="微软雅黑" pitchFamily="34" charset="-122"/>
              </a:rPr>
              <a:t>单击此处添加文字</a:t>
            </a:r>
          </a:p>
          <a:p>
            <a:pPr fontAlgn="base">
              <a:spcBef>
                <a:spcPct val="0"/>
              </a:spcBef>
              <a:spcAft>
                <a:spcPct val="0"/>
              </a:spcAft>
            </a:pPr>
            <a:r>
              <a:rPr lang="zh-CN" altLang="en-US" sz="1100" dirty="0">
                <a:latin typeface="微软雅黑" pitchFamily="34" charset="-122"/>
                <a:ea typeface="微软雅黑" pitchFamily="34" charset="-122"/>
              </a:rPr>
              <a:t>单击此处添加文字</a:t>
            </a:r>
          </a:p>
        </p:txBody>
      </p:sp>
      <p:grpSp>
        <p:nvGrpSpPr>
          <p:cNvPr id="44" name="组合 43"/>
          <p:cNvGrpSpPr/>
          <p:nvPr/>
        </p:nvGrpSpPr>
        <p:grpSpPr>
          <a:xfrm flipH="1" flipV="1">
            <a:off x="2333269" y="4198349"/>
            <a:ext cx="1181876" cy="69221"/>
            <a:chOff x="2496545" y="1309300"/>
            <a:chExt cx="1305139" cy="76414"/>
          </a:xfrm>
          <a:solidFill>
            <a:schemeClr val="bg1">
              <a:lumMod val="65000"/>
            </a:schemeClr>
          </a:solidFill>
        </p:grpSpPr>
        <p:sp>
          <p:nvSpPr>
            <p:cNvPr id="45" name="矩形 44"/>
            <p:cNvSpPr/>
            <p:nvPr/>
          </p:nvSpPr>
          <p:spPr>
            <a:xfrm>
              <a:off x="2496545" y="1309300"/>
              <a:ext cx="1305139" cy="25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等腰三角形 45"/>
            <p:cNvSpPr/>
            <p:nvPr/>
          </p:nvSpPr>
          <p:spPr>
            <a:xfrm flipV="1">
              <a:off x="2771800" y="1326820"/>
              <a:ext cx="181742" cy="5889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7" name="图片 46" descr="145.jpg"/>
          <p:cNvPicPr>
            <a:picLocks noChangeAspect="1"/>
          </p:cNvPicPr>
          <p:nvPr/>
        </p:nvPicPr>
        <p:blipFill>
          <a:blip r:embed="rId3" cstate="screen">
            <a:extLst>
              <a:ext uri="{BEBA8EAE-BF5A-486C-A8C5-ECC9F3942E4B}">
                <a14:imgProps xmlns:a14="http://schemas.microsoft.com/office/drawing/2010/main">
                  <a14:imgLayer r:embed="rId4">
                    <a14:imgEffect>
                      <a14:backgroundRemoval t="0" b="100000" l="482" r="100000">
                        <a14:foregroundMark x1="46024" y1="14923" x2="46024" y2="14923"/>
                        <a14:foregroundMark x1="55422" y1="18923" x2="55422" y2="18923"/>
                        <a14:foregroundMark x1="57831" y1="23846" x2="57831" y2="23846"/>
                        <a14:foregroundMark x1="72771" y1="27846" x2="72771" y2="27846"/>
                        <a14:foregroundMark x1="80964" y1="30923" x2="80964" y2="30923"/>
                        <a14:foregroundMark x1="82169" y1="38308" x2="81687" y2="40154"/>
                        <a14:foregroundMark x1="77590" y1="42462" x2="72771" y2="45385"/>
                        <a14:foregroundMark x1="66988" y1="52769" x2="63614" y2="56154"/>
                        <a14:foregroundMark x1="53735" y1="64615" x2="50602" y2="67231"/>
                        <a14:foregroundMark x1="36145" y1="66615" x2="30843" y2="65385"/>
                        <a14:foregroundMark x1="23373" y1="62769" x2="23373" y2="62769"/>
                        <a14:foregroundMark x1="18554" y1="56462" x2="16386" y2="52000"/>
                        <a14:foregroundMark x1="15663" y1="44615" x2="16867" y2="42769"/>
                        <a14:foregroundMark x1="22651" y1="37231" x2="24578" y2="33077"/>
                        <a14:foregroundMark x1="29157" y1="28308" x2="30843" y2="25231"/>
                        <a14:foregroundMark x1="39759" y1="18154" x2="39759" y2="18154"/>
                        <a14:foregroundMark x1="42651" y1="10462" x2="42651" y2="10462"/>
                        <a14:foregroundMark x1="70602" y1="69846" x2="70602" y2="69846"/>
                        <a14:foregroundMark x1="76867" y1="86615" x2="76867" y2="86615"/>
                        <a14:foregroundMark x1="88675" y1="98154" x2="88675" y2="98154"/>
                        <a14:foregroundMark x1="52530" y1="94000" x2="52530" y2="94000"/>
                        <a14:foregroundMark x1="20964" y1="98154" x2="20964" y2="98154"/>
                        <a14:foregroundMark x1="36145" y1="88462" x2="36145" y2="88462"/>
                        <a14:foregroundMark x1="36145" y1="79538" x2="36145" y2="79538"/>
                        <a14:foregroundMark x1="29157" y1="74000" x2="29157" y2="74000"/>
                        <a14:foregroundMark x1="48916" y1="75846" x2="48916" y2="75846"/>
                        <a14:foregroundMark x1="43614" y1="60615" x2="43614" y2="60615"/>
                        <a14:foregroundMark x1="41446" y1="48000" x2="41446" y2="48000"/>
                        <a14:foregroundMark x1="44819" y1="34154" x2="44819" y2="34154"/>
                        <a14:foregroundMark x1="46024" y1="24615" x2="46024" y2="24615"/>
                        <a14:foregroundMark x1="68193" y1="17846" x2="68193" y2="17846"/>
                        <a14:foregroundMark x1="55181" y1="22154" x2="55181" y2="22154"/>
                        <a14:foregroundMark x1="60723" y1="18000" x2="60723" y2="18000"/>
                        <a14:foregroundMark x1="56145" y1="17538" x2="56145" y2="17538"/>
                        <a14:foregroundMark x1="68434" y1="20769" x2="68434" y2="20769"/>
                        <a14:foregroundMark x1="68434" y1="23692" x2="68434" y2="23692"/>
                        <a14:foregroundMark x1="76627" y1="27538" x2="76627" y2="27538"/>
                        <a14:foregroundMark x1="81446" y1="27846" x2="81446" y2="27846"/>
                        <a14:foregroundMark x1="86506" y1="29231" x2="86506" y2="29231"/>
                        <a14:foregroundMark x1="87470" y1="31077" x2="87470" y2="31077"/>
                        <a14:foregroundMark x1="88434" y1="33692" x2="88193" y2="34308"/>
                        <a14:foregroundMark x1="85783" y1="36462" x2="85542" y2="36923"/>
                        <a14:foregroundMark x1="84819" y1="38923" x2="84578" y2="39077"/>
                        <a14:foregroundMark x1="84819" y1="42000" x2="84578" y2="43077"/>
                        <a14:foregroundMark x1="83614" y1="33385" x2="83614" y2="33385"/>
                        <a14:foregroundMark x1="84337" y1="30154" x2="84337" y2="30154"/>
                        <a14:foregroundMark x1="82892" y1="28462" x2="82892" y2="28462"/>
                        <a14:foregroundMark x1="78795" y1="28615" x2="78795" y2="28615"/>
                        <a14:foregroundMark x1="75422" y1="32308" x2="75422" y2="32308"/>
                        <a14:foregroundMark x1="52289" y1="20308" x2="52289" y2="20308"/>
                        <a14:foregroundMark x1="52530" y1="17077" x2="52530" y2="17077"/>
                        <a14:foregroundMark x1="53253" y1="15692" x2="53012" y2="15231"/>
                        <a14:foregroundMark x1="50602" y1="12769" x2="50602" y2="12769"/>
                        <a14:foregroundMark x1="46747" y1="11077" x2="46747" y2="11077"/>
                        <a14:foregroundMark x1="44096" y1="10000" x2="44096" y2="10000"/>
                        <a14:foregroundMark x1="41205" y1="9385" x2="41205" y2="9385"/>
                        <a14:foregroundMark x1="38072" y1="10154" x2="37831" y2="10462"/>
                        <a14:foregroundMark x1="37108" y1="11077" x2="37108" y2="11077"/>
                        <a14:foregroundMark x1="36627" y1="13077" x2="36627" y2="13231"/>
                        <a14:foregroundMark x1="36145" y1="15231" x2="36145" y2="15538"/>
                        <a14:foregroundMark x1="36145" y1="16769" x2="36145" y2="17231"/>
                        <a14:foregroundMark x1="36627" y1="19385" x2="36627" y2="19692"/>
                        <a14:foregroundMark x1="35663" y1="20615" x2="35663" y2="20615"/>
                        <a14:foregroundMark x1="33012" y1="22000" x2="32289" y2="22154"/>
                        <a14:foregroundMark x1="31084" y1="22769" x2="30843" y2="23385"/>
                        <a14:foregroundMark x1="30361" y1="23846" x2="30120" y2="24308"/>
                        <a14:foregroundMark x1="27952" y1="26000" x2="27711" y2="26462"/>
                        <a14:foregroundMark x1="26265" y1="28615" x2="26024" y2="29077"/>
                        <a14:foregroundMark x1="24578" y1="30308" x2="23855" y2="31077"/>
                        <a14:foregroundMark x1="21928" y1="32769" x2="21687" y2="33077"/>
                        <a14:foregroundMark x1="19277" y1="34769" x2="19036" y2="35077"/>
                        <a14:foregroundMark x1="16386" y1="36000" x2="16386" y2="36000"/>
                        <a14:foregroundMark x1="62651" y1="25231" x2="62651" y2="25231"/>
                        <a14:foregroundMark x1="61205" y1="23538" x2="60964" y2="22923"/>
                        <a14:foregroundMark x1="60723" y1="21692" x2="60241" y2="21385"/>
                        <a14:foregroundMark x1="59277" y1="20615" x2="59036" y2="20154"/>
                        <a14:foregroundMark x1="57831" y1="18615" x2="57831" y2="18615"/>
                        <a14:foregroundMark x1="68675" y1="4154" x2="68675" y2="4154"/>
                        <a14:foregroundMark x1="68675" y1="6154" x2="68675" y2="6154"/>
                        <a14:foregroundMark x1="68675" y1="8615" x2="68675" y2="8615"/>
                        <a14:foregroundMark x1="68434" y1="11231" x2="68434" y2="11231"/>
                        <a14:foregroundMark x1="67952" y1="12154" x2="67952" y2="12154"/>
                        <a14:foregroundMark x1="64819" y1="12154" x2="64819" y2="12154"/>
                        <a14:foregroundMark x1="60964" y1="12154" x2="60964" y2="12154"/>
                        <a14:foregroundMark x1="57831" y1="12308" x2="57831" y2="12308"/>
                        <a14:foregroundMark x1="55904" y1="12154" x2="55904" y2="12154"/>
                        <a14:foregroundMark x1="55904" y1="10154" x2="55904" y2="10154"/>
                        <a14:foregroundMark x1="55904" y1="6769" x2="55904" y2="6769"/>
                        <a14:foregroundMark x1="55904" y1="4154" x2="55904" y2="4154"/>
                        <a14:foregroundMark x1="58795" y1="3692" x2="58795" y2="3692"/>
                        <a14:foregroundMark x1="64578" y1="4154" x2="64578" y2="4154"/>
                      </a14:backgroundRemoval>
                    </a14:imgEffect>
                  </a14:imgLayer>
                </a14:imgProps>
              </a:ext>
            </a:extLst>
          </a:blip>
          <a:srcRect/>
          <a:stretch>
            <a:fillRect/>
          </a:stretch>
        </p:blipFill>
        <p:spPr>
          <a:xfrm flipH="1">
            <a:off x="7410719" y="2425138"/>
            <a:ext cx="1733279" cy="2718361"/>
          </a:xfrm>
          <a:prstGeom prst="rect">
            <a:avLst/>
          </a:prstGeom>
        </p:spPr>
      </p:pic>
    </p:spTree>
    <p:extLst>
      <p:ext uri="{BB962C8B-B14F-4D97-AF65-F5344CB8AC3E}">
        <p14:creationId xmlns:p14="http://schemas.microsoft.com/office/powerpoint/2010/main" val="335540675"/>
      </p:ext>
    </p:extLst>
  </p:cSld>
  <p:clrMapOvr>
    <a:masterClrMapping/>
  </p:clrMapOvr>
  <mc:AlternateContent xmlns:mc="http://schemas.openxmlformats.org/markup-compatibility/2006" xmlns:p14="http://schemas.microsoft.com/office/powerpoint/2010/main">
    <mc:Choice Requires="p14">
      <p:transition spd="slow" p14:dur="1200" advClick="0" advTm="4000">
        <p14:prism/>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ppt_x"/>
                                          </p:val>
                                        </p:tav>
                                        <p:tav tm="100000">
                                          <p:val>
                                            <p:strVal val="#ppt_x"/>
                                          </p:val>
                                        </p:tav>
                                      </p:tavLst>
                                    </p:anim>
                                    <p:anim calcmode="lin" valueType="num">
                                      <p:cBhvr additive="base">
                                        <p:cTn id="12" dur="500" fill="hold"/>
                                        <p:tgtEl>
                                          <p:spTgt spid="28"/>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32" presetClass="emph" presetSubtype="0" fill="hold" nodeType="afterEffect">
                                  <p:stCondLst>
                                    <p:cond delay="0"/>
                                  </p:stCondLst>
                                  <p:childTnLst>
                                    <p:animRot by="120000">
                                      <p:cBhvr>
                                        <p:cTn id="15" dur="50" fill="hold">
                                          <p:stCondLst>
                                            <p:cond delay="0"/>
                                          </p:stCondLst>
                                        </p:cTn>
                                        <p:tgtEl>
                                          <p:spTgt spid="28"/>
                                        </p:tgtEl>
                                        <p:attrNameLst>
                                          <p:attrName>r</p:attrName>
                                        </p:attrNameLst>
                                      </p:cBhvr>
                                    </p:animRot>
                                    <p:animRot by="-240000">
                                      <p:cBhvr>
                                        <p:cTn id="16" dur="100" fill="hold">
                                          <p:stCondLst>
                                            <p:cond delay="100"/>
                                          </p:stCondLst>
                                        </p:cTn>
                                        <p:tgtEl>
                                          <p:spTgt spid="28"/>
                                        </p:tgtEl>
                                        <p:attrNameLst>
                                          <p:attrName>r</p:attrName>
                                        </p:attrNameLst>
                                      </p:cBhvr>
                                    </p:animRot>
                                    <p:animRot by="240000">
                                      <p:cBhvr>
                                        <p:cTn id="17" dur="100" fill="hold">
                                          <p:stCondLst>
                                            <p:cond delay="200"/>
                                          </p:stCondLst>
                                        </p:cTn>
                                        <p:tgtEl>
                                          <p:spTgt spid="28"/>
                                        </p:tgtEl>
                                        <p:attrNameLst>
                                          <p:attrName>r</p:attrName>
                                        </p:attrNameLst>
                                      </p:cBhvr>
                                    </p:animRot>
                                    <p:animRot by="-240000">
                                      <p:cBhvr>
                                        <p:cTn id="18" dur="100" fill="hold">
                                          <p:stCondLst>
                                            <p:cond delay="300"/>
                                          </p:stCondLst>
                                        </p:cTn>
                                        <p:tgtEl>
                                          <p:spTgt spid="28"/>
                                        </p:tgtEl>
                                        <p:attrNameLst>
                                          <p:attrName>r</p:attrName>
                                        </p:attrNameLst>
                                      </p:cBhvr>
                                    </p:animRot>
                                    <p:animRot by="120000">
                                      <p:cBhvr>
                                        <p:cTn id="19" dur="100" fill="hold">
                                          <p:stCondLst>
                                            <p:cond delay="400"/>
                                          </p:stCondLst>
                                        </p:cTn>
                                        <p:tgtEl>
                                          <p:spTgt spid="28"/>
                                        </p:tgtEl>
                                        <p:attrNameLst>
                                          <p:attrName>r</p:attrName>
                                        </p:attrNameLst>
                                      </p:cBhvr>
                                    </p:animRot>
                                  </p:childTnLst>
                                </p:cTn>
                              </p:par>
                            </p:childTnLst>
                          </p:cTn>
                        </p:par>
                        <p:par>
                          <p:cTn id="20" fill="hold">
                            <p:stCondLst>
                              <p:cond delay="1500"/>
                            </p:stCondLst>
                            <p:childTnLst>
                              <p:par>
                                <p:cTn id="21" presetID="18" presetClass="entr" presetSubtype="9"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strips(upLeft)">
                                      <p:cBhvr>
                                        <p:cTn id="23" dur="500"/>
                                        <p:tgtEl>
                                          <p:spTgt spid="27"/>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2500"/>
                            </p:stCondLst>
                            <p:childTnLst>
                              <p:par>
                                <p:cTn id="29" presetID="2" presetClass="entr" presetSubtype="1" fill="hold" nodeType="after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fill="hold"/>
                                        <p:tgtEl>
                                          <p:spTgt spid="32"/>
                                        </p:tgtEl>
                                        <p:attrNameLst>
                                          <p:attrName>ppt_x</p:attrName>
                                        </p:attrNameLst>
                                      </p:cBhvr>
                                      <p:tavLst>
                                        <p:tav tm="0">
                                          <p:val>
                                            <p:strVal val="#ppt_x"/>
                                          </p:val>
                                        </p:tav>
                                        <p:tav tm="100000">
                                          <p:val>
                                            <p:strVal val="#ppt_x"/>
                                          </p:val>
                                        </p:tav>
                                      </p:tavLst>
                                    </p:anim>
                                    <p:anim calcmode="lin" valueType="num">
                                      <p:cBhvr additive="base">
                                        <p:cTn id="32" dur="500" fill="hold"/>
                                        <p:tgtEl>
                                          <p:spTgt spid="32"/>
                                        </p:tgtEl>
                                        <p:attrNameLst>
                                          <p:attrName>ppt_y</p:attrName>
                                        </p:attrNameLst>
                                      </p:cBhvr>
                                      <p:tavLst>
                                        <p:tav tm="0">
                                          <p:val>
                                            <p:strVal val="0-#ppt_h/2"/>
                                          </p:val>
                                        </p:tav>
                                        <p:tav tm="100000">
                                          <p:val>
                                            <p:strVal val="#ppt_y"/>
                                          </p:val>
                                        </p:tav>
                                      </p:tavLst>
                                    </p:anim>
                                  </p:childTnLst>
                                </p:cTn>
                              </p:par>
                            </p:childTnLst>
                          </p:cTn>
                        </p:par>
                        <p:par>
                          <p:cTn id="33" fill="hold">
                            <p:stCondLst>
                              <p:cond delay="3000"/>
                            </p:stCondLst>
                            <p:childTnLst>
                              <p:par>
                                <p:cTn id="34" presetID="32" presetClass="emph" presetSubtype="0" fill="hold" nodeType="afterEffect">
                                  <p:stCondLst>
                                    <p:cond delay="0"/>
                                  </p:stCondLst>
                                  <p:childTnLst>
                                    <p:animRot by="120000">
                                      <p:cBhvr>
                                        <p:cTn id="35" dur="50" fill="hold">
                                          <p:stCondLst>
                                            <p:cond delay="0"/>
                                          </p:stCondLst>
                                        </p:cTn>
                                        <p:tgtEl>
                                          <p:spTgt spid="32"/>
                                        </p:tgtEl>
                                        <p:attrNameLst>
                                          <p:attrName>r</p:attrName>
                                        </p:attrNameLst>
                                      </p:cBhvr>
                                    </p:animRot>
                                    <p:animRot by="-240000">
                                      <p:cBhvr>
                                        <p:cTn id="36" dur="100" fill="hold">
                                          <p:stCondLst>
                                            <p:cond delay="100"/>
                                          </p:stCondLst>
                                        </p:cTn>
                                        <p:tgtEl>
                                          <p:spTgt spid="32"/>
                                        </p:tgtEl>
                                        <p:attrNameLst>
                                          <p:attrName>r</p:attrName>
                                        </p:attrNameLst>
                                      </p:cBhvr>
                                    </p:animRot>
                                    <p:animRot by="240000">
                                      <p:cBhvr>
                                        <p:cTn id="37" dur="100" fill="hold">
                                          <p:stCondLst>
                                            <p:cond delay="200"/>
                                          </p:stCondLst>
                                        </p:cTn>
                                        <p:tgtEl>
                                          <p:spTgt spid="32"/>
                                        </p:tgtEl>
                                        <p:attrNameLst>
                                          <p:attrName>r</p:attrName>
                                        </p:attrNameLst>
                                      </p:cBhvr>
                                    </p:animRot>
                                    <p:animRot by="-240000">
                                      <p:cBhvr>
                                        <p:cTn id="38" dur="100" fill="hold">
                                          <p:stCondLst>
                                            <p:cond delay="300"/>
                                          </p:stCondLst>
                                        </p:cTn>
                                        <p:tgtEl>
                                          <p:spTgt spid="32"/>
                                        </p:tgtEl>
                                        <p:attrNameLst>
                                          <p:attrName>r</p:attrName>
                                        </p:attrNameLst>
                                      </p:cBhvr>
                                    </p:animRot>
                                    <p:animRot by="120000">
                                      <p:cBhvr>
                                        <p:cTn id="39" dur="100" fill="hold">
                                          <p:stCondLst>
                                            <p:cond delay="400"/>
                                          </p:stCondLst>
                                        </p:cTn>
                                        <p:tgtEl>
                                          <p:spTgt spid="32"/>
                                        </p:tgtEl>
                                        <p:attrNameLst>
                                          <p:attrName>r</p:attrName>
                                        </p:attrNameLst>
                                      </p:cBhvr>
                                    </p:animRot>
                                  </p:childTnLst>
                                </p:cTn>
                              </p:par>
                            </p:childTnLst>
                          </p:cTn>
                        </p:par>
                        <p:par>
                          <p:cTn id="40" fill="hold">
                            <p:stCondLst>
                              <p:cond delay="3500"/>
                            </p:stCondLst>
                            <p:childTnLst>
                              <p:par>
                                <p:cTn id="41" presetID="18" presetClass="entr" presetSubtype="9"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strips(upLeft)">
                                      <p:cBhvr>
                                        <p:cTn id="43" dur="500"/>
                                        <p:tgtEl>
                                          <p:spTgt spid="31"/>
                                        </p:tgtEl>
                                      </p:cBhvr>
                                    </p:animEffect>
                                  </p:childTnLst>
                                </p:cTn>
                              </p:par>
                            </p:childTnLst>
                          </p:cTn>
                        </p:par>
                        <p:par>
                          <p:cTn id="44" fill="hold">
                            <p:stCondLst>
                              <p:cond delay="4000"/>
                            </p:stCondLst>
                            <p:childTnLst>
                              <p:par>
                                <p:cTn id="45" presetID="22" presetClass="entr" presetSubtype="8" fill="hold"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childTnLst>
                          </p:cTn>
                        </p:par>
                        <p:par>
                          <p:cTn id="48" fill="hold">
                            <p:stCondLst>
                              <p:cond delay="4500"/>
                            </p:stCondLst>
                            <p:childTnLst>
                              <p:par>
                                <p:cTn id="49" presetID="2" presetClass="entr" presetSubtype="1" fill="hold" nodeType="afterEffect">
                                  <p:stCondLst>
                                    <p:cond delay="0"/>
                                  </p:stCondLst>
                                  <p:childTnLst>
                                    <p:set>
                                      <p:cBhvr>
                                        <p:cTn id="50" dur="1" fill="hold">
                                          <p:stCondLst>
                                            <p:cond delay="0"/>
                                          </p:stCondLst>
                                        </p:cTn>
                                        <p:tgtEl>
                                          <p:spTgt spid="36"/>
                                        </p:tgtEl>
                                        <p:attrNameLst>
                                          <p:attrName>style.visibility</p:attrName>
                                        </p:attrNameLst>
                                      </p:cBhvr>
                                      <p:to>
                                        <p:strVal val="visible"/>
                                      </p:to>
                                    </p:set>
                                    <p:anim calcmode="lin" valueType="num">
                                      <p:cBhvr additive="base">
                                        <p:cTn id="51" dur="500" fill="hold"/>
                                        <p:tgtEl>
                                          <p:spTgt spid="36"/>
                                        </p:tgtEl>
                                        <p:attrNameLst>
                                          <p:attrName>ppt_x</p:attrName>
                                        </p:attrNameLst>
                                      </p:cBhvr>
                                      <p:tavLst>
                                        <p:tav tm="0">
                                          <p:val>
                                            <p:strVal val="#ppt_x"/>
                                          </p:val>
                                        </p:tav>
                                        <p:tav tm="100000">
                                          <p:val>
                                            <p:strVal val="#ppt_x"/>
                                          </p:val>
                                        </p:tav>
                                      </p:tavLst>
                                    </p:anim>
                                    <p:anim calcmode="lin" valueType="num">
                                      <p:cBhvr additive="base">
                                        <p:cTn id="52" dur="500" fill="hold"/>
                                        <p:tgtEl>
                                          <p:spTgt spid="36"/>
                                        </p:tgtEl>
                                        <p:attrNameLst>
                                          <p:attrName>ppt_y</p:attrName>
                                        </p:attrNameLst>
                                      </p:cBhvr>
                                      <p:tavLst>
                                        <p:tav tm="0">
                                          <p:val>
                                            <p:strVal val="0-#ppt_h/2"/>
                                          </p:val>
                                        </p:tav>
                                        <p:tav tm="100000">
                                          <p:val>
                                            <p:strVal val="#ppt_y"/>
                                          </p:val>
                                        </p:tav>
                                      </p:tavLst>
                                    </p:anim>
                                  </p:childTnLst>
                                </p:cTn>
                              </p:par>
                            </p:childTnLst>
                          </p:cTn>
                        </p:par>
                        <p:par>
                          <p:cTn id="53" fill="hold">
                            <p:stCondLst>
                              <p:cond delay="5000"/>
                            </p:stCondLst>
                            <p:childTnLst>
                              <p:par>
                                <p:cTn id="54" presetID="32" presetClass="emph" presetSubtype="0" fill="hold" nodeType="afterEffect">
                                  <p:stCondLst>
                                    <p:cond delay="0"/>
                                  </p:stCondLst>
                                  <p:childTnLst>
                                    <p:animRot by="120000">
                                      <p:cBhvr>
                                        <p:cTn id="55" dur="50" fill="hold">
                                          <p:stCondLst>
                                            <p:cond delay="0"/>
                                          </p:stCondLst>
                                        </p:cTn>
                                        <p:tgtEl>
                                          <p:spTgt spid="36"/>
                                        </p:tgtEl>
                                        <p:attrNameLst>
                                          <p:attrName>r</p:attrName>
                                        </p:attrNameLst>
                                      </p:cBhvr>
                                    </p:animRot>
                                    <p:animRot by="-240000">
                                      <p:cBhvr>
                                        <p:cTn id="56" dur="100" fill="hold">
                                          <p:stCondLst>
                                            <p:cond delay="100"/>
                                          </p:stCondLst>
                                        </p:cTn>
                                        <p:tgtEl>
                                          <p:spTgt spid="36"/>
                                        </p:tgtEl>
                                        <p:attrNameLst>
                                          <p:attrName>r</p:attrName>
                                        </p:attrNameLst>
                                      </p:cBhvr>
                                    </p:animRot>
                                    <p:animRot by="240000">
                                      <p:cBhvr>
                                        <p:cTn id="57" dur="100" fill="hold">
                                          <p:stCondLst>
                                            <p:cond delay="200"/>
                                          </p:stCondLst>
                                        </p:cTn>
                                        <p:tgtEl>
                                          <p:spTgt spid="36"/>
                                        </p:tgtEl>
                                        <p:attrNameLst>
                                          <p:attrName>r</p:attrName>
                                        </p:attrNameLst>
                                      </p:cBhvr>
                                    </p:animRot>
                                    <p:animRot by="-240000">
                                      <p:cBhvr>
                                        <p:cTn id="58" dur="100" fill="hold">
                                          <p:stCondLst>
                                            <p:cond delay="300"/>
                                          </p:stCondLst>
                                        </p:cTn>
                                        <p:tgtEl>
                                          <p:spTgt spid="36"/>
                                        </p:tgtEl>
                                        <p:attrNameLst>
                                          <p:attrName>r</p:attrName>
                                        </p:attrNameLst>
                                      </p:cBhvr>
                                    </p:animRot>
                                    <p:animRot by="120000">
                                      <p:cBhvr>
                                        <p:cTn id="59" dur="100" fill="hold">
                                          <p:stCondLst>
                                            <p:cond delay="400"/>
                                          </p:stCondLst>
                                        </p:cTn>
                                        <p:tgtEl>
                                          <p:spTgt spid="36"/>
                                        </p:tgtEl>
                                        <p:attrNameLst>
                                          <p:attrName>r</p:attrName>
                                        </p:attrNameLst>
                                      </p:cBhvr>
                                    </p:animRot>
                                  </p:childTnLst>
                                </p:cTn>
                              </p:par>
                            </p:childTnLst>
                          </p:cTn>
                        </p:par>
                        <p:par>
                          <p:cTn id="60" fill="hold">
                            <p:stCondLst>
                              <p:cond delay="5500"/>
                            </p:stCondLst>
                            <p:childTnLst>
                              <p:par>
                                <p:cTn id="61" presetID="18" presetClass="entr" presetSubtype="9" fill="hold" grpId="0" nodeType="after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strips(upLeft)">
                                      <p:cBhvr>
                                        <p:cTn id="63" dur="500"/>
                                        <p:tgtEl>
                                          <p:spTgt spid="35"/>
                                        </p:tgtEl>
                                      </p:cBhvr>
                                    </p:animEffect>
                                  </p:childTnLst>
                                </p:cTn>
                              </p:par>
                            </p:childTnLst>
                          </p:cTn>
                        </p:par>
                        <p:par>
                          <p:cTn id="64" fill="hold">
                            <p:stCondLst>
                              <p:cond delay="6000"/>
                            </p:stCondLst>
                            <p:childTnLst>
                              <p:par>
                                <p:cTn id="65" presetID="22" presetClass="entr" presetSubtype="8" fill="hold" nodeType="after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wipe(left)">
                                      <p:cBhvr>
                                        <p:cTn id="67" dur="500"/>
                                        <p:tgtEl>
                                          <p:spTgt spid="17"/>
                                        </p:tgtEl>
                                      </p:cBhvr>
                                    </p:animEffect>
                                  </p:childTnLst>
                                </p:cTn>
                              </p:par>
                            </p:childTnLst>
                          </p:cTn>
                        </p:par>
                        <p:par>
                          <p:cTn id="68" fill="hold">
                            <p:stCondLst>
                              <p:cond delay="6500"/>
                            </p:stCondLst>
                            <p:childTnLst>
                              <p:par>
                                <p:cTn id="69" presetID="2" presetClass="entr" presetSubtype="4" fill="hold" nodeType="afterEffect">
                                  <p:stCondLst>
                                    <p:cond delay="0"/>
                                  </p:stCondLst>
                                  <p:childTnLst>
                                    <p:set>
                                      <p:cBhvr>
                                        <p:cTn id="70" dur="1" fill="hold">
                                          <p:stCondLst>
                                            <p:cond delay="0"/>
                                          </p:stCondLst>
                                        </p:cTn>
                                        <p:tgtEl>
                                          <p:spTgt spid="40"/>
                                        </p:tgtEl>
                                        <p:attrNameLst>
                                          <p:attrName>style.visibility</p:attrName>
                                        </p:attrNameLst>
                                      </p:cBhvr>
                                      <p:to>
                                        <p:strVal val="visible"/>
                                      </p:to>
                                    </p:set>
                                    <p:anim calcmode="lin" valueType="num">
                                      <p:cBhvr additive="base">
                                        <p:cTn id="71" dur="500" fill="hold"/>
                                        <p:tgtEl>
                                          <p:spTgt spid="40"/>
                                        </p:tgtEl>
                                        <p:attrNameLst>
                                          <p:attrName>ppt_x</p:attrName>
                                        </p:attrNameLst>
                                      </p:cBhvr>
                                      <p:tavLst>
                                        <p:tav tm="0">
                                          <p:val>
                                            <p:strVal val="#ppt_x"/>
                                          </p:val>
                                        </p:tav>
                                        <p:tav tm="100000">
                                          <p:val>
                                            <p:strVal val="#ppt_x"/>
                                          </p:val>
                                        </p:tav>
                                      </p:tavLst>
                                    </p:anim>
                                    <p:anim calcmode="lin" valueType="num">
                                      <p:cBhvr additive="base">
                                        <p:cTn id="72" dur="500" fill="hold"/>
                                        <p:tgtEl>
                                          <p:spTgt spid="40"/>
                                        </p:tgtEl>
                                        <p:attrNameLst>
                                          <p:attrName>ppt_y</p:attrName>
                                        </p:attrNameLst>
                                      </p:cBhvr>
                                      <p:tavLst>
                                        <p:tav tm="0">
                                          <p:val>
                                            <p:strVal val="1+#ppt_h/2"/>
                                          </p:val>
                                        </p:tav>
                                        <p:tav tm="100000">
                                          <p:val>
                                            <p:strVal val="#ppt_y"/>
                                          </p:val>
                                        </p:tav>
                                      </p:tavLst>
                                    </p:anim>
                                  </p:childTnLst>
                                </p:cTn>
                              </p:par>
                            </p:childTnLst>
                          </p:cTn>
                        </p:par>
                        <p:par>
                          <p:cTn id="73" fill="hold">
                            <p:stCondLst>
                              <p:cond delay="7000"/>
                            </p:stCondLst>
                            <p:childTnLst>
                              <p:par>
                                <p:cTn id="74" presetID="32" presetClass="emph" presetSubtype="0" fill="hold" nodeType="afterEffect">
                                  <p:stCondLst>
                                    <p:cond delay="0"/>
                                  </p:stCondLst>
                                  <p:childTnLst>
                                    <p:animRot by="120000">
                                      <p:cBhvr>
                                        <p:cTn id="75" dur="50" fill="hold">
                                          <p:stCondLst>
                                            <p:cond delay="0"/>
                                          </p:stCondLst>
                                        </p:cTn>
                                        <p:tgtEl>
                                          <p:spTgt spid="40"/>
                                        </p:tgtEl>
                                        <p:attrNameLst>
                                          <p:attrName>r</p:attrName>
                                        </p:attrNameLst>
                                      </p:cBhvr>
                                    </p:animRot>
                                    <p:animRot by="-240000">
                                      <p:cBhvr>
                                        <p:cTn id="76" dur="100" fill="hold">
                                          <p:stCondLst>
                                            <p:cond delay="100"/>
                                          </p:stCondLst>
                                        </p:cTn>
                                        <p:tgtEl>
                                          <p:spTgt spid="40"/>
                                        </p:tgtEl>
                                        <p:attrNameLst>
                                          <p:attrName>r</p:attrName>
                                        </p:attrNameLst>
                                      </p:cBhvr>
                                    </p:animRot>
                                    <p:animRot by="240000">
                                      <p:cBhvr>
                                        <p:cTn id="77" dur="100" fill="hold">
                                          <p:stCondLst>
                                            <p:cond delay="200"/>
                                          </p:stCondLst>
                                        </p:cTn>
                                        <p:tgtEl>
                                          <p:spTgt spid="40"/>
                                        </p:tgtEl>
                                        <p:attrNameLst>
                                          <p:attrName>r</p:attrName>
                                        </p:attrNameLst>
                                      </p:cBhvr>
                                    </p:animRot>
                                    <p:animRot by="-240000">
                                      <p:cBhvr>
                                        <p:cTn id="78" dur="100" fill="hold">
                                          <p:stCondLst>
                                            <p:cond delay="300"/>
                                          </p:stCondLst>
                                        </p:cTn>
                                        <p:tgtEl>
                                          <p:spTgt spid="40"/>
                                        </p:tgtEl>
                                        <p:attrNameLst>
                                          <p:attrName>r</p:attrName>
                                        </p:attrNameLst>
                                      </p:cBhvr>
                                    </p:animRot>
                                    <p:animRot by="120000">
                                      <p:cBhvr>
                                        <p:cTn id="79" dur="100" fill="hold">
                                          <p:stCondLst>
                                            <p:cond delay="400"/>
                                          </p:stCondLst>
                                        </p:cTn>
                                        <p:tgtEl>
                                          <p:spTgt spid="40"/>
                                        </p:tgtEl>
                                        <p:attrNameLst>
                                          <p:attrName>r</p:attrName>
                                        </p:attrNameLst>
                                      </p:cBhvr>
                                    </p:animRot>
                                  </p:childTnLst>
                                </p:cTn>
                              </p:par>
                            </p:childTnLst>
                          </p:cTn>
                        </p:par>
                        <p:par>
                          <p:cTn id="80" fill="hold">
                            <p:stCondLst>
                              <p:cond delay="7500"/>
                            </p:stCondLst>
                            <p:childTnLst>
                              <p:par>
                                <p:cTn id="81" presetID="18" presetClass="entr" presetSubtype="9" fill="hold" grpId="0" nodeType="afterEffect">
                                  <p:stCondLst>
                                    <p:cond delay="0"/>
                                  </p:stCondLst>
                                  <p:childTnLst>
                                    <p:set>
                                      <p:cBhvr>
                                        <p:cTn id="82" dur="1" fill="hold">
                                          <p:stCondLst>
                                            <p:cond delay="0"/>
                                          </p:stCondLst>
                                        </p:cTn>
                                        <p:tgtEl>
                                          <p:spTgt spid="39"/>
                                        </p:tgtEl>
                                        <p:attrNameLst>
                                          <p:attrName>style.visibility</p:attrName>
                                        </p:attrNameLst>
                                      </p:cBhvr>
                                      <p:to>
                                        <p:strVal val="visible"/>
                                      </p:to>
                                    </p:set>
                                    <p:animEffect transition="in" filter="strips(upLeft)">
                                      <p:cBhvr>
                                        <p:cTn id="83" dur="500"/>
                                        <p:tgtEl>
                                          <p:spTgt spid="39"/>
                                        </p:tgtEl>
                                      </p:cBhvr>
                                    </p:animEffect>
                                  </p:childTnLst>
                                </p:cTn>
                              </p:par>
                            </p:childTnLst>
                          </p:cTn>
                        </p:par>
                        <p:par>
                          <p:cTn id="84" fill="hold">
                            <p:stCondLst>
                              <p:cond delay="8000"/>
                            </p:stCondLst>
                            <p:childTnLst>
                              <p:par>
                                <p:cTn id="85" presetID="22" presetClass="entr" presetSubtype="8" fill="hold" nodeType="afterEffect">
                                  <p:stCondLst>
                                    <p:cond delay="0"/>
                                  </p:stCondLst>
                                  <p:childTnLst>
                                    <p:set>
                                      <p:cBhvr>
                                        <p:cTn id="86" dur="1" fill="hold">
                                          <p:stCondLst>
                                            <p:cond delay="0"/>
                                          </p:stCondLst>
                                        </p:cTn>
                                        <p:tgtEl>
                                          <p:spTgt spid="22"/>
                                        </p:tgtEl>
                                        <p:attrNameLst>
                                          <p:attrName>style.visibility</p:attrName>
                                        </p:attrNameLst>
                                      </p:cBhvr>
                                      <p:to>
                                        <p:strVal val="visible"/>
                                      </p:to>
                                    </p:set>
                                    <p:animEffect transition="in" filter="wipe(left)">
                                      <p:cBhvr>
                                        <p:cTn id="87" dur="500"/>
                                        <p:tgtEl>
                                          <p:spTgt spid="22"/>
                                        </p:tgtEl>
                                      </p:cBhvr>
                                    </p:animEffect>
                                  </p:childTnLst>
                                </p:cTn>
                              </p:par>
                            </p:childTnLst>
                          </p:cTn>
                        </p:par>
                        <p:par>
                          <p:cTn id="88" fill="hold">
                            <p:stCondLst>
                              <p:cond delay="8500"/>
                            </p:stCondLst>
                            <p:childTnLst>
                              <p:par>
                                <p:cTn id="89" presetID="2" presetClass="entr" presetSubtype="4" fill="hold" nodeType="afterEffect">
                                  <p:stCondLst>
                                    <p:cond delay="0"/>
                                  </p:stCondLst>
                                  <p:childTnLst>
                                    <p:set>
                                      <p:cBhvr>
                                        <p:cTn id="90" dur="1" fill="hold">
                                          <p:stCondLst>
                                            <p:cond delay="0"/>
                                          </p:stCondLst>
                                        </p:cTn>
                                        <p:tgtEl>
                                          <p:spTgt spid="44"/>
                                        </p:tgtEl>
                                        <p:attrNameLst>
                                          <p:attrName>style.visibility</p:attrName>
                                        </p:attrNameLst>
                                      </p:cBhvr>
                                      <p:to>
                                        <p:strVal val="visible"/>
                                      </p:to>
                                    </p:set>
                                    <p:anim calcmode="lin" valueType="num">
                                      <p:cBhvr additive="base">
                                        <p:cTn id="91" dur="500" fill="hold"/>
                                        <p:tgtEl>
                                          <p:spTgt spid="44"/>
                                        </p:tgtEl>
                                        <p:attrNameLst>
                                          <p:attrName>ppt_x</p:attrName>
                                        </p:attrNameLst>
                                      </p:cBhvr>
                                      <p:tavLst>
                                        <p:tav tm="0">
                                          <p:val>
                                            <p:strVal val="#ppt_x"/>
                                          </p:val>
                                        </p:tav>
                                        <p:tav tm="100000">
                                          <p:val>
                                            <p:strVal val="#ppt_x"/>
                                          </p:val>
                                        </p:tav>
                                      </p:tavLst>
                                    </p:anim>
                                    <p:anim calcmode="lin" valueType="num">
                                      <p:cBhvr additive="base">
                                        <p:cTn id="92" dur="500" fill="hold"/>
                                        <p:tgtEl>
                                          <p:spTgt spid="44"/>
                                        </p:tgtEl>
                                        <p:attrNameLst>
                                          <p:attrName>ppt_y</p:attrName>
                                        </p:attrNameLst>
                                      </p:cBhvr>
                                      <p:tavLst>
                                        <p:tav tm="0">
                                          <p:val>
                                            <p:strVal val="1+#ppt_h/2"/>
                                          </p:val>
                                        </p:tav>
                                        <p:tav tm="100000">
                                          <p:val>
                                            <p:strVal val="#ppt_y"/>
                                          </p:val>
                                        </p:tav>
                                      </p:tavLst>
                                    </p:anim>
                                  </p:childTnLst>
                                </p:cTn>
                              </p:par>
                            </p:childTnLst>
                          </p:cTn>
                        </p:par>
                        <p:par>
                          <p:cTn id="93" fill="hold">
                            <p:stCondLst>
                              <p:cond delay="9000"/>
                            </p:stCondLst>
                            <p:childTnLst>
                              <p:par>
                                <p:cTn id="94" presetID="32" presetClass="emph" presetSubtype="0" fill="hold" nodeType="afterEffect">
                                  <p:stCondLst>
                                    <p:cond delay="0"/>
                                  </p:stCondLst>
                                  <p:childTnLst>
                                    <p:animRot by="120000">
                                      <p:cBhvr>
                                        <p:cTn id="95" dur="50" fill="hold">
                                          <p:stCondLst>
                                            <p:cond delay="0"/>
                                          </p:stCondLst>
                                        </p:cTn>
                                        <p:tgtEl>
                                          <p:spTgt spid="44"/>
                                        </p:tgtEl>
                                        <p:attrNameLst>
                                          <p:attrName>r</p:attrName>
                                        </p:attrNameLst>
                                      </p:cBhvr>
                                    </p:animRot>
                                    <p:animRot by="-240000">
                                      <p:cBhvr>
                                        <p:cTn id="96" dur="100" fill="hold">
                                          <p:stCondLst>
                                            <p:cond delay="100"/>
                                          </p:stCondLst>
                                        </p:cTn>
                                        <p:tgtEl>
                                          <p:spTgt spid="44"/>
                                        </p:tgtEl>
                                        <p:attrNameLst>
                                          <p:attrName>r</p:attrName>
                                        </p:attrNameLst>
                                      </p:cBhvr>
                                    </p:animRot>
                                    <p:animRot by="240000">
                                      <p:cBhvr>
                                        <p:cTn id="97" dur="100" fill="hold">
                                          <p:stCondLst>
                                            <p:cond delay="200"/>
                                          </p:stCondLst>
                                        </p:cTn>
                                        <p:tgtEl>
                                          <p:spTgt spid="44"/>
                                        </p:tgtEl>
                                        <p:attrNameLst>
                                          <p:attrName>r</p:attrName>
                                        </p:attrNameLst>
                                      </p:cBhvr>
                                    </p:animRot>
                                    <p:animRot by="-240000">
                                      <p:cBhvr>
                                        <p:cTn id="98" dur="100" fill="hold">
                                          <p:stCondLst>
                                            <p:cond delay="300"/>
                                          </p:stCondLst>
                                        </p:cTn>
                                        <p:tgtEl>
                                          <p:spTgt spid="44"/>
                                        </p:tgtEl>
                                        <p:attrNameLst>
                                          <p:attrName>r</p:attrName>
                                        </p:attrNameLst>
                                      </p:cBhvr>
                                    </p:animRot>
                                    <p:animRot by="120000">
                                      <p:cBhvr>
                                        <p:cTn id="99" dur="100" fill="hold">
                                          <p:stCondLst>
                                            <p:cond delay="400"/>
                                          </p:stCondLst>
                                        </p:cTn>
                                        <p:tgtEl>
                                          <p:spTgt spid="44"/>
                                        </p:tgtEl>
                                        <p:attrNameLst>
                                          <p:attrName>r</p:attrName>
                                        </p:attrNameLst>
                                      </p:cBhvr>
                                    </p:animRot>
                                  </p:childTnLst>
                                </p:cTn>
                              </p:par>
                            </p:childTnLst>
                          </p:cTn>
                        </p:par>
                        <p:par>
                          <p:cTn id="100" fill="hold">
                            <p:stCondLst>
                              <p:cond delay="9500"/>
                            </p:stCondLst>
                            <p:childTnLst>
                              <p:par>
                                <p:cTn id="101" presetID="18" presetClass="entr" presetSubtype="9" fill="hold" grpId="0" nodeType="afterEffect">
                                  <p:stCondLst>
                                    <p:cond delay="0"/>
                                  </p:stCondLst>
                                  <p:childTnLst>
                                    <p:set>
                                      <p:cBhvr>
                                        <p:cTn id="102" dur="1" fill="hold">
                                          <p:stCondLst>
                                            <p:cond delay="0"/>
                                          </p:stCondLst>
                                        </p:cTn>
                                        <p:tgtEl>
                                          <p:spTgt spid="43"/>
                                        </p:tgtEl>
                                        <p:attrNameLst>
                                          <p:attrName>style.visibility</p:attrName>
                                        </p:attrNameLst>
                                      </p:cBhvr>
                                      <p:to>
                                        <p:strVal val="visible"/>
                                      </p:to>
                                    </p:set>
                                    <p:animEffect transition="in" filter="strips(upLeft)">
                                      <p:cBhvr>
                                        <p:cTn id="10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1" grpId="0"/>
      <p:bldP spid="35" grpId="0"/>
      <p:bldP spid="39" grpId="0"/>
      <p:bldP spid="4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5593</TotalTime>
  <Words>2165</Words>
  <Application>Microsoft Office PowerPoint</Application>
  <PresentationFormat>全屏显示(16:9)</PresentationFormat>
  <Paragraphs>453</Paragraphs>
  <Slides>41</Slides>
  <Notes>41</Notes>
  <HiddenSlides>0</HiddenSlides>
  <MMClips>0</MMClips>
  <ScaleCrop>false</ScaleCrop>
  <HeadingPairs>
    <vt:vector size="4" baseType="variant">
      <vt:variant>
        <vt:lpstr>主题</vt:lpstr>
      </vt:variant>
      <vt:variant>
        <vt:i4>1</vt:i4>
      </vt:variant>
      <vt:variant>
        <vt:lpstr>幻灯片标题</vt:lpstr>
      </vt:variant>
      <vt:variant>
        <vt:i4>41</vt:i4>
      </vt:variant>
    </vt:vector>
  </HeadingPairs>
  <TitlesOfParts>
    <vt:vector size="42"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大侠素材铺</dc:creator>
  <dc:description>大侠素材铺_x000d_
淘宝店：https://dxpu.taobao.com/</dc:description>
  <cp:lastModifiedBy>微软用户</cp:lastModifiedBy>
  <cp:revision>288</cp:revision>
  <dcterms:created xsi:type="dcterms:W3CDTF">2014-06-09T14:56:48Z</dcterms:created>
  <dcterms:modified xsi:type="dcterms:W3CDTF">2016-11-07T03:30:30Z</dcterms:modified>
</cp:coreProperties>
</file>