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301" r:id="rId4"/>
    <p:sldId id="277" r:id="rId5"/>
    <p:sldId id="279" r:id="rId6"/>
    <p:sldId id="257" r:id="rId7"/>
    <p:sldId id="258" r:id="rId8"/>
    <p:sldId id="259" r:id="rId9"/>
    <p:sldId id="260" r:id="rId10"/>
    <p:sldId id="268" r:id="rId11"/>
    <p:sldId id="299" r:id="rId12"/>
    <p:sldId id="266" r:id="rId13"/>
    <p:sldId id="262" r:id="rId14"/>
    <p:sldId id="263" r:id="rId15"/>
    <p:sldId id="264" r:id="rId16"/>
    <p:sldId id="265" r:id="rId17"/>
    <p:sldId id="261" r:id="rId18"/>
    <p:sldId id="267" r:id="rId19"/>
    <p:sldId id="300" r:id="rId20"/>
    <p:sldId id="269" r:id="rId21"/>
    <p:sldId id="270" r:id="rId22"/>
    <p:sldId id="271" r:id="rId23"/>
    <p:sldId id="274" r:id="rId24"/>
    <p:sldId id="275" r:id="rId25"/>
    <p:sldId id="276" r:id="rId26"/>
  </p:sldIdLst>
  <p:sldSz cx="12192000" cy="6858000"/>
  <p:notesSz cx="6858000" cy="9144000"/>
  <p:embeddedFontLst>
    <p:embeddedFont>
      <p:font typeface="Colonna MT" panose="04020805060202030203" charset="0"/>
      <p:regular r:id="rId30"/>
    </p:embeddedFont>
    <p:embeddedFont>
      <p:font typeface="方正静蕾简体" panose="02000000000000000000" charset="-122"/>
      <p:regular r:id="rId31"/>
    </p:embeddedFont>
    <p:embeddedFont>
      <p:font typeface="Blackadder ITC" panose="04020505051007020D02" charset="0"/>
      <p:regular r:id="rId32"/>
    </p:embeddedFont>
    <p:embeddedFont>
      <p:font typeface="微软雅黑" panose="020B0503020204020204" charset="-122"/>
      <p:regular r:id="rId33"/>
    </p:embeddedFont>
    <p:embeddedFont>
      <p:font typeface="Calibri" panose="020F0502020204030204" charset="0"/>
      <p:regular r:id="rId34"/>
      <p:bold r:id="rId35"/>
      <p:italic r:id="rId36"/>
      <p:boldItalic r:id="rId37"/>
    </p:embeddedFont>
    <p:embeddedFont>
      <p:font typeface="Arial Black" panose="020B0A04020102020204" pitchFamily="34" charset="0"/>
      <p:bold r:id="rId38"/>
    </p:embeddedFont>
    <p:embeddedFont>
      <p:font typeface="新蒂下午茶基本版" panose="03000600000000000000"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65659"/>
    <a:srgbClr val="DFF3F1"/>
    <a:srgbClr val="BDE5E0"/>
    <a:srgbClr val="222222"/>
    <a:srgbClr val="E1F4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5240" y="0"/>
            <a:ext cx="12205970" cy="6842760"/>
          </a:xfrm>
          <a:prstGeom prst="rect">
            <a:avLst/>
          </a:prstGeom>
          <a:solidFill>
            <a:srgbClr val="DF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15240" y="0"/>
            <a:ext cx="12205970" cy="6842760"/>
          </a:xfrm>
          <a:prstGeom prst="rect">
            <a:avLst/>
          </a:prstGeom>
          <a:solidFill>
            <a:srgbClr val="DF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标题 6"/>
          <p:cNvSpPr>
            <a:spLocks noGrp="1"/>
          </p:cNvSpPr>
          <p:nvPr userDrawn="1"/>
        </p:nvSpPr>
        <p:spPr>
          <a:xfrm>
            <a:off x="724535" y="211455"/>
            <a:ext cx="4453890" cy="631190"/>
          </a:xfrm>
          <a:prstGeom prst="rect">
            <a:avLst/>
          </a:prstGeom>
        </p:spPr>
        <p:txBody>
          <a:bodyPr vert="horz" lIns="91440" tIns="45720" rIns="91440" bIns="45720" rtlCol="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altLang="zh-CN" sz="3600" b="1" dirty="0">
                <a:solidFill>
                  <a:srgbClr val="444245"/>
                </a:solidFill>
                <a:latin typeface="Batang" panose="02030600000101010101" charset="-127"/>
                <a:ea typeface="Batang" panose="02030600000101010101" charset="-127"/>
                <a:sym typeface="+mn-ea"/>
              </a:rPr>
              <a:t>Business Templates</a:t>
            </a:r>
            <a:endParaRPr lang="en-US" altLang="zh-CN" sz="3600" b="1" dirty="0" smtClean="0">
              <a:solidFill>
                <a:srgbClr val="444245"/>
              </a:solidFill>
              <a:latin typeface="Batang" panose="02030600000101010101" charset="-127"/>
              <a:ea typeface="Batang" panose="02030600000101010101" charset="-127"/>
              <a:sym typeface="+mn-ea"/>
            </a:endParaRPr>
          </a:p>
        </p:txBody>
      </p:sp>
      <p:sp>
        <p:nvSpPr>
          <p:cNvPr id="9" name="矩形 8"/>
          <p:cNvSpPr/>
          <p:nvPr userDrawn="1"/>
        </p:nvSpPr>
        <p:spPr>
          <a:xfrm>
            <a:off x="6985" y="248285"/>
            <a:ext cx="428625" cy="557213"/>
          </a:xfrm>
          <a:prstGeom prst="rect">
            <a:avLst/>
          </a:prstGeom>
          <a:solidFill>
            <a:srgbClr val="444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685800" rtl="0" eaLnBrk="1" fontAlgn="auto" latinLnBrk="0" hangingPunct="1">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Batang" panose="02030600000101010101" charset="-127"/>
              <a:ea typeface="Batang" panose="02030600000101010101" charset="-127"/>
              <a:cs typeface="+mn-cs"/>
            </a:endParaRPr>
          </a:p>
        </p:txBody>
      </p:sp>
      <p:sp>
        <p:nvSpPr>
          <p:cNvPr id="10" name="矩形 9"/>
          <p:cNvSpPr/>
          <p:nvPr userDrawn="1"/>
        </p:nvSpPr>
        <p:spPr>
          <a:xfrm>
            <a:off x="496570" y="248285"/>
            <a:ext cx="76200" cy="557530"/>
          </a:xfrm>
          <a:prstGeom prst="rect">
            <a:avLst/>
          </a:prstGeom>
          <a:solidFill>
            <a:srgbClr val="444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685800" rtl="0" eaLnBrk="1" fontAlgn="auto" latinLnBrk="0" hangingPunct="1">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Batang" panose="02030600000101010101" charset="-127"/>
              <a:ea typeface="Batang" panose="02030600000101010101" charset="-127"/>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15240" y="0"/>
            <a:ext cx="12205970" cy="6842760"/>
          </a:xfrm>
          <a:prstGeom prst="rect">
            <a:avLst/>
          </a:prstGeom>
          <a:solidFill>
            <a:srgbClr val="DF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af16225ddc869fae05273ac3904cec3e8633dcd6e9b-DEPJl3_fw658"/>
          <p:cNvPicPr>
            <a:picLocks noChangeAspect="1"/>
          </p:cNvPicPr>
          <p:nvPr/>
        </p:nvPicPr>
        <p:blipFill>
          <a:blip r:embed="rId1"/>
          <a:srcRect l="3738" t="5282" r="50217" b="5501"/>
          <a:stretch>
            <a:fillRect/>
          </a:stretch>
        </p:blipFill>
        <p:spPr>
          <a:xfrm>
            <a:off x="-15875" y="-17780"/>
            <a:ext cx="4236720" cy="6873875"/>
          </a:xfrm>
          <a:prstGeom prst="rect">
            <a:avLst/>
          </a:prstGeom>
        </p:spPr>
      </p:pic>
      <p:sp>
        <p:nvSpPr>
          <p:cNvPr id="8" name="椭圆 7"/>
          <p:cNvSpPr/>
          <p:nvPr/>
        </p:nvSpPr>
        <p:spPr>
          <a:xfrm>
            <a:off x="6952615" y="604520"/>
            <a:ext cx="3245485" cy="3245485"/>
          </a:xfrm>
          <a:prstGeom prst="ellipse">
            <a:avLst/>
          </a:prstGeom>
          <a:solidFill>
            <a:srgbClr val="565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525385" y="817880"/>
            <a:ext cx="2099310" cy="1554480"/>
          </a:xfrm>
          <a:prstGeom prst="rect">
            <a:avLst/>
          </a:prstGeom>
          <a:noFill/>
        </p:spPr>
        <p:txBody>
          <a:bodyPr wrap="square" rtlCol="0">
            <a:spAutoFit/>
          </a:bodyPr>
          <a:p>
            <a:r>
              <a:rPr lang="en-US" altLang="zh-CN" sz="9600">
                <a:solidFill>
                  <a:schemeClr val="bg1"/>
                </a:solidFill>
                <a:latin typeface="Colonna MT" panose="04020805060202030203" charset="0"/>
                <a:ea typeface="方正静蕾简体" panose="02000000000000000000" charset="-122"/>
              </a:rPr>
              <a:t>Cat</a:t>
            </a:r>
            <a:endParaRPr lang="en-US" altLang="zh-CN" sz="9600">
              <a:solidFill>
                <a:schemeClr val="bg1"/>
              </a:solidFill>
              <a:latin typeface="Colonna MT" panose="04020805060202030203" charset="0"/>
              <a:ea typeface="方正静蕾简体" panose="02000000000000000000" charset="-122"/>
            </a:endParaRPr>
          </a:p>
        </p:txBody>
      </p:sp>
      <p:sp>
        <p:nvSpPr>
          <p:cNvPr id="10" name="文本框 9"/>
          <p:cNvSpPr txBox="1"/>
          <p:nvPr/>
        </p:nvSpPr>
        <p:spPr>
          <a:xfrm>
            <a:off x="7183755" y="1892935"/>
            <a:ext cx="2783840" cy="1188720"/>
          </a:xfrm>
          <a:prstGeom prst="rect">
            <a:avLst/>
          </a:prstGeom>
          <a:noFill/>
        </p:spPr>
        <p:txBody>
          <a:bodyPr wrap="square" rtlCol="0">
            <a:spAutoFit/>
          </a:bodyPr>
          <a:p>
            <a:r>
              <a:rPr lang="en-US" altLang="zh-CN" sz="7200">
                <a:solidFill>
                  <a:schemeClr val="bg1"/>
                </a:solidFill>
                <a:latin typeface="Colonna MT" panose="04020805060202030203" charset="0"/>
                <a:ea typeface="方正静蕾简体" panose="02000000000000000000" charset="-122"/>
              </a:rPr>
              <a:t>Family</a:t>
            </a:r>
            <a:endParaRPr lang="en-US" altLang="zh-CN" sz="7200">
              <a:solidFill>
                <a:schemeClr val="bg1"/>
              </a:solidFill>
              <a:latin typeface="Colonna MT" panose="04020805060202030203" charset="0"/>
              <a:ea typeface="方正静蕾简体" panose="02000000000000000000" charset="-122"/>
            </a:endParaRPr>
          </a:p>
        </p:txBody>
      </p:sp>
      <p:sp>
        <p:nvSpPr>
          <p:cNvPr id="12" name="文本框 11"/>
          <p:cNvSpPr txBox="1"/>
          <p:nvPr/>
        </p:nvSpPr>
        <p:spPr>
          <a:xfrm>
            <a:off x="4716780" y="3966845"/>
            <a:ext cx="3096260" cy="785495"/>
          </a:xfrm>
          <a:prstGeom prst="rect">
            <a:avLst/>
          </a:prstGeom>
          <a:noFill/>
        </p:spPr>
        <p:txBody>
          <a:bodyPr wrap="square" rtlCol="0">
            <a:spAutoFit/>
          </a:bodyPr>
          <a:p>
            <a:r>
              <a:rPr lang="en-US" altLang="zh-CN" sz="4400">
                <a:solidFill>
                  <a:schemeClr val="tx1">
                    <a:lumMod val="85000"/>
                    <a:lumOff val="15000"/>
                  </a:schemeClr>
                </a:solidFill>
                <a:latin typeface="Blackadder ITC" panose="04020505051007020D02" charset="0"/>
              </a:rPr>
              <a:t>A n i m a l</a:t>
            </a:r>
            <a:endParaRPr lang="en-US" altLang="zh-CN" sz="4400">
              <a:solidFill>
                <a:schemeClr val="tx1">
                  <a:lumMod val="85000"/>
                  <a:lumOff val="15000"/>
                </a:schemeClr>
              </a:solidFill>
              <a:latin typeface="Blackadder ITC" panose="04020505051007020D02" charset="0"/>
            </a:endParaRPr>
          </a:p>
        </p:txBody>
      </p:sp>
      <p:sp>
        <p:nvSpPr>
          <p:cNvPr id="13" name="文本框 12"/>
          <p:cNvSpPr txBox="1"/>
          <p:nvPr/>
        </p:nvSpPr>
        <p:spPr>
          <a:xfrm>
            <a:off x="4620895" y="4704080"/>
            <a:ext cx="7458075" cy="1812925"/>
          </a:xfrm>
          <a:prstGeom prst="rect">
            <a:avLst/>
          </a:prstGeom>
          <a:noFill/>
        </p:spPr>
        <p:txBody>
          <a:bodyPr wrap="square" rtlCol="0">
            <a:spAutoFit/>
          </a:bodyPr>
          <a:p>
            <a:r>
              <a:rPr lang="zh-CN" altLang="en-US" sz="1400">
                <a:solidFill>
                  <a:schemeClr val="tx1">
                    <a:lumMod val="75000"/>
                    <a:lumOff val="25000"/>
                  </a:schemeClr>
                </a:solidFill>
                <a:latin typeface="微软雅黑" panose="020B0503020204020204" charset="-122"/>
                <a:ea typeface="微软雅黑" panose="020B0503020204020204" charset="-122"/>
                <a:sym typeface="+mn-ea"/>
              </a:rPr>
              <a:t>Click here to add text content, such as key words, some simple introduction, Click here to add text content, such as key words, some simple introduction, </a:t>
            </a:r>
            <a:r>
              <a:rPr lang="zh-CN" altLang="en-US" sz="1400">
                <a:solidFill>
                  <a:schemeClr val="bg1"/>
                </a:solidFill>
                <a:sym typeface="+mn-ea"/>
              </a:rPr>
              <a:t> </a:t>
            </a:r>
            <a:r>
              <a:rPr lang="zh-CN" altLang="en-US" sz="1400">
                <a:solidFill>
                  <a:schemeClr val="tx1">
                    <a:lumMod val="75000"/>
                    <a:lumOff val="25000"/>
                  </a:schemeClr>
                </a:solidFill>
                <a:sym typeface="+mn-ea"/>
              </a:rPr>
              <a:t>to add text content, such as key words, some simple introduction, Click here to add text content, such as key words, some simple introduction, Click here to add text content, such as key words, some simple introduction, Click here to add text content, such as key words, some simple introduction, Click here to add text content, such as key words, some simple introduction, Click here to add text content, such as key words, some simple introduction, etc..</a:t>
            </a:r>
            <a:endParaRPr lang="zh-CN" altLang="en-US" sz="1400">
              <a:solidFill>
                <a:schemeClr val="tx1">
                  <a:lumMod val="75000"/>
                  <a:lumOff val="25000"/>
                </a:schemeClr>
              </a:solidFill>
              <a:sym typeface="+mn-ea"/>
            </a:endParaRPr>
          </a:p>
          <a:p>
            <a:endParaRPr lang="zh-CN" altLang="en-US" sz="140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23"/>
          <p:cNvSpPr/>
          <p:nvPr/>
        </p:nvSpPr>
        <p:spPr>
          <a:xfrm>
            <a:off x="2417446" y="4126230"/>
            <a:ext cx="7497445" cy="640715"/>
          </a:xfrm>
          <a:prstGeom prst="rect">
            <a:avLst/>
          </a:prstGeom>
          <a:solidFill>
            <a:schemeClr val="tx1">
              <a:lumMod val="50000"/>
              <a:lumOff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1" hangingPunct="1"/>
            <a:r>
              <a:rPr lang="en-US" altLang="zh-CN" sz="3200" b="1" dirty="0">
                <a:solidFill>
                  <a:schemeClr val="bg1"/>
                </a:solidFill>
                <a:latin typeface="Batang" panose="02030600000101010101" charset="-127"/>
                <a:ea typeface="Batang" panose="02030600000101010101" charset="-127"/>
                <a:sym typeface="+mn-ea"/>
              </a:rPr>
              <a:t>Boutique business templates</a:t>
            </a:r>
            <a:endParaRPr lang="en-US" altLang="zh-CN" sz="3200" b="1" dirty="0" smtClean="0">
              <a:solidFill>
                <a:schemeClr val="bg1"/>
              </a:solidFill>
              <a:latin typeface="Batang" panose="02030600000101010101" charset="-127"/>
              <a:ea typeface="Batang" panose="02030600000101010101" charset="-127"/>
              <a:sym typeface="+mn-ea"/>
            </a:endParaRPr>
          </a:p>
        </p:txBody>
      </p:sp>
      <p:sp>
        <p:nvSpPr>
          <p:cNvPr id="50" name="文本框 49"/>
          <p:cNvSpPr txBox="1"/>
          <p:nvPr/>
        </p:nvSpPr>
        <p:spPr>
          <a:xfrm>
            <a:off x="2529523" y="4939030"/>
            <a:ext cx="7273290" cy="731520"/>
          </a:xfrm>
          <a:prstGeom prst="rect">
            <a:avLst/>
          </a:prstGeom>
          <a:noFill/>
        </p:spPr>
        <p:txBody>
          <a:bodyPr wrap="square" rtlCol="0">
            <a:spAutoFit/>
          </a:bodyPr>
          <a:p>
            <a:pPr algn="ctr"/>
            <a:r>
              <a:rPr lang="en-US" altLang="zh-CN" sz="1400" b="1" dirty="0">
                <a:solidFill>
                  <a:srgbClr val="595959"/>
                </a:solidFill>
                <a:latin typeface="Batang" panose="02030600000101010101" charset="-127"/>
                <a:ea typeface="Batang" panose="02030600000101010101" charset="-127"/>
                <a:sym typeface="+mn-ea"/>
              </a:rPr>
              <a:t>Lorem ipsum doloror amet consectetur adipisicing elit sed orem ipsum doloror amet consectetur adipisicing elit se</a:t>
            </a:r>
            <a:endParaRPr lang="en-US" altLang="zh-CN" sz="1400" b="1" dirty="0">
              <a:solidFill>
                <a:srgbClr val="595959"/>
              </a:solidFill>
              <a:latin typeface="Batang" panose="02030600000101010101" charset="-127"/>
              <a:ea typeface="Batang" panose="02030600000101010101" charset="-127"/>
              <a:sym typeface="+mn-ea"/>
            </a:endParaRPr>
          </a:p>
          <a:p>
            <a:pPr algn="ctr"/>
            <a:endParaRPr lang="en-US" altLang="zh-CN" sz="1400" b="1" dirty="0">
              <a:solidFill>
                <a:srgbClr val="595959"/>
              </a:solidFill>
              <a:latin typeface="Batang" panose="02030600000101010101" charset="-127"/>
              <a:ea typeface="Batang" panose="02030600000101010101" charset="-127"/>
              <a:sym typeface="+mn-ea"/>
            </a:endParaRPr>
          </a:p>
        </p:txBody>
      </p:sp>
      <p:sp>
        <p:nvSpPr>
          <p:cNvPr id="7" name="文本框 6"/>
          <p:cNvSpPr txBox="1"/>
          <p:nvPr/>
        </p:nvSpPr>
        <p:spPr>
          <a:xfrm>
            <a:off x="5877560" y="3281680"/>
            <a:ext cx="577850" cy="518160"/>
          </a:xfrm>
          <a:prstGeom prst="rect">
            <a:avLst/>
          </a:prstGeom>
          <a:noFill/>
        </p:spPr>
        <p:txBody>
          <a:bodyPr wrap="none" rtlCol="0">
            <a:spAutoFit/>
          </a:bodyPr>
          <a:p>
            <a:pPr marL="0" marR="0" lvl="0" indent="0" algn="ctr" defTabSz="914400" eaLnBrk="1" fontAlgn="base" latinLnBrk="0" hangingPunct="1">
              <a:lnSpc>
                <a:spcPct val="100000"/>
              </a:lnSpc>
              <a:spcBef>
                <a:spcPct val="0"/>
              </a:spcBef>
              <a:spcAft>
                <a:spcPct val="0"/>
              </a:spcAft>
              <a:buClrTx/>
              <a:buSzTx/>
              <a:buFontTx/>
              <a:buNone/>
              <a:defRPr/>
            </a:pPr>
            <a:r>
              <a:rPr lang="en-US" altLang="zh-CN" sz="280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rPr>
              <a:t>01</a:t>
            </a:r>
            <a:endParaRPr kumimoji="0" lang="en-US" altLang="zh-CN" sz="2800" b="0" i="0" u="none" strike="noStrike" kern="1200" cap="none" spc="0" normalizeH="0" baseline="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endParaRPr>
          </a:p>
        </p:txBody>
      </p:sp>
      <p:pic>
        <p:nvPicPr>
          <p:cNvPr id="3" name="图片 2" descr="8fc92adc44356ce84a5a2ad0faff9aa1"/>
          <p:cNvPicPr>
            <a:picLocks noChangeAspect="1"/>
          </p:cNvPicPr>
          <p:nvPr/>
        </p:nvPicPr>
        <p:blipFill>
          <a:blip r:embed="rId1"/>
          <a:srcRect l="39084" r="36946" b="46164"/>
          <a:stretch>
            <a:fillRect/>
          </a:stretch>
        </p:blipFill>
        <p:spPr>
          <a:xfrm>
            <a:off x="5135245" y="1715770"/>
            <a:ext cx="1921510" cy="241046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143872" y="1276825"/>
            <a:ext cx="10114494" cy="4808374"/>
            <a:chOff x="1802" y="2011"/>
            <a:chExt cx="11537" cy="5484"/>
          </a:xfrm>
        </p:grpSpPr>
        <p:grpSp>
          <p:nvGrpSpPr>
            <p:cNvPr id="5148" name="组合 5147"/>
            <p:cNvGrpSpPr/>
            <p:nvPr/>
          </p:nvGrpSpPr>
          <p:grpSpPr>
            <a:xfrm>
              <a:off x="2342" y="3820"/>
              <a:ext cx="2803" cy="3675"/>
              <a:chOff x="1543806" y="1521354"/>
              <a:chExt cx="1647902" cy="2161120"/>
            </a:xfrm>
          </p:grpSpPr>
          <p:grpSp>
            <p:nvGrpSpPr>
              <p:cNvPr id="5126" name="组合 5125"/>
              <p:cNvGrpSpPr/>
              <p:nvPr/>
            </p:nvGrpSpPr>
            <p:grpSpPr>
              <a:xfrm>
                <a:off x="1834941" y="1622132"/>
                <a:ext cx="313531" cy="567340"/>
                <a:chOff x="1834941" y="1622132"/>
                <a:chExt cx="313531" cy="567340"/>
              </a:xfrm>
              <a:solidFill>
                <a:schemeClr val="bg2"/>
              </a:solidFill>
            </p:grpSpPr>
            <p:sp>
              <p:nvSpPr>
                <p:cNvPr id="20" name="Oval 42"/>
                <p:cNvSpPr>
                  <a:spLocks noChangeArrowheads="1"/>
                </p:cNvSpPr>
                <p:nvPr/>
              </p:nvSpPr>
              <p:spPr bwMode="auto">
                <a:xfrm>
                  <a:off x="1909592" y="1622132"/>
                  <a:ext cx="238880" cy="2388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1" name="Freeform 43"/>
                <p:cNvSpPr/>
                <p:nvPr/>
              </p:nvSpPr>
              <p:spPr bwMode="auto">
                <a:xfrm>
                  <a:off x="1834941" y="1883407"/>
                  <a:ext cx="304200" cy="306065"/>
                </a:xfrm>
                <a:custGeom>
                  <a:avLst/>
                  <a:gdLst>
                    <a:gd name="T0" fmla="*/ 32 w 69"/>
                    <a:gd name="T1" fmla="*/ 43 h 69"/>
                    <a:gd name="T2" fmla="*/ 22 w 69"/>
                    <a:gd name="T3" fmla="*/ 68 h 69"/>
                    <a:gd name="T4" fmla="*/ 36 w 69"/>
                    <a:gd name="T5" fmla="*/ 68 h 69"/>
                    <a:gd name="T6" fmla="*/ 36 w 69"/>
                    <a:gd name="T7" fmla="*/ 68 h 69"/>
                    <a:gd name="T8" fmla="*/ 41 w 69"/>
                    <a:gd name="T9" fmla="*/ 69 h 69"/>
                    <a:gd name="T10" fmla="*/ 42 w 69"/>
                    <a:gd name="T11" fmla="*/ 63 h 69"/>
                    <a:gd name="T12" fmla="*/ 57 w 69"/>
                    <a:gd name="T13" fmla="*/ 51 h 69"/>
                    <a:gd name="T14" fmla="*/ 57 w 69"/>
                    <a:gd name="T15" fmla="*/ 51 h 69"/>
                    <a:gd name="T16" fmla="*/ 68 w 69"/>
                    <a:gd name="T17" fmla="*/ 51 h 69"/>
                    <a:gd name="T18" fmla="*/ 58 w 69"/>
                    <a:gd name="T19" fmla="*/ 26 h 69"/>
                    <a:gd name="T20" fmla="*/ 69 w 69"/>
                    <a:gd name="T21" fmla="*/ 0 h 69"/>
                    <a:gd name="T22" fmla="*/ 10 w 69"/>
                    <a:gd name="T23" fmla="*/ 0 h 69"/>
                    <a:gd name="T24" fmla="*/ 10 w 69"/>
                    <a:gd name="T25" fmla="*/ 0 h 69"/>
                    <a:gd name="T26" fmla="*/ 0 w 69"/>
                    <a:gd name="T27" fmla="*/ 7 h 69"/>
                    <a:gd name="T28" fmla="*/ 32 w 69"/>
                    <a:gd name="T29" fmla="*/ 4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69">
                      <a:moveTo>
                        <a:pt x="32" y="43"/>
                      </a:moveTo>
                      <a:cubicBezTo>
                        <a:pt x="32" y="52"/>
                        <a:pt x="28" y="61"/>
                        <a:pt x="22" y="68"/>
                      </a:cubicBezTo>
                      <a:cubicBezTo>
                        <a:pt x="36" y="68"/>
                        <a:pt x="36" y="68"/>
                        <a:pt x="36" y="68"/>
                      </a:cubicBezTo>
                      <a:cubicBezTo>
                        <a:pt x="36" y="68"/>
                        <a:pt x="36" y="68"/>
                        <a:pt x="36" y="68"/>
                      </a:cubicBezTo>
                      <a:cubicBezTo>
                        <a:pt x="38" y="68"/>
                        <a:pt x="39" y="68"/>
                        <a:pt x="41" y="69"/>
                      </a:cubicBezTo>
                      <a:cubicBezTo>
                        <a:pt x="42" y="63"/>
                        <a:pt x="42" y="63"/>
                        <a:pt x="42" y="63"/>
                      </a:cubicBezTo>
                      <a:cubicBezTo>
                        <a:pt x="45" y="56"/>
                        <a:pt x="51" y="52"/>
                        <a:pt x="57" y="51"/>
                      </a:cubicBezTo>
                      <a:cubicBezTo>
                        <a:pt x="57" y="51"/>
                        <a:pt x="57" y="51"/>
                        <a:pt x="57" y="51"/>
                      </a:cubicBezTo>
                      <a:cubicBezTo>
                        <a:pt x="68" y="51"/>
                        <a:pt x="68" y="51"/>
                        <a:pt x="68" y="51"/>
                      </a:cubicBezTo>
                      <a:cubicBezTo>
                        <a:pt x="62" y="45"/>
                        <a:pt x="58" y="36"/>
                        <a:pt x="58" y="26"/>
                      </a:cubicBezTo>
                      <a:cubicBezTo>
                        <a:pt x="58" y="16"/>
                        <a:pt x="62" y="7"/>
                        <a:pt x="69" y="0"/>
                      </a:cubicBezTo>
                      <a:cubicBezTo>
                        <a:pt x="10" y="0"/>
                        <a:pt x="10" y="0"/>
                        <a:pt x="10" y="0"/>
                      </a:cubicBezTo>
                      <a:cubicBezTo>
                        <a:pt x="10" y="0"/>
                        <a:pt x="10" y="0"/>
                        <a:pt x="10" y="0"/>
                      </a:cubicBezTo>
                      <a:cubicBezTo>
                        <a:pt x="6" y="0"/>
                        <a:pt x="1" y="3"/>
                        <a:pt x="0" y="7"/>
                      </a:cubicBezTo>
                      <a:cubicBezTo>
                        <a:pt x="18" y="9"/>
                        <a:pt x="32" y="24"/>
                        <a:pt x="3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24" name="组合 5123"/>
              <p:cNvGrpSpPr/>
              <p:nvPr/>
            </p:nvGrpSpPr>
            <p:grpSpPr>
              <a:xfrm>
                <a:off x="2152204" y="1521354"/>
                <a:ext cx="390047" cy="587870"/>
                <a:chOff x="2152204" y="1521354"/>
                <a:chExt cx="390047" cy="587870"/>
              </a:xfrm>
              <a:solidFill>
                <a:schemeClr val="tx2"/>
              </a:solidFill>
            </p:grpSpPr>
            <p:sp>
              <p:nvSpPr>
                <p:cNvPr id="22" name="Oval 44"/>
                <p:cNvSpPr>
                  <a:spLocks noChangeArrowheads="1"/>
                </p:cNvSpPr>
                <p:nvPr/>
              </p:nvSpPr>
              <p:spPr bwMode="auto">
                <a:xfrm>
                  <a:off x="2245517" y="1521354"/>
                  <a:ext cx="242613" cy="2388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3" name="Freeform 45"/>
                <p:cNvSpPr/>
                <p:nvPr/>
              </p:nvSpPr>
              <p:spPr bwMode="auto">
                <a:xfrm>
                  <a:off x="2152204" y="1782629"/>
                  <a:ext cx="390047" cy="326595"/>
                </a:xfrm>
                <a:custGeom>
                  <a:avLst/>
                  <a:gdLst>
                    <a:gd name="T0" fmla="*/ 57 w 88"/>
                    <a:gd name="T1" fmla="*/ 49 h 74"/>
                    <a:gd name="T2" fmla="*/ 47 w 88"/>
                    <a:gd name="T3" fmla="*/ 74 h 74"/>
                    <a:gd name="T4" fmla="*/ 54 w 88"/>
                    <a:gd name="T5" fmla="*/ 74 h 74"/>
                    <a:gd name="T6" fmla="*/ 61 w 88"/>
                    <a:gd name="T7" fmla="*/ 54 h 74"/>
                    <a:gd name="T8" fmla="*/ 61 w 88"/>
                    <a:gd name="T9" fmla="*/ 54 h 74"/>
                    <a:gd name="T10" fmla="*/ 63 w 88"/>
                    <a:gd name="T11" fmla="*/ 48 h 74"/>
                    <a:gd name="T12" fmla="*/ 78 w 88"/>
                    <a:gd name="T13" fmla="*/ 36 h 74"/>
                    <a:gd name="T14" fmla="*/ 78 w 88"/>
                    <a:gd name="T15" fmla="*/ 36 h 74"/>
                    <a:gd name="T16" fmla="*/ 88 w 88"/>
                    <a:gd name="T17" fmla="*/ 36 h 74"/>
                    <a:gd name="T18" fmla="*/ 78 w 88"/>
                    <a:gd name="T19" fmla="*/ 11 h 74"/>
                    <a:gd name="T20" fmla="*/ 80 w 88"/>
                    <a:gd name="T21" fmla="*/ 0 h 74"/>
                    <a:gd name="T22" fmla="*/ 15 w 88"/>
                    <a:gd name="T23" fmla="*/ 0 h 74"/>
                    <a:gd name="T24" fmla="*/ 15 w 88"/>
                    <a:gd name="T25" fmla="*/ 0 h 74"/>
                    <a:gd name="T26" fmla="*/ 4 w 88"/>
                    <a:gd name="T27" fmla="*/ 8 h 74"/>
                    <a:gd name="T28" fmla="*/ 0 w 88"/>
                    <a:gd name="T29" fmla="*/ 21 h 74"/>
                    <a:gd name="T30" fmla="*/ 21 w 88"/>
                    <a:gd name="T31" fmla="*/ 14 h 74"/>
                    <a:gd name="T32" fmla="*/ 57 w 88"/>
                    <a:gd name="T33" fmla="*/ 4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74">
                      <a:moveTo>
                        <a:pt x="57" y="49"/>
                      </a:moveTo>
                      <a:cubicBezTo>
                        <a:pt x="57" y="59"/>
                        <a:pt x="53" y="68"/>
                        <a:pt x="47" y="74"/>
                      </a:cubicBezTo>
                      <a:cubicBezTo>
                        <a:pt x="54" y="74"/>
                        <a:pt x="54" y="74"/>
                        <a:pt x="54" y="74"/>
                      </a:cubicBezTo>
                      <a:cubicBezTo>
                        <a:pt x="61" y="54"/>
                        <a:pt x="61" y="54"/>
                        <a:pt x="61" y="54"/>
                      </a:cubicBezTo>
                      <a:cubicBezTo>
                        <a:pt x="61" y="54"/>
                        <a:pt x="61" y="54"/>
                        <a:pt x="61" y="54"/>
                      </a:cubicBezTo>
                      <a:cubicBezTo>
                        <a:pt x="63" y="48"/>
                        <a:pt x="63" y="48"/>
                        <a:pt x="63" y="48"/>
                      </a:cubicBezTo>
                      <a:cubicBezTo>
                        <a:pt x="65" y="41"/>
                        <a:pt x="71" y="37"/>
                        <a:pt x="78" y="36"/>
                      </a:cubicBezTo>
                      <a:cubicBezTo>
                        <a:pt x="78" y="36"/>
                        <a:pt x="78" y="36"/>
                        <a:pt x="78" y="36"/>
                      </a:cubicBezTo>
                      <a:cubicBezTo>
                        <a:pt x="88" y="36"/>
                        <a:pt x="88" y="36"/>
                        <a:pt x="88" y="36"/>
                      </a:cubicBezTo>
                      <a:cubicBezTo>
                        <a:pt x="82" y="30"/>
                        <a:pt x="78" y="21"/>
                        <a:pt x="78" y="11"/>
                      </a:cubicBezTo>
                      <a:cubicBezTo>
                        <a:pt x="78" y="8"/>
                        <a:pt x="79" y="4"/>
                        <a:pt x="80" y="0"/>
                      </a:cubicBezTo>
                      <a:cubicBezTo>
                        <a:pt x="15" y="0"/>
                        <a:pt x="15" y="0"/>
                        <a:pt x="15" y="0"/>
                      </a:cubicBezTo>
                      <a:cubicBezTo>
                        <a:pt x="15" y="0"/>
                        <a:pt x="15" y="0"/>
                        <a:pt x="15" y="0"/>
                      </a:cubicBezTo>
                      <a:cubicBezTo>
                        <a:pt x="10" y="0"/>
                        <a:pt x="6" y="3"/>
                        <a:pt x="4" y="8"/>
                      </a:cubicBezTo>
                      <a:cubicBezTo>
                        <a:pt x="0" y="21"/>
                        <a:pt x="0" y="21"/>
                        <a:pt x="0" y="21"/>
                      </a:cubicBezTo>
                      <a:cubicBezTo>
                        <a:pt x="6" y="16"/>
                        <a:pt x="13" y="14"/>
                        <a:pt x="21" y="14"/>
                      </a:cubicBezTo>
                      <a:cubicBezTo>
                        <a:pt x="41" y="14"/>
                        <a:pt x="57" y="30"/>
                        <a:pt x="5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28" name="组合 5127"/>
              <p:cNvGrpSpPr/>
              <p:nvPr/>
            </p:nvGrpSpPr>
            <p:grpSpPr>
              <a:xfrm>
                <a:off x="2665425" y="2051370"/>
                <a:ext cx="526283" cy="1334371"/>
                <a:chOff x="2665425" y="2051370"/>
                <a:chExt cx="526283" cy="1334371"/>
              </a:xfrm>
              <a:solidFill>
                <a:schemeClr val="accent1"/>
              </a:solidFill>
            </p:grpSpPr>
            <p:sp>
              <p:nvSpPr>
                <p:cNvPr id="26" name="Oval 48"/>
                <p:cNvSpPr>
                  <a:spLocks noChangeArrowheads="1"/>
                </p:cNvSpPr>
                <p:nvPr/>
              </p:nvSpPr>
              <p:spPr bwMode="auto">
                <a:xfrm>
                  <a:off x="2775533" y="2051370"/>
                  <a:ext cx="238880" cy="2388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7" name="Freeform 49"/>
                <p:cNvSpPr/>
                <p:nvPr/>
              </p:nvSpPr>
              <p:spPr bwMode="auto">
                <a:xfrm>
                  <a:off x="2665425" y="2312645"/>
                  <a:ext cx="526283" cy="1073096"/>
                </a:xfrm>
                <a:custGeom>
                  <a:avLst/>
                  <a:gdLst>
                    <a:gd name="T0" fmla="*/ 119 w 119"/>
                    <a:gd name="T1" fmla="*/ 66 h 242"/>
                    <a:gd name="T2" fmla="*/ 119 w 119"/>
                    <a:gd name="T3" fmla="*/ 62 h 242"/>
                    <a:gd name="T4" fmla="*/ 101 w 119"/>
                    <a:gd name="T5" fmla="*/ 8 h 242"/>
                    <a:gd name="T6" fmla="*/ 90 w 119"/>
                    <a:gd name="T7" fmla="*/ 0 h 242"/>
                    <a:gd name="T8" fmla="*/ 90 w 119"/>
                    <a:gd name="T9" fmla="*/ 0 h 242"/>
                    <a:gd name="T10" fmla="*/ 18 w 119"/>
                    <a:gd name="T11" fmla="*/ 0 h 242"/>
                    <a:gd name="T12" fmla="*/ 18 w 119"/>
                    <a:gd name="T13" fmla="*/ 0 h 242"/>
                    <a:gd name="T14" fmla="*/ 7 w 119"/>
                    <a:gd name="T15" fmla="*/ 8 h 242"/>
                    <a:gd name="T16" fmla="*/ 0 w 119"/>
                    <a:gd name="T17" fmla="*/ 30 h 242"/>
                    <a:gd name="T18" fmla="*/ 10 w 119"/>
                    <a:gd name="T19" fmla="*/ 40 h 242"/>
                    <a:gd name="T20" fmla="*/ 12 w 119"/>
                    <a:gd name="T21" fmla="*/ 45 h 242"/>
                    <a:gd name="T22" fmla="*/ 12 w 119"/>
                    <a:gd name="T23" fmla="*/ 45 h 242"/>
                    <a:gd name="T24" fmla="*/ 16 w 119"/>
                    <a:gd name="T25" fmla="*/ 57 h 242"/>
                    <a:gd name="T26" fmla="*/ 18 w 119"/>
                    <a:gd name="T27" fmla="*/ 48 h 242"/>
                    <a:gd name="T28" fmla="*/ 18 w 119"/>
                    <a:gd name="T29" fmla="*/ 66 h 242"/>
                    <a:gd name="T30" fmla="*/ 29 w 119"/>
                    <a:gd name="T31" fmla="*/ 97 h 242"/>
                    <a:gd name="T32" fmla="*/ 29 w 119"/>
                    <a:gd name="T33" fmla="*/ 104 h 242"/>
                    <a:gd name="T34" fmla="*/ 29 w 119"/>
                    <a:gd name="T35" fmla="*/ 106 h 242"/>
                    <a:gd name="T36" fmla="*/ 29 w 119"/>
                    <a:gd name="T37" fmla="*/ 113 h 242"/>
                    <a:gd name="T38" fmla="*/ 29 w 119"/>
                    <a:gd name="T39" fmla="*/ 139 h 242"/>
                    <a:gd name="T40" fmla="*/ 29 w 119"/>
                    <a:gd name="T41" fmla="*/ 147 h 242"/>
                    <a:gd name="T42" fmla="*/ 18 w 119"/>
                    <a:gd name="T43" fmla="*/ 163 h 242"/>
                    <a:gd name="T44" fmla="*/ 18 w 119"/>
                    <a:gd name="T45" fmla="*/ 180 h 242"/>
                    <a:gd name="T46" fmla="*/ 18 w 119"/>
                    <a:gd name="T47" fmla="*/ 183 h 242"/>
                    <a:gd name="T48" fmla="*/ 18 w 119"/>
                    <a:gd name="T49" fmla="*/ 229 h 242"/>
                    <a:gd name="T50" fmla="*/ 31 w 119"/>
                    <a:gd name="T51" fmla="*/ 242 h 242"/>
                    <a:gd name="T52" fmla="*/ 35 w 119"/>
                    <a:gd name="T53" fmla="*/ 242 h 242"/>
                    <a:gd name="T54" fmla="*/ 47 w 119"/>
                    <a:gd name="T55" fmla="*/ 229 h 242"/>
                    <a:gd name="T56" fmla="*/ 47 w 119"/>
                    <a:gd name="T57" fmla="*/ 183 h 242"/>
                    <a:gd name="T58" fmla="*/ 47 w 119"/>
                    <a:gd name="T59" fmla="*/ 183 h 242"/>
                    <a:gd name="T60" fmla="*/ 47 w 119"/>
                    <a:gd name="T61" fmla="*/ 137 h 242"/>
                    <a:gd name="T62" fmla="*/ 61 w 119"/>
                    <a:gd name="T63" fmla="*/ 137 h 242"/>
                    <a:gd name="T64" fmla="*/ 61 w 119"/>
                    <a:gd name="T65" fmla="*/ 180 h 242"/>
                    <a:gd name="T66" fmla="*/ 61 w 119"/>
                    <a:gd name="T67" fmla="*/ 185 h 242"/>
                    <a:gd name="T68" fmla="*/ 61 w 119"/>
                    <a:gd name="T69" fmla="*/ 229 h 242"/>
                    <a:gd name="T70" fmla="*/ 74 w 119"/>
                    <a:gd name="T71" fmla="*/ 242 h 242"/>
                    <a:gd name="T72" fmla="*/ 78 w 119"/>
                    <a:gd name="T73" fmla="*/ 242 h 242"/>
                    <a:gd name="T74" fmla="*/ 90 w 119"/>
                    <a:gd name="T75" fmla="*/ 229 h 242"/>
                    <a:gd name="T76" fmla="*/ 90 w 119"/>
                    <a:gd name="T77" fmla="*/ 185 h 242"/>
                    <a:gd name="T78" fmla="*/ 90 w 119"/>
                    <a:gd name="T79" fmla="*/ 185 h 242"/>
                    <a:gd name="T80" fmla="*/ 90 w 119"/>
                    <a:gd name="T81" fmla="*/ 136 h 242"/>
                    <a:gd name="T82" fmla="*/ 90 w 119"/>
                    <a:gd name="T83" fmla="*/ 134 h 242"/>
                    <a:gd name="T84" fmla="*/ 90 w 119"/>
                    <a:gd name="T85" fmla="*/ 48 h 242"/>
                    <a:gd name="T86" fmla="*/ 96 w 119"/>
                    <a:gd name="T87" fmla="*/ 67 h 242"/>
                    <a:gd name="T88" fmla="*/ 96 w 119"/>
                    <a:gd name="T89" fmla="*/ 67 h 242"/>
                    <a:gd name="T90" fmla="*/ 96 w 119"/>
                    <a:gd name="T91" fmla="*/ 111 h 242"/>
                    <a:gd name="T92" fmla="*/ 108 w 119"/>
                    <a:gd name="T93" fmla="*/ 122 h 242"/>
                    <a:gd name="T94" fmla="*/ 119 w 119"/>
                    <a:gd name="T95" fmla="*/ 111 h 242"/>
                    <a:gd name="T96" fmla="*/ 119 w 119"/>
                    <a:gd name="T97" fmla="*/ 67 h 242"/>
                    <a:gd name="T98" fmla="*/ 119 w 119"/>
                    <a:gd name="T99" fmla="*/ 6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 h="242">
                      <a:moveTo>
                        <a:pt x="119" y="66"/>
                      </a:moveTo>
                      <a:cubicBezTo>
                        <a:pt x="119" y="65"/>
                        <a:pt x="119" y="63"/>
                        <a:pt x="119" y="62"/>
                      </a:cubicBezTo>
                      <a:cubicBezTo>
                        <a:pt x="101" y="8"/>
                        <a:pt x="101" y="8"/>
                        <a:pt x="101" y="8"/>
                      </a:cubicBezTo>
                      <a:cubicBezTo>
                        <a:pt x="100" y="3"/>
                        <a:pt x="95" y="0"/>
                        <a:pt x="90" y="0"/>
                      </a:cubicBezTo>
                      <a:cubicBezTo>
                        <a:pt x="90" y="0"/>
                        <a:pt x="90" y="0"/>
                        <a:pt x="90" y="0"/>
                      </a:cubicBezTo>
                      <a:cubicBezTo>
                        <a:pt x="18" y="0"/>
                        <a:pt x="18" y="0"/>
                        <a:pt x="18" y="0"/>
                      </a:cubicBezTo>
                      <a:cubicBezTo>
                        <a:pt x="18" y="0"/>
                        <a:pt x="18" y="0"/>
                        <a:pt x="18" y="0"/>
                      </a:cubicBezTo>
                      <a:cubicBezTo>
                        <a:pt x="13" y="0"/>
                        <a:pt x="9" y="3"/>
                        <a:pt x="7" y="8"/>
                      </a:cubicBezTo>
                      <a:cubicBezTo>
                        <a:pt x="0" y="30"/>
                        <a:pt x="0" y="30"/>
                        <a:pt x="0" y="30"/>
                      </a:cubicBezTo>
                      <a:cubicBezTo>
                        <a:pt x="5" y="32"/>
                        <a:pt x="8" y="35"/>
                        <a:pt x="10" y="40"/>
                      </a:cubicBezTo>
                      <a:cubicBezTo>
                        <a:pt x="12" y="45"/>
                        <a:pt x="12" y="45"/>
                        <a:pt x="12" y="45"/>
                      </a:cubicBezTo>
                      <a:cubicBezTo>
                        <a:pt x="12" y="45"/>
                        <a:pt x="12" y="45"/>
                        <a:pt x="12" y="45"/>
                      </a:cubicBezTo>
                      <a:cubicBezTo>
                        <a:pt x="16" y="57"/>
                        <a:pt x="16" y="57"/>
                        <a:pt x="16" y="57"/>
                      </a:cubicBezTo>
                      <a:cubicBezTo>
                        <a:pt x="18" y="48"/>
                        <a:pt x="18" y="48"/>
                        <a:pt x="18" y="48"/>
                      </a:cubicBezTo>
                      <a:cubicBezTo>
                        <a:pt x="18" y="66"/>
                        <a:pt x="18" y="66"/>
                        <a:pt x="18" y="66"/>
                      </a:cubicBezTo>
                      <a:cubicBezTo>
                        <a:pt x="29" y="97"/>
                        <a:pt x="29" y="97"/>
                        <a:pt x="29" y="97"/>
                      </a:cubicBezTo>
                      <a:cubicBezTo>
                        <a:pt x="29" y="99"/>
                        <a:pt x="30" y="101"/>
                        <a:pt x="29" y="104"/>
                      </a:cubicBezTo>
                      <a:cubicBezTo>
                        <a:pt x="29" y="104"/>
                        <a:pt x="29" y="105"/>
                        <a:pt x="29" y="106"/>
                      </a:cubicBezTo>
                      <a:cubicBezTo>
                        <a:pt x="29" y="113"/>
                        <a:pt x="29" y="113"/>
                        <a:pt x="29" y="113"/>
                      </a:cubicBezTo>
                      <a:cubicBezTo>
                        <a:pt x="29" y="139"/>
                        <a:pt x="29" y="139"/>
                        <a:pt x="29" y="139"/>
                      </a:cubicBezTo>
                      <a:cubicBezTo>
                        <a:pt x="29" y="147"/>
                        <a:pt x="29" y="147"/>
                        <a:pt x="29" y="147"/>
                      </a:cubicBezTo>
                      <a:cubicBezTo>
                        <a:pt x="29" y="154"/>
                        <a:pt x="25" y="160"/>
                        <a:pt x="18" y="163"/>
                      </a:cubicBezTo>
                      <a:cubicBezTo>
                        <a:pt x="18" y="180"/>
                        <a:pt x="18" y="180"/>
                        <a:pt x="18" y="180"/>
                      </a:cubicBezTo>
                      <a:cubicBezTo>
                        <a:pt x="18" y="183"/>
                        <a:pt x="18" y="183"/>
                        <a:pt x="18" y="183"/>
                      </a:cubicBezTo>
                      <a:cubicBezTo>
                        <a:pt x="18" y="229"/>
                        <a:pt x="18" y="229"/>
                        <a:pt x="18" y="229"/>
                      </a:cubicBezTo>
                      <a:cubicBezTo>
                        <a:pt x="18" y="236"/>
                        <a:pt x="24" y="242"/>
                        <a:pt x="31" y="242"/>
                      </a:cubicBezTo>
                      <a:cubicBezTo>
                        <a:pt x="35" y="242"/>
                        <a:pt x="35" y="242"/>
                        <a:pt x="35" y="242"/>
                      </a:cubicBezTo>
                      <a:cubicBezTo>
                        <a:pt x="41" y="242"/>
                        <a:pt x="47" y="236"/>
                        <a:pt x="47" y="229"/>
                      </a:cubicBezTo>
                      <a:cubicBezTo>
                        <a:pt x="47" y="183"/>
                        <a:pt x="47" y="183"/>
                        <a:pt x="47" y="183"/>
                      </a:cubicBezTo>
                      <a:cubicBezTo>
                        <a:pt x="47" y="183"/>
                        <a:pt x="47" y="183"/>
                        <a:pt x="47" y="183"/>
                      </a:cubicBezTo>
                      <a:cubicBezTo>
                        <a:pt x="47" y="137"/>
                        <a:pt x="47" y="137"/>
                        <a:pt x="47" y="137"/>
                      </a:cubicBezTo>
                      <a:cubicBezTo>
                        <a:pt x="61" y="137"/>
                        <a:pt x="61" y="137"/>
                        <a:pt x="61" y="137"/>
                      </a:cubicBezTo>
                      <a:cubicBezTo>
                        <a:pt x="61" y="180"/>
                        <a:pt x="61" y="180"/>
                        <a:pt x="61" y="180"/>
                      </a:cubicBezTo>
                      <a:cubicBezTo>
                        <a:pt x="61" y="185"/>
                        <a:pt x="61" y="185"/>
                        <a:pt x="61" y="185"/>
                      </a:cubicBezTo>
                      <a:cubicBezTo>
                        <a:pt x="61" y="229"/>
                        <a:pt x="61" y="229"/>
                        <a:pt x="61" y="229"/>
                      </a:cubicBezTo>
                      <a:cubicBezTo>
                        <a:pt x="61" y="236"/>
                        <a:pt x="67" y="242"/>
                        <a:pt x="74" y="242"/>
                      </a:cubicBezTo>
                      <a:cubicBezTo>
                        <a:pt x="78" y="242"/>
                        <a:pt x="78" y="242"/>
                        <a:pt x="78" y="242"/>
                      </a:cubicBezTo>
                      <a:cubicBezTo>
                        <a:pt x="85" y="242"/>
                        <a:pt x="90" y="236"/>
                        <a:pt x="90" y="229"/>
                      </a:cubicBezTo>
                      <a:cubicBezTo>
                        <a:pt x="90" y="185"/>
                        <a:pt x="90" y="185"/>
                        <a:pt x="90" y="185"/>
                      </a:cubicBezTo>
                      <a:cubicBezTo>
                        <a:pt x="90" y="185"/>
                        <a:pt x="90" y="185"/>
                        <a:pt x="90" y="185"/>
                      </a:cubicBezTo>
                      <a:cubicBezTo>
                        <a:pt x="90" y="136"/>
                        <a:pt x="90" y="136"/>
                        <a:pt x="90" y="136"/>
                      </a:cubicBezTo>
                      <a:cubicBezTo>
                        <a:pt x="90" y="136"/>
                        <a:pt x="90" y="135"/>
                        <a:pt x="90" y="134"/>
                      </a:cubicBezTo>
                      <a:cubicBezTo>
                        <a:pt x="90" y="48"/>
                        <a:pt x="90" y="48"/>
                        <a:pt x="90" y="48"/>
                      </a:cubicBezTo>
                      <a:cubicBezTo>
                        <a:pt x="96" y="67"/>
                        <a:pt x="96" y="67"/>
                        <a:pt x="96" y="67"/>
                      </a:cubicBezTo>
                      <a:cubicBezTo>
                        <a:pt x="96" y="67"/>
                        <a:pt x="96" y="67"/>
                        <a:pt x="96" y="67"/>
                      </a:cubicBezTo>
                      <a:cubicBezTo>
                        <a:pt x="96" y="111"/>
                        <a:pt x="96" y="111"/>
                        <a:pt x="96" y="111"/>
                      </a:cubicBezTo>
                      <a:cubicBezTo>
                        <a:pt x="96" y="117"/>
                        <a:pt x="101" y="122"/>
                        <a:pt x="108" y="122"/>
                      </a:cubicBezTo>
                      <a:cubicBezTo>
                        <a:pt x="114" y="122"/>
                        <a:pt x="119" y="117"/>
                        <a:pt x="119" y="111"/>
                      </a:cubicBezTo>
                      <a:cubicBezTo>
                        <a:pt x="119" y="67"/>
                        <a:pt x="119" y="67"/>
                        <a:pt x="119" y="67"/>
                      </a:cubicBezTo>
                      <a:cubicBezTo>
                        <a:pt x="119" y="67"/>
                        <a:pt x="119" y="67"/>
                        <a:pt x="11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25" name="组合 5124"/>
              <p:cNvGrpSpPr/>
              <p:nvPr/>
            </p:nvGrpSpPr>
            <p:grpSpPr>
              <a:xfrm>
                <a:off x="2422812" y="1706112"/>
                <a:ext cx="455366" cy="731572"/>
                <a:chOff x="2422812" y="1706112"/>
                <a:chExt cx="455366" cy="731572"/>
              </a:xfrm>
              <a:solidFill>
                <a:schemeClr val="bg2"/>
              </a:solidFill>
            </p:grpSpPr>
            <p:sp>
              <p:nvSpPr>
                <p:cNvPr id="25" name="Oval 47"/>
                <p:cNvSpPr>
                  <a:spLocks noChangeArrowheads="1"/>
                </p:cNvSpPr>
                <p:nvPr/>
              </p:nvSpPr>
              <p:spPr bwMode="auto">
                <a:xfrm>
                  <a:off x="2532920" y="1706112"/>
                  <a:ext cx="242613" cy="2444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8" name="Freeform 50"/>
                <p:cNvSpPr/>
                <p:nvPr/>
              </p:nvSpPr>
              <p:spPr bwMode="auto">
                <a:xfrm>
                  <a:off x="2422812" y="1972987"/>
                  <a:ext cx="455366" cy="464697"/>
                </a:xfrm>
                <a:custGeom>
                  <a:avLst/>
                  <a:gdLst>
                    <a:gd name="T0" fmla="*/ 103 w 103"/>
                    <a:gd name="T1" fmla="*/ 11 h 105"/>
                    <a:gd name="T2" fmla="*/ 102 w 103"/>
                    <a:gd name="T3" fmla="*/ 8 h 105"/>
                    <a:gd name="T4" fmla="*/ 91 w 103"/>
                    <a:gd name="T5" fmla="*/ 0 h 105"/>
                    <a:gd name="T6" fmla="*/ 91 w 103"/>
                    <a:gd name="T7" fmla="*/ 0 h 105"/>
                    <a:gd name="T8" fmla="*/ 19 w 103"/>
                    <a:gd name="T9" fmla="*/ 0 h 105"/>
                    <a:gd name="T10" fmla="*/ 19 w 103"/>
                    <a:gd name="T11" fmla="*/ 0 h 105"/>
                    <a:gd name="T12" fmla="*/ 8 w 103"/>
                    <a:gd name="T13" fmla="*/ 8 h 105"/>
                    <a:gd name="T14" fmla="*/ 0 w 103"/>
                    <a:gd name="T15" fmla="*/ 31 h 105"/>
                    <a:gd name="T16" fmla="*/ 15 w 103"/>
                    <a:gd name="T17" fmla="*/ 43 h 105"/>
                    <a:gd name="T18" fmla="*/ 15 w 103"/>
                    <a:gd name="T19" fmla="*/ 45 h 105"/>
                    <a:gd name="T20" fmla="*/ 46 w 103"/>
                    <a:gd name="T21" fmla="*/ 80 h 105"/>
                    <a:gd name="T22" fmla="*/ 36 w 103"/>
                    <a:gd name="T23" fmla="*/ 105 h 105"/>
                    <a:gd name="T24" fmla="*/ 49 w 103"/>
                    <a:gd name="T25" fmla="*/ 105 h 105"/>
                    <a:gd name="T26" fmla="*/ 54 w 103"/>
                    <a:gd name="T27" fmla="*/ 88 h 105"/>
                    <a:gd name="T28" fmla="*/ 55 w 103"/>
                    <a:gd name="T29" fmla="*/ 88 h 105"/>
                    <a:gd name="T30" fmla="*/ 56 w 103"/>
                    <a:gd name="T31" fmla="*/ 83 h 105"/>
                    <a:gd name="T32" fmla="*/ 71 w 103"/>
                    <a:gd name="T33" fmla="*/ 71 h 105"/>
                    <a:gd name="T34" fmla="*/ 71 w 103"/>
                    <a:gd name="T35" fmla="*/ 71 h 105"/>
                    <a:gd name="T36" fmla="*/ 82 w 103"/>
                    <a:gd name="T37" fmla="*/ 71 h 105"/>
                    <a:gd name="T38" fmla="*/ 72 w 103"/>
                    <a:gd name="T39" fmla="*/ 46 h 105"/>
                    <a:gd name="T40" fmla="*/ 103 w 103"/>
                    <a:gd name="T41"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5">
                      <a:moveTo>
                        <a:pt x="103" y="11"/>
                      </a:moveTo>
                      <a:cubicBezTo>
                        <a:pt x="102" y="8"/>
                        <a:pt x="102" y="8"/>
                        <a:pt x="102" y="8"/>
                      </a:cubicBezTo>
                      <a:cubicBezTo>
                        <a:pt x="100" y="3"/>
                        <a:pt x="96" y="0"/>
                        <a:pt x="91" y="0"/>
                      </a:cubicBezTo>
                      <a:cubicBezTo>
                        <a:pt x="91" y="0"/>
                        <a:pt x="91" y="0"/>
                        <a:pt x="91" y="0"/>
                      </a:cubicBezTo>
                      <a:cubicBezTo>
                        <a:pt x="19" y="0"/>
                        <a:pt x="19" y="0"/>
                        <a:pt x="19" y="0"/>
                      </a:cubicBezTo>
                      <a:cubicBezTo>
                        <a:pt x="19" y="0"/>
                        <a:pt x="19" y="0"/>
                        <a:pt x="19" y="0"/>
                      </a:cubicBezTo>
                      <a:cubicBezTo>
                        <a:pt x="14" y="0"/>
                        <a:pt x="9" y="3"/>
                        <a:pt x="8" y="8"/>
                      </a:cubicBezTo>
                      <a:cubicBezTo>
                        <a:pt x="0" y="31"/>
                        <a:pt x="0" y="31"/>
                        <a:pt x="0" y="31"/>
                      </a:cubicBezTo>
                      <a:cubicBezTo>
                        <a:pt x="7" y="32"/>
                        <a:pt x="13" y="36"/>
                        <a:pt x="15" y="43"/>
                      </a:cubicBezTo>
                      <a:cubicBezTo>
                        <a:pt x="15" y="45"/>
                        <a:pt x="15" y="45"/>
                        <a:pt x="15" y="45"/>
                      </a:cubicBezTo>
                      <a:cubicBezTo>
                        <a:pt x="33" y="47"/>
                        <a:pt x="46" y="62"/>
                        <a:pt x="46" y="80"/>
                      </a:cubicBezTo>
                      <a:cubicBezTo>
                        <a:pt x="46" y="90"/>
                        <a:pt x="42" y="99"/>
                        <a:pt x="36" y="105"/>
                      </a:cubicBezTo>
                      <a:cubicBezTo>
                        <a:pt x="49" y="105"/>
                        <a:pt x="49" y="105"/>
                        <a:pt x="49" y="105"/>
                      </a:cubicBezTo>
                      <a:cubicBezTo>
                        <a:pt x="54" y="88"/>
                        <a:pt x="54" y="88"/>
                        <a:pt x="54" y="88"/>
                      </a:cubicBezTo>
                      <a:cubicBezTo>
                        <a:pt x="55" y="88"/>
                        <a:pt x="55" y="88"/>
                        <a:pt x="55" y="88"/>
                      </a:cubicBezTo>
                      <a:cubicBezTo>
                        <a:pt x="56" y="83"/>
                        <a:pt x="56" y="83"/>
                        <a:pt x="56" y="83"/>
                      </a:cubicBezTo>
                      <a:cubicBezTo>
                        <a:pt x="59" y="76"/>
                        <a:pt x="65" y="71"/>
                        <a:pt x="71" y="71"/>
                      </a:cubicBezTo>
                      <a:cubicBezTo>
                        <a:pt x="71" y="71"/>
                        <a:pt x="71" y="71"/>
                        <a:pt x="71" y="71"/>
                      </a:cubicBezTo>
                      <a:cubicBezTo>
                        <a:pt x="82" y="71"/>
                        <a:pt x="82" y="71"/>
                        <a:pt x="82" y="71"/>
                      </a:cubicBezTo>
                      <a:cubicBezTo>
                        <a:pt x="76" y="64"/>
                        <a:pt x="72" y="56"/>
                        <a:pt x="72" y="46"/>
                      </a:cubicBezTo>
                      <a:cubicBezTo>
                        <a:pt x="72" y="28"/>
                        <a:pt x="85" y="13"/>
                        <a:pt x="10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27" name="组合 5126"/>
              <p:cNvGrpSpPr/>
              <p:nvPr/>
            </p:nvGrpSpPr>
            <p:grpSpPr>
              <a:xfrm>
                <a:off x="2038364" y="1874075"/>
                <a:ext cx="423640" cy="709177"/>
                <a:chOff x="2038364" y="1874075"/>
                <a:chExt cx="423640" cy="709177"/>
              </a:xfrm>
              <a:solidFill>
                <a:schemeClr val="accent1"/>
              </a:solidFill>
            </p:grpSpPr>
            <p:sp>
              <p:nvSpPr>
                <p:cNvPr id="29" name="Oval 51"/>
                <p:cNvSpPr>
                  <a:spLocks noChangeArrowheads="1"/>
                </p:cNvSpPr>
                <p:nvPr/>
              </p:nvSpPr>
              <p:spPr bwMode="auto">
                <a:xfrm>
                  <a:off x="2122344" y="1874075"/>
                  <a:ext cx="242613" cy="2444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30" name="Freeform 52"/>
                <p:cNvSpPr/>
                <p:nvPr/>
              </p:nvSpPr>
              <p:spPr bwMode="auto">
                <a:xfrm>
                  <a:off x="2038364" y="2140950"/>
                  <a:ext cx="423640" cy="442302"/>
                </a:xfrm>
                <a:custGeom>
                  <a:avLst/>
                  <a:gdLst>
                    <a:gd name="T0" fmla="*/ 82 w 96"/>
                    <a:gd name="T1" fmla="*/ 10 h 100"/>
                    <a:gd name="T2" fmla="*/ 96 w 96"/>
                    <a:gd name="T3" fmla="*/ 7 h 100"/>
                    <a:gd name="T4" fmla="*/ 85 w 96"/>
                    <a:gd name="T5" fmla="*/ 0 h 100"/>
                    <a:gd name="T6" fmla="*/ 85 w 96"/>
                    <a:gd name="T7" fmla="*/ 0 h 100"/>
                    <a:gd name="T8" fmla="*/ 13 w 96"/>
                    <a:gd name="T9" fmla="*/ 0 h 100"/>
                    <a:gd name="T10" fmla="*/ 13 w 96"/>
                    <a:gd name="T11" fmla="*/ 0 h 100"/>
                    <a:gd name="T12" fmla="*/ 2 w 96"/>
                    <a:gd name="T13" fmla="*/ 8 h 100"/>
                    <a:gd name="T14" fmla="*/ 0 w 96"/>
                    <a:gd name="T15" fmla="*/ 14 h 100"/>
                    <a:gd name="T16" fmla="*/ 5 w 96"/>
                    <a:gd name="T17" fmla="*/ 22 h 100"/>
                    <a:gd name="T18" fmla="*/ 7 w 96"/>
                    <a:gd name="T19" fmla="*/ 27 h 100"/>
                    <a:gd name="T20" fmla="*/ 7 w 96"/>
                    <a:gd name="T21" fmla="*/ 27 h 100"/>
                    <a:gd name="T22" fmla="*/ 12 w 96"/>
                    <a:gd name="T23" fmla="*/ 40 h 100"/>
                    <a:gd name="T24" fmla="*/ 40 w 96"/>
                    <a:gd name="T25" fmla="*/ 75 h 100"/>
                    <a:gd name="T26" fmla="*/ 30 w 96"/>
                    <a:gd name="T27" fmla="*/ 100 h 100"/>
                    <a:gd name="T28" fmla="*/ 39 w 96"/>
                    <a:gd name="T29" fmla="*/ 100 h 100"/>
                    <a:gd name="T30" fmla="*/ 44 w 96"/>
                    <a:gd name="T31" fmla="*/ 84 h 100"/>
                    <a:gd name="T32" fmla="*/ 44 w 96"/>
                    <a:gd name="T33" fmla="*/ 84 h 100"/>
                    <a:gd name="T34" fmla="*/ 46 w 96"/>
                    <a:gd name="T35" fmla="*/ 79 h 100"/>
                    <a:gd name="T36" fmla="*/ 61 w 96"/>
                    <a:gd name="T37" fmla="*/ 67 h 100"/>
                    <a:gd name="T38" fmla="*/ 61 w 96"/>
                    <a:gd name="T39" fmla="*/ 67 h 100"/>
                    <a:gd name="T40" fmla="*/ 72 w 96"/>
                    <a:gd name="T41" fmla="*/ 67 h 100"/>
                    <a:gd name="T42" fmla="*/ 62 w 96"/>
                    <a:gd name="T43" fmla="*/ 42 h 100"/>
                    <a:gd name="T44" fmla="*/ 82 w 96"/>
                    <a:gd name="T45" fmla="*/ 1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00">
                      <a:moveTo>
                        <a:pt x="82" y="10"/>
                      </a:moveTo>
                      <a:cubicBezTo>
                        <a:pt x="86" y="8"/>
                        <a:pt x="91" y="7"/>
                        <a:pt x="96" y="7"/>
                      </a:cubicBezTo>
                      <a:cubicBezTo>
                        <a:pt x="94" y="2"/>
                        <a:pt x="89" y="0"/>
                        <a:pt x="85" y="0"/>
                      </a:cubicBezTo>
                      <a:cubicBezTo>
                        <a:pt x="85" y="0"/>
                        <a:pt x="85" y="0"/>
                        <a:pt x="85" y="0"/>
                      </a:cubicBezTo>
                      <a:cubicBezTo>
                        <a:pt x="13" y="0"/>
                        <a:pt x="13" y="0"/>
                        <a:pt x="13" y="0"/>
                      </a:cubicBezTo>
                      <a:cubicBezTo>
                        <a:pt x="13" y="0"/>
                        <a:pt x="13" y="0"/>
                        <a:pt x="13" y="0"/>
                      </a:cubicBezTo>
                      <a:cubicBezTo>
                        <a:pt x="8" y="0"/>
                        <a:pt x="4" y="3"/>
                        <a:pt x="2" y="8"/>
                      </a:cubicBezTo>
                      <a:cubicBezTo>
                        <a:pt x="0" y="14"/>
                        <a:pt x="0" y="14"/>
                        <a:pt x="0" y="14"/>
                      </a:cubicBezTo>
                      <a:cubicBezTo>
                        <a:pt x="2" y="16"/>
                        <a:pt x="4" y="18"/>
                        <a:pt x="5" y="22"/>
                      </a:cubicBezTo>
                      <a:cubicBezTo>
                        <a:pt x="7" y="27"/>
                        <a:pt x="7" y="27"/>
                        <a:pt x="7" y="27"/>
                      </a:cubicBezTo>
                      <a:cubicBezTo>
                        <a:pt x="7" y="27"/>
                        <a:pt x="7" y="27"/>
                        <a:pt x="7" y="27"/>
                      </a:cubicBezTo>
                      <a:cubicBezTo>
                        <a:pt x="12" y="40"/>
                        <a:pt x="12" y="40"/>
                        <a:pt x="12" y="40"/>
                      </a:cubicBezTo>
                      <a:cubicBezTo>
                        <a:pt x="28" y="43"/>
                        <a:pt x="40" y="58"/>
                        <a:pt x="40" y="75"/>
                      </a:cubicBezTo>
                      <a:cubicBezTo>
                        <a:pt x="40" y="85"/>
                        <a:pt x="36" y="93"/>
                        <a:pt x="30" y="100"/>
                      </a:cubicBezTo>
                      <a:cubicBezTo>
                        <a:pt x="39" y="100"/>
                        <a:pt x="39" y="100"/>
                        <a:pt x="39" y="100"/>
                      </a:cubicBezTo>
                      <a:cubicBezTo>
                        <a:pt x="44" y="84"/>
                        <a:pt x="44" y="84"/>
                        <a:pt x="44" y="84"/>
                      </a:cubicBezTo>
                      <a:cubicBezTo>
                        <a:pt x="44" y="84"/>
                        <a:pt x="44" y="84"/>
                        <a:pt x="44" y="84"/>
                      </a:cubicBezTo>
                      <a:cubicBezTo>
                        <a:pt x="46" y="79"/>
                        <a:pt x="46" y="79"/>
                        <a:pt x="46" y="79"/>
                      </a:cubicBezTo>
                      <a:cubicBezTo>
                        <a:pt x="49" y="72"/>
                        <a:pt x="55" y="68"/>
                        <a:pt x="61" y="67"/>
                      </a:cubicBezTo>
                      <a:cubicBezTo>
                        <a:pt x="61" y="67"/>
                        <a:pt x="61" y="67"/>
                        <a:pt x="61" y="67"/>
                      </a:cubicBezTo>
                      <a:cubicBezTo>
                        <a:pt x="72" y="67"/>
                        <a:pt x="72" y="67"/>
                        <a:pt x="72" y="67"/>
                      </a:cubicBezTo>
                      <a:cubicBezTo>
                        <a:pt x="65" y="61"/>
                        <a:pt x="62" y="52"/>
                        <a:pt x="62" y="42"/>
                      </a:cubicBezTo>
                      <a:cubicBezTo>
                        <a:pt x="62" y="28"/>
                        <a:pt x="70" y="16"/>
                        <a:pt x="8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31" name="组合 5130"/>
              <p:cNvGrpSpPr/>
              <p:nvPr/>
            </p:nvGrpSpPr>
            <p:grpSpPr>
              <a:xfrm>
                <a:off x="1543806" y="1950592"/>
                <a:ext cx="511353" cy="1332504"/>
                <a:chOff x="1543806" y="1950592"/>
                <a:chExt cx="511353" cy="1332504"/>
              </a:xfrm>
              <a:solidFill>
                <a:schemeClr val="accent1"/>
              </a:solidFill>
            </p:grpSpPr>
            <p:sp>
              <p:nvSpPr>
                <p:cNvPr id="24" name="Oval 46"/>
                <p:cNvSpPr>
                  <a:spLocks noChangeArrowheads="1"/>
                </p:cNvSpPr>
                <p:nvPr/>
              </p:nvSpPr>
              <p:spPr bwMode="auto">
                <a:xfrm>
                  <a:off x="1698706" y="1950592"/>
                  <a:ext cx="237015" cy="2388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5152" name="Freeform 54"/>
                <p:cNvSpPr/>
                <p:nvPr/>
              </p:nvSpPr>
              <p:spPr bwMode="auto">
                <a:xfrm>
                  <a:off x="1543806" y="2211867"/>
                  <a:ext cx="511353" cy="1071229"/>
                </a:xfrm>
                <a:custGeom>
                  <a:avLst/>
                  <a:gdLst>
                    <a:gd name="T0" fmla="*/ 46 w 116"/>
                    <a:gd name="T1" fmla="*/ 202 h 242"/>
                    <a:gd name="T2" fmla="*/ 46 w 116"/>
                    <a:gd name="T3" fmla="*/ 194 h 242"/>
                    <a:gd name="T4" fmla="*/ 46 w 116"/>
                    <a:gd name="T5" fmla="*/ 169 h 242"/>
                    <a:gd name="T6" fmla="*/ 46 w 116"/>
                    <a:gd name="T7" fmla="*/ 161 h 242"/>
                    <a:gd name="T8" fmla="*/ 46 w 116"/>
                    <a:gd name="T9" fmla="*/ 160 h 242"/>
                    <a:gd name="T10" fmla="*/ 47 w 116"/>
                    <a:gd name="T11" fmla="*/ 152 h 242"/>
                    <a:gd name="T12" fmla="*/ 64 w 116"/>
                    <a:gd name="T13" fmla="*/ 101 h 242"/>
                    <a:gd name="T14" fmla="*/ 64 w 116"/>
                    <a:gd name="T15" fmla="*/ 101 h 242"/>
                    <a:gd name="T16" fmla="*/ 66 w 116"/>
                    <a:gd name="T17" fmla="*/ 96 h 242"/>
                    <a:gd name="T18" fmla="*/ 81 w 116"/>
                    <a:gd name="T19" fmla="*/ 84 h 242"/>
                    <a:gd name="T20" fmla="*/ 81 w 116"/>
                    <a:gd name="T21" fmla="*/ 84 h 242"/>
                    <a:gd name="T22" fmla="*/ 91 w 116"/>
                    <a:gd name="T23" fmla="*/ 84 h 242"/>
                    <a:gd name="T24" fmla="*/ 81 w 116"/>
                    <a:gd name="T25" fmla="*/ 59 h 242"/>
                    <a:gd name="T26" fmla="*/ 116 w 116"/>
                    <a:gd name="T27" fmla="*/ 23 h 242"/>
                    <a:gd name="T28" fmla="*/ 116 w 116"/>
                    <a:gd name="T29" fmla="*/ 23 h 242"/>
                    <a:gd name="T30" fmla="*/ 112 w 116"/>
                    <a:gd name="T31" fmla="*/ 8 h 242"/>
                    <a:gd name="T32" fmla="*/ 100 w 116"/>
                    <a:gd name="T33" fmla="*/ 0 h 242"/>
                    <a:gd name="T34" fmla="*/ 100 w 116"/>
                    <a:gd name="T35" fmla="*/ 0 h 242"/>
                    <a:gd name="T36" fmla="*/ 29 w 116"/>
                    <a:gd name="T37" fmla="*/ 0 h 242"/>
                    <a:gd name="T38" fmla="*/ 29 w 116"/>
                    <a:gd name="T39" fmla="*/ 0 h 242"/>
                    <a:gd name="T40" fmla="*/ 18 w 116"/>
                    <a:gd name="T41" fmla="*/ 8 h 242"/>
                    <a:gd name="T42" fmla="*/ 0 w 116"/>
                    <a:gd name="T43" fmla="*/ 62 h 242"/>
                    <a:gd name="T44" fmla="*/ 0 w 116"/>
                    <a:gd name="T45" fmla="*/ 66 h 242"/>
                    <a:gd name="T46" fmla="*/ 0 w 116"/>
                    <a:gd name="T47" fmla="*/ 67 h 242"/>
                    <a:gd name="T48" fmla="*/ 0 w 116"/>
                    <a:gd name="T49" fmla="*/ 111 h 242"/>
                    <a:gd name="T50" fmla="*/ 11 w 116"/>
                    <a:gd name="T51" fmla="*/ 122 h 242"/>
                    <a:gd name="T52" fmla="*/ 23 w 116"/>
                    <a:gd name="T53" fmla="*/ 111 h 242"/>
                    <a:gd name="T54" fmla="*/ 23 w 116"/>
                    <a:gd name="T55" fmla="*/ 67 h 242"/>
                    <a:gd name="T56" fmla="*/ 23 w 116"/>
                    <a:gd name="T57" fmla="*/ 67 h 242"/>
                    <a:gd name="T58" fmla="*/ 29 w 116"/>
                    <a:gd name="T59" fmla="*/ 48 h 242"/>
                    <a:gd name="T60" fmla="*/ 29 w 116"/>
                    <a:gd name="T61" fmla="*/ 137 h 242"/>
                    <a:gd name="T62" fmla="*/ 29 w 116"/>
                    <a:gd name="T63" fmla="*/ 137 h 242"/>
                    <a:gd name="T64" fmla="*/ 29 w 116"/>
                    <a:gd name="T65" fmla="*/ 180 h 242"/>
                    <a:gd name="T66" fmla="*/ 29 w 116"/>
                    <a:gd name="T67" fmla="*/ 183 h 242"/>
                    <a:gd name="T68" fmla="*/ 29 w 116"/>
                    <a:gd name="T69" fmla="*/ 229 h 242"/>
                    <a:gd name="T70" fmla="*/ 41 w 116"/>
                    <a:gd name="T71" fmla="*/ 242 h 242"/>
                    <a:gd name="T72" fmla="*/ 45 w 116"/>
                    <a:gd name="T73" fmla="*/ 242 h 242"/>
                    <a:gd name="T74" fmla="*/ 57 w 116"/>
                    <a:gd name="T75" fmla="*/ 229 h 242"/>
                    <a:gd name="T76" fmla="*/ 57 w 116"/>
                    <a:gd name="T77" fmla="*/ 219 h 242"/>
                    <a:gd name="T78" fmla="*/ 46 w 116"/>
                    <a:gd name="T79" fmla="*/ 20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6" h="242">
                      <a:moveTo>
                        <a:pt x="46" y="202"/>
                      </a:moveTo>
                      <a:cubicBezTo>
                        <a:pt x="46" y="194"/>
                        <a:pt x="46" y="194"/>
                        <a:pt x="46" y="194"/>
                      </a:cubicBezTo>
                      <a:cubicBezTo>
                        <a:pt x="46" y="169"/>
                        <a:pt x="46" y="169"/>
                        <a:pt x="46" y="169"/>
                      </a:cubicBezTo>
                      <a:cubicBezTo>
                        <a:pt x="46" y="161"/>
                        <a:pt x="46" y="161"/>
                        <a:pt x="46" y="161"/>
                      </a:cubicBezTo>
                      <a:cubicBezTo>
                        <a:pt x="46" y="161"/>
                        <a:pt x="46" y="160"/>
                        <a:pt x="46" y="160"/>
                      </a:cubicBezTo>
                      <a:cubicBezTo>
                        <a:pt x="46" y="157"/>
                        <a:pt x="46" y="155"/>
                        <a:pt x="47" y="152"/>
                      </a:cubicBezTo>
                      <a:cubicBezTo>
                        <a:pt x="64" y="101"/>
                        <a:pt x="64" y="101"/>
                        <a:pt x="64" y="101"/>
                      </a:cubicBezTo>
                      <a:cubicBezTo>
                        <a:pt x="64" y="101"/>
                        <a:pt x="64" y="101"/>
                        <a:pt x="64" y="101"/>
                      </a:cubicBezTo>
                      <a:cubicBezTo>
                        <a:pt x="66" y="96"/>
                        <a:pt x="66" y="96"/>
                        <a:pt x="66" y="96"/>
                      </a:cubicBezTo>
                      <a:cubicBezTo>
                        <a:pt x="68" y="89"/>
                        <a:pt x="74" y="84"/>
                        <a:pt x="81" y="84"/>
                      </a:cubicBezTo>
                      <a:cubicBezTo>
                        <a:pt x="81" y="84"/>
                        <a:pt x="81" y="84"/>
                        <a:pt x="81" y="84"/>
                      </a:cubicBezTo>
                      <a:cubicBezTo>
                        <a:pt x="91" y="84"/>
                        <a:pt x="91" y="84"/>
                        <a:pt x="91" y="84"/>
                      </a:cubicBezTo>
                      <a:cubicBezTo>
                        <a:pt x="85" y="77"/>
                        <a:pt x="81" y="69"/>
                        <a:pt x="81" y="59"/>
                      </a:cubicBezTo>
                      <a:cubicBezTo>
                        <a:pt x="81" y="39"/>
                        <a:pt x="97" y="23"/>
                        <a:pt x="116" y="23"/>
                      </a:cubicBezTo>
                      <a:cubicBezTo>
                        <a:pt x="116" y="23"/>
                        <a:pt x="116" y="23"/>
                        <a:pt x="116" y="23"/>
                      </a:cubicBezTo>
                      <a:cubicBezTo>
                        <a:pt x="112" y="8"/>
                        <a:pt x="112" y="8"/>
                        <a:pt x="112" y="8"/>
                      </a:cubicBezTo>
                      <a:cubicBezTo>
                        <a:pt x="110" y="3"/>
                        <a:pt x="105" y="0"/>
                        <a:pt x="100" y="0"/>
                      </a:cubicBezTo>
                      <a:cubicBezTo>
                        <a:pt x="100" y="0"/>
                        <a:pt x="100" y="0"/>
                        <a:pt x="100" y="0"/>
                      </a:cubicBezTo>
                      <a:cubicBezTo>
                        <a:pt x="29" y="0"/>
                        <a:pt x="29" y="0"/>
                        <a:pt x="29" y="0"/>
                      </a:cubicBezTo>
                      <a:cubicBezTo>
                        <a:pt x="29" y="0"/>
                        <a:pt x="29" y="0"/>
                        <a:pt x="29" y="0"/>
                      </a:cubicBezTo>
                      <a:cubicBezTo>
                        <a:pt x="24" y="0"/>
                        <a:pt x="19" y="3"/>
                        <a:pt x="18" y="8"/>
                      </a:cubicBezTo>
                      <a:cubicBezTo>
                        <a:pt x="0" y="62"/>
                        <a:pt x="0" y="62"/>
                        <a:pt x="0" y="62"/>
                      </a:cubicBezTo>
                      <a:cubicBezTo>
                        <a:pt x="0" y="63"/>
                        <a:pt x="0" y="65"/>
                        <a:pt x="0" y="66"/>
                      </a:cubicBezTo>
                      <a:cubicBezTo>
                        <a:pt x="0" y="67"/>
                        <a:pt x="0" y="67"/>
                        <a:pt x="0" y="67"/>
                      </a:cubicBezTo>
                      <a:cubicBezTo>
                        <a:pt x="0" y="111"/>
                        <a:pt x="0" y="111"/>
                        <a:pt x="0" y="111"/>
                      </a:cubicBezTo>
                      <a:cubicBezTo>
                        <a:pt x="0" y="117"/>
                        <a:pt x="5" y="122"/>
                        <a:pt x="11" y="122"/>
                      </a:cubicBezTo>
                      <a:cubicBezTo>
                        <a:pt x="17" y="122"/>
                        <a:pt x="23" y="117"/>
                        <a:pt x="23" y="111"/>
                      </a:cubicBezTo>
                      <a:cubicBezTo>
                        <a:pt x="23" y="67"/>
                        <a:pt x="23" y="67"/>
                        <a:pt x="23" y="67"/>
                      </a:cubicBezTo>
                      <a:cubicBezTo>
                        <a:pt x="23" y="67"/>
                        <a:pt x="23" y="67"/>
                        <a:pt x="23" y="67"/>
                      </a:cubicBezTo>
                      <a:cubicBezTo>
                        <a:pt x="29" y="48"/>
                        <a:pt x="29" y="48"/>
                        <a:pt x="29" y="48"/>
                      </a:cubicBezTo>
                      <a:cubicBezTo>
                        <a:pt x="29" y="137"/>
                        <a:pt x="29" y="137"/>
                        <a:pt x="29" y="137"/>
                      </a:cubicBezTo>
                      <a:cubicBezTo>
                        <a:pt x="29" y="137"/>
                        <a:pt x="29" y="137"/>
                        <a:pt x="29" y="137"/>
                      </a:cubicBezTo>
                      <a:cubicBezTo>
                        <a:pt x="29" y="180"/>
                        <a:pt x="29" y="180"/>
                        <a:pt x="29" y="180"/>
                      </a:cubicBezTo>
                      <a:cubicBezTo>
                        <a:pt x="29" y="183"/>
                        <a:pt x="29" y="183"/>
                        <a:pt x="29" y="183"/>
                      </a:cubicBezTo>
                      <a:cubicBezTo>
                        <a:pt x="29" y="229"/>
                        <a:pt x="29" y="229"/>
                        <a:pt x="29" y="229"/>
                      </a:cubicBezTo>
                      <a:cubicBezTo>
                        <a:pt x="29" y="236"/>
                        <a:pt x="34" y="242"/>
                        <a:pt x="41" y="242"/>
                      </a:cubicBezTo>
                      <a:cubicBezTo>
                        <a:pt x="45" y="242"/>
                        <a:pt x="45" y="242"/>
                        <a:pt x="45" y="242"/>
                      </a:cubicBezTo>
                      <a:cubicBezTo>
                        <a:pt x="52" y="242"/>
                        <a:pt x="57" y="236"/>
                        <a:pt x="57" y="229"/>
                      </a:cubicBezTo>
                      <a:cubicBezTo>
                        <a:pt x="57" y="219"/>
                        <a:pt x="57" y="219"/>
                        <a:pt x="57" y="219"/>
                      </a:cubicBezTo>
                      <a:cubicBezTo>
                        <a:pt x="51" y="216"/>
                        <a:pt x="46" y="210"/>
                        <a:pt x="46"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30" name="组合 5129"/>
              <p:cNvGrpSpPr/>
              <p:nvPr/>
            </p:nvGrpSpPr>
            <p:grpSpPr>
              <a:xfrm>
                <a:off x="1777088" y="2348103"/>
                <a:ext cx="446035" cy="1334371"/>
                <a:chOff x="1777088" y="2348103"/>
                <a:chExt cx="446035" cy="1334371"/>
              </a:xfrm>
              <a:solidFill>
                <a:schemeClr val="accent3"/>
              </a:solidFill>
            </p:grpSpPr>
            <p:sp>
              <p:nvSpPr>
                <p:cNvPr id="5155" name="Oval 55"/>
                <p:cNvSpPr>
                  <a:spLocks noChangeArrowheads="1"/>
                </p:cNvSpPr>
                <p:nvPr/>
              </p:nvSpPr>
              <p:spPr bwMode="auto">
                <a:xfrm>
                  <a:off x="1935719" y="2348103"/>
                  <a:ext cx="238880" cy="2388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5159" name="Freeform 56"/>
                <p:cNvSpPr/>
                <p:nvPr/>
              </p:nvSpPr>
              <p:spPr bwMode="auto">
                <a:xfrm>
                  <a:off x="1777088" y="2609378"/>
                  <a:ext cx="446035" cy="1073096"/>
                </a:xfrm>
                <a:custGeom>
                  <a:avLst/>
                  <a:gdLst>
                    <a:gd name="T0" fmla="*/ 86 w 101"/>
                    <a:gd name="T1" fmla="*/ 80 h 242"/>
                    <a:gd name="T2" fmla="*/ 86 w 101"/>
                    <a:gd name="T3" fmla="*/ 72 h 242"/>
                    <a:gd name="T4" fmla="*/ 86 w 101"/>
                    <a:gd name="T5" fmla="*/ 46 h 242"/>
                    <a:gd name="T6" fmla="*/ 86 w 101"/>
                    <a:gd name="T7" fmla="*/ 39 h 242"/>
                    <a:gd name="T8" fmla="*/ 86 w 101"/>
                    <a:gd name="T9" fmla="*/ 37 h 242"/>
                    <a:gd name="T10" fmla="*/ 86 w 101"/>
                    <a:gd name="T11" fmla="*/ 30 h 242"/>
                    <a:gd name="T12" fmla="*/ 96 w 101"/>
                    <a:gd name="T13" fmla="*/ 0 h 242"/>
                    <a:gd name="T14" fmla="*/ 29 w 101"/>
                    <a:gd name="T15" fmla="*/ 0 h 242"/>
                    <a:gd name="T16" fmla="*/ 29 w 101"/>
                    <a:gd name="T17" fmla="*/ 0 h 242"/>
                    <a:gd name="T18" fmla="*/ 18 w 101"/>
                    <a:gd name="T19" fmla="*/ 8 h 242"/>
                    <a:gd name="T20" fmla="*/ 1 w 101"/>
                    <a:gd name="T21" fmla="*/ 62 h 242"/>
                    <a:gd name="T22" fmla="*/ 1 w 101"/>
                    <a:gd name="T23" fmla="*/ 66 h 242"/>
                    <a:gd name="T24" fmla="*/ 0 w 101"/>
                    <a:gd name="T25" fmla="*/ 67 h 242"/>
                    <a:gd name="T26" fmla="*/ 0 w 101"/>
                    <a:gd name="T27" fmla="*/ 111 h 242"/>
                    <a:gd name="T28" fmla="*/ 12 w 101"/>
                    <a:gd name="T29" fmla="*/ 122 h 242"/>
                    <a:gd name="T30" fmla="*/ 23 w 101"/>
                    <a:gd name="T31" fmla="*/ 111 h 242"/>
                    <a:gd name="T32" fmla="*/ 23 w 101"/>
                    <a:gd name="T33" fmla="*/ 67 h 242"/>
                    <a:gd name="T34" fmla="*/ 23 w 101"/>
                    <a:gd name="T35" fmla="*/ 67 h 242"/>
                    <a:gd name="T36" fmla="*/ 29 w 101"/>
                    <a:gd name="T37" fmla="*/ 48 h 242"/>
                    <a:gd name="T38" fmla="*/ 29 w 101"/>
                    <a:gd name="T39" fmla="*/ 137 h 242"/>
                    <a:gd name="T40" fmla="*/ 29 w 101"/>
                    <a:gd name="T41" fmla="*/ 137 h 242"/>
                    <a:gd name="T42" fmla="*/ 29 w 101"/>
                    <a:gd name="T43" fmla="*/ 180 h 242"/>
                    <a:gd name="T44" fmla="*/ 29 w 101"/>
                    <a:gd name="T45" fmla="*/ 183 h 242"/>
                    <a:gd name="T46" fmla="*/ 29 w 101"/>
                    <a:gd name="T47" fmla="*/ 229 h 242"/>
                    <a:gd name="T48" fmla="*/ 42 w 101"/>
                    <a:gd name="T49" fmla="*/ 242 h 242"/>
                    <a:gd name="T50" fmla="*/ 46 w 101"/>
                    <a:gd name="T51" fmla="*/ 242 h 242"/>
                    <a:gd name="T52" fmla="*/ 58 w 101"/>
                    <a:gd name="T53" fmla="*/ 229 h 242"/>
                    <a:gd name="T54" fmla="*/ 58 w 101"/>
                    <a:gd name="T55" fmla="*/ 183 h 242"/>
                    <a:gd name="T56" fmla="*/ 58 w 101"/>
                    <a:gd name="T57" fmla="*/ 183 h 242"/>
                    <a:gd name="T58" fmla="*/ 58 w 101"/>
                    <a:gd name="T59" fmla="*/ 137 h 242"/>
                    <a:gd name="T60" fmla="*/ 73 w 101"/>
                    <a:gd name="T61" fmla="*/ 137 h 242"/>
                    <a:gd name="T62" fmla="*/ 73 w 101"/>
                    <a:gd name="T63" fmla="*/ 180 h 242"/>
                    <a:gd name="T64" fmla="*/ 73 w 101"/>
                    <a:gd name="T65" fmla="*/ 185 h 242"/>
                    <a:gd name="T66" fmla="*/ 73 w 101"/>
                    <a:gd name="T67" fmla="*/ 229 h 242"/>
                    <a:gd name="T68" fmla="*/ 85 w 101"/>
                    <a:gd name="T69" fmla="*/ 242 h 242"/>
                    <a:gd name="T70" fmla="*/ 89 w 101"/>
                    <a:gd name="T71" fmla="*/ 242 h 242"/>
                    <a:gd name="T72" fmla="*/ 101 w 101"/>
                    <a:gd name="T73" fmla="*/ 229 h 242"/>
                    <a:gd name="T74" fmla="*/ 101 w 101"/>
                    <a:gd name="T75" fmla="*/ 185 h 242"/>
                    <a:gd name="T76" fmla="*/ 101 w 101"/>
                    <a:gd name="T77" fmla="*/ 185 h 242"/>
                    <a:gd name="T78" fmla="*/ 101 w 101"/>
                    <a:gd name="T79" fmla="*/ 136 h 242"/>
                    <a:gd name="T80" fmla="*/ 101 w 101"/>
                    <a:gd name="T81" fmla="*/ 134 h 242"/>
                    <a:gd name="T82" fmla="*/ 101 w 101"/>
                    <a:gd name="T83" fmla="*/ 97 h 242"/>
                    <a:gd name="T84" fmla="*/ 86 w 101"/>
                    <a:gd name="T85" fmla="*/ 8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42">
                      <a:moveTo>
                        <a:pt x="86" y="80"/>
                      </a:moveTo>
                      <a:cubicBezTo>
                        <a:pt x="86" y="72"/>
                        <a:pt x="86" y="72"/>
                        <a:pt x="86" y="72"/>
                      </a:cubicBezTo>
                      <a:cubicBezTo>
                        <a:pt x="86" y="46"/>
                        <a:pt x="86" y="46"/>
                        <a:pt x="86" y="46"/>
                      </a:cubicBezTo>
                      <a:cubicBezTo>
                        <a:pt x="86" y="39"/>
                        <a:pt x="86" y="39"/>
                        <a:pt x="86" y="39"/>
                      </a:cubicBezTo>
                      <a:cubicBezTo>
                        <a:pt x="86" y="38"/>
                        <a:pt x="86" y="37"/>
                        <a:pt x="86" y="37"/>
                      </a:cubicBezTo>
                      <a:cubicBezTo>
                        <a:pt x="85" y="34"/>
                        <a:pt x="86" y="32"/>
                        <a:pt x="86" y="30"/>
                      </a:cubicBezTo>
                      <a:cubicBezTo>
                        <a:pt x="96" y="0"/>
                        <a:pt x="96" y="0"/>
                        <a:pt x="96" y="0"/>
                      </a:cubicBezTo>
                      <a:cubicBezTo>
                        <a:pt x="29" y="0"/>
                        <a:pt x="29" y="0"/>
                        <a:pt x="29" y="0"/>
                      </a:cubicBezTo>
                      <a:cubicBezTo>
                        <a:pt x="29" y="0"/>
                        <a:pt x="29" y="0"/>
                        <a:pt x="29" y="0"/>
                      </a:cubicBezTo>
                      <a:cubicBezTo>
                        <a:pt x="25" y="0"/>
                        <a:pt x="20" y="3"/>
                        <a:pt x="18" y="8"/>
                      </a:cubicBezTo>
                      <a:cubicBezTo>
                        <a:pt x="1" y="62"/>
                        <a:pt x="1" y="62"/>
                        <a:pt x="1" y="62"/>
                      </a:cubicBezTo>
                      <a:cubicBezTo>
                        <a:pt x="1" y="63"/>
                        <a:pt x="0" y="65"/>
                        <a:pt x="1" y="66"/>
                      </a:cubicBezTo>
                      <a:cubicBezTo>
                        <a:pt x="0" y="67"/>
                        <a:pt x="0" y="67"/>
                        <a:pt x="0" y="67"/>
                      </a:cubicBezTo>
                      <a:cubicBezTo>
                        <a:pt x="0" y="111"/>
                        <a:pt x="0" y="111"/>
                        <a:pt x="0" y="111"/>
                      </a:cubicBezTo>
                      <a:cubicBezTo>
                        <a:pt x="0" y="117"/>
                        <a:pt x="6" y="122"/>
                        <a:pt x="12" y="122"/>
                      </a:cubicBezTo>
                      <a:cubicBezTo>
                        <a:pt x="18" y="122"/>
                        <a:pt x="23" y="117"/>
                        <a:pt x="23" y="111"/>
                      </a:cubicBezTo>
                      <a:cubicBezTo>
                        <a:pt x="23" y="67"/>
                        <a:pt x="23" y="67"/>
                        <a:pt x="23" y="67"/>
                      </a:cubicBezTo>
                      <a:cubicBezTo>
                        <a:pt x="23" y="67"/>
                        <a:pt x="23" y="67"/>
                        <a:pt x="23" y="67"/>
                      </a:cubicBezTo>
                      <a:cubicBezTo>
                        <a:pt x="29" y="48"/>
                        <a:pt x="29" y="48"/>
                        <a:pt x="29" y="48"/>
                      </a:cubicBezTo>
                      <a:cubicBezTo>
                        <a:pt x="29" y="137"/>
                        <a:pt x="29" y="137"/>
                        <a:pt x="29" y="137"/>
                      </a:cubicBezTo>
                      <a:cubicBezTo>
                        <a:pt x="29" y="137"/>
                        <a:pt x="29" y="137"/>
                        <a:pt x="29" y="137"/>
                      </a:cubicBezTo>
                      <a:cubicBezTo>
                        <a:pt x="29" y="180"/>
                        <a:pt x="29" y="180"/>
                        <a:pt x="29" y="180"/>
                      </a:cubicBezTo>
                      <a:cubicBezTo>
                        <a:pt x="29" y="183"/>
                        <a:pt x="29" y="183"/>
                        <a:pt x="29" y="183"/>
                      </a:cubicBezTo>
                      <a:cubicBezTo>
                        <a:pt x="29" y="229"/>
                        <a:pt x="29" y="229"/>
                        <a:pt x="29" y="229"/>
                      </a:cubicBezTo>
                      <a:cubicBezTo>
                        <a:pt x="29" y="236"/>
                        <a:pt x="35" y="242"/>
                        <a:pt x="42" y="242"/>
                      </a:cubicBezTo>
                      <a:cubicBezTo>
                        <a:pt x="46" y="242"/>
                        <a:pt x="46" y="242"/>
                        <a:pt x="46" y="242"/>
                      </a:cubicBezTo>
                      <a:cubicBezTo>
                        <a:pt x="53" y="242"/>
                        <a:pt x="58" y="236"/>
                        <a:pt x="58" y="229"/>
                      </a:cubicBezTo>
                      <a:cubicBezTo>
                        <a:pt x="58" y="183"/>
                        <a:pt x="58" y="183"/>
                        <a:pt x="58" y="183"/>
                      </a:cubicBezTo>
                      <a:cubicBezTo>
                        <a:pt x="58" y="183"/>
                        <a:pt x="58" y="183"/>
                        <a:pt x="58" y="183"/>
                      </a:cubicBezTo>
                      <a:cubicBezTo>
                        <a:pt x="58" y="137"/>
                        <a:pt x="58" y="137"/>
                        <a:pt x="58" y="137"/>
                      </a:cubicBezTo>
                      <a:cubicBezTo>
                        <a:pt x="73" y="137"/>
                        <a:pt x="73" y="137"/>
                        <a:pt x="73" y="137"/>
                      </a:cubicBezTo>
                      <a:cubicBezTo>
                        <a:pt x="73" y="180"/>
                        <a:pt x="73" y="180"/>
                        <a:pt x="73" y="180"/>
                      </a:cubicBezTo>
                      <a:cubicBezTo>
                        <a:pt x="73" y="185"/>
                        <a:pt x="73" y="185"/>
                        <a:pt x="73" y="185"/>
                      </a:cubicBezTo>
                      <a:cubicBezTo>
                        <a:pt x="73" y="229"/>
                        <a:pt x="73" y="229"/>
                        <a:pt x="73" y="229"/>
                      </a:cubicBezTo>
                      <a:cubicBezTo>
                        <a:pt x="73" y="236"/>
                        <a:pt x="78" y="242"/>
                        <a:pt x="85" y="242"/>
                      </a:cubicBezTo>
                      <a:cubicBezTo>
                        <a:pt x="89" y="242"/>
                        <a:pt x="89" y="242"/>
                        <a:pt x="89" y="242"/>
                      </a:cubicBezTo>
                      <a:cubicBezTo>
                        <a:pt x="96" y="242"/>
                        <a:pt x="101" y="236"/>
                        <a:pt x="101" y="229"/>
                      </a:cubicBezTo>
                      <a:cubicBezTo>
                        <a:pt x="101" y="185"/>
                        <a:pt x="101" y="185"/>
                        <a:pt x="101" y="185"/>
                      </a:cubicBezTo>
                      <a:cubicBezTo>
                        <a:pt x="101" y="185"/>
                        <a:pt x="101" y="185"/>
                        <a:pt x="101" y="185"/>
                      </a:cubicBezTo>
                      <a:cubicBezTo>
                        <a:pt x="101" y="136"/>
                        <a:pt x="101" y="136"/>
                        <a:pt x="101" y="136"/>
                      </a:cubicBezTo>
                      <a:cubicBezTo>
                        <a:pt x="101" y="136"/>
                        <a:pt x="101" y="135"/>
                        <a:pt x="101" y="134"/>
                      </a:cubicBezTo>
                      <a:cubicBezTo>
                        <a:pt x="101" y="97"/>
                        <a:pt x="101" y="97"/>
                        <a:pt x="101" y="97"/>
                      </a:cubicBezTo>
                      <a:cubicBezTo>
                        <a:pt x="92" y="96"/>
                        <a:pt x="86" y="89"/>
                        <a:pt x="8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5129" name="组合 5128"/>
              <p:cNvGrpSpPr/>
              <p:nvPr/>
            </p:nvGrpSpPr>
            <p:grpSpPr>
              <a:xfrm>
                <a:off x="2187664" y="2202535"/>
                <a:ext cx="574806" cy="1332504"/>
                <a:chOff x="2187664" y="2202535"/>
                <a:chExt cx="574806" cy="1332504"/>
              </a:xfrm>
              <a:solidFill>
                <a:schemeClr val="accent4"/>
              </a:solidFill>
            </p:grpSpPr>
            <p:sp>
              <p:nvSpPr>
                <p:cNvPr id="5161" name="Oval 57"/>
                <p:cNvSpPr>
                  <a:spLocks noChangeArrowheads="1"/>
                </p:cNvSpPr>
                <p:nvPr/>
              </p:nvSpPr>
              <p:spPr bwMode="auto">
                <a:xfrm>
                  <a:off x="2342562" y="2202535"/>
                  <a:ext cx="242613" cy="2444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5162" name="Freeform 58"/>
                <p:cNvSpPr/>
                <p:nvPr/>
              </p:nvSpPr>
              <p:spPr bwMode="auto">
                <a:xfrm>
                  <a:off x="2187664" y="2467543"/>
                  <a:ext cx="574806" cy="1067496"/>
                </a:xfrm>
                <a:custGeom>
                  <a:avLst/>
                  <a:gdLst>
                    <a:gd name="T0" fmla="*/ 130 w 130"/>
                    <a:gd name="T1" fmla="*/ 66 h 241"/>
                    <a:gd name="T2" fmla="*/ 129 w 130"/>
                    <a:gd name="T3" fmla="*/ 61 h 241"/>
                    <a:gd name="T4" fmla="*/ 112 w 130"/>
                    <a:gd name="T5" fmla="*/ 8 h 241"/>
                    <a:gd name="T6" fmla="*/ 101 w 130"/>
                    <a:gd name="T7" fmla="*/ 0 h 241"/>
                    <a:gd name="T8" fmla="*/ 101 w 130"/>
                    <a:gd name="T9" fmla="*/ 0 h 241"/>
                    <a:gd name="T10" fmla="*/ 29 w 130"/>
                    <a:gd name="T11" fmla="*/ 0 h 241"/>
                    <a:gd name="T12" fmla="*/ 29 w 130"/>
                    <a:gd name="T13" fmla="*/ 0 h 241"/>
                    <a:gd name="T14" fmla="*/ 18 w 130"/>
                    <a:gd name="T15" fmla="*/ 8 h 241"/>
                    <a:gd name="T16" fmla="*/ 1 w 130"/>
                    <a:gd name="T17" fmla="*/ 61 h 241"/>
                    <a:gd name="T18" fmla="*/ 0 w 130"/>
                    <a:gd name="T19" fmla="*/ 66 h 241"/>
                    <a:gd name="T20" fmla="*/ 0 w 130"/>
                    <a:gd name="T21" fmla="*/ 67 h 241"/>
                    <a:gd name="T22" fmla="*/ 0 w 130"/>
                    <a:gd name="T23" fmla="*/ 110 h 241"/>
                    <a:gd name="T24" fmla="*/ 12 w 130"/>
                    <a:gd name="T25" fmla="*/ 122 h 241"/>
                    <a:gd name="T26" fmla="*/ 23 w 130"/>
                    <a:gd name="T27" fmla="*/ 110 h 241"/>
                    <a:gd name="T28" fmla="*/ 23 w 130"/>
                    <a:gd name="T29" fmla="*/ 67 h 241"/>
                    <a:gd name="T30" fmla="*/ 23 w 130"/>
                    <a:gd name="T31" fmla="*/ 66 h 241"/>
                    <a:gd name="T32" fmla="*/ 29 w 130"/>
                    <a:gd name="T33" fmla="*/ 48 h 241"/>
                    <a:gd name="T34" fmla="*/ 29 w 130"/>
                    <a:gd name="T35" fmla="*/ 136 h 241"/>
                    <a:gd name="T36" fmla="*/ 29 w 130"/>
                    <a:gd name="T37" fmla="*/ 136 h 241"/>
                    <a:gd name="T38" fmla="*/ 29 w 130"/>
                    <a:gd name="T39" fmla="*/ 180 h 241"/>
                    <a:gd name="T40" fmla="*/ 29 w 130"/>
                    <a:gd name="T41" fmla="*/ 182 h 241"/>
                    <a:gd name="T42" fmla="*/ 29 w 130"/>
                    <a:gd name="T43" fmla="*/ 229 h 241"/>
                    <a:gd name="T44" fmla="*/ 42 w 130"/>
                    <a:gd name="T45" fmla="*/ 241 h 241"/>
                    <a:gd name="T46" fmla="*/ 45 w 130"/>
                    <a:gd name="T47" fmla="*/ 241 h 241"/>
                    <a:gd name="T48" fmla="*/ 58 w 130"/>
                    <a:gd name="T49" fmla="*/ 229 h 241"/>
                    <a:gd name="T50" fmla="*/ 58 w 130"/>
                    <a:gd name="T51" fmla="*/ 182 h 241"/>
                    <a:gd name="T52" fmla="*/ 58 w 130"/>
                    <a:gd name="T53" fmla="*/ 182 h 241"/>
                    <a:gd name="T54" fmla="*/ 58 w 130"/>
                    <a:gd name="T55" fmla="*/ 136 h 241"/>
                    <a:gd name="T56" fmla="*/ 72 w 130"/>
                    <a:gd name="T57" fmla="*/ 136 h 241"/>
                    <a:gd name="T58" fmla="*/ 72 w 130"/>
                    <a:gd name="T59" fmla="*/ 180 h 241"/>
                    <a:gd name="T60" fmla="*/ 72 w 130"/>
                    <a:gd name="T61" fmla="*/ 185 h 241"/>
                    <a:gd name="T62" fmla="*/ 72 w 130"/>
                    <a:gd name="T63" fmla="*/ 229 h 241"/>
                    <a:gd name="T64" fmla="*/ 85 w 130"/>
                    <a:gd name="T65" fmla="*/ 241 h 241"/>
                    <a:gd name="T66" fmla="*/ 88 w 130"/>
                    <a:gd name="T67" fmla="*/ 241 h 241"/>
                    <a:gd name="T68" fmla="*/ 101 w 130"/>
                    <a:gd name="T69" fmla="*/ 229 h 241"/>
                    <a:gd name="T70" fmla="*/ 101 w 130"/>
                    <a:gd name="T71" fmla="*/ 185 h 241"/>
                    <a:gd name="T72" fmla="*/ 101 w 130"/>
                    <a:gd name="T73" fmla="*/ 185 h 241"/>
                    <a:gd name="T74" fmla="*/ 101 w 130"/>
                    <a:gd name="T75" fmla="*/ 135 h 241"/>
                    <a:gd name="T76" fmla="*/ 101 w 130"/>
                    <a:gd name="T77" fmla="*/ 134 h 241"/>
                    <a:gd name="T78" fmla="*/ 101 w 130"/>
                    <a:gd name="T79" fmla="*/ 47 h 241"/>
                    <a:gd name="T80" fmla="*/ 107 w 130"/>
                    <a:gd name="T81" fmla="*/ 66 h 241"/>
                    <a:gd name="T82" fmla="*/ 107 w 130"/>
                    <a:gd name="T83" fmla="*/ 67 h 241"/>
                    <a:gd name="T84" fmla="*/ 107 w 130"/>
                    <a:gd name="T85" fmla="*/ 110 h 241"/>
                    <a:gd name="T86" fmla="*/ 119 w 130"/>
                    <a:gd name="T87" fmla="*/ 122 h 241"/>
                    <a:gd name="T88" fmla="*/ 130 w 130"/>
                    <a:gd name="T89" fmla="*/ 110 h 241"/>
                    <a:gd name="T90" fmla="*/ 130 w 130"/>
                    <a:gd name="T91" fmla="*/ 67 h 241"/>
                    <a:gd name="T92" fmla="*/ 130 w 130"/>
                    <a:gd name="T93" fmla="*/ 6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241">
                      <a:moveTo>
                        <a:pt x="130" y="66"/>
                      </a:moveTo>
                      <a:cubicBezTo>
                        <a:pt x="130" y="64"/>
                        <a:pt x="130" y="63"/>
                        <a:pt x="129" y="61"/>
                      </a:cubicBezTo>
                      <a:cubicBezTo>
                        <a:pt x="112" y="8"/>
                        <a:pt x="112" y="8"/>
                        <a:pt x="112" y="8"/>
                      </a:cubicBezTo>
                      <a:cubicBezTo>
                        <a:pt x="110" y="3"/>
                        <a:pt x="106" y="0"/>
                        <a:pt x="101" y="0"/>
                      </a:cubicBezTo>
                      <a:cubicBezTo>
                        <a:pt x="101" y="0"/>
                        <a:pt x="101" y="0"/>
                        <a:pt x="101" y="0"/>
                      </a:cubicBezTo>
                      <a:cubicBezTo>
                        <a:pt x="29" y="0"/>
                        <a:pt x="29" y="0"/>
                        <a:pt x="29" y="0"/>
                      </a:cubicBezTo>
                      <a:cubicBezTo>
                        <a:pt x="29" y="0"/>
                        <a:pt x="29" y="0"/>
                        <a:pt x="29" y="0"/>
                      </a:cubicBezTo>
                      <a:cubicBezTo>
                        <a:pt x="24" y="0"/>
                        <a:pt x="20" y="3"/>
                        <a:pt x="18" y="8"/>
                      </a:cubicBezTo>
                      <a:cubicBezTo>
                        <a:pt x="1" y="61"/>
                        <a:pt x="1" y="61"/>
                        <a:pt x="1" y="61"/>
                      </a:cubicBezTo>
                      <a:cubicBezTo>
                        <a:pt x="0" y="63"/>
                        <a:pt x="0" y="64"/>
                        <a:pt x="0" y="66"/>
                      </a:cubicBezTo>
                      <a:cubicBezTo>
                        <a:pt x="0" y="66"/>
                        <a:pt x="0" y="66"/>
                        <a:pt x="0" y="67"/>
                      </a:cubicBezTo>
                      <a:cubicBezTo>
                        <a:pt x="0" y="110"/>
                        <a:pt x="0" y="110"/>
                        <a:pt x="0" y="110"/>
                      </a:cubicBezTo>
                      <a:cubicBezTo>
                        <a:pt x="0" y="117"/>
                        <a:pt x="5" y="122"/>
                        <a:pt x="12" y="122"/>
                      </a:cubicBezTo>
                      <a:cubicBezTo>
                        <a:pt x="18" y="122"/>
                        <a:pt x="23" y="117"/>
                        <a:pt x="23" y="110"/>
                      </a:cubicBezTo>
                      <a:cubicBezTo>
                        <a:pt x="23" y="67"/>
                        <a:pt x="23" y="67"/>
                        <a:pt x="23" y="67"/>
                      </a:cubicBezTo>
                      <a:cubicBezTo>
                        <a:pt x="23" y="67"/>
                        <a:pt x="23" y="67"/>
                        <a:pt x="23" y="66"/>
                      </a:cubicBezTo>
                      <a:cubicBezTo>
                        <a:pt x="29" y="48"/>
                        <a:pt x="29" y="48"/>
                        <a:pt x="29" y="48"/>
                      </a:cubicBezTo>
                      <a:cubicBezTo>
                        <a:pt x="29" y="136"/>
                        <a:pt x="29" y="136"/>
                        <a:pt x="29" y="136"/>
                      </a:cubicBezTo>
                      <a:cubicBezTo>
                        <a:pt x="29" y="136"/>
                        <a:pt x="29" y="136"/>
                        <a:pt x="29" y="136"/>
                      </a:cubicBezTo>
                      <a:cubicBezTo>
                        <a:pt x="29" y="180"/>
                        <a:pt x="29" y="180"/>
                        <a:pt x="29" y="180"/>
                      </a:cubicBezTo>
                      <a:cubicBezTo>
                        <a:pt x="29" y="182"/>
                        <a:pt x="29" y="182"/>
                        <a:pt x="29" y="182"/>
                      </a:cubicBezTo>
                      <a:cubicBezTo>
                        <a:pt x="29" y="229"/>
                        <a:pt x="29" y="229"/>
                        <a:pt x="29" y="229"/>
                      </a:cubicBezTo>
                      <a:cubicBezTo>
                        <a:pt x="29" y="236"/>
                        <a:pt x="35" y="241"/>
                        <a:pt x="42" y="241"/>
                      </a:cubicBezTo>
                      <a:cubicBezTo>
                        <a:pt x="45" y="241"/>
                        <a:pt x="45" y="241"/>
                        <a:pt x="45" y="241"/>
                      </a:cubicBezTo>
                      <a:cubicBezTo>
                        <a:pt x="52" y="241"/>
                        <a:pt x="58" y="236"/>
                        <a:pt x="58" y="229"/>
                      </a:cubicBezTo>
                      <a:cubicBezTo>
                        <a:pt x="58" y="182"/>
                        <a:pt x="58" y="182"/>
                        <a:pt x="58" y="182"/>
                      </a:cubicBezTo>
                      <a:cubicBezTo>
                        <a:pt x="58" y="182"/>
                        <a:pt x="58" y="182"/>
                        <a:pt x="58" y="182"/>
                      </a:cubicBezTo>
                      <a:cubicBezTo>
                        <a:pt x="58" y="136"/>
                        <a:pt x="58" y="136"/>
                        <a:pt x="58" y="136"/>
                      </a:cubicBezTo>
                      <a:cubicBezTo>
                        <a:pt x="72" y="136"/>
                        <a:pt x="72" y="136"/>
                        <a:pt x="72" y="136"/>
                      </a:cubicBezTo>
                      <a:cubicBezTo>
                        <a:pt x="72" y="180"/>
                        <a:pt x="72" y="180"/>
                        <a:pt x="72" y="180"/>
                      </a:cubicBezTo>
                      <a:cubicBezTo>
                        <a:pt x="72" y="185"/>
                        <a:pt x="72" y="185"/>
                        <a:pt x="72" y="185"/>
                      </a:cubicBezTo>
                      <a:cubicBezTo>
                        <a:pt x="72" y="229"/>
                        <a:pt x="72" y="229"/>
                        <a:pt x="72" y="229"/>
                      </a:cubicBezTo>
                      <a:cubicBezTo>
                        <a:pt x="72" y="236"/>
                        <a:pt x="78" y="241"/>
                        <a:pt x="85" y="241"/>
                      </a:cubicBezTo>
                      <a:cubicBezTo>
                        <a:pt x="88" y="241"/>
                        <a:pt x="88" y="241"/>
                        <a:pt x="88" y="241"/>
                      </a:cubicBezTo>
                      <a:cubicBezTo>
                        <a:pt x="95" y="241"/>
                        <a:pt x="101" y="236"/>
                        <a:pt x="101" y="229"/>
                      </a:cubicBezTo>
                      <a:cubicBezTo>
                        <a:pt x="101" y="185"/>
                        <a:pt x="101" y="185"/>
                        <a:pt x="101" y="185"/>
                      </a:cubicBezTo>
                      <a:cubicBezTo>
                        <a:pt x="101" y="185"/>
                        <a:pt x="101" y="185"/>
                        <a:pt x="101" y="185"/>
                      </a:cubicBezTo>
                      <a:cubicBezTo>
                        <a:pt x="101" y="135"/>
                        <a:pt x="101" y="135"/>
                        <a:pt x="101" y="135"/>
                      </a:cubicBezTo>
                      <a:cubicBezTo>
                        <a:pt x="101" y="135"/>
                        <a:pt x="101" y="134"/>
                        <a:pt x="101" y="134"/>
                      </a:cubicBezTo>
                      <a:cubicBezTo>
                        <a:pt x="101" y="47"/>
                        <a:pt x="101" y="47"/>
                        <a:pt x="101" y="47"/>
                      </a:cubicBezTo>
                      <a:cubicBezTo>
                        <a:pt x="107" y="66"/>
                        <a:pt x="107" y="66"/>
                        <a:pt x="107" y="66"/>
                      </a:cubicBezTo>
                      <a:cubicBezTo>
                        <a:pt x="107" y="67"/>
                        <a:pt x="107" y="67"/>
                        <a:pt x="107" y="67"/>
                      </a:cubicBezTo>
                      <a:cubicBezTo>
                        <a:pt x="107" y="110"/>
                        <a:pt x="107" y="110"/>
                        <a:pt x="107" y="110"/>
                      </a:cubicBezTo>
                      <a:cubicBezTo>
                        <a:pt x="107" y="117"/>
                        <a:pt x="112" y="122"/>
                        <a:pt x="119" y="122"/>
                      </a:cubicBezTo>
                      <a:cubicBezTo>
                        <a:pt x="125" y="122"/>
                        <a:pt x="130" y="117"/>
                        <a:pt x="130" y="110"/>
                      </a:cubicBezTo>
                      <a:cubicBezTo>
                        <a:pt x="130" y="67"/>
                        <a:pt x="130" y="67"/>
                        <a:pt x="130" y="67"/>
                      </a:cubicBezTo>
                      <a:cubicBezTo>
                        <a:pt x="130" y="66"/>
                        <a:pt x="130" y="66"/>
                        <a:pt x="13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grpSp>
          <p:nvGrpSpPr>
            <p:cNvPr id="5151" name="组合 5150"/>
            <p:cNvGrpSpPr/>
            <p:nvPr/>
          </p:nvGrpSpPr>
          <p:grpSpPr>
            <a:xfrm>
              <a:off x="4254" y="2457"/>
              <a:ext cx="1202" cy="1233"/>
              <a:chOff x="2675961" y="1656783"/>
              <a:chExt cx="630535" cy="646944"/>
            </a:xfrm>
          </p:grpSpPr>
          <p:sp>
            <p:nvSpPr>
              <p:cNvPr id="94" name="椭圆形标注 93"/>
              <p:cNvSpPr/>
              <p:nvPr/>
            </p:nvSpPr>
            <p:spPr>
              <a:xfrm rot="3704070">
                <a:off x="2667756" y="1664987"/>
                <a:ext cx="646944" cy="630535"/>
              </a:xfrm>
              <a:prstGeom prst="wedgeEllipseCallout">
                <a:avLst>
                  <a:gd name="adj1" fmla="val 31046"/>
                  <a:gd name="adj2" fmla="val 60837"/>
                </a:avLst>
              </a:prstGeom>
              <a:solidFill>
                <a:schemeClr val="tx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srgbClr val="FFFFFF"/>
                  </a:solidFill>
                </a:endParaRPr>
              </a:p>
            </p:txBody>
          </p:sp>
          <p:sp>
            <p:nvSpPr>
              <p:cNvPr id="95" name="矩形 94"/>
              <p:cNvSpPr/>
              <p:nvPr/>
            </p:nvSpPr>
            <p:spPr>
              <a:xfrm>
                <a:off x="2719351" y="1828037"/>
                <a:ext cx="576449" cy="31010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rPr>
                  <a:t>36%</a:t>
                </a:r>
                <a:endPar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5150" name="组合 5149"/>
            <p:cNvGrpSpPr/>
            <p:nvPr/>
          </p:nvGrpSpPr>
          <p:grpSpPr>
            <a:xfrm>
              <a:off x="2220" y="2011"/>
              <a:ext cx="1411" cy="1375"/>
              <a:chOff x="1219956" y="1332581"/>
              <a:chExt cx="723144" cy="704802"/>
            </a:xfrm>
          </p:grpSpPr>
          <p:sp>
            <p:nvSpPr>
              <p:cNvPr id="5149" name="椭圆形标注 5148"/>
              <p:cNvSpPr/>
              <p:nvPr/>
            </p:nvSpPr>
            <p:spPr>
              <a:xfrm>
                <a:off x="1219956" y="1332581"/>
                <a:ext cx="723144" cy="704802"/>
              </a:xfrm>
              <a:prstGeom prst="wedgeEllipseCallout">
                <a:avLst>
                  <a:gd name="adj1" fmla="val 31046"/>
                  <a:gd name="adj2" fmla="val 60837"/>
                </a:avLst>
              </a:prstGeom>
              <a:solidFill>
                <a:schemeClr val="tx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96" name="矩形 95"/>
              <p:cNvSpPr/>
              <p:nvPr/>
            </p:nvSpPr>
            <p:spPr>
              <a:xfrm>
                <a:off x="1281703" y="1492566"/>
                <a:ext cx="647059" cy="338481"/>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srgbClr val="FFFFFF"/>
                    </a:solidFill>
                    <a:latin typeface="Arial" panose="020B0604020202020204" pitchFamily="34" charset="0"/>
                    <a:ea typeface="微软雅黑" panose="020B0503020204020204" charset="-122"/>
                    <a:cs typeface="Arial" panose="020B0604020202020204" pitchFamily="34" charset="0"/>
                  </a:rPr>
                  <a:t>57%</a:t>
                </a:r>
                <a:endParaRPr lang="en-US" altLang="zh-CN" sz="32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grpSp>
        <p:sp>
          <p:nvSpPr>
            <p:cNvPr id="102" name="椭圆形标注 101"/>
            <p:cNvSpPr/>
            <p:nvPr/>
          </p:nvSpPr>
          <p:spPr>
            <a:xfrm rot="3600000">
              <a:off x="4905" y="4129"/>
              <a:ext cx="437" cy="426"/>
            </a:xfrm>
            <a:prstGeom prst="wedgeEllipseCallout">
              <a:avLst>
                <a:gd name="adj1" fmla="val 24975"/>
                <a:gd name="adj2" fmla="val 85720"/>
              </a:avLst>
            </a:prstGeom>
            <a:solidFill>
              <a:schemeClr val="tx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65" name="组合 64"/>
            <p:cNvGrpSpPr/>
            <p:nvPr/>
          </p:nvGrpSpPr>
          <p:grpSpPr>
            <a:xfrm>
              <a:off x="7076" y="2288"/>
              <a:ext cx="4666" cy="1221"/>
              <a:chOff x="4264445" y="1576676"/>
              <a:chExt cx="2962748" cy="775488"/>
            </a:xfrm>
          </p:grpSpPr>
          <p:grpSp>
            <p:nvGrpSpPr>
              <p:cNvPr id="103" name="组合 102"/>
              <p:cNvGrpSpPr/>
              <p:nvPr/>
            </p:nvGrpSpPr>
            <p:grpSpPr>
              <a:xfrm>
                <a:off x="4264445" y="1631951"/>
                <a:ext cx="309018" cy="720213"/>
                <a:chOff x="1892720" y="1536701"/>
                <a:chExt cx="309018" cy="720213"/>
              </a:xfrm>
              <a:solidFill>
                <a:schemeClr val="accent2"/>
              </a:solidFill>
            </p:grpSpPr>
            <p:sp>
              <p:nvSpPr>
                <p:cNvPr id="104" name="Oval 18"/>
                <p:cNvSpPr>
                  <a:spLocks noChangeArrowheads="1"/>
                </p:cNvSpPr>
                <p:nvPr/>
              </p:nvSpPr>
              <p:spPr bwMode="auto">
                <a:xfrm>
                  <a:off x="1983681" y="1536701"/>
                  <a:ext cx="127096" cy="12709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05" name="Freeform 19"/>
                <p:cNvSpPr/>
                <p:nvPr/>
              </p:nvSpPr>
              <p:spPr bwMode="auto">
                <a:xfrm>
                  <a:off x="2134452" y="1672520"/>
                  <a:ext cx="14952" cy="249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5" y="1"/>
                        <a:pt x="5" y="1"/>
                        <a:pt x="5" y="1"/>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06" name="Freeform 20"/>
                <p:cNvSpPr/>
                <p:nvPr/>
              </p:nvSpPr>
              <p:spPr bwMode="auto">
                <a:xfrm>
                  <a:off x="1892720" y="1675012"/>
                  <a:ext cx="309018" cy="581902"/>
                </a:xfrm>
                <a:custGeom>
                  <a:avLst/>
                  <a:gdLst>
                    <a:gd name="T0" fmla="*/ 103 w 105"/>
                    <a:gd name="T1" fmla="*/ 7 h 197"/>
                    <a:gd name="T2" fmla="*/ 92 w 105"/>
                    <a:gd name="T3" fmla="*/ 0 h 197"/>
                    <a:gd name="T4" fmla="*/ 87 w 105"/>
                    <a:gd name="T5" fmla="*/ 0 h 197"/>
                    <a:gd name="T6" fmla="*/ 83 w 105"/>
                    <a:gd name="T7" fmla="*/ 0 h 197"/>
                    <a:gd name="T8" fmla="*/ 83 w 105"/>
                    <a:gd name="T9" fmla="*/ 0 h 197"/>
                    <a:gd name="T10" fmla="*/ 78 w 105"/>
                    <a:gd name="T11" fmla="*/ 0 h 197"/>
                    <a:gd name="T12" fmla="*/ 22 w 105"/>
                    <a:gd name="T13" fmla="*/ 0 h 197"/>
                    <a:gd name="T14" fmla="*/ 21 w 105"/>
                    <a:gd name="T15" fmla="*/ 0 h 197"/>
                    <a:gd name="T16" fmla="*/ 21 w 105"/>
                    <a:gd name="T17" fmla="*/ 0 h 197"/>
                    <a:gd name="T18" fmla="*/ 21 w 105"/>
                    <a:gd name="T19" fmla="*/ 0 h 197"/>
                    <a:gd name="T20" fmla="*/ 13 w 105"/>
                    <a:gd name="T21" fmla="*/ 0 h 197"/>
                    <a:gd name="T22" fmla="*/ 0 w 105"/>
                    <a:gd name="T23" fmla="*/ 15 h 197"/>
                    <a:gd name="T24" fmla="*/ 0 w 105"/>
                    <a:gd name="T25" fmla="*/ 15 h 197"/>
                    <a:gd name="T26" fmla="*/ 0 w 105"/>
                    <a:gd name="T27" fmla="*/ 15 h 197"/>
                    <a:gd name="T28" fmla="*/ 0 w 105"/>
                    <a:gd name="T29" fmla="*/ 79 h 197"/>
                    <a:gd name="T30" fmla="*/ 10 w 105"/>
                    <a:gd name="T31" fmla="*/ 89 h 197"/>
                    <a:gd name="T32" fmla="*/ 19 w 105"/>
                    <a:gd name="T33" fmla="*/ 79 h 197"/>
                    <a:gd name="T34" fmla="*/ 19 w 105"/>
                    <a:gd name="T35" fmla="*/ 19 h 197"/>
                    <a:gd name="T36" fmla="*/ 22 w 105"/>
                    <a:gd name="T37" fmla="*/ 19 h 197"/>
                    <a:gd name="T38" fmla="*/ 22 w 105"/>
                    <a:gd name="T39" fmla="*/ 98 h 197"/>
                    <a:gd name="T40" fmla="*/ 22 w 105"/>
                    <a:gd name="T41" fmla="*/ 98 h 197"/>
                    <a:gd name="T42" fmla="*/ 22 w 105"/>
                    <a:gd name="T43" fmla="*/ 99 h 197"/>
                    <a:gd name="T44" fmla="*/ 22 w 105"/>
                    <a:gd name="T45" fmla="*/ 184 h 197"/>
                    <a:gd name="T46" fmla="*/ 34 w 105"/>
                    <a:gd name="T47" fmla="*/ 197 h 197"/>
                    <a:gd name="T48" fmla="*/ 46 w 105"/>
                    <a:gd name="T49" fmla="*/ 184 h 197"/>
                    <a:gd name="T50" fmla="*/ 46 w 105"/>
                    <a:gd name="T51" fmla="*/ 99 h 197"/>
                    <a:gd name="T52" fmla="*/ 46 w 105"/>
                    <a:gd name="T53" fmla="*/ 98 h 197"/>
                    <a:gd name="T54" fmla="*/ 46 w 105"/>
                    <a:gd name="T55" fmla="*/ 98 h 197"/>
                    <a:gd name="T56" fmla="*/ 46 w 105"/>
                    <a:gd name="T57" fmla="*/ 98 h 197"/>
                    <a:gd name="T58" fmla="*/ 53 w 105"/>
                    <a:gd name="T59" fmla="*/ 91 h 197"/>
                    <a:gd name="T60" fmla="*/ 59 w 105"/>
                    <a:gd name="T61" fmla="*/ 98 h 197"/>
                    <a:gd name="T62" fmla="*/ 59 w 105"/>
                    <a:gd name="T63" fmla="*/ 98 h 197"/>
                    <a:gd name="T64" fmla="*/ 59 w 105"/>
                    <a:gd name="T65" fmla="*/ 98 h 197"/>
                    <a:gd name="T66" fmla="*/ 59 w 105"/>
                    <a:gd name="T67" fmla="*/ 99 h 197"/>
                    <a:gd name="T68" fmla="*/ 59 w 105"/>
                    <a:gd name="T69" fmla="*/ 184 h 197"/>
                    <a:gd name="T70" fmla="*/ 71 w 105"/>
                    <a:gd name="T71" fmla="*/ 197 h 197"/>
                    <a:gd name="T72" fmla="*/ 83 w 105"/>
                    <a:gd name="T73" fmla="*/ 184 h 197"/>
                    <a:gd name="T74" fmla="*/ 83 w 105"/>
                    <a:gd name="T75" fmla="*/ 99 h 197"/>
                    <a:gd name="T76" fmla="*/ 83 w 105"/>
                    <a:gd name="T77" fmla="*/ 98 h 197"/>
                    <a:gd name="T78" fmla="*/ 83 w 105"/>
                    <a:gd name="T79" fmla="*/ 98 h 197"/>
                    <a:gd name="T80" fmla="*/ 83 w 105"/>
                    <a:gd name="T81" fmla="*/ 19 h 197"/>
                    <a:gd name="T82" fmla="*/ 86 w 105"/>
                    <a:gd name="T83" fmla="*/ 19 h 197"/>
                    <a:gd name="T84" fmla="*/ 86 w 105"/>
                    <a:gd name="T85" fmla="*/ 79 h 197"/>
                    <a:gd name="T86" fmla="*/ 96 w 105"/>
                    <a:gd name="T87" fmla="*/ 89 h 197"/>
                    <a:gd name="T88" fmla="*/ 105 w 105"/>
                    <a:gd name="T89" fmla="*/ 79 h 197"/>
                    <a:gd name="T90" fmla="*/ 105 w 105"/>
                    <a:gd name="T91" fmla="*/ 15 h 197"/>
                    <a:gd name="T92" fmla="*/ 103 w 105"/>
                    <a:gd name="T93" fmla="*/ 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97">
                      <a:moveTo>
                        <a:pt x="103" y="7"/>
                      </a:moveTo>
                      <a:cubicBezTo>
                        <a:pt x="101" y="3"/>
                        <a:pt x="96" y="1"/>
                        <a:pt x="92" y="0"/>
                      </a:cubicBezTo>
                      <a:cubicBezTo>
                        <a:pt x="90" y="0"/>
                        <a:pt x="89" y="0"/>
                        <a:pt x="87" y="0"/>
                      </a:cubicBezTo>
                      <a:cubicBezTo>
                        <a:pt x="83" y="0"/>
                        <a:pt x="83" y="0"/>
                        <a:pt x="83" y="0"/>
                      </a:cubicBezTo>
                      <a:cubicBezTo>
                        <a:pt x="83" y="0"/>
                        <a:pt x="83" y="0"/>
                        <a:pt x="83" y="0"/>
                      </a:cubicBezTo>
                      <a:cubicBezTo>
                        <a:pt x="78" y="0"/>
                        <a:pt x="78" y="0"/>
                        <a:pt x="78" y="0"/>
                      </a:cubicBezTo>
                      <a:cubicBezTo>
                        <a:pt x="22" y="0"/>
                        <a:pt x="22" y="0"/>
                        <a:pt x="22" y="0"/>
                      </a:cubicBezTo>
                      <a:cubicBezTo>
                        <a:pt x="21" y="0"/>
                        <a:pt x="21" y="0"/>
                        <a:pt x="21" y="0"/>
                      </a:cubicBezTo>
                      <a:cubicBezTo>
                        <a:pt x="21" y="0"/>
                        <a:pt x="21" y="0"/>
                        <a:pt x="21" y="0"/>
                      </a:cubicBezTo>
                      <a:cubicBezTo>
                        <a:pt x="21" y="0"/>
                        <a:pt x="21" y="0"/>
                        <a:pt x="21" y="0"/>
                      </a:cubicBezTo>
                      <a:cubicBezTo>
                        <a:pt x="19" y="0"/>
                        <a:pt x="16" y="0"/>
                        <a:pt x="13" y="0"/>
                      </a:cubicBezTo>
                      <a:cubicBezTo>
                        <a:pt x="7" y="2"/>
                        <a:pt x="0" y="5"/>
                        <a:pt x="0" y="15"/>
                      </a:cubicBezTo>
                      <a:cubicBezTo>
                        <a:pt x="0" y="15"/>
                        <a:pt x="0" y="15"/>
                        <a:pt x="0" y="15"/>
                      </a:cubicBezTo>
                      <a:cubicBezTo>
                        <a:pt x="0" y="15"/>
                        <a:pt x="0" y="15"/>
                        <a:pt x="0" y="15"/>
                      </a:cubicBezTo>
                      <a:cubicBezTo>
                        <a:pt x="0" y="79"/>
                        <a:pt x="0" y="79"/>
                        <a:pt x="0" y="79"/>
                      </a:cubicBezTo>
                      <a:cubicBezTo>
                        <a:pt x="0" y="85"/>
                        <a:pt x="4" y="89"/>
                        <a:pt x="10" y="89"/>
                      </a:cubicBezTo>
                      <a:cubicBezTo>
                        <a:pt x="15" y="89"/>
                        <a:pt x="19" y="85"/>
                        <a:pt x="19" y="79"/>
                      </a:cubicBezTo>
                      <a:cubicBezTo>
                        <a:pt x="19" y="19"/>
                        <a:pt x="19" y="19"/>
                        <a:pt x="19" y="19"/>
                      </a:cubicBezTo>
                      <a:cubicBezTo>
                        <a:pt x="22" y="19"/>
                        <a:pt x="22" y="19"/>
                        <a:pt x="22" y="19"/>
                      </a:cubicBezTo>
                      <a:cubicBezTo>
                        <a:pt x="22" y="98"/>
                        <a:pt x="22" y="98"/>
                        <a:pt x="22" y="98"/>
                      </a:cubicBezTo>
                      <a:cubicBezTo>
                        <a:pt x="22" y="98"/>
                        <a:pt x="22" y="98"/>
                        <a:pt x="22" y="98"/>
                      </a:cubicBezTo>
                      <a:cubicBezTo>
                        <a:pt x="22" y="99"/>
                        <a:pt x="22" y="99"/>
                        <a:pt x="22" y="99"/>
                      </a:cubicBezTo>
                      <a:cubicBezTo>
                        <a:pt x="22" y="184"/>
                        <a:pt x="22" y="184"/>
                        <a:pt x="22" y="184"/>
                      </a:cubicBezTo>
                      <a:cubicBezTo>
                        <a:pt x="22" y="191"/>
                        <a:pt x="27" y="197"/>
                        <a:pt x="34" y="197"/>
                      </a:cubicBezTo>
                      <a:cubicBezTo>
                        <a:pt x="40" y="197"/>
                        <a:pt x="46" y="191"/>
                        <a:pt x="46" y="184"/>
                      </a:cubicBezTo>
                      <a:cubicBezTo>
                        <a:pt x="46" y="99"/>
                        <a:pt x="46" y="99"/>
                        <a:pt x="46" y="99"/>
                      </a:cubicBezTo>
                      <a:cubicBezTo>
                        <a:pt x="46" y="99"/>
                        <a:pt x="46" y="99"/>
                        <a:pt x="46" y="98"/>
                      </a:cubicBezTo>
                      <a:cubicBezTo>
                        <a:pt x="46" y="98"/>
                        <a:pt x="46" y="98"/>
                        <a:pt x="46" y="98"/>
                      </a:cubicBezTo>
                      <a:cubicBezTo>
                        <a:pt x="46" y="98"/>
                        <a:pt x="46" y="98"/>
                        <a:pt x="46" y="98"/>
                      </a:cubicBezTo>
                      <a:cubicBezTo>
                        <a:pt x="46" y="94"/>
                        <a:pt x="49" y="91"/>
                        <a:pt x="53" y="91"/>
                      </a:cubicBezTo>
                      <a:cubicBezTo>
                        <a:pt x="56" y="91"/>
                        <a:pt x="59" y="94"/>
                        <a:pt x="59" y="98"/>
                      </a:cubicBezTo>
                      <a:cubicBezTo>
                        <a:pt x="59" y="98"/>
                        <a:pt x="59" y="98"/>
                        <a:pt x="59" y="98"/>
                      </a:cubicBezTo>
                      <a:cubicBezTo>
                        <a:pt x="59" y="98"/>
                        <a:pt x="59" y="98"/>
                        <a:pt x="59" y="98"/>
                      </a:cubicBezTo>
                      <a:cubicBezTo>
                        <a:pt x="59" y="99"/>
                        <a:pt x="59" y="99"/>
                        <a:pt x="59" y="99"/>
                      </a:cubicBezTo>
                      <a:cubicBezTo>
                        <a:pt x="59" y="184"/>
                        <a:pt x="59" y="184"/>
                        <a:pt x="59" y="184"/>
                      </a:cubicBezTo>
                      <a:cubicBezTo>
                        <a:pt x="59" y="191"/>
                        <a:pt x="65" y="197"/>
                        <a:pt x="71" y="197"/>
                      </a:cubicBezTo>
                      <a:cubicBezTo>
                        <a:pt x="78" y="197"/>
                        <a:pt x="83" y="191"/>
                        <a:pt x="83" y="184"/>
                      </a:cubicBezTo>
                      <a:cubicBezTo>
                        <a:pt x="83" y="99"/>
                        <a:pt x="83" y="99"/>
                        <a:pt x="83" y="99"/>
                      </a:cubicBezTo>
                      <a:cubicBezTo>
                        <a:pt x="83" y="99"/>
                        <a:pt x="83" y="99"/>
                        <a:pt x="83" y="98"/>
                      </a:cubicBezTo>
                      <a:cubicBezTo>
                        <a:pt x="83" y="98"/>
                        <a:pt x="83" y="98"/>
                        <a:pt x="83" y="98"/>
                      </a:cubicBezTo>
                      <a:cubicBezTo>
                        <a:pt x="83" y="19"/>
                        <a:pt x="83" y="19"/>
                        <a:pt x="83" y="19"/>
                      </a:cubicBezTo>
                      <a:cubicBezTo>
                        <a:pt x="86" y="19"/>
                        <a:pt x="86" y="19"/>
                        <a:pt x="86" y="19"/>
                      </a:cubicBezTo>
                      <a:cubicBezTo>
                        <a:pt x="86" y="79"/>
                        <a:pt x="86" y="79"/>
                        <a:pt x="86" y="79"/>
                      </a:cubicBezTo>
                      <a:cubicBezTo>
                        <a:pt x="86" y="85"/>
                        <a:pt x="90" y="89"/>
                        <a:pt x="96" y="89"/>
                      </a:cubicBezTo>
                      <a:cubicBezTo>
                        <a:pt x="101" y="89"/>
                        <a:pt x="105" y="85"/>
                        <a:pt x="105" y="79"/>
                      </a:cubicBezTo>
                      <a:cubicBezTo>
                        <a:pt x="105" y="15"/>
                        <a:pt x="105" y="15"/>
                        <a:pt x="105" y="15"/>
                      </a:cubicBezTo>
                      <a:cubicBezTo>
                        <a:pt x="105" y="12"/>
                        <a:pt x="105" y="9"/>
                        <a:pt x="10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07" name="组合 106"/>
              <p:cNvGrpSpPr/>
              <p:nvPr/>
            </p:nvGrpSpPr>
            <p:grpSpPr>
              <a:xfrm>
                <a:off x="4780580" y="1576676"/>
                <a:ext cx="2446613" cy="722302"/>
                <a:chOff x="6695105" y="1622396"/>
                <a:chExt cx="2446613" cy="722302"/>
              </a:xfrm>
            </p:grpSpPr>
            <p:sp>
              <p:nvSpPr>
                <p:cNvPr id="108" name="矩形 107"/>
                <p:cNvSpPr/>
                <p:nvPr/>
              </p:nvSpPr>
              <p:spPr>
                <a:xfrm>
                  <a:off x="6695105" y="1622396"/>
                  <a:ext cx="697627" cy="331136"/>
                </a:xfrm>
                <a:prstGeom prst="rect">
                  <a:avLst/>
                </a:prstGeom>
              </p:spPr>
              <p:txBody>
                <a:bodyPr wrap="square">
                  <a:spAutoFit/>
                </a:bodyPr>
                <a:lstStyle/>
                <a:p>
                  <a:pPr defTabSz="914400" eaLnBrk="0" fontAlgn="base" hangingPunct="0">
                    <a:spcBef>
                      <a:spcPct val="0"/>
                    </a:spcBef>
                    <a:spcAft>
                      <a:spcPct val="0"/>
                    </a:spcAft>
                  </a:pPr>
                  <a:r>
                    <a:rPr lang="en-US" altLang="zh-CN" sz="24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2009</a:t>
                  </a:r>
                  <a:endParaRPr lang="en-US" altLang="zh-CN" sz="24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109" name="文本框 108"/>
                <p:cNvSpPr txBox="1"/>
                <p:nvPr/>
              </p:nvSpPr>
              <p:spPr bwMode="auto">
                <a:xfrm>
                  <a:off x="6700868" y="2057714"/>
                  <a:ext cx="2440850" cy="28698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rPr>
                    <a:t>This is a sample text. Insert your desired text here. Again. This is a dummy text. Enter your own text here.</a:t>
                  </a:r>
                  <a:endParaRPr lang="en-US" altLang="zh-CN" sz="800" dirty="0" smtClean="0">
                    <a:solidFill>
                      <a:prstClr val="white">
                        <a:lumMod val="50000"/>
                      </a:prstClr>
                    </a:solidFill>
                  </a:endParaRPr>
                </a:p>
              </p:txBody>
            </p:sp>
            <p:sp>
              <p:nvSpPr>
                <p:cNvPr id="110" name="文本框 24"/>
                <p:cNvSpPr txBox="1">
                  <a:spLocks noChangeArrowheads="1"/>
                </p:cNvSpPr>
                <p:nvPr/>
              </p:nvSpPr>
              <p:spPr bwMode="auto">
                <a:xfrm>
                  <a:off x="6712704" y="1833864"/>
                  <a:ext cx="1090181" cy="176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000" dirty="0" smtClean="0">
                      <a:solidFill>
                        <a:prstClr val="black">
                          <a:lumMod val="90000"/>
                          <a:lumOff val="10000"/>
                        </a:prstClr>
                      </a:solidFill>
                    </a:rPr>
                    <a:t>Add A Title In Here</a:t>
                  </a:r>
                  <a:endParaRPr lang="en-US" altLang="zh-CN" sz="1000" dirty="0" smtClean="0">
                    <a:solidFill>
                      <a:prstClr val="black">
                        <a:lumMod val="90000"/>
                        <a:lumOff val="10000"/>
                      </a:prstClr>
                    </a:solidFill>
                  </a:endParaRPr>
                </a:p>
              </p:txBody>
            </p:sp>
          </p:grpSp>
        </p:grpSp>
        <p:grpSp>
          <p:nvGrpSpPr>
            <p:cNvPr id="66" name="组合 65"/>
            <p:cNvGrpSpPr/>
            <p:nvPr/>
          </p:nvGrpSpPr>
          <p:grpSpPr>
            <a:xfrm>
              <a:off x="7076" y="3891"/>
              <a:ext cx="4548" cy="1315"/>
              <a:chOff x="4632303" y="2576801"/>
              <a:chExt cx="2888205" cy="835022"/>
            </a:xfrm>
          </p:grpSpPr>
          <p:grpSp>
            <p:nvGrpSpPr>
              <p:cNvPr id="64" name="组合 63"/>
              <p:cNvGrpSpPr/>
              <p:nvPr/>
            </p:nvGrpSpPr>
            <p:grpSpPr>
              <a:xfrm>
                <a:off x="4892744" y="2576801"/>
                <a:ext cx="2627764" cy="722302"/>
                <a:chOff x="5569019" y="1662401"/>
                <a:chExt cx="2627764" cy="722302"/>
              </a:xfrm>
            </p:grpSpPr>
            <p:sp>
              <p:nvSpPr>
                <p:cNvPr id="113" name="Freeform 22"/>
                <p:cNvSpPr/>
                <p:nvPr/>
              </p:nvSpPr>
              <p:spPr bwMode="auto">
                <a:xfrm>
                  <a:off x="5569019" y="1898628"/>
                  <a:ext cx="11215"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4" y="0"/>
                        <a:pt x="4" y="0"/>
                        <a:pt x="4" y="0"/>
                      </a:cubicBezTo>
                      <a:cubicBezTo>
                        <a:pt x="2" y="0"/>
                        <a:pt x="0" y="0"/>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15" name="组合 114"/>
                <p:cNvGrpSpPr/>
                <p:nvPr/>
              </p:nvGrpSpPr>
              <p:grpSpPr>
                <a:xfrm>
                  <a:off x="5847380" y="1662401"/>
                  <a:ext cx="2349403" cy="722302"/>
                  <a:chOff x="6647480" y="1574771"/>
                  <a:chExt cx="2349403" cy="722302"/>
                </a:xfrm>
              </p:grpSpPr>
              <p:sp>
                <p:nvSpPr>
                  <p:cNvPr id="116" name="矩形 115"/>
                  <p:cNvSpPr/>
                  <p:nvPr/>
                </p:nvSpPr>
                <p:spPr>
                  <a:xfrm>
                    <a:off x="6647480" y="1574771"/>
                    <a:ext cx="697627" cy="331136"/>
                  </a:xfrm>
                  <a:prstGeom prst="rect">
                    <a:avLst/>
                  </a:prstGeom>
                </p:spPr>
                <p:txBody>
                  <a:bodyPr wrap="square">
                    <a:spAutoFit/>
                  </a:bodyPr>
                  <a:lstStyle/>
                  <a:p>
                    <a:pPr defTabSz="914400" eaLnBrk="0" fontAlgn="base" hangingPunct="0">
                      <a:spcBef>
                        <a:spcPct val="0"/>
                      </a:spcBef>
                      <a:spcAft>
                        <a:spcPct val="0"/>
                      </a:spcAft>
                    </a:pPr>
                    <a:r>
                      <a:rPr lang="en-US" altLang="zh-CN" sz="24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2015</a:t>
                    </a:r>
                    <a:endParaRPr lang="en-US" altLang="zh-CN" sz="24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117" name="文本框 116"/>
                  <p:cNvSpPr txBox="1"/>
                  <p:nvPr/>
                </p:nvSpPr>
                <p:spPr bwMode="auto">
                  <a:xfrm>
                    <a:off x="6653243" y="2010089"/>
                    <a:ext cx="2343640" cy="28698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rPr>
                      <a:t>This is a sample text. Insert your desired text here. Again. This is a dummy text. Enter your own text here.</a:t>
                    </a:r>
                    <a:endParaRPr lang="en-US" altLang="zh-CN" sz="800" dirty="0" smtClean="0">
                      <a:solidFill>
                        <a:prstClr val="white">
                          <a:lumMod val="50000"/>
                        </a:prstClr>
                      </a:solidFill>
                    </a:endParaRPr>
                  </a:p>
                </p:txBody>
              </p:sp>
              <p:sp>
                <p:nvSpPr>
                  <p:cNvPr id="118" name="文本框 24"/>
                  <p:cNvSpPr txBox="1">
                    <a:spLocks noChangeArrowheads="1"/>
                  </p:cNvSpPr>
                  <p:nvPr/>
                </p:nvSpPr>
                <p:spPr bwMode="auto">
                  <a:xfrm>
                    <a:off x="6665079" y="1786239"/>
                    <a:ext cx="1090181" cy="176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000" dirty="0" smtClean="0">
                        <a:solidFill>
                          <a:prstClr val="black">
                            <a:lumMod val="90000"/>
                            <a:lumOff val="10000"/>
                          </a:prstClr>
                        </a:solidFill>
                      </a:rPr>
                      <a:t>Add A Title In Here</a:t>
                    </a:r>
                    <a:endParaRPr lang="en-US" altLang="zh-CN" sz="1000" dirty="0" smtClean="0">
                      <a:solidFill>
                        <a:prstClr val="black">
                          <a:lumMod val="90000"/>
                          <a:lumOff val="10000"/>
                        </a:prstClr>
                      </a:solidFill>
                    </a:endParaRPr>
                  </a:p>
                </p:txBody>
              </p:sp>
            </p:grpSp>
          </p:grpSp>
          <p:grpSp>
            <p:nvGrpSpPr>
              <p:cNvPr id="130" name="组合 129"/>
              <p:cNvGrpSpPr/>
              <p:nvPr/>
            </p:nvGrpSpPr>
            <p:grpSpPr>
              <a:xfrm>
                <a:off x="4632303" y="2637446"/>
                <a:ext cx="345522" cy="774377"/>
                <a:chOff x="5975350" y="3263901"/>
                <a:chExt cx="539750" cy="1209675"/>
              </a:xfrm>
              <a:solidFill>
                <a:schemeClr val="tx2"/>
              </a:solidFill>
            </p:grpSpPr>
            <p:sp>
              <p:nvSpPr>
                <p:cNvPr id="131" name="Freeform 15"/>
                <p:cNvSpPr/>
                <p:nvPr/>
              </p:nvSpPr>
              <p:spPr bwMode="auto">
                <a:xfrm>
                  <a:off x="6116638" y="3263901"/>
                  <a:ext cx="230187" cy="233363"/>
                </a:xfrm>
                <a:custGeom>
                  <a:avLst/>
                  <a:gdLst>
                    <a:gd name="T0" fmla="*/ 43 w 97"/>
                    <a:gd name="T1" fmla="*/ 6 h 98"/>
                    <a:gd name="T2" fmla="*/ 92 w 97"/>
                    <a:gd name="T3" fmla="*/ 52 h 98"/>
                    <a:gd name="T4" fmla="*/ 19 w 97"/>
                    <a:gd name="T5" fmla="*/ 70 h 98"/>
                    <a:gd name="T6" fmla="*/ 43 w 97"/>
                    <a:gd name="T7" fmla="*/ 6 h 98"/>
                  </a:gdLst>
                  <a:ahLst/>
                  <a:cxnLst>
                    <a:cxn ang="0">
                      <a:pos x="T0" y="T1"/>
                    </a:cxn>
                    <a:cxn ang="0">
                      <a:pos x="T2" y="T3"/>
                    </a:cxn>
                    <a:cxn ang="0">
                      <a:pos x="T4" y="T5"/>
                    </a:cxn>
                    <a:cxn ang="0">
                      <a:pos x="T6" y="T7"/>
                    </a:cxn>
                  </a:cxnLst>
                  <a:rect l="0" t="0" r="r" b="b"/>
                  <a:pathLst>
                    <a:path w="97" h="98">
                      <a:moveTo>
                        <a:pt x="43" y="6"/>
                      </a:moveTo>
                      <a:cubicBezTo>
                        <a:pt x="70" y="0"/>
                        <a:pt x="97" y="25"/>
                        <a:pt x="92" y="52"/>
                      </a:cubicBezTo>
                      <a:cubicBezTo>
                        <a:pt x="89" y="88"/>
                        <a:pt x="38" y="98"/>
                        <a:pt x="19" y="70"/>
                      </a:cubicBezTo>
                      <a:cubicBezTo>
                        <a:pt x="0" y="48"/>
                        <a:pt x="16" y="12"/>
                        <a:pt x="43" y="6"/>
                      </a:cubicBezTo>
                      <a:close/>
                    </a:path>
                  </a:pathLst>
                </a:custGeom>
                <a:grp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32" name="Freeform 16"/>
                <p:cNvSpPr/>
                <p:nvPr/>
              </p:nvSpPr>
              <p:spPr bwMode="auto">
                <a:xfrm>
                  <a:off x="5975350" y="3484563"/>
                  <a:ext cx="539750" cy="989013"/>
                </a:xfrm>
                <a:custGeom>
                  <a:avLst/>
                  <a:gdLst>
                    <a:gd name="T0" fmla="*/ 48 w 228"/>
                    <a:gd name="T1" fmla="*/ 20 h 418"/>
                    <a:gd name="T2" fmla="*/ 123 w 228"/>
                    <a:gd name="T3" fmla="*/ 6 h 418"/>
                    <a:gd name="T4" fmla="*/ 181 w 228"/>
                    <a:gd name="T5" fmla="*/ 27 h 418"/>
                    <a:gd name="T6" fmla="*/ 209 w 228"/>
                    <a:gd name="T7" fmla="*/ 108 h 418"/>
                    <a:gd name="T8" fmla="*/ 222 w 228"/>
                    <a:gd name="T9" fmla="*/ 178 h 418"/>
                    <a:gd name="T10" fmla="*/ 193 w 228"/>
                    <a:gd name="T11" fmla="*/ 170 h 418"/>
                    <a:gd name="T12" fmla="*/ 161 w 228"/>
                    <a:gd name="T13" fmla="*/ 71 h 418"/>
                    <a:gd name="T14" fmla="*/ 151 w 228"/>
                    <a:gd name="T15" fmla="*/ 58 h 418"/>
                    <a:gd name="T16" fmla="*/ 206 w 228"/>
                    <a:gd name="T17" fmla="*/ 252 h 418"/>
                    <a:gd name="T18" fmla="*/ 157 w 228"/>
                    <a:gd name="T19" fmla="*/ 252 h 418"/>
                    <a:gd name="T20" fmla="*/ 157 w 228"/>
                    <a:gd name="T21" fmla="*/ 391 h 418"/>
                    <a:gd name="T22" fmla="*/ 138 w 228"/>
                    <a:gd name="T23" fmla="*/ 413 h 418"/>
                    <a:gd name="T24" fmla="*/ 120 w 228"/>
                    <a:gd name="T25" fmla="*/ 391 h 418"/>
                    <a:gd name="T26" fmla="*/ 119 w 228"/>
                    <a:gd name="T27" fmla="*/ 252 h 418"/>
                    <a:gd name="T28" fmla="*/ 108 w 228"/>
                    <a:gd name="T29" fmla="*/ 252 h 418"/>
                    <a:gd name="T30" fmla="*/ 107 w 228"/>
                    <a:gd name="T31" fmla="*/ 396 h 418"/>
                    <a:gd name="T32" fmla="*/ 71 w 228"/>
                    <a:gd name="T33" fmla="*/ 396 h 418"/>
                    <a:gd name="T34" fmla="*/ 71 w 228"/>
                    <a:gd name="T35" fmla="*/ 252 h 418"/>
                    <a:gd name="T36" fmla="*/ 22 w 228"/>
                    <a:gd name="T37" fmla="*/ 252 h 418"/>
                    <a:gd name="T38" fmla="*/ 70 w 228"/>
                    <a:gd name="T39" fmla="*/ 61 h 418"/>
                    <a:gd name="T40" fmla="*/ 63 w 228"/>
                    <a:gd name="T41" fmla="*/ 66 h 418"/>
                    <a:gd name="T42" fmla="*/ 32 w 228"/>
                    <a:gd name="T43" fmla="*/ 170 h 418"/>
                    <a:gd name="T44" fmla="*/ 0 w 228"/>
                    <a:gd name="T45" fmla="*/ 168 h 418"/>
                    <a:gd name="T46" fmla="*/ 20 w 228"/>
                    <a:gd name="T47" fmla="*/ 91 h 418"/>
                    <a:gd name="T48" fmla="*/ 48 w 228"/>
                    <a:gd name="T49" fmla="*/ 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418">
                      <a:moveTo>
                        <a:pt x="48" y="20"/>
                      </a:moveTo>
                      <a:cubicBezTo>
                        <a:pt x="68" y="0"/>
                        <a:pt x="98" y="8"/>
                        <a:pt x="123" y="6"/>
                      </a:cubicBezTo>
                      <a:cubicBezTo>
                        <a:pt x="144" y="5"/>
                        <a:pt x="169" y="8"/>
                        <a:pt x="181" y="27"/>
                      </a:cubicBezTo>
                      <a:cubicBezTo>
                        <a:pt x="196" y="52"/>
                        <a:pt x="200" y="81"/>
                        <a:pt x="209" y="108"/>
                      </a:cubicBezTo>
                      <a:cubicBezTo>
                        <a:pt x="215" y="131"/>
                        <a:pt x="228" y="154"/>
                        <a:pt x="222" y="178"/>
                      </a:cubicBezTo>
                      <a:cubicBezTo>
                        <a:pt x="211" y="182"/>
                        <a:pt x="198" y="182"/>
                        <a:pt x="193" y="170"/>
                      </a:cubicBezTo>
                      <a:cubicBezTo>
                        <a:pt x="181" y="137"/>
                        <a:pt x="173" y="104"/>
                        <a:pt x="161" y="71"/>
                      </a:cubicBezTo>
                      <a:cubicBezTo>
                        <a:pt x="160" y="65"/>
                        <a:pt x="155" y="62"/>
                        <a:pt x="151" y="58"/>
                      </a:cubicBezTo>
                      <a:cubicBezTo>
                        <a:pt x="166" y="123"/>
                        <a:pt x="188" y="187"/>
                        <a:pt x="206" y="252"/>
                      </a:cubicBezTo>
                      <a:cubicBezTo>
                        <a:pt x="190" y="252"/>
                        <a:pt x="174" y="252"/>
                        <a:pt x="157" y="252"/>
                      </a:cubicBezTo>
                      <a:cubicBezTo>
                        <a:pt x="156" y="298"/>
                        <a:pt x="158" y="344"/>
                        <a:pt x="157" y="391"/>
                      </a:cubicBezTo>
                      <a:cubicBezTo>
                        <a:pt x="157" y="401"/>
                        <a:pt x="150" y="413"/>
                        <a:pt x="138" y="413"/>
                      </a:cubicBezTo>
                      <a:cubicBezTo>
                        <a:pt x="127" y="414"/>
                        <a:pt x="118" y="402"/>
                        <a:pt x="120" y="391"/>
                      </a:cubicBezTo>
                      <a:cubicBezTo>
                        <a:pt x="119" y="345"/>
                        <a:pt x="120" y="298"/>
                        <a:pt x="119" y="252"/>
                      </a:cubicBezTo>
                      <a:cubicBezTo>
                        <a:pt x="117" y="252"/>
                        <a:pt x="111" y="252"/>
                        <a:pt x="108" y="252"/>
                      </a:cubicBezTo>
                      <a:cubicBezTo>
                        <a:pt x="107" y="300"/>
                        <a:pt x="109" y="348"/>
                        <a:pt x="107" y="396"/>
                      </a:cubicBezTo>
                      <a:cubicBezTo>
                        <a:pt x="106" y="418"/>
                        <a:pt x="73" y="417"/>
                        <a:pt x="71" y="396"/>
                      </a:cubicBezTo>
                      <a:cubicBezTo>
                        <a:pt x="70" y="348"/>
                        <a:pt x="71" y="300"/>
                        <a:pt x="71" y="252"/>
                      </a:cubicBezTo>
                      <a:cubicBezTo>
                        <a:pt x="54" y="252"/>
                        <a:pt x="38" y="252"/>
                        <a:pt x="22" y="252"/>
                      </a:cubicBezTo>
                      <a:cubicBezTo>
                        <a:pt x="37" y="188"/>
                        <a:pt x="55" y="125"/>
                        <a:pt x="70" y="61"/>
                      </a:cubicBezTo>
                      <a:cubicBezTo>
                        <a:pt x="68" y="62"/>
                        <a:pt x="65" y="65"/>
                        <a:pt x="63" y="66"/>
                      </a:cubicBezTo>
                      <a:cubicBezTo>
                        <a:pt x="51" y="100"/>
                        <a:pt x="44" y="136"/>
                        <a:pt x="32" y="170"/>
                      </a:cubicBezTo>
                      <a:cubicBezTo>
                        <a:pt x="28" y="186"/>
                        <a:pt x="0" y="185"/>
                        <a:pt x="0" y="168"/>
                      </a:cubicBezTo>
                      <a:cubicBezTo>
                        <a:pt x="2" y="141"/>
                        <a:pt x="13" y="116"/>
                        <a:pt x="20" y="91"/>
                      </a:cubicBezTo>
                      <a:cubicBezTo>
                        <a:pt x="28" y="67"/>
                        <a:pt x="30" y="39"/>
                        <a:pt x="48" y="20"/>
                      </a:cubicBezTo>
                      <a:close/>
                    </a:path>
                  </a:pathLst>
                </a:custGeom>
                <a:grp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grpSp>
          <p:nvGrpSpPr>
            <p:cNvPr id="134" name="组合 133"/>
            <p:cNvGrpSpPr/>
            <p:nvPr/>
          </p:nvGrpSpPr>
          <p:grpSpPr>
            <a:xfrm>
              <a:off x="6998" y="5772"/>
              <a:ext cx="6340" cy="1220"/>
              <a:chOff x="687388" y="3619500"/>
              <a:chExt cx="4025973" cy="774611"/>
            </a:xfrm>
          </p:grpSpPr>
          <p:sp>
            <p:nvSpPr>
              <p:cNvPr id="135" name="文本框 66"/>
              <p:cNvSpPr txBox="1">
                <a:spLocks noChangeArrowheads="1"/>
              </p:cNvSpPr>
              <p:nvPr/>
            </p:nvSpPr>
            <p:spPr bwMode="auto">
              <a:xfrm>
                <a:off x="705147" y="3941559"/>
                <a:ext cx="4008214" cy="45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400"/>
                  </a:lnSpc>
                  <a:spcBef>
                    <a:spcPct val="0"/>
                  </a:spcBef>
                  <a:spcAft>
                    <a:spcPct val="0"/>
                  </a:spcAft>
                </a:pPr>
                <a:r>
                  <a:rPr lang="en-US" altLang="zh-CN" sz="9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00" dirty="0" smtClean="0">
                    <a:solidFill>
                      <a:prstClr val="white">
                        <a:lumMod val="50000"/>
                      </a:prstClr>
                    </a:solidFill>
                    <a:latin typeface="Arial" panose="020B0604020202020204" pitchFamily="34" charset="0"/>
                    <a:ea typeface="微软雅黑" panose="020B0503020204020204" charset="-122"/>
                    <a:cs typeface="Arial" panose="020B0604020202020204" pitchFamily="34" charset="0"/>
                  </a:rPr>
                  <a:t>here this </a:t>
                </a:r>
                <a:r>
                  <a:rPr lang="en-US" altLang="zh-CN" sz="9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is a sample text. insert your desired text here. Again. this is a dummy text. enter your own text here. </a:t>
                </a:r>
                <a:endParaRPr lang="en-US" altLang="zh-CN" sz="9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136" name="文本框 135"/>
              <p:cNvSpPr txBox="1">
                <a:spLocks noChangeArrowheads="1"/>
              </p:cNvSpPr>
              <p:nvPr/>
            </p:nvSpPr>
            <p:spPr bwMode="auto">
              <a:xfrm>
                <a:off x="687388" y="3619500"/>
                <a:ext cx="2647776" cy="227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spcBef>
                    <a:spcPct val="0"/>
                  </a:spcBef>
                  <a:spcAft>
                    <a:spcPct val="0"/>
                  </a:spcAft>
                </a:pPr>
                <a:r>
                  <a:rPr lang="en-US" altLang="zh-CN" sz="1600" dirty="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CLICK TO </a:t>
                </a:r>
                <a:r>
                  <a:rPr lang="en-US" altLang="zh-CN" b="1" dirty="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TITLE IN HERE</a:t>
                </a:r>
                <a:endParaRPr lang="en-US" altLang="zh-CN" b="1" dirty="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grpSp>
        <p:sp>
          <p:nvSpPr>
            <p:cNvPr id="137" name="任意多边形 136"/>
            <p:cNvSpPr/>
            <p:nvPr/>
          </p:nvSpPr>
          <p:spPr>
            <a:xfrm flipV="1">
              <a:off x="7170" y="5505"/>
              <a:ext cx="5985" cy="72"/>
            </a:xfrm>
            <a:custGeom>
              <a:avLst/>
              <a:gdLst>
                <a:gd name="connsiteX0" fmla="*/ 0 w 1533525"/>
                <a:gd name="connsiteY0" fmla="*/ 0 h 0"/>
                <a:gd name="connsiteX1" fmla="*/ 1533525 w 1533525"/>
                <a:gd name="connsiteY1" fmla="*/ 0 h 0"/>
              </a:gdLst>
              <a:ahLst/>
              <a:cxnLst>
                <a:cxn ang="0">
                  <a:pos x="connsiteX0" y="connsiteY0"/>
                </a:cxn>
                <a:cxn ang="0">
                  <a:pos x="connsiteX1" y="connsiteY1"/>
                </a:cxn>
              </a:cxnLst>
              <a:rect l="l" t="t" r="r" b="b"/>
              <a:pathLst>
                <a:path w="1533525">
                  <a:moveTo>
                    <a:pt x="0" y="0"/>
                  </a:moveTo>
                  <a:lnTo>
                    <a:pt x="1533525" y="0"/>
                  </a:lnTo>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nvGrpSpPr>
            <p:cNvPr id="2" name="组合 1"/>
            <p:cNvGrpSpPr/>
            <p:nvPr/>
          </p:nvGrpSpPr>
          <p:grpSpPr>
            <a:xfrm>
              <a:off x="1802" y="3702"/>
              <a:ext cx="773" cy="655"/>
              <a:chOff x="1143982" y="2350972"/>
              <a:chExt cx="490840" cy="416177"/>
            </a:xfrm>
          </p:grpSpPr>
          <p:sp>
            <p:nvSpPr>
              <p:cNvPr id="100" name="椭圆形标注 99"/>
              <p:cNvSpPr/>
              <p:nvPr/>
            </p:nvSpPr>
            <p:spPr>
              <a:xfrm rot="19822914">
                <a:off x="1154046" y="2350972"/>
                <a:ext cx="427008" cy="416177"/>
              </a:xfrm>
              <a:prstGeom prst="wedgeEllipseCallout">
                <a:avLst>
                  <a:gd name="adj1" fmla="val 33025"/>
                  <a:gd name="adj2" fmla="val 80420"/>
                </a:avLst>
              </a:prstGeom>
              <a:solidFill>
                <a:schemeClr val="tx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srgbClr val="FFFFFF"/>
                  </a:solidFill>
                </a:endParaRPr>
              </a:p>
            </p:txBody>
          </p:sp>
          <p:sp>
            <p:nvSpPr>
              <p:cNvPr id="58" name="矩形 57"/>
              <p:cNvSpPr/>
              <p:nvPr/>
            </p:nvSpPr>
            <p:spPr>
              <a:xfrm>
                <a:off x="1143982" y="2434214"/>
                <a:ext cx="490840" cy="242833"/>
              </a:xfrm>
              <a:prstGeom prst="rect">
                <a:avLst/>
              </a:prstGeom>
            </p:spPr>
            <p:txBody>
              <a:bodyPr wrap="square">
                <a:spAutoFit/>
              </a:bodyPr>
              <a:lstStyle/>
              <a:p>
                <a:pPr defTabSz="914400" eaLnBrk="0" fontAlgn="base" hangingPunct="0">
                  <a:spcBef>
                    <a:spcPct val="0"/>
                  </a:spcBef>
                  <a:spcAft>
                    <a:spcPct val="0"/>
                  </a:spcAft>
                </a:pPr>
                <a:r>
                  <a:rPr lang="en-US" altLang="zh-CN" sz="1600" dirty="0">
                    <a:solidFill>
                      <a:srgbClr val="FFFFFF"/>
                    </a:solidFill>
                    <a:latin typeface="Arial" panose="020B0604020202020204" pitchFamily="34" charset="0"/>
                    <a:ea typeface="微软雅黑" panose="020B0503020204020204" charset="-122"/>
                    <a:cs typeface="Arial" panose="020B0604020202020204" pitchFamily="34" charset="0"/>
                  </a:rPr>
                  <a:t>24%</a:t>
                </a:r>
                <a:endParaRPr lang="en-US" altLang="zh-CN" sz="16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gr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5"/>
          <p:cNvSpPr>
            <a:spLocks noChangeArrowheads="1"/>
          </p:cNvSpPr>
          <p:nvPr/>
        </p:nvSpPr>
        <p:spPr bwMode="auto">
          <a:xfrm>
            <a:off x="-13970" y="2955290"/>
            <a:ext cx="2364105" cy="316865"/>
          </a:xfrm>
          <a:prstGeom prst="rect">
            <a:avLst/>
          </a:pr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5" name="Rectangle 6"/>
          <p:cNvSpPr>
            <a:spLocks noChangeArrowheads="1"/>
          </p:cNvSpPr>
          <p:nvPr/>
        </p:nvSpPr>
        <p:spPr bwMode="auto">
          <a:xfrm>
            <a:off x="2929255" y="2204085"/>
            <a:ext cx="1957705" cy="559435"/>
          </a:xfrm>
          <a:prstGeom prst="rect">
            <a:avLst/>
          </a:pr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6" name="Rectangle 11"/>
          <p:cNvSpPr>
            <a:spLocks noChangeArrowheads="1"/>
          </p:cNvSpPr>
          <p:nvPr/>
        </p:nvSpPr>
        <p:spPr bwMode="auto">
          <a:xfrm>
            <a:off x="2929255" y="2780665"/>
            <a:ext cx="1957705" cy="559435"/>
          </a:xfrm>
          <a:prstGeom prst="rect">
            <a:avLst/>
          </a:prstGeom>
          <a:solidFill>
            <a:schemeClr val="accent5"/>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7" name="Rectangle 12"/>
          <p:cNvSpPr>
            <a:spLocks noChangeArrowheads="1"/>
          </p:cNvSpPr>
          <p:nvPr/>
        </p:nvSpPr>
        <p:spPr bwMode="auto">
          <a:xfrm>
            <a:off x="2929255" y="3357245"/>
            <a:ext cx="1957705" cy="559435"/>
          </a:xfrm>
          <a:prstGeom prst="rect">
            <a:avLst/>
          </a:pr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8" name="Rectangle 13"/>
          <p:cNvSpPr>
            <a:spLocks noChangeArrowheads="1"/>
          </p:cNvSpPr>
          <p:nvPr/>
        </p:nvSpPr>
        <p:spPr bwMode="auto">
          <a:xfrm>
            <a:off x="2929255" y="3934460"/>
            <a:ext cx="1957705" cy="559435"/>
          </a:xfrm>
          <a:prstGeom prst="rect">
            <a:avLst/>
          </a:pr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9" name="Rectangle 14"/>
          <p:cNvSpPr>
            <a:spLocks noChangeArrowheads="1"/>
          </p:cNvSpPr>
          <p:nvPr/>
        </p:nvSpPr>
        <p:spPr bwMode="auto">
          <a:xfrm>
            <a:off x="-13970" y="3289300"/>
            <a:ext cx="2364105" cy="314960"/>
          </a:xfrm>
          <a:prstGeom prst="rect">
            <a:avLst/>
          </a:prstGeom>
          <a:solidFill>
            <a:schemeClr val="accent5"/>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0" name="Rectangle 15"/>
          <p:cNvSpPr>
            <a:spLocks noChangeArrowheads="1"/>
          </p:cNvSpPr>
          <p:nvPr/>
        </p:nvSpPr>
        <p:spPr bwMode="auto">
          <a:xfrm>
            <a:off x="-13970" y="3625850"/>
            <a:ext cx="2364105" cy="314960"/>
          </a:xfrm>
          <a:prstGeom prst="rect">
            <a:avLst/>
          </a:pr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1" name="Rectangle 16"/>
          <p:cNvSpPr>
            <a:spLocks noChangeArrowheads="1"/>
          </p:cNvSpPr>
          <p:nvPr/>
        </p:nvSpPr>
        <p:spPr bwMode="auto">
          <a:xfrm>
            <a:off x="-13970" y="3961765"/>
            <a:ext cx="2364105" cy="313055"/>
          </a:xfrm>
          <a:prstGeom prst="rect">
            <a:avLst/>
          </a:pr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2" name="Freeform 17"/>
          <p:cNvSpPr/>
          <p:nvPr/>
        </p:nvSpPr>
        <p:spPr bwMode="auto">
          <a:xfrm>
            <a:off x="4914900" y="1333500"/>
            <a:ext cx="1036320" cy="1425575"/>
          </a:xfrm>
          <a:custGeom>
            <a:avLst/>
            <a:gdLst>
              <a:gd name="T0" fmla="*/ 0 w 487"/>
              <a:gd name="T1" fmla="*/ 409 h 670"/>
              <a:gd name="T2" fmla="*/ 0 w 487"/>
              <a:gd name="T3" fmla="*/ 670 h 670"/>
              <a:gd name="T4" fmla="*/ 487 w 487"/>
              <a:gd name="T5" fmla="*/ 503 h 670"/>
              <a:gd name="T6" fmla="*/ 487 w 487"/>
              <a:gd name="T7" fmla="*/ 0 h 670"/>
              <a:gd name="T8" fmla="*/ 0 w 487"/>
              <a:gd name="T9" fmla="*/ 409 h 670"/>
            </a:gdLst>
            <a:ahLst/>
            <a:cxnLst>
              <a:cxn ang="0">
                <a:pos x="T0" y="T1"/>
              </a:cxn>
              <a:cxn ang="0">
                <a:pos x="T2" y="T3"/>
              </a:cxn>
              <a:cxn ang="0">
                <a:pos x="T4" y="T5"/>
              </a:cxn>
              <a:cxn ang="0">
                <a:pos x="T6" y="T7"/>
              </a:cxn>
              <a:cxn ang="0">
                <a:pos x="T8" y="T9"/>
              </a:cxn>
            </a:cxnLst>
            <a:rect l="0" t="0" r="r" b="b"/>
            <a:pathLst>
              <a:path w="487" h="670">
                <a:moveTo>
                  <a:pt x="0" y="409"/>
                </a:moveTo>
                <a:lnTo>
                  <a:pt x="0" y="670"/>
                </a:lnTo>
                <a:lnTo>
                  <a:pt x="487" y="503"/>
                </a:lnTo>
                <a:lnTo>
                  <a:pt x="487" y="0"/>
                </a:lnTo>
                <a:lnTo>
                  <a:pt x="0" y="409"/>
                </a:lnTo>
                <a:close/>
              </a:path>
            </a:pathLst>
          </a:custGeom>
          <a:solidFill>
            <a:schemeClr val="accent4"/>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3" name="Freeform 18"/>
          <p:cNvSpPr/>
          <p:nvPr/>
        </p:nvSpPr>
        <p:spPr bwMode="auto">
          <a:xfrm>
            <a:off x="4914900" y="2446655"/>
            <a:ext cx="1036320" cy="1053465"/>
          </a:xfrm>
          <a:custGeom>
            <a:avLst/>
            <a:gdLst>
              <a:gd name="T0" fmla="*/ 0 w 487"/>
              <a:gd name="T1" fmla="*/ 160 h 495"/>
              <a:gd name="T2" fmla="*/ 0 w 487"/>
              <a:gd name="T3" fmla="*/ 418 h 495"/>
              <a:gd name="T4" fmla="*/ 487 w 487"/>
              <a:gd name="T5" fmla="*/ 495 h 495"/>
              <a:gd name="T6" fmla="*/ 487 w 487"/>
              <a:gd name="T7" fmla="*/ 0 h 495"/>
              <a:gd name="T8" fmla="*/ 0 w 487"/>
              <a:gd name="T9" fmla="*/ 160 h 495"/>
            </a:gdLst>
            <a:ahLst/>
            <a:cxnLst>
              <a:cxn ang="0">
                <a:pos x="T0" y="T1"/>
              </a:cxn>
              <a:cxn ang="0">
                <a:pos x="T2" y="T3"/>
              </a:cxn>
              <a:cxn ang="0">
                <a:pos x="T4" y="T5"/>
              </a:cxn>
              <a:cxn ang="0">
                <a:pos x="T6" y="T7"/>
              </a:cxn>
              <a:cxn ang="0">
                <a:pos x="T8" y="T9"/>
              </a:cxn>
            </a:cxnLst>
            <a:rect l="0" t="0" r="r" b="b"/>
            <a:pathLst>
              <a:path w="487" h="495">
                <a:moveTo>
                  <a:pt x="0" y="160"/>
                </a:moveTo>
                <a:lnTo>
                  <a:pt x="0" y="418"/>
                </a:lnTo>
                <a:lnTo>
                  <a:pt x="487" y="495"/>
                </a:lnTo>
                <a:lnTo>
                  <a:pt x="487" y="0"/>
                </a:lnTo>
                <a:lnTo>
                  <a:pt x="0" y="160"/>
                </a:lnTo>
                <a:close/>
              </a:path>
            </a:pathLst>
          </a:custGeom>
          <a:solidFill>
            <a:schemeClr val="accent6"/>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4" name="Freeform 19"/>
          <p:cNvSpPr/>
          <p:nvPr/>
        </p:nvSpPr>
        <p:spPr bwMode="auto">
          <a:xfrm>
            <a:off x="4914900" y="3364230"/>
            <a:ext cx="1036320" cy="1247140"/>
          </a:xfrm>
          <a:custGeom>
            <a:avLst/>
            <a:gdLst>
              <a:gd name="T0" fmla="*/ 0 w 487"/>
              <a:gd name="T1" fmla="*/ 0 h 586"/>
              <a:gd name="T2" fmla="*/ 0 w 487"/>
              <a:gd name="T3" fmla="*/ 256 h 586"/>
              <a:gd name="T4" fmla="*/ 487 w 487"/>
              <a:gd name="T5" fmla="*/ 586 h 586"/>
              <a:gd name="T6" fmla="*/ 487 w 487"/>
              <a:gd name="T7" fmla="*/ 81 h 586"/>
              <a:gd name="T8" fmla="*/ 0 w 487"/>
              <a:gd name="T9" fmla="*/ 0 h 586"/>
            </a:gdLst>
            <a:ahLst/>
            <a:cxnLst>
              <a:cxn ang="0">
                <a:pos x="T0" y="T1"/>
              </a:cxn>
              <a:cxn ang="0">
                <a:pos x="T2" y="T3"/>
              </a:cxn>
              <a:cxn ang="0">
                <a:pos x="T4" y="T5"/>
              </a:cxn>
              <a:cxn ang="0">
                <a:pos x="T6" y="T7"/>
              </a:cxn>
              <a:cxn ang="0">
                <a:pos x="T8" y="T9"/>
              </a:cxn>
            </a:cxnLst>
            <a:rect l="0" t="0" r="r" b="b"/>
            <a:pathLst>
              <a:path w="487" h="586">
                <a:moveTo>
                  <a:pt x="0" y="0"/>
                </a:moveTo>
                <a:lnTo>
                  <a:pt x="0" y="256"/>
                </a:lnTo>
                <a:lnTo>
                  <a:pt x="487" y="586"/>
                </a:lnTo>
                <a:lnTo>
                  <a:pt x="487" y="81"/>
                </a:lnTo>
                <a:lnTo>
                  <a:pt x="0" y="0"/>
                </a:lnTo>
                <a:close/>
              </a:path>
            </a:pathLst>
          </a:custGeom>
          <a:solidFill>
            <a:schemeClr val="bg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 name="Freeform 20"/>
          <p:cNvSpPr/>
          <p:nvPr/>
        </p:nvSpPr>
        <p:spPr bwMode="auto">
          <a:xfrm>
            <a:off x="4914900" y="3940810"/>
            <a:ext cx="1036320" cy="1779270"/>
          </a:xfrm>
          <a:custGeom>
            <a:avLst/>
            <a:gdLst>
              <a:gd name="T0" fmla="*/ 0 w 487"/>
              <a:gd name="T1" fmla="*/ 0 h 836"/>
              <a:gd name="T2" fmla="*/ 0 w 487"/>
              <a:gd name="T3" fmla="*/ 264 h 836"/>
              <a:gd name="T4" fmla="*/ 487 w 487"/>
              <a:gd name="T5" fmla="*/ 836 h 836"/>
              <a:gd name="T6" fmla="*/ 487 w 487"/>
              <a:gd name="T7" fmla="*/ 332 h 836"/>
              <a:gd name="T8" fmla="*/ 0 w 487"/>
              <a:gd name="T9" fmla="*/ 0 h 836"/>
            </a:gdLst>
            <a:ahLst/>
            <a:cxnLst>
              <a:cxn ang="0">
                <a:pos x="T0" y="T1"/>
              </a:cxn>
              <a:cxn ang="0">
                <a:pos x="T2" y="T3"/>
              </a:cxn>
              <a:cxn ang="0">
                <a:pos x="T4" y="T5"/>
              </a:cxn>
              <a:cxn ang="0">
                <a:pos x="T6" y="T7"/>
              </a:cxn>
              <a:cxn ang="0">
                <a:pos x="T8" y="T9"/>
              </a:cxn>
            </a:cxnLst>
            <a:rect l="0" t="0" r="r" b="b"/>
            <a:pathLst>
              <a:path w="487" h="836">
                <a:moveTo>
                  <a:pt x="0" y="0"/>
                </a:moveTo>
                <a:lnTo>
                  <a:pt x="0" y="264"/>
                </a:lnTo>
                <a:lnTo>
                  <a:pt x="487" y="836"/>
                </a:lnTo>
                <a:lnTo>
                  <a:pt x="487" y="332"/>
                </a:lnTo>
                <a:lnTo>
                  <a:pt x="0" y="0"/>
                </a:ln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 name="Freeform 21"/>
          <p:cNvSpPr/>
          <p:nvPr/>
        </p:nvSpPr>
        <p:spPr bwMode="auto">
          <a:xfrm>
            <a:off x="2369185" y="2199640"/>
            <a:ext cx="542925" cy="1068070"/>
          </a:xfrm>
          <a:custGeom>
            <a:avLst/>
            <a:gdLst>
              <a:gd name="T0" fmla="*/ 0 w 255"/>
              <a:gd name="T1" fmla="*/ 352 h 502"/>
              <a:gd name="T2" fmla="*/ 0 w 255"/>
              <a:gd name="T3" fmla="*/ 502 h 502"/>
              <a:gd name="T4" fmla="*/ 255 w 255"/>
              <a:gd name="T5" fmla="*/ 267 h 502"/>
              <a:gd name="T6" fmla="*/ 255 w 255"/>
              <a:gd name="T7" fmla="*/ 0 h 502"/>
              <a:gd name="T8" fmla="*/ 0 w 255"/>
              <a:gd name="T9" fmla="*/ 352 h 502"/>
            </a:gdLst>
            <a:ahLst/>
            <a:cxnLst>
              <a:cxn ang="0">
                <a:pos x="T0" y="T1"/>
              </a:cxn>
              <a:cxn ang="0">
                <a:pos x="T2" y="T3"/>
              </a:cxn>
              <a:cxn ang="0">
                <a:pos x="T4" y="T5"/>
              </a:cxn>
              <a:cxn ang="0">
                <a:pos x="T6" y="T7"/>
              </a:cxn>
              <a:cxn ang="0">
                <a:pos x="T8" y="T9"/>
              </a:cxn>
            </a:cxnLst>
            <a:rect l="0" t="0" r="r" b="b"/>
            <a:pathLst>
              <a:path w="255" h="502">
                <a:moveTo>
                  <a:pt x="0" y="352"/>
                </a:moveTo>
                <a:lnTo>
                  <a:pt x="0" y="502"/>
                </a:lnTo>
                <a:lnTo>
                  <a:pt x="255" y="267"/>
                </a:lnTo>
                <a:lnTo>
                  <a:pt x="255" y="0"/>
                </a:lnTo>
                <a:lnTo>
                  <a:pt x="0" y="352"/>
                </a:lnTo>
                <a:close/>
              </a:path>
            </a:pathLst>
          </a:custGeom>
          <a:solidFill>
            <a:schemeClr val="accent4"/>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 name="Freeform 22"/>
          <p:cNvSpPr/>
          <p:nvPr/>
        </p:nvSpPr>
        <p:spPr bwMode="auto">
          <a:xfrm>
            <a:off x="2369185" y="2795905"/>
            <a:ext cx="542925" cy="817245"/>
          </a:xfrm>
          <a:custGeom>
            <a:avLst/>
            <a:gdLst>
              <a:gd name="T0" fmla="*/ 0 w 255"/>
              <a:gd name="T1" fmla="*/ 235 h 384"/>
              <a:gd name="T2" fmla="*/ 0 w 255"/>
              <a:gd name="T3" fmla="*/ 384 h 384"/>
              <a:gd name="T4" fmla="*/ 255 w 255"/>
              <a:gd name="T5" fmla="*/ 256 h 384"/>
              <a:gd name="T6" fmla="*/ 255 w 255"/>
              <a:gd name="T7" fmla="*/ 0 h 384"/>
              <a:gd name="T8" fmla="*/ 0 w 255"/>
              <a:gd name="T9" fmla="*/ 235 h 384"/>
            </a:gdLst>
            <a:ahLst/>
            <a:cxnLst>
              <a:cxn ang="0">
                <a:pos x="T0" y="T1"/>
              </a:cxn>
              <a:cxn ang="0">
                <a:pos x="T2" y="T3"/>
              </a:cxn>
              <a:cxn ang="0">
                <a:pos x="T4" y="T5"/>
              </a:cxn>
              <a:cxn ang="0">
                <a:pos x="T6" y="T7"/>
              </a:cxn>
              <a:cxn ang="0">
                <a:pos x="T8" y="T9"/>
              </a:cxn>
            </a:cxnLst>
            <a:rect l="0" t="0" r="r" b="b"/>
            <a:pathLst>
              <a:path w="255" h="384">
                <a:moveTo>
                  <a:pt x="0" y="235"/>
                </a:moveTo>
                <a:lnTo>
                  <a:pt x="0" y="384"/>
                </a:lnTo>
                <a:lnTo>
                  <a:pt x="255" y="256"/>
                </a:lnTo>
                <a:lnTo>
                  <a:pt x="255" y="0"/>
                </a:lnTo>
                <a:lnTo>
                  <a:pt x="0" y="235"/>
                </a:lnTo>
                <a:close/>
              </a:path>
            </a:pathLst>
          </a:custGeom>
          <a:solidFill>
            <a:schemeClr val="accent6"/>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8" name="Freeform 23"/>
          <p:cNvSpPr/>
          <p:nvPr/>
        </p:nvSpPr>
        <p:spPr bwMode="auto">
          <a:xfrm>
            <a:off x="2369185" y="3364230"/>
            <a:ext cx="542925" cy="576580"/>
          </a:xfrm>
          <a:custGeom>
            <a:avLst/>
            <a:gdLst>
              <a:gd name="T0" fmla="*/ 0 w 255"/>
              <a:gd name="T1" fmla="*/ 128 h 271"/>
              <a:gd name="T2" fmla="*/ 0 w 255"/>
              <a:gd name="T3" fmla="*/ 271 h 271"/>
              <a:gd name="T4" fmla="*/ 255 w 255"/>
              <a:gd name="T5" fmla="*/ 260 h 271"/>
              <a:gd name="T6" fmla="*/ 255 w 255"/>
              <a:gd name="T7" fmla="*/ 0 h 271"/>
              <a:gd name="T8" fmla="*/ 0 w 255"/>
              <a:gd name="T9" fmla="*/ 128 h 271"/>
            </a:gdLst>
            <a:ahLst/>
            <a:cxnLst>
              <a:cxn ang="0">
                <a:pos x="T0" y="T1"/>
              </a:cxn>
              <a:cxn ang="0">
                <a:pos x="T2" y="T3"/>
              </a:cxn>
              <a:cxn ang="0">
                <a:pos x="T4" y="T5"/>
              </a:cxn>
              <a:cxn ang="0">
                <a:pos x="T6" y="T7"/>
              </a:cxn>
              <a:cxn ang="0">
                <a:pos x="T8" y="T9"/>
              </a:cxn>
            </a:cxnLst>
            <a:rect l="0" t="0" r="r" b="b"/>
            <a:pathLst>
              <a:path w="255" h="271">
                <a:moveTo>
                  <a:pt x="0" y="128"/>
                </a:moveTo>
                <a:lnTo>
                  <a:pt x="0" y="271"/>
                </a:lnTo>
                <a:lnTo>
                  <a:pt x="255" y="260"/>
                </a:lnTo>
                <a:lnTo>
                  <a:pt x="255" y="0"/>
                </a:lnTo>
                <a:lnTo>
                  <a:pt x="0" y="128"/>
                </a:lnTo>
                <a:close/>
              </a:path>
            </a:pathLst>
          </a:custGeom>
          <a:solidFill>
            <a:schemeClr val="bg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9" name="Freeform 24"/>
          <p:cNvSpPr/>
          <p:nvPr/>
        </p:nvSpPr>
        <p:spPr bwMode="auto">
          <a:xfrm>
            <a:off x="2369185" y="3934460"/>
            <a:ext cx="542925" cy="559435"/>
          </a:xfrm>
          <a:custGeom>
            <a:avLst/>
            <a:gdLst>
              <a:gd name="T0" fmla="*/ 0 w 255"/>
              <a:gd name="T1" fmla="*/ 13 h 263"/>
              <a:gd name="T2" fmla="*/ 0 w 255"/>
              <a:gd name="T3" fmla="*/ 163 h 263"/>
              <a:gd name="T4" fmla="*/ 255 w 255"/>
              <a:gd name="T5" fmla="*/ 263 h 263"/>
              <a:gd name="T6" fmla="*/ 255 w 255"/>
              <a:gd name="T7" fmla="*/ 0 h 263"/>
              <a:gd name="T8" fmla="*/ 0 w 255"/>
              <a:gd name="T9" fmla="*/ 13 h 263"/>
            </a:gdLst>
            <a:ahLst/>
            <a:cxnLst>
              <a:cxn ang="0">
                <a:pos x="T0" y="T1"/>
              </a:cxn>
              <a:cxn ang="0">
                <a:pos x="T2" y="T3"/>
              </a:cxn>
              <a:cxn ang="0">
                <a:pos x="T4" y="T5"/>
              </a:cxn>
              <a:cxn ang="0">
                <a:pos x="T6" y="T7"/>
              </a:cxn>
              <a:cxn ang="0">
                <a:pos x="T8" y="T9"/>
              </a:cxn>
            </a:cxnLst>
            <a:rect l="0" t="0" r="r" b="b"/>
            <a:pathLst>
              <a:path w="255" h="263">
                <a:moveTo>
                  <a:pt x="0" y="13"/>
                </a:moveTo>
                <a:lnTo>
                  <a:pt x="0" y="163"/>
                </a:lnTo>
                <a:lnTo>
                  <a:pt x="255" y="263"/>
                </a:lnTo>
                <a:lnTo>
                  <a:pt x="255" y="0"/>
                </a:lnTo>
                <a:lnTo>
                  <a:pt x="0" y="13"/>
                </a:ln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0" name="文本框 19"/>
          <p:cNvSpPr txBox="1"/>
          <p:nvPr/>
        </p:nvSpPr>
        <p:spPr>
          <a:xfrm>
            <a:off x="3379470" y="2210435"/>
            <a:ext cx="93472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b="1" dirty="0">
                <a:ln w="38100">
                  <a:noFill/>
                </a:ln>
                <a:solidFill>
                  <a:srgbClr val="FFFFFF"/>
                </a:solidFill>
                <a:latin typeface="Arial" panose="020B0604020202020204" pitchFamily="34" charset="0"/>
                <a:cs typeface="Arial" panose="020B0604020202020204" pitchFamily="34" charset="0"/>
              </a:rPr>
              <a:t>2013</a:t>
            </a:r>
            <a:endParaRPr lang="en-US" altLang="zh-CN" sz="2400" b="1" dirty="0">
              <a:ln w="38100">
                <a:noFill/>
              </a:ln>
              <a:solidFill>
                <a:srgbClr val="FFFFFF"/>
              </a:solidFill>
              <a:latin typeface="Arial" panose="020B0604020202020204" pitchFamily="34" charset="0"/>
              <a:cs typeface="Arial" panose="020B0604020202020204" pitchFamily="34" charset="0"/>
            </a:endParaRPr>
          </a:p>
        </p:txBody>
      </p:sp>
      <p:sp>
        <p:nvSpPr>
          <p:cNvPr id="21" name="文本框 20"/>
          <p:cNvSpPr txBox="1"/>
          <p:nvPr/>
        </p:nvSpPr>
        <p:spPr>
          <a:xfrm>
            <a:off x="3379470" y="2794635"/>
            <a:ext cx="93472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b="1" dirty="0">
                <a:ln w="38100">
                  <a:noFill/>
                </a:ln>
                <a:solidFill>
                  <a:srgbClr val="FFFFFF"/>
                </a:solidFill>
                <a:latin typeface="Arial" panose="020B0604020202020204" pitchFamily="34" charset="0"/>
                <a:cs typeface="Arial" panose="020B0604020202020204" pitchFamily="34" charset="0"/>
              </a:rPr>
              <a:t>2014</a:t>
            </a:r>
            <a:endParaRPr lang="en-US" altLang="zh-CN" sz="2400" b="1" dirty="0">
              <a:ln w="38100">
                <a:noFill/>
              </a:ln>
              <a:solidFill>
                <a:srgbClr val="FFFFFF"/>
              </a:solidFill>
              <a:latin typeface="Arial" panose="020B0604020202020204" pitchFamily="34" charset="0"/>
              <a:cs typeface="Arial" panose="020B0604020202020204" pitchFamily="34" charset="0"/>
            </a:endParaRPr>
          </a:p>
        </p:txBody>
      </p:sp>
      <p:sp>
        <p:nvSpPr>
          <p:cNvPr id="22" name="文本框 21"/>
          <p:cNvSpPr txBox="1"/>
          <p:nvPr/>
        </p:nvSpPr>
        <p:spPr>
          <a:xfrm>
            <a:off x="3379470" y="3378200"/>
            <a:ext cx="93472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b="1" dirty="0">
                <a:ln w="38100">
                  <a:noFill/>
                </a:ln>
                <a:solidFill>
                  <a:srgbClr val="FFFFFF"/>
                </a:solidFill>
                <a:latin typeface="Arial" panose="020B0604020202020204" pitchFamily="34" charset="0"/>
                <a:cs typeface="Arial" panose="020B0604020202020204" pitchFamily="34" charset="0"/>
              </a:rPr>
              <a:t>2015</a:t>
            </a:r>
            <a:endParaRPr lang="en-US" altLang="zh-CN" sz="2400" b="1" dirty="0">
              <a:ln w="38100">
                <a:noFill/>
              </a:ln>
              <a:solidFill>
                <a:srgbClr val="FFFFFF"/>
              </a:solidFill>
              <a:latin typeface="Arial" panose="020B0604020202020204" pitchFamily="34" charset="0"/>
              <a:cs typeface="Arial" panose="020B0604020202020204" pitchFamily="34" charset="0"/>
            </a:endParaRPr>
          </a:p>
        </p:txBody>
      </p:sp>
      <p:sp>
        <p:nvSpPr>
          <p:cNvPr id="23" name="文本框 22"/>
          <p:cNvSpPr txBox="1"/>
          <p:nvPr/>
        </p:nvSpPr>
        <p:spPr>
          <a:xfrm>
            <a:off x="3379470" y="3942080"/>
            <a:ext cx="93472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b="1" dirty="0">
                <a:ln w="38100">
                  <a:noFill/>
                </a:ln>
                <a:solidFill>
                  <a:srgbClr val="FFFFFF"/>
                </a:solidFill>
                <a:latin typeface="Arial" panose="020B0604020202020204" pitchFamily="34" charset="0"/>
                <a:cs typeface="Arial" panose="020B0604020202020204" pitchFamily="34" charset="0"/>
              </a:rPr>
              <a:t>2016</a:t>
            </a:r>
            <a:endParaRPr lang="en-US" altLang="zh-CN" sz="2400" b="1" dirty="0">
              <a:ln w="38100">
                <a:noFill/>
              </a:ln>
              <a:solidFill>
                <a:srgbClr val="FFFFFF"/>
              </a:solidFill>
              <a:latin typeface="Arial" panose="020B0604020202020204" pitchFamily="34" charset="0"/>
              <a:cs typeface="Arial" panose="020B0604020202020204" pitchFamily="34" charset="0"/>
            </a:endParaRPr>
          </a:p>
        </p:txBody>
      </p:sp>
      <p:grpSp>
        <p:nvGrpSpPr>
          <p:cNvPr id="24" name="组合 23"/>
          <p:cNvGrpSpPr/>
          <p:nvPr/>
        </p:nvGrpSpPr>
        <p:grpSpPr>
          <a:xfrm rot="0">
            <a:off x="5982970" y="1333500"/>
            <a:ext cx="5073015" cy="1074420"/>
            <a:chOff x="4475163" y="904875"/>
            <a:chExt cx="3784600" cy="801688"/>
          </a:xfrm>
        </p:grpSpPr>
        <p:sp>
          <p:nvSpPr>
            <p:cNvPr id="25" name="Freeform 7"/>
            <p:cNvSpPr/>
            <p:nvPr/>
          </p:nvSpPr>
          <p:spPr bwMode="auto">
            <a:xfrm>
              <a:off x="4475163" y="904875"/>
              <a:ext cx="3784600" cy="801688"/>
            </a:xfrm>
            <a:custGeom>
              <a:avLst/>
              <a:gdLst>
                <a:gd name="T0" fmla="*/ 2207 w 2384"/>
                <a:gd name="T1" fmla="*/ 505 h 505"/>
                <a:gd name="T2" fmla="*/ 0 w 2384"/>
                <a:gd name="T3" fmla="*/ 505 h 505"/>
                <a:gd name="T4" fmla="*/ 0 w 2384"/>
                <a:gd name="T5" fmla="*/ 0 h 505"/>
                <a:gd name="T6" fmla="*/ 2207 w 2384"/>
                <a:gd name="T7" fmla="*/ 0 h 505"/>
                <a:gd name="T8" fmla="*/ 2384 w 2384"/>
                <a:gd name="T9" fmla="*/ 256 h 505"/>
                <a:gd name="T10" fmla="*/ 2207 w 2384"/>
                <a:gd name="T11" fmla="*/ 505 h 505"/>
              </a:gdLst>
              <a:ahLst/>
              <a:cxnLst>
                <a:cxn ang="0">
                  <a:pos x="T0" y="T1"/>
                </a:cxn>
                <a:cxn ang="0">
                  <a:pos x="T2" y="T3"/>
                </a:cxn>
                <a:cxn ang="0">
                  <a:pos x="T4" y="T5"/>
                </a:cxn>
                <a:cxn ang="0">
                  <a:pos x="T6" y="T7"/>
                </a:cxn>
                <a:cxn ang="0">
                  <a:pos x="T8" y="T9"/>
                </a:cxn>
                <a:cxn ang="0">
                  <a:pos x="T10" y="T11"/>
                </a:cxn>
              </a:cxnLst>
              <a:rect l="0" t="0" r="r" b="b"/>
              <a:pathLst>
                <a:path w="2384" h="505">
                  <a:moveTo>
                    <a:pt x="2207" y="505"/>
                  </a:moveTo>
                  <a:lnTo>
                    <a:pt x="0" y="505"/>
                  </a:lnTo>
                  <a:lnTo>
                    <a:pt x="0" y="0"/>
                  </a:lnTo>
                  <a:lnTo>
                    <a:pt x="2207" y="0"/>
                  </a:lnTo>
                  <a:lnTo>
                    <a:pt x="2384" y="256"/>
                  </a:lnTo>
                  <a:lnTo>
                    <a:pt x="2207" y="505"/>
                  </a:ln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26" name="组合 25"/>
            <p:cNvGrpSpPr/>
            <p:nvPr/>
          </p:nvGrpSpPr>
          <p:grpSpPr>
            <a:xfrm>
              <a:off x="4569265" y="1051914"/>
              <a:ext cx="3459119" cy="430981"/>
              <a:chOff x="461722" y="3860428"/>
              <a:chExt cx="3459119" cy="430981"/>
            </a:xfrm>
          </p:grpSpPr>
          <p:sp>
            <p:nvSpPr>
              <p:cNvPr id="27" name="文本框 26"/>
              <p:cNvSpPr txBox="1">
                <a:spLocks noChangeArrowheads="1"/>
              </p:cNvSpPr>
              <p:nvPr/>
            </p:nvSpPr>
            <p:spPr bwMode="auto">
              <a:xfrm>
                <a:off x="461722" y="4033656"/>
                <a:ext cx="3459119" cy="25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000"/>
                  </a:lnSpc>
                  <a:spcBef>
                    <a:spcPct val="0"/>
                  </a:spcBef>
                  <a:spcAft>
                    <a:spcPct val="0"/>
                  </a:spcAft>
                  <a:defRPr/>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8" name="文本框 27"/>
              <p:cNvSpPr txBox="1"/>
              <p:nvPr/>
            </p:nvSpPr>
            <p:spPr>
              <a:xfrm>
                <a:off x="462593" y="3860428"/>
                <a:ext cx="1659429" cy="190844"/>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000" dirty="0" smtClean="0">
                    <a:solidFill>
                      <a:srgbClr val="FFFFFF"/>
                    </a:solidFill>
                  </a:rPr>
                  <a:t>Please Add A Title In Here</a:t>
                </a:r>
                <a:endParaRPr lang="en-US" altLang="zh-CN" sz="1000" dirty="0" smtClean="0">
                  <a:solidFill>
                    <a:srgbClr val="FFFFFF"/>
                  </a:solidFill>
                </a:endParaRPr>
              </a:p>
            </p:txBody>
          </p:sp>
        </p:grpSp>
      </p:grpSp>
      <p:grpSp>
        <p:nvGrpSpPr>
          <p:cNvPr id="29" name="组合 28"/>
          <p:cNvGrpSpPr/>
          <p:nvPr/>
        </p:nvGrpSpPr>
        <p:grpSpPr>
          <a:xfrm rot="0">
            <a:off x="5982970" y="2435860"/>
            <a:ext cx="5073015" cy="1081405"/>
            <a:chOff x="4475163" y="1727200"/>
            <a:chExt cx="3784600" cy="806450"/>
          </a:xfrm>
        </p:grpSpPr>
        <p:sp>
          <p:nvSpPr>
            <p:cNvPr id="30" name="Freeform 8"/>
            <p:cNvSpPr/>
            <p:nvPr/>
          </p:nvSpPr>
          <p:spPr bwMode="auto">
            <a:xfrm>
              <a:off x="4475163" y="1727200"/>
              <a:ext cx="3784600" cy="806450"/>
            </a:xfrm>
            <a:custGeom>
              <a:avLst/>
              <a:gdLst>
                <a:gd name="T0" fmla="*/ 2207 w 2384"/>
                <a:gd name="T1" fmla="*/ 508 h 508"/>
                <a:gd name="T2" fmla="*/ 0 w 2384"/>
                <a:gd name="T3" fmla="*/ 508 h 508"/>
                <a:gd name="T4" fmla="*/ 0 w 2384"/>
                <a:gd name="T5" fmla="*/ 0 h 508"/>
                <a:gd name="T6" fmla="*/ 2207 w 2384"/>
                <a:gd name="T7" fmla="*/ 0 h 508"/>
                <a:gd name="T8" fmla="*/ 2384 w 2384"/>
                <a:gd name="T9" fmla="*/ 256 h 508"/>
                <a:gd name="T10" fmla="*/ 2207 w 2384"/>
                <a:gd name="T11" fmla="*/ 508 h 508"/>
              </a:gdLst>
              <a:ahLst/>
              <a:cxnLst>
                <a:cxn ang="0">
                  <a:pos x="T0" y="T1"/>
                </a:cxn>
                <a:cxn ang="0">
                  <a:pos x="T2" y="T3"/>
                </a:cxn>
                <a:cxn ang="0">
                  <a:pos x="T4" y="T5"/>
                </a:cxn>
                <a:cxn ang="0">
                  <a:pos x="T6" y="T7"/>
                </a:cxn>
                <a:cxn ang="0">
                  <a:pos x="T8" y="T9"/>
                </a:cxn>
                <a:cxn ang="0">
                  <a:pos x="T10" y="T11"/>
                </a:cxn>
              </a:cxnLst>
              <a:rect l="0" t="0" r="r" b="b"/>
              <a:pathLst>
                <a:path w="2384" h="508">
                  <a:moveTo>
                    <a:pt x="2207" y="508"/>
                  </a:moveTo>
                  <a:lnTo>
                    <a:pt x="0" y="508"/>
                  </a:lnTo>
                  <a:lnTo>
                    <a:pt x="0" y="0"/>
                  </a:lnTo>
                  <a:lnTo>
                    <a:pt x="2207" y="0"/>
                  </a:lnTo>
                  <a:lnTo>
                    <a:pt x="2384" y="256"/>
                  </a:lnTo>
                  <a:lnTo>
                    <a:pt x="2207" y="508"/>
                  </a:lnTo>
                  <a:close/>
                </a:path>
              </a:pathLst>
            </a:custGeom>
            <a:solidFill>
              <a:schemeClr val="accent5"/>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31" name="组合 30"/>
            <p:cNvGrpSpPr/>
            <p:nvPr/>
          </p:nvGrpSpPr>
          <p:grpSpPr>
            <a:xfrm>
              <a:off x="4569265" y="1864714"/>
              <a:ext cx="3459119" cy="430837"/>
              <a:chOff x="461722" y="3860428"/>
              <a:chExt cx="3459119" cy="430837"/>
            </a:xfrm>
          </p:grpSpPr>
          <p:sp>
            <p:nvSpPr>
              <p:cNvPr id="32" name="文本框 31"/>
              <p:cNvSpPr txBox="1">
                <a:spLocks noChangeArrowheads="1"/>
              </p:cNvSpPr>
              <p:nvPr/>
            </p:nvSpPr>
            <p:spPr bwMode="auto">
              <a:xfrm>
                <a:off x="461722" y="4033656"/>
                <a:ext cx="3459119" cy="25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000"/>
                  </a:lnSpc>
                  <a:spcBef>
                    <a:spcPct val="0"/>
                  </a:spcBef>
                  <a:spcAft>
                    <a:spcPct val="0"/>
                  </a:spcAft>
                  <a:defRPr/>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3" name="文本框 32"/>
              <p:cNvSpPr txBox="1"/>
              <p:nvPr/>
            </p:nvSpPr>
            <p:spPr>
              <a:xfrm>
                <a:off x="462593" y="3860428"/>
                <a:ext cx="1659429" cy="190738"/>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000" dirty="0" smtClean="0">
                    <a:solidFill>
                      <a:srgbClr val="FFFFFF"/>
                    </a:solidFill>
                  </a:rPr>
                  <a:t>Please Add A Title In Here</a:t>
                </a:r>
                <a:endParaRPr lang="en-US" altLang="zh-CN" sz="1000" dirty="0" smtClean="0">
                  <a:solidFill>
                    <a:srgbClr val="FFFFFF"/>
                  </a:solidFill>
                </a:endParaRPr>
              </a:p>
            </p:txBody>
          </p:sp>
        </p:grpSp>
      </p:grpSp>
      <p:grpSp>
        <p:nvGrpSpPr>
          <p:cNvPr id="34" name="组合 33"/>
          <p:cNvGrpSpPr/>
          <p:nvPr/>
        </p:nvGrpSpPr>
        <p:grpSpPr>
          <a:xfrm rot="0">
            <a:off x="5982970" y="3544570"/>
            <a:ext cx="5073015" cy="1076960"/>
            <a:chOff x="4475163" y="2554288"/>
            <a:chExt cx="3784600" cy="803275"/>
          </a:xfrm>
        </p:grpSpPr>
        <p:sp>
          <p:nvSpPr>
            <p:cNvPr id="35" name="Freeform 9"/>
            <p:cNvSpPr/>
            <p:nvPr/>
          </p:nvSpPr>
          <p:spPr bwMode="auto">
            <a:xfrm>
              <a:off x="4475163" y="2554288"/>
              <a:ext cx="3784600" cy="803275"/>
            </a:xfrm>
            <a:custGeom>
              <a:avLst/>
              <a:gdLst>
                <a:gd name="T0" fmla="*/ 2207 w 2384"/>
                <a:gd name="T1" fmla="*/ 506 h 506"/>
                <a:gd name="T2" fmla="*/ 0 w 2384"/>
                <a:gd name="T3" fmla="*/ 506 h 506"/>
                <a:gd name="T4" fmla="*/ 0 w 2384"/>
                <a:gd name="T5" fmla="*/ 0 h 506"/>
                <a:gd name="T6" fmla="*/ 2207 w 2384"/>
                <a:gd name="T7" fmla="*/ 0 h 506"/>
                <a:gd name="T8" fmla="*/ 2384 w 2384"/>
                <a:gd name="T9" fmla="*/ 256 h 506"/>
                <a:gd name="T10" fmla="*/ 2207 w 2384"/>
                <a:gd name="T11" fmla="*/ 506 h 506"/>
              </a:gdLst>
              <a:ahLst/>
              <a:cxnLst>
                <a:cxn ang="0">
                  <a:pos x="T0" y="T1"/>
                </a:cxn>
                <a:cxn ang="0">
                  <a:pos x="T2" y="T3"/>
                </a:cxn>
                <a:cxn ang="0">
                  <a:pos x="T4" y="T5"/>
                </a:cxn>
                <a:cxn ang="0">
                  <a:pos x="T6" y="T7"/>
                </a:cxn>
                <a:cxn ang="0">
                  <a:pos x="T8" y="T9"/>
                </a:cxn>
                <a:cxn ang="0">
                  <a:pos x="T10" y="T11"/>
                </a:cxn>
              </a:cxnLst>
              <a:rect l="0" t="0" r="r" b="b"/>
              <a:pathLst>
                <a:path w="2384" h="506">
                  <a:moveTo>
                    <a:pt x="2207" y="506"/>
                  </a:moveTo>
                  <a:lnTo>
                    <a:pt x="0" y="506"/>
                  </a:lnTo>
                  <a:lnTo>
                    <a:pt x="0" y="0"/>
                  </a:lnTo>
                  <a:lnTo>
                    <a:pt x="2207" y="0"/>
                  </a:lnTo>
                  <a:lnTo>
                    <a:pt x="2384" y="256"/>
                  </a:lnTo>
                  <a:lnTo>
                    <a:pt x="2207" y="506"/>
                  </a:lnTo>
                  <a:close/>
                </a:path>
              </a:pathLst>
            </a:cu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36" name="组合 35"/>
            <p:cNvGrpSpPr/>
            <p:nvPr/>
          </p:nvGrpSpPr>
          <p:grpSpPr>
            <a:xfrm>
              <a:off x="4569265" y="2677514"/>
              <a:ext cx="3459119" cy="430882"/>
              <a:chOff x="461722" y="3860428"/>
              <a:chExt cx="3459119" cy="430882"/>
            </a:xfrm>
          </p:grpSpPr>
          <p:sp>
            <p:nvSpPr>
              <p:cNvPr id="37" name="文本框 36"/>
              <p:cNvSpPr txBox="1">
                <a:spLocks noChangeArrowheads="1"/>
              </p:cNvSpPr>
              <p:nvPr/>
            </p:nvSpPr>
            <p:spPr bwMode="auto">
              <a:xfrm>
                <a:off x="461722" y="4033656"/>
                <a:ext cx="3459119" cy="25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000"/>
                  </a:lnSpc>
                  <a:spcBef>
                    <a:spcPct val="0"/>
                  </a:spcBef>
                  <a:spcAft>
                    <a:spcPct val="0"/>
                  </a:spcAft>
                  <a:defRPr/>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8" name="文本框 37"/>
              <p:cNvSpPr txBox="1"/>
              <p:nvPr/>
            </p:nvSpPr>
            <p:spPr>
              <a:xfrm>
                <a:off x="462593" y="3860428"/>
                <a:ext cx="1659429" cy="190771"/>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000" dirty="0" smtClean="0">
                    <a:solidFill>
                      <a:srgbClr val="FFFFFF"/>
                    </a:solidFill>
                  </a:rPr>
                  <a:t>Please Add A Title In Here</a:t>
                </a:r>
                <a:endParaRPr lang="en-US" altLang="zh-CN" sz="1000" dirty="0" smtClean="0">
                  <a:solidFill>
                    <a:srgbClr val="FFFFFF"/>
                  </a:solidFill>
                </a:endParaRPr>
              </a:p>
            </p:txBody>
          </p:sp>
        </p:grpSp>
      </p:grpSp>
      <p:grpSp>
        <p:nvGrpSpPr>
          <p:cNvPr id="39" name="组合 38"/>
          <p:cNvGrpSpPr/>
          <p:nvPr/>
        </p:nvGrpSpPr>
        <p:grpSpPr>
          <a:xfrm rot="0">
            <a:off x="5982970" y="4646930"/>
            <a:ext cx="5073015" cy="1076960"/>
            <a:chOff x="4475163" y="3376613"/>
            <a:chExt cx="3784600" cy="803275"/>
          </a:xfrm>
        </p:grpSpPr>
        <p:sp>
          <p:nvSpPr>
            <p:cNvPr id="40" name="Freeform 10"/>
            <p:cNvSpPr/>
            <p:nvPr/>
          </p:nvSpPr>
          <p:spPr bwMode="auto">
            <a:xfrm>
              <a:off x="4475163" y="3376613"/>
              <a:ext cx="3784600" cy="803275"/>
            </a:xfrm>
            <a:custGeom>
              <a:avLst/>
              <a:gdLst>
                <a:gd name="T0" fmla="*/ 2207 w 2384"/>
                <a:gd name="T1" fmla="*/ 506 h 506"/>
                <a:gd name="T2" fmla="*/ 0 w 2384"/>
                <a:gd name="T3" fmla="*/ 506 h 506"/>
                <a:gd name="T4" fmla="*/ 0 w 2384"/>
                <a:gd name="T5" fmla="*/ 0 h 506"/>
                <a:gd name="T6" fmla="*/ 2207 w 2384"/>
                <a:gd name="T7" fmla="*/ 0 h 506"/>
                <a:gd name="T8" fmla="*/ 2384 w 2384"/>
                <a:gd name="T9" fmla="*/ 256 h 506"/>
                <a:gd name="T10" fmla="*/ 2207 w 2384"/>
                <a:gd name="T11" fmla="*/ 506 h 506"/>
              </a:gdLst>
              <a:ahLst/>
              <a:cxnLst>
                <a:cxn ang="0">
                  <a:pos x="T0" y="T1"/>
                </a:cxn>
                <a:cxn ang="0">
                  <a:pos x="T2" y="T3"/>
                </a:cxn>
                <a:cxn ang="0">
                  <a:pos x="T4" y="T5"/>
                </a:cxn>
                <a:cxn ang="0">
                  <a:pos x="T6" y="T7"/>
                </a:cxn>
                <a:cxn ang="0">
                  <a:pos x="T8" y="T9"/>
                </a:cxn>
                <a:cxn ang="0">
                  <a:pos x="T10" y="T11"/>
                </a:cxn>
              </a:cxnLst>
              <a:rect l="0" t="0" r="r" b="b"/>
              <a:pathLst>
                <a:path w="2384" h="506">
                  <a:moveTo>
                    <a:pt x="2207" y="506"/>
                  </a:moveTo>
                  <a:lnTo>
                    <a:pt x="0" y="506"/>
                  </a:lnTo>
                  <a:lnTo>
                    <a:pt x="0" y="0"/>
                  </a:lnTo>
                  <a:lnTo>
                    <a:pt x="2207" y="0"/>
                  </a:lnTo>
                  <a:lnTo>
                    <a:pt x="2384" y="256"/>
                  </a:lnTo>
                  <a:lnTo>
                    <a:pt x="2207" y="506"/>
                  </a:ln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41" name="组合 40"/>
            <p:cNvGrpSpPr/>
            <p:nvPr/>
          </p:nvGrpSpPr>
          <p:grpSpPr>
            <a:xfrm>
              <a:off x="4569265" y="3490314"/>
              <a:ext cx="3459119" cy="430882"/>
              <a:chOff x="461722" y="3860428"/>
              <a:chExt cx="3459119" cy="430882"/>
            </a:xfrm>
          </p:grpSpPr>
          <p:sp>
            <p:nvSpPr>
              <p:cNvPr id="42" name="文本框 41"/>
              <p:cNvSpPr txBox="1">
                <a:spLocks noChangeArrowheads="1"/>
              </p:cNvSpPr>
              <p:nvPr/>
            </p:nvSpPr>
            <p:spPr bwMode="auto">
              <a:xfrm>
                <a:off x="461722" y="4033656"/>
                <a:ext cx="3459119" cy="25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000"/>
                  </a:lnSpc>
                  <a:spcBef>
                    <a:spcPct val="0"/>
                  </a:spcBef>
                  <a:spcAft>
                    <a:spcPct val="0"/>
                  </a:spcAft>
                  <a:defRPr/>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43" name="文本框 42"/>
              <p:cNvSpPr txBox="1"/>
              <p:nvPr/>
            </p:nvSpPr>
            <p:spPr>
              <a:xfrm>
                <a:off x="462593" y="3860428"/>
                <a:ext cx="1659429" cy="190771"/>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000" dirty="0" smtClean="0">
                    <a:solidFill>
                      <a:srgbClr val="FFFFFF"/>
                    </a:solidFill>
                  </a:rPr>
                  <a:t>Please Add A Title In Here</a:t>
                </a:r>
                <a:endParaRPr lang="en-US" altLang="zh-CN" sz="1000" dirty="0" smtClean="0">
                  <a:solidFill>
                    <a:srgbClr val="FFFFFF"/>
                  </a:solidFill>
                </a:endParaRPr>
              </a:p>
            </p:txBody>
          </p:sp>
        </p:grpSp>
      </p:grpSp>
      <p:sp>
        <p:nvSpPr>
          <p:cNvPr id="44" name="任意多边形 43"/>
          <p:cNvSpPr/>
          <p:nvPr/>
        </p:nvSpPr>
        <p:spPr>
          <a:xfrm>
            <a:off x="2917190" y="1209040"/>
            <a:ext cx="0" cy="5440045"/>
          </a:xfrm>
          <a:custGeom>
            <a:avLst/>
            <a:gdLst>
              <a:gd name="connsiteX0" fmla="*/ 0 w 0"/>
              <a:gd name="connsiteY0" fmla="*/ 0 h 3924300"/>
              <a:gd name="connsiteX1" fmla="*/ 0 w 0"/>
              <a:gd name="connsiteY1" fmla="*/ 3924300 h 3924300"/>
            </a:gdLst>
            <a:ahLst/>
            <a:cxnLst>
              <a:cxn ang="0">
                <a:pos x="connsiteX0" y="connsiteY0"/>
              </a:cxn>
              <a:cxn ang="0">
                <a:pos x="connsiteX1" y="connsiteY1"/>
              </a:cxn>
            </a:cxnLst>
            <a:rect l="l" t="t" r="r" b="b"/>
            <a:pathLst>
              <a:path h="3924300">
                <a:moveTo>
                  <a:pt x="0" y="0"/>
                </a:moveTo>
                <a:lnTo>
                  <a:pt x="0" y="3924300"/>
                </a:lnTo>
              </a:path>
            </a:pathLst>
          </a:cu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sp>
        <p:nvSpPr>
          <p:cNvPr id="45" name="任意多边形 44"/>
          <p:cNvSpPr/>
          <p:nvPr/>
        </p:nvSpPr>
        <p:spPr>
          <a:xfrm>
            <a:off x="4898390" y="1205865"/>
            <a:ext cx="0" cy="5440045"/>
          </a:xfrm>
          <a:custGeom>
            <a:avLst/>
            <a:gdLst>
              <a:gd name="connsiteX0" fmla="*/ 0 w 0"/>
              <a:gd name="connsiteY0" fmla="*/ 0 h 3924300"/>
              <a:gd name="connsiteX1" fmla="*/ 0 w 0"/>
              <a:gd name="connsiteY1" fmla="*/ 3924300 h 3924300"/>
            </a:gdLst>
            <a:ahLst/>
            <a:cxnLst>
              <a:cxn ang="0">
                <a:pos x="connsiteX0" y="connsiteY0"/>
              </a:cxn>
              <a:cxn ang="0">
                <a:pos x="connsiteX1" y="connsiteY1"/>
              </a:cxn>
            </a:cxnLst>
            <a:rect l="l" t="t" r="r" b="b"/>
            <a:pathLst>
              <a:path h="3924300">
                <a:moveTo>
                  <a:pt x="0" y="0"/>
                </a:moveTo>
                <a:lnTo>
                  <a:pt x="0" y="3924300"/>
                </a:lnTo>
              </a:path>
            </a:pathLst>
          </a:cu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sp>
        <p:nvSpPr>
          <p:cNvPr id="46" name="任意多边形 45"/>
          <p:cNvSpPr/>
          <p:nvPr/>
        </p:nvSpPr>
        <p:spPr>
          <a:xfrm>
            <a:off x="5968365" y="1205865"/>
            <a:ext cx="0" cy="5440045"/>
          </a:xfrm>
          <a:custGeom>
            <a:avLst/>
            <a:gdLst>
              <a:gd name="connsiteX0" fmla="*/ 0 w 0"/>
              <a:gd name="connsiteY0" fmla="*/ 0 h 3924300"/>
              <a:gd name="connsiteX1" fmla="*/ 0 w 0"/>
              <a:gd name="connsiteY1" fmla="*/ 3924300 h 3924300"/>
            </a:gdLst>
            <a:ahLst/>
            <a:cxnLst>
              <a:cxn ang="0">
                <a:pos x="connsiteX0" y="connsiteY0"/>
              </a:cxn>
              <a:cxn ang="0">
                <a:pos x="connsiteX1" y="connsiteY1"/>
              </a:cxn>
            </a:cxnLst>
            <a:rect l="l" t="t" r="r" b="b"/>
            <a:pathLst>
              <a:path h="3924300">
                <a:moveTo>
                  <a:pt x="0" y="0"/>
                </a:moveTo>
                <a:lnTo>
                  <a:pt x="0" y="3924300"/>
                </a:lnTo>
              </a:path>
            </a:pathLst>
          </a:cu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sp>
        <p:nvSpPr>
          <p:cNvPr id="47" name="任意多边形 46"/>
          <p:cNvSpPr/>
          <p:nvPr/>
        </p:nvSpPr>
        <p:spPr>
          <a:xfrm>
            <a:off x="2350135" y="1205865"/>
            <a:ext cx="0" cy="5440045"/>
          </a:xfrm>
          <a:custGeom>
            <a:avLst/>
            <a:gdLst>
              <a:gd name="connsiteX0" fmla="*/ 0 w 0"/>
              <a:gd name="connsiteY0" fmla="*/ 0 h 3924300"/>
              <a:gd name="connsiteX1" fmla="*/ 0 w 0"/>
              <a:gd name="connsiteY1" fmla="*/ 3924300 h 3924300"/>
            </a:gdLst>
            <a:ahLst/>
            <a:cxnLst>
              <a:cxn ang="0">
                <a:pos x="connsiteX0" y="connsiteY0"/>
              </a:cxn>
              <a:cxn ang="0">
                <a:pos x="connsiteX1" y="connsiteY1"/>
              </a:cxn>
            </a:cxnLst>
            <a:rect l="l" t="t" r="r" b="b"/>
            <a:pathLst>
              <a:path h="3924300">
                <a:moveTo>
                  <a:pt x="0" y="0"/>
                </a:moveTo>
                <a:lnTo>
                  <a:pt x="0" y="3924300"/>
                </a:lnTo>
              </a:path>
            </a:pathLst>
          </a:cu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nvGrpSpPr>
          <p:cNvPr id="48" name="组合 47"/>
          <p:cNvGrpSpPr/>
          <p:nvPr/>
        </p:nvGrpSpPr>
        <p:grpSpPr>
          <a:xfrm rot="0">
            <a:off x="3148965" y="5264785"/>
            <a:ext cx="1668780" cy="899889"/>
            <a:chOff x="1224212" y="3735026"/>
            <a:chExt cx="1244698" cy="671524"/>
          </a:xfrm>
        </p:grpSpPr>
        <p:sp>
          <p:nvSpPr>
            <p:cNvPr id="49" name="文本框 48"/>
            <p:cNvSpPr txBox="1"/>
            <p:nvPr/>
          </p:nvSpPr>
          <p:spPr>
            <a:xfrm>
              <a:off x="1224212" y="3735026"/>
              <a:ext cx="470000" cy="386667"/>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rPr>
                <a:t>03</a:t>
              </a:r>
              <a:endPar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endParaRPr>
            </a:p>
          </p:txBody>
        </p:sp>
        <p:sp>
          <p:nvSpPr>
            <p:cNvPr id="50" name="文本框 49"/>
            <p:cNvSpPr txBox="1"/>
            <p:nvPr/>
          </p:nvSpPr>
          <p:spPr>
            <a:xfrm>
              <a:off x="1237928" y="4096648"/>
              <a:ext cx="1230982" cy="309902"/>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lnSpc>
                  <a:spcPts val="1200"/>
                </a:lnSpc>
                <a:spcBef>
                  <a:spcPct val="0"/>
                </a:spcBef>
                <a:spcAft>
                  <a:spcPct val="0"/>
                </a:spcAft>
              </a:pPr>
              <a:r>
                <a:rPr lang="en-US" altLang="zh-CN" sz="1200" dirty="0" smtClean="0">
                  <a:solidFill>
                    <a:prstClr val="black">
                      <a:lumMod val="75000"/>
                      <a:lumOff val="25000"/>
                    </a:prstClr>
                  </a:solidFill>
                  <a:latin typeface="Arial" panose="020B0604020202020204" pitchFamily="34" charset="0"/>
                  <a:cs typeface="Arial" panose="020B0604020202020204" pitchFamily="34" charset="0"/>
                </a:rPr>
                <a:t>Please Add A Title In Here</a:t>
              </a:r>
              <a:endParaRPr lang="en-US" altLang="zh-CN" sz="1200" dirty="0" smtClean="0">
                <a:solidFill>
                  <a:prstClr val="black">
                    <a:lumMod val="75000"/>
                    <a:lumOff val="25000"/>
                  </a:prstClr>
                </a:solidFill>
                <a:latin typeface="Arial" panose="020B0604020202020204" pitchFamily="34" charset="0"/>
                <a:cs typeface="Arial" panose="020B0604020202020204" pitchFamily="34" charset="0"/>
              </a:endParaRPr>
            </a:p>
          </p:txBody>
        </p:sp>
      </p:grpSp>
      <p:grpSp>
        <p:nvGrpSpPr>
          <p:cNvPr id="51" name="组合 50"/>
          <p:cNvGrpSpPr/>
          <p:nvPr/>
        </p:nvGrpSpPr>
        <p:grpSpPr>
          <a:xfrm rot="0">
            <a:off x="560705" y="5255260"/>
            <a:ext cx="1668780" cy="909334"/>
            <a:chOff x="1224212" y="3728098"/>
            <a:chExt cx="1244698" cy="678351"/>
          </a:xfrm>
        </p:grpSpPr>
        <p:sp>
          <p:nvSpPr>
            <p:cNvPr id="52" name="文本框 51"/>
            <p:cNvSpPr txBox="1"/>
            <p:nvPr/>
          </p:nvSpPr>
          <p:spPr>
            <a:xfrm>
              <a:off x="1224212" y="3728098"/>
              <a:ext cx="470000" cy="386540"/>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rPr>
                <a:t>01</a:t>
              </a:r>
              <a:endPar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endParaRPr>
            </a:p>
          </p:txBody>
        </p:sp>
        <p:sp>
          <p:nvSpPr>
            <p:cNvPr id="53" name="文本框 52"/>
            <p:cNvSpPr txBox="1"/>
            <p:nvPr/>
          </p:nvSpPr>
          <p:spPr>
            <a:xfrm>
              <a:off x="1237928" y="4096648"/>
              <a:ext cx="1230982" cy="309801"/>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lnSpc>
                  <a:spcPts val="1200"/>
                </a:lnSpc>
                <a:spcBef>
                  <a:spcPct val="0"/>
                </a:spcBef>
                <a:spcAft>
                  <a:spcPct val="0"/>
                </a:spcAft>
              </a:pPr>
              <a:r>
                <a:rPr lang="en-US" altLang="zh-CN" sz="1200" dirty="0" smtClean="0">
                  <a:solidFill>
                    <a:prstClr val="black">
                      <a:lumMod val="75000"/>
                      <a:lumOff val="25000"/>
                    </a:prstClr>
                  </a:solidFill>
                  <a:latin typeface="Arial" panose="020B0604020202020204" pitchFamily="34" charset="0"/>
                  <a:cs typeface="Arial" panose="020B0604020202020204" pitchFamily="34" charset="0"/>
                </a:rPr>
                <a:t>Please Add A Title In Here</a:t>
              </a:r>
              <a:endParaRPr lang="en-US" altLang="zh-CN" sz="1200" dirty="0" smtClean="0">
                <a:solidFill>
                  <a:prstClr val="black">
                    <a:lumMod val="75000"/>
                    <a:lumOff val="25000"/>
                  </a:prstClr>
                </a:solidFill>
                <a:latin typeface="Arial" panose="020B0604020202020204" pitchFamily="34" charset="0"/>
                <a:cs typeface="Arial" panose="020B0604020202020204" pitchFamily="34" charset="0"/>
              </a:endParaRPr>
            </a:p>
          </p:txBody>
        </p:sp>
      </p:grpSp>
      <p:grpSp>
        <p:nvGrpSpPr>
          <p:cNvPr id="54" name="组合 53"/>
          <p:cNvGrpSpPr/>
          <p:nvPr/>
        </p:nvGrpSpPr>
        <p:grpSpPr>
          <a:xfrm rot="0">
            <a:off x="2297430" y="5247640"/>
            <a:ext cx="657225" cy="906827"/>
            <a:chOff x="1725862" y="3852501"/>
            <a:chExt cx="490288" cy="676521"/>
          </a:xfrm>
        </p:grpSpPr>
        <p:sp>
          <p:nvSpPr>
            <p:cNvPr id="55" name="文本框 54"/>
            <p:cNvSpPr txBox="1"/>
            <p:nvPr/>
          </p:nvSpPr>
          <p:spPr>
            <a:xfrm>
              <a:off x="1725862" y="3852501"/>
              <a:ext cx="470000" cy="386563"/>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rPr>
                <a:t>02</a:t>
              </a:r>
              <a:endPar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endParaRPr>
            </a:p>
          </p:txBody>
        </p:sp>
        <p:sp>
          <p:nvSpPr>
            <p:cNvPr id="56" name="文本框 55"/>
            <p:cNvSpPr txBox="1"/>
            <p:nvPr/>
          </p:nvSpPr>
          <p:spPr>
            <a:xfrm>
              <a:off x="1742117" y="4219203"/>
              <a:ext cx="474033" cy="309819"/>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lnSpc>
                  <a:spcPts val="1200"/>
                </a:lnSpc>
                <a:spcBef>
                  <a:spcPct val="0"/>
                </a:spcBef>
                <a:spcAft>
                  <a:spcPct val="0"/>
                </a:spcAft>
              </a:pPr>
              <a:r>
                <a:rPr lang="en-US" altLang="zh-CN" sz="1200" dirty="0" smtClean="0">
                  <a:solidFill>
                    <a:prstClr val="black">
                      <a:lumMod val="75000"/>
                      <a:lumOff val="25000"/>
                    </a:prstClr>
                  </a:solidFill>
                  <a:latin typeface="Arial" panose="020B0604020202020204" pitchFamily="34" charset="0"/>
                  <a:cs typeface="Arial" panose="020B0604020202020204" pitchFamily="34" charset="0"/>
                </a:rPr>
                <a:t>Your text</a:t>
              </a:r>
              <a:endParaRPr lang="en-US" altLang="zh-CN" sz="1200" dirty="0" smtClean="0">
                <a:solidFill>
                  <a:prstClr val="black">
                    <a:lumMod val="75000"/>
                    <a:lumOff val="25000"/>
                  </a:prstClr>
                </a:solidFill>
                <a:latin typeface="Arial" panose="020B0604020202020204" pitchFamily="34" charset="0"/>
                <a:cs typeface="Arial" panose="020B0604020202020204" pitchFamily="34" charset="0"/>
              </a:endParaRPr>
            </a:p>
          </p:txBody>
        </p:sp>
      </p:grpSp>
      <p:grpSp>
        <p:nvGrpSpPr>
          <p:cNvPr id="57" name="组合 56"/>
          <p:cNvGrpSpPr/>
          <p:nvPr/>
        </p:nvGrpSpPr>
        <p:grpSpPr>
          <a:xfrm rot="0">
            <a:off x="4968875" y="5306060"/>
            <a:ext cx="951230" cy="685787"/>
            <a:chOff x="3718608" y="4330482"/>
            <a:chExt cx="709814" cy="511532"/>
          </a:xfrm>
        </p:grpSpPr>
        <p:sp>
          <p:nvSpPr>
            <p:cNvPr id="58" name="文本框 57"/>
            <p:cNvSpPr txBox="1"/>
            <p:nvPr/>
          </p:nvSpPr>
          <p:spPr>
            <a:xfrm>
              <a:off x="3718608" y="4330482"/>
              <a:ext cx="470000" cy="386498"/>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rPr>
                <a:t>04</a:t>
              </a:r>
              <a:endParaRPr lang="en-US" altLang="zh-CN" sz="2800" b="1" dirty="0">
                <a:ln w="38100">
                  <a:noFill/>
                </a:ln>
                <a:solidFill>
                  <a:prstClr val="black">
                    <a:lumMod val="75000"/>
                    <a:lumOff val="25000"/>
                  </a:prstClr>
                </a:solidFill>
                <a:latin typeface="Arial" panose="020B0604020202020204" pitchFamily="34" charset="0"/>
                <a:cs typeface="Arial" panose="020B0604020202020204" pitchFamily="34" charset="0"/>
              </a:endParaRPr>
            </a:p>
          </p:txBody>
        </p:sp>
        <p:sp>
          <p:nvSpPr>
            <p:cNvPr id="59" name="文本框 58"/>
            <p:cNvSpPr txBox="1"/>
            <p:nvPr/>
          </p:nvSpPr>
          <p:spPr>
            <a:xfrm>
              <a:off x="3723317" y="4645923"/>
              <a:ext cx="705105" cy="196091"/>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lnSpc>
                  <a:spcPts val="1200"/>
                </a:lnSpc>
                <a:spcBef>
                  <a:spcPct val="0"/>
                </a:spcBef>
                <a:spcAft>
                  <a:spcPct val="0"/>
                </a:spcAft>
              </a:pPr>
              <a:r>
                <a:rPr lang="en-US" altLang="zh-CN" sz="1200" dirty="0" smtClean="0">
                  <a:solidFill>
                    <a:prstClr val="black">
                      <a:lumMod val="75000"/>
                      <a:lumOff val="25000"/>
                    </a:prstClr>
                  </a:solidFill>
                  <a:latin typeface="Arial" panose="020B0604020202020204" pitchFamily="34" charset="0"/>
                  <a:cs typeface="Arial" panose="020B0604020202020204" pitchFamily="34" charset="0"/>
                </a:rPr>
                <a:t>Your text</a:t>
              </a:r>
              <a:endParaRPr lang="en-US" altLang="zh-CN" sz="1200" dirty="0" smtClean="0">
                <a:solidFill>
                  <a:prstClr val="black">
                    <a:lumMod val="75000"/>
                    <a:lumOff val="25000"/>
                  </a:prstClr>
                </a:solidFill>
                <a:latin typeface="Arial" panose="020B0604020202020204" pitchFamily="34" charset="0"/>
                <a:cs typeface="Arial" panose="020B0604020202020204" pitchFamily="34" charset="0"/>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rot="0">
            <a:off x="7077710" y="1442720"/>
            <a:ext cx="1815465" cy="2782570"/>
            <a:chOff x="5276850" y="1209675"/>
            <a:chExt cx="1657350" cy="2133600"/>
          </a:xfrm>
        </p:grpSpPr>
        <p:sp>
          <p:nvSpPr>
            <p:cNvPr id="12" name="任意多边形 11"/>
            <p:cNvSpPr/>
            <p:nvPr/>
          </p:nvSpPr>
          <p:spPr>
            <a:xfrm>
              <a:off x="5276850" y="1209675"/>
              <a:ext cx="1162050" cy="923925"/>
            </a:xfrm>
            <a:custGeom>
              <a:avLst/>
              <a:gdLst>
                <a:gd name="connsiteX0" fmla="*/ 0 w 1162050"/>
                <a:gd name="connsiteY0" fmla="*/ 923925 h 923925"/>
                <a:gd name="connsiteX1" fmla="*/ 1162050 w 1162050"/>
                <a:gd name="connsiteY1" fmla="*/ 0 h 923925"/>
              </a:gdLst>
              <a:ahLst/>
              <a:cxnLst>
                <a:cxn ang="0">
                  <a:pos x="connsiteX0" y="connsiteY0"/>
                </a:cxn>
                <a:cxn ang="0">
                  <a:pos x="connsiteX1" y="connsiteY1"/>
                </a:cxn>
              </a:cxnLst>
              <a:rect l="l" t="t" r="r" b="b"/>
              <a:pathLst>
                <a:path w="1162050" h="923925">
                  <a:moveTo>
                    <a:pt x="0" y="923925"/>
                  </a:moveTo>
                  <a:lnTo>
                    <a:pt x="1162050" y="0"/>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sp>
          <p:nvSpPr>
            <p:cNvPr id="13" name="任意多边形 12"/>
            <p:cNvSpPr/>
            <p:nvPr/>
          </p:nvSpPr>
          <p:spPr>
            <a:xfrm>
              <a:off x="5286375" y="2238375"/>
              <a:ext cx="1647825" cy="0"/>
            </a:xfrm>
            <a:custGeom>
              <a:avLst/>
              <a:gdLst>
                <a:gd name="connsiteX0" fmla="*/ 0 w 1647825"/>
                <a:gd name="connsiteY0" fmla="*/ 0 h 0"/>
                <a:gd name="connsiteX1" fmla="*/ 1647825 w 1647825"/>
                <a:gd name="connsiteY1" fmla="*/ 0 h 0"/>
              </a:gdLst>
              <a:ahLst/>
              <a:cxnLst>
                <a:cxn ang="0">
                  <a:pos x="connsiteX0" y="connsiteY0"/>
                </a:cxn>
                <a:cxn ang="0">
                  <a:pos x="connsiteX1" y="connsiteY1"/>
                </a:cxn>
              </a:cxnLst>
              <a:rect l="l" t="t" r="r" b="b"/>
              <a:pathLst>
                <a:path w="1647825">
                  <a:moveTo>
                    <a:pt x="0" y="0"/>
                  </a:moveTo>
                  <a:lnTo>
                    <a:pt x="1647825" y="0"/>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sp>
          <p:nvSpPr>
            <p:cNvPr id="14" name="任意多边形 13"/>
            <p:cNvSpPr/>
            <p:nvPr/>
          </p:nvSpPr>
          <p:spPr>
            <a:xfrm>
              <a:off x="5276850" y="2324100"/>
              <a:ext cx="1143000" cy="1019175"/>
            </a:xfrm>
            <a:custGeom>
              <a:avLst/>
              <a:gdLst>
                <a:gd name="connsiteX0" fmla="*/ 0 w 1143000"/>
                <a:gd name="connsiteY0" fmla="*/ 0 h 1019175"/>
                <a:gd name="connsiteX1" fmla="*/ 1143000 w 1143000"/>
                <a:gd name="connsiteY1" fmla="*/ 1019175 h 1019175"/>
              </a:gdLst>
              <a:ahLst/>
              <a:cxnLst>
                <a:cxn ang="0">
                  <a:pos x="connsiteX0" y="connsiteY0"/>
                </a:cxn>
                <a:cxn ang="0">
                  <a:pos x="connsiteX1" y="connsiteY1"/>
                </a:cxn>
              </a:cxnLst>
              <a:rect l="l" t="t" r="r" b="b"/>
              <a:pathLst>
                <a:path w="1143000" h="1019175">
                  <a:moveTo>
                    <a:pt x="0" y="0"/>
                  </a:moveTo>
                  <a:lnTo>
                    <a:pt x="1143000" y="1019175"/>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grpSp>
      <p:grpSp>
        <p:nvGrpSpPr>
          <p:cNvPr id="15" name="组合 14"/>
          <p:cNvGrpSpPr/>
          <p:nvPr/>
        </p:nvGrpSpPr>
        <p:grpSpPr>
          <a:xfrm rot="0">
            <a:off x="8606790" y="1289685"/>
            <a:ext cx="2359025" cy="680085"/>
            <a:chOff x="6528691" y="1071004"/>
            <a:chExt cx="1695829" cy="488684"/>
          </a:xfrm>
        </p:grpSpPr>
        <p:sp>
          <p:nvSpPr>
            <p:cNvPr id="16" name="文本框 15"/>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17" name="文本框 16"/>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00" b="1">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400" dirty="0">
                  <a:solidFill>
                    <a:prstClr val="black">
                      <a:lumMod val="75000"/>
                      <a:lumOff val="25000"/>
                    </a:prstClr>
                  </a:solidFill>
                  <a:latin typeface="微软雅黑" panose="020B0503020204020204" charset="-122"/>
                </a:rPr>
                <a:t>Add A Title In Here</a:t>
              </a:r>
              <a:endParaRPr lang="en-US" altLang="zh-CN" sz="1400" dirty="0">
                <a:solidFill>
                  <a:prstClr val="black">
                    <a:lumMod val="75000"/>
                    <a:lumOff val="25000"/>
                  </a:prstClr>
                </a:solidFill>
                <a:latin typeface="微软雅黑" panose="020B0503020204020204" charset="-122"/>
              </a:endParaRPr>
            </a:p>
          </p:txBody>
        </p:sp>
      </p:grpSp>
      <p:grpSp>
        <p:nvGrpSpPr>
          <p:cNvPr id="18" name="组合 17"/>
          <p:cNvGrpSpPr/>
          <p:nvPr/>
        </p:nvGrpSpPr>
        <p:grpSpPr>
          <a:xfrm rot="0">
            <a:off x="9110345" y="2614930"/>
            <a:ext cx="2359025" cy="680085"/>
            <a:chOff x="6528691" y="1071004"/>
            <a:chExt cx="1695829" cy="488684"/>
          </a:xfrm>
        </p:grpSpPr>
        <p:sp>
          <p:nvSpPr>
            <p:cNvPr id="19" name="文本框 18"/>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20" name="文本框 19"/>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00" b="1">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400" dirty="0">
                  <a:solidFill>
                    <a:prstClr val="black">
                      <a:lumMod val="75000"/>
                      <a:lumOff val="25000"/>
                    </a:prstClr>
                  </a:solidFill>
                  <a:latin typeface="微软雅黑" panose="020B0503020204020204" charset="-122"/>
                </a:rPr>
                <a:t>Add A Title In Here</a:t>
              </a:r>
              <a:endParaRPr lang="en-US" altLang="zh-CN" sz="1400" dirty="0">
                <a:solidFill>
                  <a:prstClr val="black">
                    <a:lumMod val="75000"/>
                    <a:lumOff val="25000"/>
                  </a:prstClr>
                </a:solidFill>
                <a:latin typeface="微软雅黑" panose="020B0503020204020204" charset="-122"/>
              </a:endParaRPr>
            </a:p>
          </p:txBody>
        </p:sp>
      </p:grpSp>
      <p:grpSp>
        <p:nvGrpSpPr>
          <p:cNvPr id="21" name="组合 20"/>
          <p:cNvGrpSpPr/>
          <p:nvPr/>
        </p:nvGrpSpPr>
        <p:grpSpPr>
          <a:xfrm rot="0">
            <a:off x="8514080" y="4085590"/>
            <a:ext cx="2359025" cy="680085"/>
            <a:chOff x="6528691" y="1071004"/>
            <a:chExt cx="1695829" cy="488684"/>
          </a:xfrm>
        </p:grpSpPr>
        <p:sp>
          <p:nvSpPr>
            <p:cNvPr id="22" name="文本框 21"/>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23" name="文本框 22"/>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00" b="1">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400" dirty="0">
                  <a:solidFill>
                    <a:prstClr val="black">
                      <a:lumMod val="75000"/>
                      <a:lumOff val="25000"/>
                    </a:prstClr>
                  </a:solidFill>
                  <a:latin typeface="微软雅黑" panose="020B0503020204020204" charset="-122"/>
                </a:rPr>
                <a:t>Add A Title In Here</a:t>
              </a:r>
              <a:endParaRPr lang="en-US" altLang="zh-CN" sz="1400" dirty="0">
                <a:solidFill>
                  <a:prstClr val="black">
                    <a:lumMod val="75000"/>
                    <a:lumOff val="25000"/>
                  </a:prstClr>
                </a:solidFill>
                <a:latin typeface="微软雅黑" panose="020B0503020204020204" charset="-122"/>
              </a:endParaRPr>
            </a:p>
          </p:txBody>
        </p:sp>
      </p:grpSp>
      <p:grpSp>
        <p:nvGrpSpPr>
          <p:cNvPr id="24" name="组合 23"/>
          <p:cNvGrpSpPr/>
          <p:nvPr/>
        </p:nvGrpSpPr>
        <p:grpSpPr>
          <a:xfrm rot="0" flipH="1">
            <a:off x="2930525" y="1442720"/>
            <a:ext cx="1642745" cy="2782570"/>
            <a:chOff x="5276850" y="1209675"/>
            <a:chExt cx="1657350" cy="2133600"/>
          </a:xfrm>
        </p:grpSpPr>
        <p:sp>
          <p:nvSpPr>
            <p:cNvPr id="25" name="任意多边形 24"/>
            <p:cNvSpPr/>
            <p:nvPr/>
          </p:nvSpPr>
          <p:spPr>
            <a:xfrm>
              <a:off x="5276850" y="1209675"/>
              <a:ext cx="1162050" cy="923925"/>
            </a:xfrm>
            <a:custGeom>
              <a:avLst/>
              <a:gdLst>
                <a:gd name="connsiteX0" fmla="*/ 0 w 1162050"/>
                <a:gd name="connsiteY0" fmla="*/ 923925 h 923925"/>
                <a:gd name="connsiteX1" fmla="*/ 1162050 w 1162050"/>
                <a:gd name="connsiteY1" fmla="*/ 0 h 923925"/>
              </a:gdLst>
              <a:ahLst/>
              <a:cxnLst>
                <a:cxn ang="0">
                  <a:pos x="connsiteX0" y="connsiteY0"/>
                </a:cxn>
                <a:cxn ang="0">
                  <a:pos x="connsiteX1" y="connsiteY1"/>
                </a:cxn>
              </a:cxnLst>
              <a:rect l="l" t="t" r="r" b="b"/>
              <a:pathLst>
                <a:path w="1162050" h="923925">
                  <a:moveTo>
                    <a:pt x="0" y="923925"/>
                  </a:moveTo>
                  <a:lnTo>
                    <a:pt x="1162050" y="0"/>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sp>
          <p:nvSpPr>
            <p:cNvPr id="26" name="任意多边形 25"/>
            <p:cNvSpPr/>
            <p:nvPr/>
          </p:nvSpPr>
          <p:spPr>
            <a:xfrm>
              <a:off x="5286375" y="2238375"/>
              <a:ext cx="1647825" cy="0"/>
            </a:xfrm>
            <a:custGeom>
              <a:avLst/>
              <a:gdLst>
                <a:gd name="connsiteX0" fmla="*/ 0 w 1647825"/>
                <a:gd name="connsiteY0" fmla="*/ 0 h 0"/>
                <a:gd name="connsiteX1" fmla="*/ 1647825 w 1647825"/>
                <a:gd name="connsiteY1" fmla="*/ 0 h 0"/>
              </a:gdLst>
              <a:ahLst/>
              <a:cxnLst>
                <a:cxn ang="0">
                  <a:pos x="connsiteX0" y="connsiteY0"/>
                </a:cxn>
                <a:cxn ang="0">
                  <a:pos x="connsiteX1" y="connsiteY1"/>
                </a:cxn>
              </a:cxnLst>
              <a:rect l="l" t="t" r="r" b="b"/>
              <a:pathLst>
                <a:path w="1647825">
                  <a:moveTo>
                    <a:pt x="0" y="0"/>
                  </a:moveTo>
                  <a:lnTo>
                    <a:pt x="1647825" y="0"/>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sp>
          <p:nvSpPr>
            <p:cNvPr id="27" name="任意多边形 26"/>
            <p:cNvSpPr/>
            <p:nvPr/>
          </p:nvSpPr>
          <p:spPr>
            <a:xfrm>
              <a:off x="5276850" y="2324100"/>
              <a:ext cx="1143000" cy="1019175"/>
            </a:xfrm>
            <a:custGeom>
              <a:avLst/>
              <a:gdLst>
                <a:gd name="connsiteX0" fmla="*/ 0 w 1143000"/>
                <a:gd name="connsiteY0" fmla="*/ 0 h 1019175"/>
                <a:gd name="connsiteX1" fmla="*/ 1143000 w 1143000"/>
                <a:gd name="connsiteY1" fmla="*/ 1019175 h 1019175"/>
              </a:gdLst>
              <a:ahLst/>
              <a:cxnLst>
                <a:cxn ang="0">
                  <a:pos x="connsiteX0" y="connsiteY0"/>
                </a:cxn>
                <a:cxn ang="0">
                  <a:pos x="connsiteX1" y="connsiteY1"/>
                </a:cxn>
              </a:cxnLst>
              <a:rect l="l" t="t" r="r" b="b"/>
              <a:pathLst>
                <a:path w="1143000" h="1019175">
                  <a:moveTo>
                    <a:pt x="0" y="0"/>
                  </a:moveTo>
                  <a:lnTo>
                    <a:pt x="1143000" y="1019175"/>
                  </a:lnTo>
                </a:path>
              </a:pathLst>
            </a:custGeom>
            <a:noFill/>
            <a:ln w="9525">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latin typeface="微软雅黑" panose="020B0503020204020204" charset="-122"/>
                <a:ea typeface="微软雅黑" panose="020B0503020204020204" charset="-122"/>
              </a:endParaRPr>
            </a:p>
          </p:txBody>
        </p:sp>
      </p:grpSp>
      <p:grpSp>
        <p:nvGrpSpPr>
          <p:cNvPr id="28" name="组合 27"/>
          <p:cNvGrpSpPr/>
          <p:nvPr/>
        </p:nvGrpSpPr>
        <p:grpSpPr>
          <a:xfrm rot="0">
            <a:off x="1360170" y="1289685"/>
            <a:ext cx="2359025" cy="680085"/>
            <a:chOff x="6528691" y="1071004"/>
            <a:chExt cx="1695829" cy="488684"/>
          </a:xfrm>
        </p:grpSpPr>
        <p:sp>
          <p:nvSpPr>
            <p:cNvPr id="29" name="文本框 28"/>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30" name="文本框 29"/>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微软雅黑" panose="020B0503020204020204" charset="-122"/>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微软雅黑" panose="020B0503020204020204" charset="-122"/>
                <a:ea typeface="微软雅黑" panose="020B0503020204020204" charset="-122"/>
                <a:cs typeface="Arial" panose="020B0604020202020204" pitchFamily="34" charset="0"/>
              </a:endParaRPr>
            </a:p>
          </p:txBody>
        </p:sp>
      </p:grpSp>
      <p:grpSp>
        <p:nvGrpSpPr>
          <p:cNvPr id="31" name="组合 30"/>
          <p:cNvGrpSpPr/>
          <p:nvPr/>
        </p:nvGrpSpPr>
        <p:grpSpPr>
          <a:xfrm rot="0">
            <a:off x="842645" y="2614930"/>
            <a:ext cx="2359025" cy="680085"/>
            <a:chOff x="6528691" y="1071004"/>
            <a:chExt cx="1695829" cy="488684"/>
          </a:xfrm>
        </p:grpSpPr>
        <p:sp>
          <p:nvSpPr>
            <p:cNvPr id="32" name="文本框 31"/>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33" name="文本框 32"/>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00" b="1">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400" dirty="0">
                  <a:solidFill>
                    <a:prstClr val="black">
                      <a:lumMod val="75000"/>
                      <a:lumOff val="25000"/>
                    </a:prstClr>
                  </a:solidFill>
                  <a:latin typeface="微软雅黑" panose="020B0503020204020204" charset="-122"/>
                </a:rPr>
                <a:t>Add A Title In Here</a:t>
              </a:r>
              <a:endParaRPr lang="en-US" altLang="zh-CN" sz="1400" dirty="0">
                <a:solidFill>
                  <a:prstClr val="black">
                    <a:lumMod val="75000"/>
                    <a:lumOff val="25000"/>
                  </a:prstClr>
                </a:solidFill>
                <a:latin typeface="微软雅黑" panose="020B0503020204020204" charset="-122"/>
              </a:endParaRPr>
            </a:p>
          </p:txBody>
        </p:sp>
      </p:grpSp>
      <p:grpSp>
        <p:nvGrpSpPr>
          <p:cNvPr id="34" name="组合 33"/>
          <p:cNvGrpSpPr/>
          <p:nvPr/>
        </p:nvGrpSpPr>
        <p:grpSpPr>
          <a:xfrm rot="0">
            <a:off x="1359535" y="4085590"/>
            <a:ext cx="2359025" cy="680085"/>
            <a:chOff x="6528691" y="1071004"/>
            <a:chExt cx="1695829" cy="488684"/>
          </a:xfrm>
        </p:grpSpPr>
        <p:sp>
          <p:nvSpPr>
            <p:cNvPr id="35" name="文本框 34"/>
            <p:cNvSpPr txBox="1"/>
            <p:nvPr/>
          </p:nvSpPr>
          <p:spPr bwMode="auto">
            <a:xfrm>
              <a:off x="6528692" y="1274839"/>
              <a:ext cx="1695828" cy="28484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latin typeface="微软雅黑" panose="020B0503020204020204" charset="-122"/>
                </a:rPr>
                <a:t>This is a sample text. Insert your desired text here. Again. This is a dummy text. </a:t>
              </a:r>
              <a:endParaRPr lang="en-US" altLang="zh-CN" sz="800" dirty="0" smtClean="0">
                <a:solidFill>
                  <a:prstClr val="white">
                    <a:lumMod val="50000"/>
                  </a:prstClr>
                </a:solidFill>
                <a:latin typeface="微软雅黑" panose="020B0503020204020204" charset="-122"/>
              </a:endParaRPr>
            </a:p>
          </p:txBody>
        </p:sp>
        <p:sp>
          <p:nvSpPr>
            <p:cNvPr id="36" name="文本框 35"/>
            <p:cNvSpPr txBox="1">
              <a:spLocks noChangeArrowheads="1"/>
            </p:cNvSpPr>
            <p:nvPr/>
          </p:nvSpPr>
          <p:spPr bwMode="auto">
            <a:xfrm>
              <a:off x="6528691" y="1071004"/>
              <a:ext cx="1548161" cy="20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00" b="1">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400" dirty="0">
                  <a:solidFill>
                    <a:prstClr val="black">
                      <a:lumMod val="75000"/>
                      <a:lumOff val="25000"/>
                    </a:prstClr>
                  </a:solidFill>
                  <a:latin typeface="微软雅黑" panose="020B0503020204020204" charset="-122"/>
                </a:rPr>
                <a:t>Add A Title In Here</a:t>
              </a:r>
              <a:endParaRPr lang="en-US" altLang="zh-CN" sz="1400" dirty="0">
                <a:solidFill>
                  <a:prstClr val="black">
                    <a:lumMod val="75000"/>
                    <a:lumOff val="25000"/>
                  </a:prstClr>
                </a:solidFill>
                <a:latin typeface="微软雅黑" panose="020B0503020204020204" charset="-122"/>
              </a:endParaRPr>
            </a:p>
          </p:txBody>
        </p:sp>
      </p:grpSp>
      <p:grpSp>
        <p:nvGrpSpPr>
          <p:cNvPr id="37" name="组合 36"/>
          <p:cNvGrpSpPr/>
          <p:nvPr/>
        </p:nvGrpSpPr>
        <p:grpSpPr>
          <a:xfrm rot="0">
            <a:off x="1015365" y="5257165"/>
            <a:ext cx="10142855" cy="796925"/>
            <a:chOff x="918922" y="3866143"/>
            <a:chExt cx="7291628" cy="572701"/>
          </a:xfrm>
        </p:grpSpPr>
        <p:sp>
          <p:nvSpPr>
            <p:cNvPr id="38" name="文本框 37"/>
            <p:cNvSpPr txBox="1">
              <a:spLocks noChangeArrowheads="1"/>
            </p:cNvSpPr>
            <p:nvPr/>
          </p:nvSpPr>
          <p:spPr bwMode="auto">
            <a:xfrm>
              <a:off x="918922" y="4117476"/>
              <a:ext cx="7291628" cy="32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fontAlgn="base">
                <a:lnSpc>
                  <a:spcPts val="1400"/>
                </a:lnSpc>
                <a:spcBef>
                  <a:spcPct val="0"/>
                </a:spcBef>
                <a:spcAft>
                  <a:spcPct val="0"/>
                </a:spcAft>
                <a:defRPr/>
              </a:pPr>
              <a:r>
                <a:rPr lang="en-US" altLang="zh-CN" sz="800" dirty="0">
                  <a:solidFill>
                    <a:prstClr val="black">
                      <a:lumMod val="50000"/>
                      <a:lumOff val="50000"/>
                    </a:prstClr>
                  </a:solidFill>
                  <a:latin typeface="微软雅黑" panose="020B0503020204020204" charset="-122"/>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insert your desired text here. </a:t>
              </a:r>
              <a:endParaRPr lang="en-US" altLang="zh-CN" sz="800" dirty="0">
                <a:solidFill>
                  <a:prstClr val="black">
                    <a:lumMod val="50000"/>
                    <a:lumOff val="50000"/>
                  </a:prstClr>
                </a:solidFill>
                <a:latin typeface="微软雅黑" panose="020B0503020204020204" charset="-122"/>
                <a:ea typeface="微软雅黑" panose="020B0503020204020204" charset="-122"/>
                <a:cs typeface="Arial" panose="020B0604020202020204" pitchFamily="34" charset="0"/>
              </a:endParaRPr>
            </a:p>
          </p:txBody>
        </p:sp>
        <p:sp>
          <p:nvSpPr>
            <p:cNvPr id="39" name="文本框 38"/>
            <p:cNvSpPr txBox="1"/>
            <p:nvPr/>
          </p:nvSpPr>
          <p:spPr>
            <a:xfrm>
              <a:off x="3209434" y="3866143"/>
              <a:ext cx="2403991" cy="256546"/>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600" dirty="0" smtClean="0">
                  <a:solidFill>
                    <a:prstClr val="black">
                      <a:lumMod val="75000"/>
                      <a:lumOff val="25000"/>
                    </a:prstClr>
                  </a:solidFill>
                  <a:latin typeface="微软雅黑" panose="020B0503020204020204" charset="-122"/>
                  <a:ea typeface="微软雅黑" panose="020B0503020204020204" charset="-122"/>
                </a:rPr>
                <a:t>Please Add A Title In Here</a:t>
              </a:r>
              <a:endParaRPr lang="en-US" altLang="zh-CN" sz="1600" dirty="0" smtClean="0">
                <a:solidFill>
                  <a:prstClr val="black">
                    <a:lumMod val="75000"/>
                    <a:lumOff val="25000"/>
                  </a:prstClr>
                </a:solidFill>
                <a:latin typeface="微软雅黑" panose="020B0503020204020204" charset="-122"/>
                <a:ea typeface="微软雅黑" panose="020B0503020204020204" charset="-122"/>
              </a:endParaRPr>
            </a:p>
          </p:txBody>
        </p:sp>
      </p:grpSp>
      <p:grpSp>
        <p:nvGrpSpPr>
          <p:cNvPr id="2" name="组合 1"/>
          <p:cNvGrpSpPr/>
          <p:nvPr/>
        </p:nvGrpSpPr>
        <p:grpSpPr>
          <a:xfrm rot="0">
            <a:off x="4814570" y="1736090"/>
            <a:ext cx="2076450" cy="3049905"/>
            <a:chOff x="3697537" y="1611022"/>
            <a:chExt cx="1492617" cy="2192652"/>
          </a:xfrm>
        </p:grpSpPr>
        <p:grpSp>
          <p:nvGrpSpPr>
            <p:cNvPr id="4" name="组合 3"/>
            <p:cNvGrpSpPr/>
            <p:nvPr/>
          </p:nvGrpSpPr>
          <p:grpSpPr>
            <a:xfrm>
              <a:off x="3697537" y="1611022"/>
              <a:ext cx="1492617" cy="2192652"/>
              <a:chOff x="3764395" y="1800081"/>
              <a:chExt cx="1587500" cy="2332037"/>
            </a:xfrm>
            <a:solidFill>
              <a:schemeClr val="bg2"/>
            </a:solidFill>
          </p:grpSpPr>
          <p:sp>
            <p:nvSpPr>
              <p:cNvPr id="5" name="Freeform 5"/>
              <p:cNvSpPr>
                <a:spLocks noEditPoints="1"/>
              </p:cNvSpPr>
              <p:nvPr/>
            </p:nvSpPr>
            <p:spPr bwMode="auto">
              <a:xfrm>
                <a:off x="3764395" y="1800081"/>
                <a:ext cx="1587500" cy="1676400"/>
              </a:xfrm>
              <a:custGeom>
                <a:avLst/>
                <a:gdLst>
                  <a:gd name="T0" fmla="*/ 152 w 1935"/>
                  <a:gd name="T1" fmla="*/ 1129 h 2043"/>
                  <a:gd name="T2" fmla="*/ 964 w 1935"/>
                  <a:gd name="T3" fmla="*/ 112 h 2043"/>
                  <a:gd name="T4" fmla="*/ 966 w 1935"/>
                  <a:gd name="T5" fmla="*/ 112 h 2043"/>
                  <a:gd name="T6" fmla="*/ 1610 w 1935"/>
                  <a:gd name="T7" fmla="*/ 400 h 2043"/>
                  <a:gd name="T8" fmla="*/ 1611 w 1935"/>
                  <a:gd name="T9" fmla="*/ 401 h 2043"/>
                  <a:gd name="T10" fmla="*/ 1628 w 1935"/>
                  <a:gd name="T11" fmla="*/ 421 h 2043"/>
                  <a:gd name="T12" fmla="*/ 1786 w 1935"/>
                  <a:gd name="T13" fmla="*/ 1118 h 2043"/>
                  <a:gd name="T14" fmla="*/ 1786 w 1935"/>
                  <a:gd name="T15" fmla="*/ 1119 h 2043"/>
                  <a:gd name="T16" fmla="*/ 1785 w 1935"/>
                  <a:gd name="T17" fmla="*/ 1124 h 2043"/>
                  <a:gd name="T18" fmla="*/ 1784 w 1935"/>
                  <a:gd name="T19" fmla="*/ 1125 h 2043"/>
                  <a:gd name="T20" fmla="*/ 1420 w 1935"/>
                  <a:gd name="T21" fmla="*/ 1787 h 2043"/>
                  <a:gd name="T22" fmla="*/ 1420 w 1935"/>
                  <a:gd name="T23" fmla="*/ 1788 h 2043"/>
                  <a:gd name="T24" fmla="*/ 1417 w 1935"/>
                  <a:gd name="T25" fmla="*/ 1793 h 2043"/>
                  <a:gd name="T26" fmla="*/ 965 w 1935"/>
                  <a:gd name="T27" fmla="*/ 1931 h 2043"/>
                  <a:gd name="T28" fmla="*/ 963 w 1935"/>
                  <a:gd name="T29" fmla="*/ 1931 h 2043"/>
                  <a:gd name="T30" fmla="*/ 963 w 1935"/>
                  <a:gd name="T31" fmla="*/ 1931 h 2043"/>
                  <a:gd name="T32" fmla="*/ 962 w 1935"/>
                  <a:gd name="T33" fmla="*/ 1931 h 2043"/>
                  <a:gd name="T34" fmla="*/ 517 w 1935"/>
                  <a:gd name="T35" fmla="*/ 1791 h 2043"/>
                  <a:gd name="T36" fmla="*/ 516 w 1935"/>
                  <a:gd name="T37" fmla="*/ 1788 h 2043"/>
                  <a:gd name="T38" fmla="*/ 515 w 1935"/>
                  <a:gd name="T39" fmla="*/ 1786 h 2043"/>
                  <a:gd name="T40" fmla="*/ 515 w 1935"/>
                  <a:gd name="T41" fmla="*/ 1787 h 2043"/>
                  <a:gd name="T42" fmla="*/ 151 w 1935"/>
                  <a:gd name="T43" fmla="*/ 1125 h 2043"/>
                  <a:gd name="T44" fmla="*/ 150 w 1935"/>
                  <a:gd name="T45" fmla="*/ 1120 h 2043"/>
                  <a:gd name="T46" fmla="*/ 323 w 1935"/>
                  <a:gd name="T47" fmla="*/ 403 h 2043"/>
                  <a:gd name="T48" fmla="*/ 325 w 1935"/>
                  <a:gd name="T49" fmla="*/ 401 h 2043"/>
                  <a:gd name="T50" fmla="*/ 962 w 1935"/>
                  <a:gd name="T51" fmla="*/ 112 h 2043"/>
                  <a:gd name="T52" fmla="*/ 972 w 1935"/>
                  <a:gd name="T53" fmla="*/ 0 h 2043"/>
                  <a:gd name="T54" fmla="*/ 963 w 1935"/>
                  <a:gd name="T55" fmla="*/ 0 h 2043"/>
                  <a:gd name="T56" fmla="*/ 559 w 1935"/>
                  <a:gd name="T57" fmla="*/ 95 h 2043"/>
                  <a:gd name="T58" fmla="*/ 241 w 1935"/>
                  <a:gd name="T59" fmla="*/ 327 h 2043"/>
                  <a:gd name="T60" fmla="*/ 222 w 1935"/>
                  <a:gd name="T61" fmla="*/ 347 h 2043"/>
                  <a:gd name="T62" fmla="*/ 41 w 1935"/>
                  <a:gd name="T63" fmla="*/ 1147 h 2043"/>
                  <a:gd name="T64" fmla="*/ 43 w 1935"/>
                  <a:gd name="T65" fmla="*/ 1152 h 2043"/>
                  <a:gd name="T66" fmla="*/ 43 w 1935"/>
                  <a:gd name="T67" fmla="*/ 1153 h 2043"/>
                  <a:gd name="T68" fmla="*/ 415 w 1935"/>
                  <a:gd name="T69" fmla="*/ 1836 h 2043"/>
                  <a:gd name="T70" fmla="*/ 417 w 1935"/>
                  <a:gd name="T71" fmla="*/ 1840 h 2043"/>
                  <a:gd name="T72" fmla="*/ 458 w 1935"/>
                  <a:gd name="T73" fmla="*/ 2043 h 2043"/>
                  <a:gd name="T74" fmla="*/ 963 w 1935"/>
                  <a:gd name="T75" fmla="*/ 2043 h 2043"/>
                  <a:gd name="T76" fmla="*/ 1477 w 1935"/>
                  <a:gd name="T77" fmla="*/ 2043 h 2043"/>
                  <a:gd name="T78" fmla="*/ 1518 w 1935"/>
                  <a:gd name="T79" fmla="*/ 1841 h 2043"/>
                  <a:gd name="T80" fmla="*/ 1893 w 1935"/>
                  <a:gd name="T81" fmla="*/ 1152 h 2043"/>
                  <a:gd name="T82" fmla="*/ 1894 w 1935"/>
                  <a:gd name="T83" fmla="*/ 1146 h 2043"/>
                  <a:gd name="T84" fmla="*/ 1886 w 1935"/>
                  <a:gd name="T85" fmla="*/ 652 h 2043"/>
                  <a:gd name="T86" fmla="*/ 1695 w 1935"/>
                  <a:gd name="T87" fmla="*/ 327 h 2043"/>
                  <a:gd name="T88" fmla="*/ 1691 w 1935"/>
                  <a:gd name="T89" fmla="*/ 323 h 2043"/>
                  <a:gd name="T90" fmla="*/ 1377 w 1935"/>
                  <a:gd name="T91" fmla="*/ 95 h 2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5" h="2043">
                    <a:moveTo>
                      <a:pt x="152" y="1131"/>
                    </a:moveTo>
                    <a:cubicBezTo>
                      <a:pt x="152" y="1130"/>
                      <a:pt x="152" y="1130"/>
                      <a:pt x="152" y="1129"/>
                    </a:cubicBezTo>
                    <a:cubicBezTo>
                      <a:pt x="152" y="1129"/>
                      <a:pt x="152" y="1129"/>
                      <a:pt x="152" y="1129"/>
                    </a:cubicBezTo>
                    <a:cubicBezTo>
                      <a:pt x="152" y="1130"/>
                      <a:pt x="152" y="1130"/>
                      <a:pt x="152" y="1131"/>
                    </a:cubicBezTo>
                    <a:moveTo>
                      <a:pt x="963" y="112"/>
                    </a:moveTo>
                    <a:cubicBezTo>
                      <a:pt x="964" y="112"/>
                      <a:pt x="964" y="112"/>
                      <a:pt x="964" y="112"/>
                    </a:cubicBezTo>
                    <a:cubicBezTo>
                      <a:pt x="964" y="112"/>
                      <a:pt x="964" y="112"/>
                      <a:pt x="964" y="112"/>
                    </a:cubicBezTo>
                    <a:cubicBezTo>
                      <a:pt x="964" y="112"/>
                      <a:pt x="964" y="112"/>
                      <a:pt x="964" y="112"/>
                    </a:cubicBezTo>
                    <a:cubicBezTo>
                      <a:pt x="964" y="112"/>
                      <a:pt x="965" y="112"/>
                      <a:pt x="966" y="112"/>
                    </a:cubicBezTo>
                    <a:cubicBezTo>
                      <a:pt x="966" y="112"/>
                      <a:pt x="966" y="112"/>
                      <a:pt x="966" y="112"/>
                    </a:cubicBezTo>
                    <a:cubicBezTo>
                      <a:pt x="972" y="112"/>
                      <a:pt x="972" y="112"/>
                      <a:pt x="972" y="112"/>
                    </a:cubicBezTo>
                    <a:cubicBezTo>
                      <a:pt x="1205" y="114"/>
                      <a:pt x="1447" y="224"/>
                      <a:pt x="1610" y="400"/>
                    </a:cubicBezTo>
                    <a:cubicBezTo>
                      <a:pt x="1610" y="400"/>
                      <a:pt x="1610" y="400"/>
                      <a:pt x="1610" y="400"/>
                    </a:cubicBezTo>
                    <a:cubicBezTo>
                      <a:pt x="1610" y="400"/>
                      <a:pt x="1610" y="400"/>
                      <a:pt x="1610" y="400"/>
                    </a:cubicBezTo>
                    <a:cubicBezTo>
                      <a:pt x="1610" y="400"/>
                      <a:pt x="1611" y="400"/>
                      <a:pt x="1611" y="401"/>
                    </a:cubicBezTo>
                    <a:cubicBezTo>
                      <a:pt x="1612" y="402"/>
                      <a:pt x="1612" y="402"/>
                      <a:pt x="1613" y="403"/>
                    </a:cubicBezTo>
                    <a:cubicBezTo>
                      <a:pt x="1613" y="403"/>
                      <a:pt x="1613" y="403"/>
                      <a:pt x="1613" y="403"/>
                    </a:cubicBezTo>
                    <a:cubicBezTo>
                      <a:pt x="1618" y="409"/>
                      <a:pt x="1623" y="415"/>
                      <a:pt x="1628" y="421"/>
                    </a:cubicBezTo>
                    <a:cubicBezTo>
                      <a:pt x="1730" y="538"/>
                      <a:pt x="1844" y="736"/>
                      <a:pt x="1807" y="1008"/>
                    </a:cubicBezTo>
                    <a:cubicBezTo>
                      <a:pt x="1802" y="1047"/>
                      <a:pt x="1795" y="1083"/>
                      <a:pt x="1786" y="1118"/>
                    </a:cubicBezTo>
                    <a:cubicBezTo>
                      <a:pt x="1786" y="1118"/>
                      <a:pt x="1786" y="1118"/>
                      <a:pt x="1786" y="1118"/>
                    </a:cubicBezTo>
                    <a:cubicBezTo>
                      <a:pt x="1786" y="1118"/>
                      <a:pt x="1786" y="1118"/>
                      <a:pt x="1786" y="1118"/>
                    </a:cubicBezTo>
                    <a:cubicBezTo>
                      <a:pt x="1786" y="1118"/>
                      <a:pt x="1786" y="1118"/>
                      <a:pt x="1786" y="1118"/>
                    </a:cubicBezTo>
                    <a:cubicBezTo>
                      <a:pt x="1786" y="1119"/>
                      <a:pt x="1786" y="1119"/>
                      <a:pt x="1786" y="1119"/>
                    </a:cubicBezTo>
                    <a:cubicBezTo>
                      <a:pt x="1786" y="1120"/>
                      <a:pt x="1785" y="1120"/>
                      <a:pt x="1785" y="1121"/>
                    </a:cubicBezTo>
                    <a:cubicBezTo>
                      <a:pt x="1785" y="1122"/>
                      <a:pt x="1785" y="1122"/>
                      <a:pt x="1785" y="1123"/>
                    </a:cubicBezTo>
                    <a:cubicBezTo>
                      <a:pt x="1785" y="1123"/>
                      <a:pt x="1785" y="1123"/>
                      <a:pt x="1785" y="1124"/>
                    </a:cubicBezTo>
                    <a:cubicBezTo>
                      <a:pt x="1784" y="1124"/>
                      <a:pt x="1784" y="1124"/>
                      <a:pt x="1784" y="1124"/>
                    </a:cubicBezTo>
                    <a:cubicBezTo>
                      <a:pt x="1784" y="1124"/>
                      <a:pt x="1784" y="1124"/>
                      <a:pt x="1784" y="1124"/>
                    </a:cubicBezTo>
                    <a:cubicBezTo>
                      <a:pt x="1784" y="1125"/>
                      <a:pt x="1784" y="1125"/>
                      <a:pt x="1784" y="1125"/>
                    </a:cubicBezTo>
                    <a:cubicBezTo>
                      <a:pt x="1784" y="1125"/>
                      <a:pt x="1784" y="1125"/>
                      <a:pt x="1784" y="1125"/>
                    </a:cubicBezTo>
                    <a:cubicBezTo>
                      <a:pt x="1735" y="1314"/>
                      <a:pt x="1637" y="1455"/>
                      <a:pt x="1549" y="1582"/>
                    </a:cubicBezTo>
                    <a:cubicBezTo>
                      <a:pt x="1501" y="1650"/>
                      <a:pt x="1454" y="1717"/>
                      <a:pt x="1420" y="1787"/>
                    </a:cubicBezTo>
                    <a:cubicBezTo>
                      <a:pt x="1420" y="1787"/>
                      <a:pt x="1420" y="1787"/>
                      <a:pt x="1420" y="1787"/>
                    </a:cubicBezTo>
                    <a:cubicBezTo>
                      <a:pt x="1420" y="1787"/>
                      <a:pt x="1420" y="1787"/>
                      <a:pt x="1420" y="1787"/>
                    </a:cubicBezTo>
                    <a:cubicBezTo>
                      <a:pt x="1420" y="1787"/>
                      <a:pt x="1420" y="1788"/>
                      <a:pt x="1420" y="1788"/>
                    </a:cubicBezTo>
                    <a:cubicBezTo>
                      <a:pt x="1419" y="1788"/>
                      <a:pt x="1419" y="1789"/>
                      <a:pt x="1419" y="1789"/>
                    </a:cubicBezTo>
                    <a:cubicBezTo>
                      <a:pt x="1418" y="1790"/>
                      <a:pt x="1418" y="1791"/>
                      <a:pt x="1417" y="1793"/>
                    </a:cubicBezTo>
                    <a:cubicBezTo>
                      <a:pt x="1417" y="1793"/>
                      <a:pt x="1417" y="1793"/>
                      <a:pt x="1417" y="1793"/>
                    </a:cubicBezTo>
                    <a:cubicBezTo>
                      <a:pt x="1417" y="1793"/>
                      <a:pt x="1417" y="1793"/>
                      <a:pt x="1417" y="1793"/>
                    </a:cubicBezTo>
                    <a:cubicBezTo>
                      <a:pt x="1396" y="1837"/>
                      <a:pt x="1380" y="1883"/>
                      <a:pt x="1372" y="1931"/>
                    </a:cubicBezTo>
                    <a:cubicBezTo>
                      <a:pt x="965" y="1931"/>
                      <a:pt x="965" y="1931"/>
                      <a:pt x="965" y="1931"/>
                    </a:cubicBezTo>
                    <a:cubicBezTo>
                      <a:pt x="965" y="1931"/>
                      <a:pt x="965" y="1931"/>
                      <a:pt x="965" y="1931"/>
                    </a:cubicBezTo>
                    <a:cubicBezTo>
                      <a:pt x="964" y="1931"/>
                      <a:pt x="964"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2" y="1931"/>
                      <a:pt x="962" y="1931"/>
                      <a:pt x="962" y="1931"/>
                    </a:cubicBezTo>
                    <a:cubicBezTo>
                      <a:pt x="962" y="1931"/>
                      <a:pt x="962" y="1931"/>
                      <a:pt x="962" y="1931"/>
                    </a:cubicBezTo>
                    <a:cubicBezTo>
                      <a:pt x="564" y="1931"/>
                      <a:pt x="564" y="1931"/>
                      <a:pt x="564" y="1931"/>
                    </a:cubicBezTo>
                    <a:cubicBezTo>
                      <a:pt x="556" y="1882"/>
                      <a:pt x="539" y="1836"/>
                      <a:pt x="517" y="1791"/>
                    </a:cubicBezTo>
                    <a:cubicBezTo>
                      <a:pt x="517" y="1791"/>
                      <a:pt x="517" y="1791"/>
                      <a:pt x="517" y="1791"/>
                    </a:cubicBezTo>
                    <a:cubicBezTo>
                      <a:pt x="517" y="1790"/>
                      <a:pt x="517" y="1790"/>
                      <a:pt x="517" y="1790"/>
                    </a:cubicBezTo>
                    <a:cubicBezTo>
                      <a:pt x="517" y="1789"/>
                      <a:pt x="516" y="1788"/>
                      <a:pt x="516" y="1788"/>
                    </a:cubicBezTo>
                    <a:cubicBezTo>
                      <a:pt x="515" y="1787"/>
                      <a:pt x="515" y="1787"/>
                      <a:pt x="515" y="1787"/>
                    </a:cubicBezTo>
                    <a:cubicBezTo>
                      <a:pt x="515" y="1786"/>
                      <a:pt x="515" y="1786"/>
                      <a:pt x="515" y="1786"/>
                    </a:cubicBezTo>
                    <a:cubicBezTo>
                      <a:pt x="515" y="1786"/>
                      <a:pt x="515" y="1786"/>
                      <a:pt x="515" y="1786"/>
                    </a:cubicBezTo>
                    <a:cubicBezTo>
                      <a:pt x="515" y="1786"/>
                      <a:pt x="515" y="1786"/>
                      <a:pt x="515" y="1786"/>
                    </a:cubicBezTo>
                    <a:cubicBezTo>
                      <a:pt x="515" y="1787"/>
                      <a:pt x="515" y="1787"/>
                      <a:pt x="515" y="1787"/>
                    </a:cubicBezTo>
                    <a:cubicBezTo>
                      <a:pt x="515" y="1787"/>
                      <a:pt x="515" y="1787"/>
                      <a:pt x="515" y="1787"/>
                    </a:cubicBezTo>
                    <a:cubicBezTo>
                      <a:pt x="481" y="1717"/>
                      <a:pt x="435" y="1650"/>
                      <a:pt x="387" y="1582"/>
                    </a:cubicBezTo>
                    <a:cubicBezTo>
                      <a:pt x="298" y="1455"/>
                      <a:pt x="200" y="1314"/>
                      <a:pt x="151" y="1125"/>
                    </a:cubicBezTo>
                    <a:cubicBezTo>
                      <a:pt x="151" y="1125"/>
                      <a:pt x="151" y="1125"/>
                      <a:pt x="151" y="1125"/>
                    </a:cubicBezTo>
                    <a:cubicBezTo>
                      <a:pt x="151" y="1125"/>
                      <a:pt x="151" y="1126"/>
                      <a:pt x="151" y="1126"/>
                    </a:cubicBezTo>
                    <a:cubicBezTo>
                      <a:pt x="151" y="1124"/>
                      <a:pt x="150" y="1122"/>
                      <a:pt x="150" y="1120"/>
                    </a:cubicBezTo>
                    <a:cubicBezTo>
                      <a:pt x="150" y="1120"/>
                      <a:pt x="150" y="1120"/>
                      <a:pt x="150" y="1120"/>
                    </a:cubicBezTo>
                    <a:cubicBezTo>
                      <a:pt x="141" y="1085"/>
                      <a:pt x="133" y="1047"/>
                      <a:pt x="128" y="1008"/>
                    </a:cubicBezTo>
                    <a:cubicBezTo>
                      <a:pt x="92" y="736"/>
                      <a:pt x="205" y="538"/>
                      <a:pt x="307" y="421"/>
                    </a:cubicBezTo>
                    <a:cubicBezTo>
                      <a:pt x="312" y="415"/>
                      <a:pt x="318" y="409"/>
                      <a:pt x="323" y="403"/>
                    </a:cubicBezTo>
                    <a:cubicBezTo>
                      <a:pt x="323" y="403"/>
                      <a:pt x="323" y="403"/>
                      <a:pt x="323" y="403"/>
                    </a:cubicBezTo>
                    <a:cubicBezTo>
                      <a:pt x="323" y="402"/>
                      <a:pt x="324" y="402"/>
                      <a:pt x="324" y="401"/>
                    </a:cubicBezTo>
                    <a:cubicBezTo>
                      <a:pt x="325" y="401"/>
                      <a:pt x="325" y="401"/>
                      <a:pt x="325" y="401"/>
                    </a:cubicBezTo>
                    <a:cubicBezTo>
                      <a:pt x="325" y="401"/>
                      <a:pt x="325" y="401"/>
                      <a:pt x="325" y="401"/>
                    </a:cubicBezTo>
                    <a:cubicBezTo>
                      <a:pt x="487" y="225"/>
                      <a:pt x="728" y="115"/>
                      <a:pt x="962" y="112"/>
                    </a:cubicBezTo>
                    <a:cubicBezTo>
                      <a:pt x="962" y="112"/>
                      <a:pt x="962" y="112"/>
                      <a:pt x="962" y="112"/>
                    </a:cubicBezTo>
                    <a:cubicBezTo>
                      <a:pt x="962" y="112"/>
                      <a:pt x="962" y="112"/>
                      <a:pt x="962" y="112"/>
                    </a:cubicBezTo>
                    <a:cubicBezTo>
                      <a:pt x="962" y="112"/>
                      <a:pt x="963" y="112"/>
                      <a:pt x="963" y="112"/>
                    </a:cubicBezTo>
                    <a:moveTo>
                      <a:pt x="972" y="0"/>
                    </a:moveTo>
                    <a:cubicBezTo>
                      <a:pt x="964" y="0"/>
                      <a:pt x="964" y="0"/>
                      <a:pt x="964" y="0"/>
                    </a:cubicBezTo>
                    <a:cubicBezTo>
                      <a:pt x="964" y="0"/>
                      <a:pt x="964" y="0"/>
                      <a:pt x="964" y="0"/>
                    </a:cubicBezTo>
                    <a:cubicBezTo>
                      <a:pt x="964" y="0"/>
                      <a:pt x="964" y="0"/>
                      <a:pt x="963" y="0"/>
                    </a:cubicBezTo>
                    <a:cubicBezTo>
                      <a:pt x="962" y="0"/>
                      <a:pt x="962" y="0"/>
                      <a:pt x="961" y="0"/>
                    </a:cubicBezTo>
                    <a:cubicBezTo>
                      <a:pt x="961" y="0"/>
                      <a:pt x="961" y="0"/>
                      <a:pt x="961" y="0"/>
                    </a:cubicBezTo>
                    <a:cubicBezTo>
                      <a:pt x="827" y="2"/>
                      <a:pt x="687" y="34"/>
                      <a:pt x="559" y="95"/>
                    </a:cubicBezTo>
                    <a:cubicBezTo>
                      <a:pt x="439" y="151"/>
                      <a:pt x="330" y="230"/>
                      <a:pt x="243" y="324"/>
                    </a:cubicBezTo>
                    <a:cubicBezTo>
                      <a:pt x="243" y="324"/>
                      <a:pt x="243" y="324"/>
                      <a:pt x="243" y="324"/>
                    </a:cubicBezTo>
                    <a:cubicBezTo>
                      <a:pt x="242" y="325"/>
                      <a:pt x="241" y="326"/>
                      <a:pt x="241" y="327"/>
                    </a:cubicBezTo>
                    <a:cubicBezTo>
                      <a:pt x="240" y="327"/>
                      <a:pt x="240" y="327"/>
                      <a:pt x="240" y="327"/>
                    </a:cubicBezTo>
                    <a:cubicBezTo>
                      <a:pt x="240" y="327"/>
                      <a:pt x="240" y="327"/>
                      <a:pt x="240" y="327"/>
                    </a:cubicBezTo>
                    <a:cubicBezTo>
                      <a:pt x="234" y="334"/>
                      <a:pt x="228" y="340"/>
                      <a:pt x="222" y="347"/>
                    </a:cubicBezTo>
                    <a:cubicBezTo>
                      <a:pt x="143" y="439"/>
                      <a:pt x="85" y="541"/>
                      <a:pt x="49" y="652"/>
                    </a:cubicBezTo>
                    <a:cubicBezTo>
                      <a:pt x="11" y="771"/>
                      <a:pt x="0" y="896"/>
                      <a:pt x="17" y="1023"/>
                    </a:cubicBezTo>
                    <a:cubicBezTo>
                      <a:pt x="23" y="1066"/>
                      <a:pt x="31" y="1108"/>
                      <a:pt x="41" y="1147"/>
                    </a:cubicBezTo>
                    <a:cubicBezTo>
                      <a:pt x="41" y="1148"/>
                      <a:pt x="41" y="1148"/>
                      <a:pt x="41" y="1148"/>
                    </a:cubicBezTo>
                    <a:cubicBezTo>
                      <a:pt x="42" y="1148"/>
                      <a:pt x="42" y="1148"/>
                      <a:pt x="42" y="1149"/>
                    </a:cubicBezTo>
                    <a:cubicBezTo>
                      <a:pt x="42" y="1150"/>
                      <a:pt x="42" y="1151"/>
                      <a:pt x="43" y="1152"/>
                    </a:cubicBezTo>
                    <a:cubicBezTo>
                      <a:pt x="43" y="1153"/>
                      <a:pt x="43" y="1153"/>
                      <a:pt x="43" y="1153"/>
                    </a:cubicBezTo>
                    <a:cubicBezTo>
                      <a:pt x="43" y="1153"/>
                      <a:pt x="43" y="1153"/>
                      <a:pt x="43" y="1153"/>
                    </a:cubicBezTo>
                    <a:cubicBezTo>
                      <a:pt x="43" y="1153"/>
                      <a:pt x="43" y="1153"/>
                      <a:pt x="43" y="1153"/>
                    </a:cubicBezTo>
                    <a:cubicBezTo>
                      <a:pt x="43" y="1153"/>
                      <a:pt x="43" y="1153"/>
                      <a:pt x="43" y="1153"/>
                    </a:cubicBezTo>
                    <a:cubicBezTo>
                      <a:pt x="98" y="1363"/>
                      <a:pt x="205" y="1517"/>
                      <a:pt x="295" y="1646"/>
                    </a:cubicBezTo>
                    <a:cubicBezTo>
                      <a:pt x="341" y="1713"/>
                      <a:pt x="385" y="1775"/>
                      <a:pt x="415" y="1836"/>
                    </a:cubicBezTo>
                    <a:cubicBezTo>
                      <a:pt x="415" y="1836"/>
                      <a:pt x="415" y="1836"/>
                      <a:pt x="415" y="1836"/>
                    </a:cubicBezTo>
                    <a:cubicBezTo>
                      <a:pt x="415" y="1836"/>
                      <a:pt x="415" y="1836"/>
                      <a:pt x="415" y="1836"/>
                    </a:cubicBezTo>
                    <a:cubicBezTo>
                      <a:pt x="415" y="1837"/>
                      <a:pt x="416" y="1839"/>
                      <a:pt x="417" y="1840"/>
                    </a:cubicBezTo>
                    <a:cubicBezTo>
                      <a:pt x="417" y="1841"/>
                      <a:pt x="417" y="1841"/>
                      <a:pt x="417" y="1841"/>
                    </a:cubicBezTo>
                    <a:cubicBezTo>
                      <a:pt x="441" y="1890"/>
                      <a:pt x="456" y="1938"/>
                      <a:pt x="457" y="1988"/>
                    </a:cubicBezTo>
                    <a:cubicBezTo>
                      <a:pt x="458" y="2043"/>
                      <a:pt x="458" y="2043"/>
                      <a:pt x="458" y="2043"/>
                    </a:cubicBezTo>
                    <a:cubicBezTo>
                      <a:pt x="961" y="2043"/>
                      <a:pt x="961" y="2043"/>
                      <a:pt x="961" y="2043"/>
                    </a:cubicBezTo>
                    <a:cubicBezTo>
                      <a:pt x="961" y="2043"/>
                      <a:pt x="961" y="2043"/>
                      <a:pt x="961" y="2043"/>
                    </a:cubicBezTo>
                    <a:cubicBezTo>
                      <a:pt x="962" y="2043"/>
                      <a:pt x="962" y="2043"/>
                      <a:pt x="963" y="2043"/>
                    </a:cubicBezTo>
                    <a:cubicBezTo>
                      <a:pt x="964" y="2043"/>
                      <a:pt x="964" y="2043"/>
                      <a:pt x="965" y="2043"/>
                    </a:cubicBezTo>
                    <a:cubicBezTo>
                      <a:pt x="965" y="2043"/>
                      <a:pt x="965" y="2043"/>
                      <a:pt x="965" y="2043"/>
                    </a:cubicBezTo>
                    <a:cubicBezTo>
                      <a:pt x="1477" y="2043"/>
                      <a:pt x="1477" y="2043"/>
                      <a:pt x="1477" y="2043"/>
                    </a:cubicBezTo>
                    <a:cubicBezTo>
                      <a:pt x="1478" y="1988"/>
                      <a:pt x="1478" y="1988"/>
                      <a:pt x="1478" y="1988"/>
                    </a:cubicBezTo>
                    <a:cubicBezTo>
                      <a:pt x="1480" y="1938"/>
                      <a:pt x="1495" y="1890"/>
                      <a:pt x="1518" y="1842"/>
                    </a:cubicBezTo>
                    <a:cubicBezTo>
                      <a:pt x="1518" y="1841"/>
                      <a:pt x="1518" y="1841"/>
                      <a:pt x="1518" y="1841"/>
                    </a:cubicBezTo>
                    <a:cubicBezTo>
                      <a:pt x="1519" y="1839"/>
                      <a:pt x="1520" y="1837"/>
                      <a:pt x="1521" y="1835"/>
                    </a:cubicBezTo>
                    <a:cubicBezTo>
                      <a:pt x="1551" y="1774"/>
                      <a:pt x="1594" y="1712"/>
                      <a:pt x="1641" y="1646"/>
                    </a:cubicBezTo>
                    <a:cubicBezTo>
                      <a:pt x="1730" y="1517"/>
                      <a:pt x="1838" y="1362"/>
                      <a:pt x="1893" y="1152"/>
                    </a:cubicBezTo>
                    <a:cubicBezTo>
                      <a:pt x="1893" y="1152"/>
                      <a:pt x="1893" y="1152"/>
                      <a:pt x="1893" y="1152"/>
                    </a:cubicBezTo>
                    <a:cubicBezTo>
                      <a:pt x="1893" y="1150"/>
                      <a:pt x="1894" y="1148"/>
                      <a:pt x="1894" y="1146"/>
                    </a:cubicBezTo>
                    <a:cubicBezTo>
                      <a:pt x="1894" y="1146"/>
                      <a:pt x="1894" y="1146"/>
                      <a:pt x="1894" y="1146"/>
                    </a:cubicBezTo>
                    <a:cubicBezTo>
                      <a:pt x="1894" y="1146"/>
                      <a:pt x="1894" y="1146"/>
                      <a:pt x="1894" y="1146"/>
                    </a:cubicBezTo>
                    <a:cubicBezTo>
                      <a:pt x="1904" y="1107"/>
                      <a:pt x="1912" y="1066"/>
                      <a:pt x="1918" y="1023"/>
                    </a:cubicBezTo>
                    <a:cubicBezTo>
                      <a:pt x="1935" y="896"/>
                      <a:pt x="1925" y="771"/>
                      <a:pt x="1886" y="652"/>
                    </a:cubicBezTo>
                    <a:cubicBezTo>
                      <a:pt x="1851" y="541"/>
                      <a:pt x="1792" y="439"/>
                      <a:pt x="1713" y="347"/>
                    </a:cubicBezTo>
                    <a:cubicBezTo>
                      <a:pt x="1707" y="341"/>
                      <a:pt x="1701" y="334"/>
                      <a:pt x="1695" y="327"/>
                    </a:cubicBezTo>
                    <a:cubicBezTo>
                      <a:pt x="1695" y="327"/>
                      <a:pt x="1695" y="327"/>
                      <a:pt x="1695" y="327"/>
                    </a:cubicBezTo>
                    <a:cubicBezTo>
                      <a:pt x="1695" y="327"/>
                      <a:pt x="1695" y="327"/>
                      <a:pt x="1695" y="327"/>
                    </a:cubicBezTo>
                    <a:cubicBezTo>
                      <a:pt x="1694" y="326"/>
                      <a:pt x="1693" y="325"/>
                      <a:pt x="1692" y="324"/>
                    </a:cubicBezTo>
                    <a:cubicBezTo>
                      <a:pt x="1691" y="323"/>
                      <a:pt x="1691" y="323"/>
                      <a:pt x="1691" y="323"/>
                    </a:cubicBezTo>
                    <a:cubicBezTo>
                      <a:pt x="1691" y="323"/>
                      <a:pt x="1691" y="323"/>
                      <a:pt x="1691" y="323"/>
                    </a:cubicBezTo>
                    <a:cubicBezTo>
                      <a:pt x="1691" y="323"/>
                      <a:pt x="1691" y="323"/>
                      <a:pt x="1691" y="323"/>
                    </a:cubicBezTo>
                    <a:cubicBezTo>
                      <a:pt x="1604" y="229"/>
                      <a:pt x="1496" y="150"/>
                      <a:pt x="1377" y="95"/>
                    </a:cubicBezTo>
                    <a:cubicBezTo>
                      <a:pt x="1247" y="34"/>
                      <a:pt x="1108" y="1"/>
                      <a:pt x="973" y="0"/>
                    </a:cubicBezTo>
                    <a:cubicBezTo>
                      <a:pt x="972" y="0"/>
                      <a:pt x="972" y="0"/>
                      <a:pt x="972"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latin typeface="微软雅黑" panose="020B0503020204020204" charset="-122"/>
                  <a:ea typeface="微软雅黑" panose="020B0503020204020204" charset="-122"/>
                </a:endParaRPr>
              </a:p>
            </p:txBody>
          </p:sp>
          <p:sp>
            <p:nvSpPr>
              <p:cNvPr id="6" name="Freeform 6"/>
              <p:cNvSpPr/>
              <p:nvPr/>
            </p:nvSpPr>
            <p:spPr bwMode="auto">
              <a:xfrm>
                <a:off x="4131108" y="3649518"/>
                <a:ext cx="849313" cy="106363"/>
              </a:xfrm>
              <a:custGeom>
                <a:avLst/>
                <a:gdLst>
                  <a:gd name="T0" fmla="*/ 65 w 1035"/>
                  <a:gd name="T1" fmla="*/ 0 h 131"/>
                  <a:gd name="T2" fmla="*/ 0 w 1035"/>
                  <a:gd name="T3" fmla="*/ 63 h 131"/>
                  <a:gd name="T4" fmla="*/ 65 w 1035"/>
                  <a:gd name="T5" fmla="*/ 131 h 131"/>
                  <a:gd name="T6" fmla="*/ 513 w 1035"/>
                  <a:gd name="T7" fmla="*/ 131 h 131"/>
                  <a:gd name="T8" fmla="*/ 517 w 1035"/>
                  <a:gd name="T9" fmla="*/ 131 h 131"/>
                  <a:gd name="T10" fmla="*/ 522 w 1035"/>
                  <a:gd name="T11" fmla="*/ 131 h 131"/>
                  <a:gd name="T12" fmla="*/ 522 w 1035"/>
                  <a:gd name="T13" fmla="*/ 131 h 131"/>
                  <a:gd name="T14" fmla="*/ 969 w 1035"/>
                  <a:gd name="T15" fmla="*/ 131 h 131"/>
                  <a:gd name="T16" fmla="*/ 969 w 1035"/>
                  <a:gd name="T17" fmla="*/ 131 h 131"/>
                  <a:gd name="T18" fmla="*/ 1034 w 1035"/>
                  <a:gd name="T19" fmla="*/ 68 h 131"/>
                  <a:gd name="T20" fmla="*/ 970 w 1035"/>
                  <a:gd name="T21" fmla="*/ 0 h 131"/>
                  <a:gd name="T22" fmla="*/ 520 w 1035"/>
                  <a:gd name="T23" fmla="*/ 0 h 131"/>
                  <a:gd name="T24" fmla="*/ 520 w 1035"/>
                  <a:gd name="T25" fmla="*/ 0 h 131"/>
                  <a:gd name="T26" fmla="*/ 517 w 1035"/>
                  <a:gd name="T27" fmla="*/ 0 h 131"/>
                  <a:gd name="T28" fmla="*/ 514 w 1035"/>
                  <a:gd name="T29" fmla="*/ 0 h 131"/>
                  <a:gd name="T30" fmla="*/ 514 w 1035"/>
                  <a:gd name="T31" fmla="*/ 0 h 131"/>
                  <a:gd name="T32" fmla="*/ 65 w 1035"/>
                  <a:gd name="T33" fmla="*/ 0 h 131"/>
                  <a:gd name="T34" fmla="*/ 65 w 1035"/>
                  <a:gd name="T3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5" h="131">
                    <a:moveTo>
                      <a:pt x="65" y="0"/>
                    </a:moveTo>
                    <a:cubicBezTo>
                      <a:pt x="29" y="0"/>
                      <a:pt x="0" y="27"/>
                      <a:pt x="0" y="63"/>
                    </a:cubicBezTo>
                    <a:cubicBezTo>
                      <a:pt x="0" y="99"/>
                      <a:pt x="29" y="131"/>
                      <a:pt x="65" y="131"/>
                    </a:cubicBezTo>
                    <a:cubicBezTo>
                      <a:pt x="513" y="131"/>
                      <a:pt x="513" y="131"/>
                      <a:pt x="513" y="131"/>
                    </a:cubicBezTo>
                    <a:cubicBezTo>
                      <a:pt x="514" y="131"/>
                      <a:pt x="516" y="131"/>
                      <a:pt x="517" y="131"/>
                    </a:cubicBezTo>
                    <a:cubicBezTo>
                      <a:pt x="519" y="131"/>
                      <a:pt x="520" y="131"/>
                      <a:pt x="522" y="131"/>
                    </a:cubicBezTo>
                    <a:cubicBezTo>
                      <a:pt x="522" y="131"/>
                      <a:pt x="522" y="131"/>
                      <a:pt x="522" y="131"/>
                    </a:cubicBezTo>
                    <a:cubicBezTo>
                      <a:pt x="969" y="131"/>
                      <a:pt x="969" y="131"/>
                      <a:pt x="969" y="131"/>
                    </a:cubicBezTo>
                    <a:cubicBezTo>
                      <a:pt x="969" y="131"/>
                      <a:pt x="969" y="131"/>
                      <a:pt x="969" y="131"/>
                    </a:cubicBezTo>
                    <a:cubicBezTo>
                      <a:pt x="1005" y="131"/>
                      <a:pt x="1034" y="104"/>
                      <a:pt x="1034" y="68"/>
                    </a:cubicBezTo>
                    <a:cubicBezTo>
                      <a:pt x="1035" y="32"/>
                      <a:pt x="1005" y="1"/>
                      <a:pt x="970" y="0"/>
                    </a:cubicBezTo>
                    <a:cubicBezTo>
                      <a:pt x="520" y="0"/>
                      <a:pt x="520" y="0"/>
                      <a:pt x="520" y="0"/>
                    </a:cubicBezTo>
                    <a:cubicBezTo>
                      <a:pt x="520" y="0"/>
                      <a:pt x="520" y="0"/>
                      <a:pt x="520" y="0"/>
                    </a:cubicBezTo>
                    <a:cubicBezTo>
                      <a:pt x="519" y="0"/>
                      <a:pt x="518" y="0"/>
                      <a:pt x="517" y="0"/>
                    </a:cubicBezTo>
                    <a:cubicBezTo>
                      <a:pt x="516" y="0"/>
                      <a:pt x="515" y="0"/>
                      <a:pt x="514" y="0"/>
                    </a:cubicBezTo>
                    <a:cubicBezTo>
                      <a:pt x="514" y="0"/>
                      <a:pt x="514" y="0"/>
                      <a:pt x="514" y="0"/>
                    </a:cubicBezTo>
                    <a:cubicBezTo>
                      <a:pt x="65" y="0"/>
                      <a:pt x="65" y="0"/>
                      <a:pt x="65" y="0"/>
                    </a:cubicBezTo>
                    <a:cubicBezTo>
                      <a:pt x="65" y="0"/>
                      <a:pt x="65" y="0"/>
                      <a:pt x="65" y="0"/>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latin typeface="微软雅黑" panose="020B0503020204020204" charset="-122"/>
                  <a:ea typeface="微软雅黑" panose="020B0503020204020204" charset="-122"/>
                </a:endParaRPr>
              </a:p>
            </p:txBody>
          </p:sp>
          <p:sp>
            <p:nvSpPr>
              <p:cNvPr id="7" name="Freeform 7"/>
              <p:cNvSpPr/>
              <p:nvPr/>
            </p:nvSpPr>
            <p:spPr bwMode="auto">
              <a:xfrm>
                <a:off x="4129520" y="3506643"/>
                <a:ext cx="849313" cy="106363"/>
              </a:xfrm>
              <a:custGeom>
                <a:avLst/>
                <a:gdLst>
                  <a:gd name="T0" fmla="*/ 518 w 1035"/>
                  <a:gd name="T1" fmla="*/ 0 h 131"/>
                  <a:gd name="T2" fmla="*/ 517 w 1035"/>
                  <a:gd name="T3" fmla="*/ 0 h 131"/>
                  <a:gd name="T4" fmla="*/ 517 w 1035"/>
                  <a:gd name="T5" fmla="*/ 0 h 131"/>
                  <a:gd name="T6" fmla="*/ 517 w 1035"/>
                  <a:gd name="T7" fmla="*/ 0 h 131"/>
                  <a:gd name="T8" fmla="*/ 515 w 1035"/>
                  <a:gd name="T9" fmla="*/ 0 h 131"/>
                  <a:gd name="T10" fmla="*/ 515 w 1035"/>
                  <a:gd name="T11" fmla="*/ 0 h 131"/>
                  <a:gd name="T12" fmla="*/ 66 w 1035"/>
                  <a:gd name="T13" fmla="*/ 0 h 131"/>
                  <a:gd name="T14" fmla="*/ 66 w 1035"/>
                  <a:gd name="T15" fmla="*/ 0 h 131"/>
                  <a:gd name="T16" fmla="*/ 1 w 1035"/>
                  <a:gd name="T17" fmla="*/ 63 h 131"/>
                  <a:gd name="T18" fmla="*/ 66 w 1035"/>
                  <a:gd name="T19" fmla="*/ 131 h 131"/>
                  <a:gd name="T20" fmla="*/ 515 w 1035"/>
                  <a:gd name="T21" fmla="*/ 131 h 131"/>
                  <a:gd name="T22" fmla="*/ 515 w 1035"/>
                  <a:gd name="T23" fmla="*/ 131 h 131"/>
                  <a:gd name="T24" fmla="*/ 518 w 1035"/>
                  <a:gd name="T25" fmla="*/ 131 h 131"/>
                  <a:gd name="T26" fmla="*/ 521 w 1035"/>
                  <a:gd name="T27" fmla="*/ 131 h 131"/>
                  <a:gd name="T28" fmla="*/ 521 w 1035"/>
                  <a:gd name="T29" fmla="*/ 131 h 131"/>
                  <a:gd name="T30" fmla="*/ 970 w 1035"/>
                  <a:gd name="T31" fmla="*/ 131 h 131"/>
                  <a:gd name="T32" fmla="*/ 970 w 1035"/>
                  <a:gd name="T33" fmla="*/ 131 h 131"/>
                  <a:gd name="T34" fmla="*/ 1035 w 1035"/>
                  <a:gd name="T35" fmla="*/ 68 h 131"/>
                  <a:gd name="T36" fmla="*/ 970 w 1035"/>
                  <a:gd name="T37" fmla="*/ 0 h 131"/>
                  <a:gd name="T38" fmla="*/ 521 w 1035"/>
                  <a:gd name="T39" fmla="*/ 0 h 131"/>
                  <a:gd name="T40" fmla="*/ 521 w 1035"/>
                  <a:gd name="T41" fmla="*/ 0 h 131"/>
                  <a:gd name="T42" fmla="*/ 519 w 1035"/>
                  <a:gd name="T43" fmla="*/ 0 h 131"/>
                  <a:gd name="T44" fmla="*/ 519 w 1035"/>
                  <a:gd name="T45" fmla="*/ 0 h 131"/>
                  <a:gd name="T46" fmla="*/ 518 w 1035"/>
                  <a:gd name="T4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5" h="131">
                    <a:moveTo>
                      <a:pt x="518" y="0"/>
                    </a:moveTo>
                    <a:cubicBezTo>
                      <a:pt x="518" y="0"/>
                      <a:pt x="517" y="0"/>
                      <a:pt x="517" y="0"/>
                    </a:cubicBezTo>
                    <a:cubicBezTo>
                      <a:pt x="517" y="0"/>
                      <a:pt x="517" y="0"/>
                      <a:pt x="517" y="0"/>
                    </a:cubicBezTo>
                    <a:cubicBezTo>
                      <a:pt x="517" y="0"/>
                      <a:pt x="517" y="0"/>
                      <a:pt x="517" y="0"/>
                    </a:cubicBezTo>
                    <a:cubicBezTo>
                      <a:pt x="516" y="0"/>
                      <a:pt x="516" y="0"/>
                      <a:pt x="515" y="0"/>
                    </a:cubicBezTo>
                    <a:cubicBezTo>
                      <a:pt x="515" y="0"/>
                      <a:pt x="515" y="0"/>
                      <a:pt x="515" y="0"/>
                    </a:cubicBezTo>
                    <a:cubicBezTo>
                      <a:pt x="66" y="0"/>
                      <a:pt x="66" y="0"/>
                      <a:pt x="66" y="0"/>
                    </a:cubicBezTo>
                    <a:cubicBezTo>
                      <a:pt x="66" y="0"/>
                      <a:pt x="66" y="0"/>
                      <a:pt x="66" y="0"/>
                    </a:cubicBezTo>
                    <a:cubicBezTo>
                      <a:pt x="30" y="0"/>
                      <a:pt x="1" y="27"/>
                      <a:pt x="1" y="63"/>
                    </a:cubicBezTo>
                    <a:cubicBezTo>
                      <a:pt x="0" y="99"/>
                      <a:pt x="29" y="130"/>
                      <a:pt x="66" y="131"/>
                    </a:cubicBezTo>
                    <a:cubicBezTo>
                      <a:pt x="515" y="131"/>
                      <a:pt x="515" y="131"/>
                      <a:pt x="515" y="131"/>
                    </a:cubicBezTo>
                    <a:cubicBezTo>
                      <a:pt x="515" y="131"/>
                      <a:pt x="515" y="131"/>
                      <a:pt x="515" y="131"/>
                    </a:cubicBezTo>
                    <a:cubicBezTo>
                      <a:pt x="516" y="131"/>
                      <a:pt x="517" y="131"/>
                      <a:pt x="518" y="131"/>
                    </a:cubicBezTo>
                    <a:cubicBezTo>
                      <a:pt x="519" y="131"/>
                      <a:pt x="520" y="131"/>
                      <a:pt x="521" y="131"/>
                    </a:cubicBezTo>
                    <a:cubicBezTo>
                      <a:pt x="521" y="131"/>
                      <a:pt x="521" y="131"/>
                      <a:pt x="521" y="131"/>
                    </a:cubicBezTo>
                    <a:cubicBezTo>
                      <a:pt x="970" y="131"/>
                      <a:pt x="970" y="131"/>
                      <a:pt x="970" y="131"/>
                    </a:cubicBezTo>
                    <a:cubicBezTo>
                      <a:pt x="970" y="131"/>
                      <a:pt x="970" y="131"/>
                      <a:pt x="970" y="131"/>
                    </a:cubicBezTo>
                    <a:cubicBezTo>
                      <a:pt x="1006" y="131"/>
                      <a:pt x="1035" y="104"/>
                      <a:pt x="1035" y="68"/>
                    </a:cubicBezTo>
                    <a:cubicBezTo>
                      <a:pt x="1035" y="32"/>
                      <a:pt x="1006" y="0"/>
                      <a:pt x="970" y="0"/>
                    </a:cubicBezTo>
                    <a:cubicBezTo>
                      <a:pt x="521" y="0"/>
                      <a:pt x="521" y="0"/>
                      <a:pt x="521" y="0"/>
                    </a:cubicBezTo>
                    <a:cubicBezTo>
                      <a:pt x="521" y="0"/>
                      <a:pt x="521" y="0"/>
                      <a:pt x="521" y="0"/>
                    </a:cubicBezTo>
                    <a:cubicBezTo>
                      <a:pt x="520" y="0"/>
                      <a:pt x="520" y="0"/>
                      <a:pt x="519" y="0"/>
                    </a:cubicBezTo>
                    <a:cubicBezTo>
                      <a:pt x="519" y="0"/>
                      <a:pt x="519" y="0"/>
                      <a:pt x="519" y="0"/>
                    </a:cubicBezTo>
                    <a:cubicBezTo>
                      <a:pt x="519" y="0"/>
                      <a:pt x="518" y="0"/>
                      <a:pt x="518"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latin typeface="微软雅黑" panose="020B0503020204020204" charset="-122"/>
                  <a:ea typeface="微软雅黑" panose="020B0503020204020204" charset="-122"/>
                </a:endParaRPr>
              </a:p>
            </p:txBody>
          </p:sp>
          <p:sp>
            <p:nvSpPr>
              <p:cNvPr id="8" name="Freeform 8"/>
              <p:cNvSpPr/>
              <p:nvPr/>
            </p:nvSpPr>
            <p:spPr bwMode="auto">
              <a:xfrm>
                <a:off x="4131108" y="3792393"/>
                <a:ext cx="849313" cy="106363"/>
              </a:xfrm>
              <a:custGeom>
                <a:avLst/>
                <a:gdLst>
                  <a:gd name="T0" fmla="*/ 517 w 1035"/>
                  <a:gd name="T1" fmla="*/ 0 h 130"/>
                  <a:gd name="T2" fmla="*/ 515 w 1035"/>
                  <a:gd name="T3" fmla="*/ 0 h 130"/>
                  <a:gd name="T4" fmla="*/ 515 w 1035"/>
                  <a:gd name="T5" fmla="*/ 0 h 130"/>
                  <a:gd name="T6" fmla="*/ 515 w 1035"/>
                  <a:gd name="T7" fmla="*/ 0 h 130"/>
                  <a:gd name="T8" fmla="*/ 515 w 1035"/>
                  <a:gd name="T9" fmla="*/ 0 h 130"/>
                  <a:gd name="T10" fmla="*/ 515 w 1035"/>
                  <a:gd name="T11" fmla="*/ 0 h 130"/>
                  <a:gd name="T12" fmla="*/ 65 w 1035"/>
                  <a:gd name="T13" fmla="*/ 0 h 130"/>
                  <a:gd name="T14" fmla="*/ 65 w 1035"/>
                  <a:gd name="T15" fmla="*/ 0 h 130"/>
                  <a:gd name="T16" fmla="*/ 0 w 1035"/>
                  <a:gd name="T17" fmla="*/ 62 h 130"/>
                  <a:gd name="T18" fmla="*/ 65 w 1035"/>
                  <a:gd name="T19" fmla="*/ 130 h 130"/>
                  <a:gd name="T20" fmla="*/ 512 w 1035"/>
                  <a:gd name="T21" fmla="*/ 130 h 130"/>
                  <a:gd name="T22" fmla="*/ 517 w 1035"/>
                  <a:gd name="T23" fmla="*/ 130 h 130"/>
                  <a:gd name="T24" fmla="*/ 522 w 1035"/>
                  <a:gd name="T25" fmla="*/ 130 h 130"/>
                  <a:gd name="T26" fmla="*/ 522 w 1035"/>
                  <a:gd name="T27" fmla="*/ 130 h 130"/>
                  <a:gd name="T28" fmla="*/ 969 w 1035"/>
                  <a:gd name="T29" fmla="*/ 130 h 130"/>
                  <a:gd name="T30" fmla="*/ 969 w 1035"/>
                  <a:gd name="T31" fmla="*/ 130 h 130"/>
                  <a:gd name="T32" fmla="*/ 1034 w 1035"/>
                  <a:gd name="T33" fmla="*/ 67 h 130"/>
                  <a:gd name="T34" fmla="*/ 969 w 1035"/>
                  <a:gd name="T35" fmla="*/ 0 h 130"/>
                  <a:gd name="T36" fmla="*/ 521 w 1035"/>
                  <a:gd name="T37" fmla="*/ 0 h 130"/>
                  <a:gd name="T38" fmla="*/ 521 w 1035"/>
                  <a:gd name="T39" fmla="*/ 0 h 130"/>
                  <a:gd name="T40" fmla="*/ 517 w 1035"/>
                  <a:gd name="T4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5" h="130">
                    <a:moveTo>
                      <a:pt x="517" y="0"/>
                    </a:moveTo>
                    <a:cubicBezTo>
                      <a:pt x="516" y="0"/>
                      <a:pt x="516" y="0"/>
                      <a:pt x="515" y="0"/>
                    </a:cubicBezTo>
                    <a:cubicBezTo>
                      <a:pt x="515" y="0"/>
                      <a:pt x="515" y="0"/>
                      <a:pt x="515" y="0"/>
                    </a:cubicBezTo>
                    <a:cubicBezTo>
                      <a:pt x="515" y="0"/>
                      <a:pt x="515" y="0"/>
                      <a:pt x="515" y="0"/>
                    </a:cubicBezTo>
                    <a:cubicBezTo>
                      <a:pt x="515" y="0"/>
                      <a:pt x="515" y="0"/>
                      <a:pt x="515" y="0"/>
                    </a:cubicBezTo>
                    <a:cubicBezTo>
                      <a:pt x="515" y="0"/>
                      <a:pt x="515" y="0"/>
                      <a:pt x="515" y="0"/>
                    </a:cubicBezTo>
                    <a:cubicBezTo>
                      <a:pt x="65" y="0"/>
                      <a:pt x="65" y="0"/>
                      <a:pt x="65" y="0"/>
                    </a:cubicBezTo>
                    <a:cubicBezTo>
                      <a:pt x="65" y="0"/>
                      <a:pt x="65" y="0"/>
                      <a:pt x="65" y="0"/>
                    </a:cubicBezTo>
                    <a:cubicBezTo>
                      <a:pt x="29" y="0"/>
                      <a:pt x="0" y="26"/>
                      <a:pt x="0" y="62"/>
                    </a:cubicBezTo>
                    <a:cubicBezTo>
                      <a:pt x="0" y="98"/>
                      <a:pt x="29" y="130"/>
                      <a:pt x="65" y="130"/>
                    </a:cubicBezTo>
                    <a:cubicBezTo>
                      <a:pt x="512" y="130"/>
                      <a:pt x="512" y="130"/>
                      <a:pt x="512" y="130"/>
                    </a:cubicBezTo>
                    <a:cubicBezTo>
                      <a:pt x="513" y="130"/>
                      <a:pt x="515" y="130"/>
                      <a:pt x="517" y="130"/>
                    </a:cubicBezTo>
                    <a:cubicBezTo>
                      <a:pt x="519" y="130"/>
                      <a:pt x="521" y="130"/>
                      <a:pt x="522" y="130"/>
                    </a:cubicBezTo>
                    <a:cubicBezTo>
                      <a:pt x="522" y="130"/>
                      <a:pt x="522" y="130"/>
                      <a:pt x="522" y="130"/>
                    </a:cubicBezTo>
                    <a:cubicBezTo>
                      <a:pt x="969" y="130"/>
                      <a:pt x="969" y="130"/>
                      <a:pt x="969" y="130"/>
                    </a:cubicBezTo>
                    <a:cubicBezTo>
                      <a:pt x="969" y="130"/>
                      <a:pt x="969" y="130"/>
                      <a:pt x="969" y="130"/>
                    </a:cubicBezTo>
                    <a:cubicBezTo>
                      <a:pt x="1005" y="130"/>
                      <a:pt x="1034" y="103"/>
                      <a:pt x="1034" y="67"/>
                    </a:cubicBezTo>
                    <a:cubicBezTo>
                      <a:pt x="1035" y="31"/>
                      <a:pt x="1006" y="0"/>
                      <a:pt x="969" y="0"/>
                    </a:cubicBezTo>
                    <a:cubicBezTo>
                      <a:pt x="521" y="0"/>
                      <a:pt x="521" y="0"/>
                      <a:pt x="521" y="0"/>
                    </a:cubicBezTo>
                    <a:cubicBezTo>
                      <a:pt x="521" y="0"/>
                      <a:pt x="521" y="0"/>
                      <a:pt x="521" y="0"/>
                    </a:cubicBezTo>
                    <a:cubicBezTo>
                      <a:pt x="519" y="0"/>
                      <a:pt x="518" y="0"/>
                      <a:pt x="517" y="0"/>
                    </a:cubicBezTo>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latin typeface="微软雅黑" panose="020B0503020204020204" charset="-122"/>
                  <a:ea typeface="微软雅黑" panose="020B0503020204020204" charset="-122"/>
                </a:endParaRPr>
              </a:p>
            </p:txBody>
          </p:sp>
          <p:sp>
            <p:nvSpPr>
              <p:cNvPr id="9" name="Freeform 9"/>
              <p:cNvSpPr/>
              <p:nvPr/>
            </p:nvSpPr>
            <p:spPr bwMode="auto">
              <a:xfrm>
                <a:off x="4254933" y="3935268"/>
                <a:ext cx="600075" cy="196850"/>
              </a:xfrm>
              <a:custGeom>
                <a:avLst/>
                <a:gdLst>
                  <a:gd name="T0" fmla="*/ 366 w 731"/>
                  <a:gd name="T1" fmla="*/ 0 h 240"/>
                  <a:gd name="T2" fmla="*/ 361 w 731"/>
                  <a:gd name="T3" fmla="*/ 0 h 240"/>
                  <a:gd name="T4" fmla="*/ 66 w 731"/>
                  <a:gd name="T5" fmla="*/ 0 h 240"/>
                  <a:gd name="T6" fmla="*/ 66 w 731"/>
                  <a:gd name="T7" fmla="*/ 0 h 240"/>
                  <a:gd name="T8" fmla="*/ 1 w 731"/>
                  <a:gd name="T9" fmla="*/ 63 h 240"/>
                  <a:gd name="T10" fmla="*/ 105 w 731"/>
                  <a:gd name="T11" fmla="*/ 123 h 240"/>
                  <a:gd name="T12" fmla="*/ 353 w 731"/>
                  <a:gd name="T13" fmla="*/ 240 h 240"/>
                  <a:gd name="T14" fmla="*/ 358 w 731"/>
                  <a:gd name="T15" fmla="*/ 240 h 240"/>
                  <a:gd name="T16" fmla="*/ 359 w 731"/>
                  <a:gd name="T17" fmla="*/ 240 h 240"/>
                  <a:gd name="T18" fmla="*/ 366 w 731"/>
                  <a:gd name="T19" fmla="*/ 240 h 240"/>
                  <a:gd name="T20" fmla="*/ 367 w 731"/>
                  <a:gd name="T21" fmla="*/ 240 h 240"/>
                  <a:gd name="T22" fmla="*/ 367 w 731"/>
                  <a:gd name="T23" fmla="*/ 240 h 240"/>
                  <a:gd name="T24" fmla="*/ 633 w 731"/>
                  <a:gd name="T25" fmla="*/ 123 h 240"/>
                  <a:gd name="T26" fmla="*/ 731 w 731"/>
                  <a:gd name="T27" fmla="*/ 67 h 240"/>
                  <a:gd name="T28" fmla="*/ 666 w 731"/>
                  <a:gd name="T29" fmla="*/ 0 h 240"/>
                  <a:gd name="T30" fmla="*/ 371 w 731"/>
                  <a:gd name="T31" fmla="*/ 0 h 240"/>
                  <a:gd name="T32" fmla="*/ 371 w 731"/>
                  <a:gd name="T33" fmla="*/ 0 h 240"/>
                  <a:gd name="T34" fmla="*/ 366 w 731"/>
                  <a:gd name="T3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240">
                    <a:moveTo>
                      <a:pt x="366" y="0"/>
                    </a:moveTo>
                    <a:cubicBezTo>
                      <a:pt x="364" y="0"/>
                      <a:pt x="363" y="0"/>
                      <a:pt x="361" y="0"/>
                    </a:cubicBezTo>
                    <a:cubicBezTo>
                      <a:pt x="66" y="0"/>
                      <a:pt x="66" y="0"/>
                      <a:pt x="66" y="0"/>
                    </a:cubicBezTo>
                    <a:cubicBezTo>
                      <a:pt x="66" y="0"/>
                      <a:pt x="66" y="0"/>
                      <a:pt x="66" y="0"/>
                    </a:cubicBezTo>
                    <a:cubicBezTo>
                      <a:pt x="30" y="0"/>
                      <a:pt x="1" y="27"/>
                      <a:pt x="1" y="63"/>
                    </a:cubicBezTo>
                    <a:cubicBezTo>
                      <a:pt x="0" y="99"/>
                      <a:pt x="57" y="119"/>
                      <a:pt x="105" y="123"/>
                    </a:cubicBezTo>
                    <a:cubicBezTo>
                      <a:pt x="150" y="127"/>
                      <a:pt x="249" y="231"/>
                      <a:pt x="353" y="240"/>
                    </a:cubicBezTo>
                    <a:cubicBezTo>
                      <a:pt x="355" y="240"/>
                      <a:pt x="357" y="240"/>
                      <a:pt x="358" y="240"/>
                    </a:cubicBezTo>
                    <a:cubicBezTo>
                      <a:pt x="359" y="240"/>
                      <a:pt x="359" y="240"/>
                      <a:pt x="359" y="240"/>
                    </a:cubicBezTo>
                    <a:cubicBezTo>
                      <a:pt x="361" y="240"/>
                      <a:pt x="363" y="240"/>
                      <a:pt x="366" y="240"/>
                    </a:cubicBezTo>
                    <a:cubicBezTo>
                      <a:pt x="366" y="240"/>
                      <a:pt x="366" y="240"/>
                      <a:pt x="367" y="240"/>
                    </a:cubicBezTo>
                    <a:cubicBezTo>
                      <a:pt x="367" y="240"/>
                      <a:pt x="367" y="240"/>
                      <a:pt x="367" y="240"/>
                    </a:cubicBezTo>
                    <a:cubicBezTo>
                      <a:pt x="476" y="240"/>
                      <a:pt x="578" y="129"/>
                      <a:pt x="633" y="123"/>
                    </a:cubicBezTo>
                    <a:cubicBezTo>
                      <a:pt x="674" y="118"/>
                      <a:pt x="731" y="103"/>
                      <a:pt x="731" y="67"/>
                    </a:cubicBezTo>
                    <a:cubicBezTo>
                      <a:pt x="731" y="31"/>
                      <a:pt x="702" y="0"/>
                      <a:pt x="666" y="0"/>
                    </a:cubicBezTo>
                    <a:cubicBezTo>
                      <a:pt x="371" y="0"/>
                      <a:pt x="371" y="0"/>
                      <a:pt x="371" y="0"/>
                    </a:cubicBezTo>
                    <a:cubicBezTo>
                      <a:pt x="371" y="0"/>
                      <a:pt x="371" y="0"/>
                      <a:pt x="371" y="0"/>
                    </a:cubicBezTo>
                    <a:cubicBezTo>
                      <a:pt x="370" y="0"/>
                      <a:pt x="368" y="0"/>
                      <a:pt x="366" y="0"/>
                    </a:cubicBezTo>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latin typeface="微软雅黑" panose="020B0503020204020204" charset="-122"/>
                  <a:ea typeface="微软雅黑" panose="020B0503020204020204" charset="-122"/>
                </a:endParaRPr>
              </a:p>
            </p:txBody>
          </p:sp>
        </p:grpSp>
        <p:sp>
          <p:nvSpPr>
            <p:cNvPr id="40" name="矩形 39"/>
            <p:cNvSpPr/>
            <p:nvPr/>
          </p:nvSpPr>
          <p:spPr>
            <a:xfrm>
              <a:off x="3996015" y="2101334"/>
              <a:ext cx="920893" cy="262937"/>
            </a:xfrm>
            <a:prstGeom prst="rect">
              <a:avLst/>
            </a:prstGeom>
          </p:spPr>
          <p:txBody>
            <a:bodyPr wrap="square">
              <a:spAutoFit/>
            </a:bodyPr>
            <a:lstStyle/>
            <a:p>
              <a:pPr defTabSz="914400" eaLnBrk="0" fontAlgn="base" hangingPunct="0">
                <a:spcBef>
                  <a:spcPct val="0"/>
                </a:spcBef>
                <a:spcAft>
                  <a:spcPct val="0"/>
                </a:spcAft>
              </a:pPr>
              <a:r>
                <a:rPr lang="en-US" altLang="zh-CN" dirty="0">
                  <a:solidFill>
                    <a:srgbClr val="7F5F52"/>
                  </a:solidFill>
                  <a:latin typeface="微软雅黑" panose="020B0503020204020204" charset="-122"/>
                  <a:ea typeface="微软雅黑" panose="020B0503020204020204" charset="-122"/>
                  <a:cs typeface="Arial" panose="020B0604020202020204" pitchFamily="34" charset="0"/>
                </a:rPr>
                <a:t>Your Text</a:t>
              </a:r>
              <a:endParaRPr lang="en-US" altLang="zh-CN" dirty="0">
                <a:solidFill>
                  <a:srgbClr val="7F5F52"/>
                </a:solidFill>
                <a:latin typeface="微软雅黑" panose="020B0503020204020204" charset="-122"/>
                <a:ea typeface="微软雅黑" panose="020B0503020204020204" charset="-122"/>
                <a:cs typeface="Arial" panose="020B0604020202020204" pitchFamily="34" charset="0"/>
              </a:endParaRPr>
            </a:p>
          </p:txBody>
        </p:sp>
        <p:sp>
          <p:nvSpPr>
            <p:cNvPr id="41" name="矩形 40"/>
            <p:cNvSpPr/>
            <p:nvPr/>
          </p:nvSpPr>
          <p:spPr>
            <a:xfrm>
              <a:off x="4132097" y="2368034"/>
              <a:ext cx="639919" cy="300388"/>
            </a:xfrm>
            <a:prstGeom prst="rect">
              <a:avLst/>
            </a:prstGeom>
          </p:spPr>
          <p:txBody>
            <a:bodyPr wrap="square">
              <a:spAutoFit/>
            </a:bodyPr>
            <a:lstStyle/>
            <a:p>
              <a:pPr defTabSz="914400" eaLnBrk="0" fontAlgn="base" hangingPunct="0">
                <a:spcBef>
                  <a:spcPct val="0"/>
                </a:spcBef>
                <a:spcAft>
                  <a:spcPct val="0"/>
                </a:spcAft>
              </a:pPr>
              <a:r>
                <a:rPr lang="en-US" altLang="zh-CN" sz="2000" b="1" dirty="0">
                  <a:solidFill>
                    <a:srgbClr val="7F5F52"/>
                  </a:solidFill>
                  <a:latin typeface="微软雅黑" panose="020B0503020204020204" charset="-122"/>
                  <a:ea typeface="微软雅黑" panose="020B0503020204020204" charset="-122"/>
                  <a:cs typeface="Arial" panose="020B0604020202020204" pitchFamily="34" charset="0"/>
                </a:rPr>
                <a:t>2017</a:t>
              </a:r>
              <a:endParaRPr lang="en-US" altLang="zh-CN" sz="2000" b="1" dirty="0">
                <a:solidFill>
                  <a:srgbClr val="7F5F52"/>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41" name="组合 1940"/>
          <p:cNvGrpSpPr/>
          <p:nvPr/>
        </p:nvGrpSpPr>
        <p:grpSpPr>
          <a:xfrm rot="0">
            <a:off x="1022350" y="1317625"/>
            <a:ext cx="10406380" cy="1154430"/>
            <a:chOff x="1022350" y="1317625"/>
            <a:chExt cx="7099301" cy="782638"/>
          </a:xfrm>
        </p:grpSpPr>
        <p:sp>
          <p:nvSpPr>
            <p:cNvPr id="1719" name="Rectangle 12"/>
            <p:cNvSpPr>
              <a:spLocks noChangeArrowheads="1"/>
            </p:cNvSpPr>
            <p:nvPr/>
          </p:nvSpPr>
          <p:spPr bwMode="auto">
            <a:xfrm>
              <a:off x="1995488" y="1317625"/>
              <a:ext cx="6126163" cy="782638"/>
            </a:xfrm>
            <a:prstGeom prst="rect">
              <a:avLst/>
            </a:prstGeom>
            <a:solidFill>
              <a:schemeClr val="bg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0" name="Rectangle 13"/>
            <p:cNvSpPr>
              <a:spLocks noChangeArrowheads="1"/>
            </p:cNvSpPr>
            <p:nvPr/>
          </p:nvSpPr>
          <p:spPr bwMode="auto">
            <a:xfrm>
              <a:off x="1022350" y="1317625"/>
              <a:ext cx="914400" cy="782638"/>
            </a:xfrm>
            <a:prstGeom prst="rect">
              <a:avLst/>
            </a:prstGeom>
            <a:solidFill>
              <a:srgbClr val="3E4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3" name="Freeform 26"/>
            <p:cNvSpPr/>
            <p:nvPr/>
          </p:nvSpPr>
          <p:spPr bwMode="auto">
            <a:xfrm>
              <a:off x="1347788" y="1582738"/>
              <a:ext cx="263525" cy="252413"/>
            </a:xfrm>
            <a:custGeom>
              <a:avLst/>
              <a:gdLst>
                <a:gd name="T0" fmla="*/ 83 w 166"/>
                <a:gd name="T1" fmla="*/ 0 h 159"/>
                <a:gd name="T2" fmla="*/ 102 w 166"/>
                <a:gd name="T3" fmla="*/ 60 h 159"/>
                <a:gd name="T4" fmla="*/ 166 w 166"/>
                <a:gd name="T5" fmla="*/ 60 h 159"/>
                <a:gd name="T6" fmla="*/ 115 w 166"/>
                <a:gd name="T7" fmla="*/ 97 h 159"/>
                <a:gd name="T8" fmla="*/ 134 w 166"/>
                <a:gd name="T9" fmla="*/ 159 h 159"/>
                <a:gd name="T10" fmla="*/ 83 w 166"/>
                <a:gd name="T11" fmla="*/ 121 h 159"/>
                <a:gd name="T12" fmla="*/ 32 w 166"/>
                <a:gd name="T13" fmla="*/ 159 h 159"/>
                <a:gd name="T14" fmla="*/ 51 w 166"/>
                <a:gd name="T15" fmla="*/ 97 h 159"/>
                <a:gd name="T16" fmla="*/ 0 w 166"/>
                <a:gd name="T17" fmla="*/ 60 h 159"/>
                <a:gd name="T18" fmla="*/ 64 w 166"/>
                <a:gd name="T19" fmla="*/ 60 h 159"/>
                <a:gd name="T20" fmla="*/ 83 w 166"/>
                <a:gd name="T2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6" h="159">
                  <a:moveTo>
                    <a:pt x="83" y="0"/>
                  </a:moveTo>
                  <a:lnTo>
                    <a:pt x="102" y="60"/>
                  </a:lnTo>
                  <a:lnTo>
                    <a:pt x="166" y="60"/>
                  </a:lnTo>
                  <a:lnTo>
                    <a:pt x="115" y="97"/>
                  </a:lnTo>
                  <a:lnTo>
                    <a:pt x="134" y="159"/>
                  </a:lnTo>
                  <a:lnTo>
                    <a:pt x="83" y="121"/>
                  </a:lnTo>
                  <a:lnTo>
                    <a:pt x="32" y="159"/>
                  </a:lnTo>
                  <a:lnTo>
                    <a:pt x="51" y="97"/>
                  </a:lnTo>
                  <a:lnTo>
                    <a:pt x="0" y="60"/>
                  </a:lnTo>
                  <a:lnTo>
                    <a:pt x="64" y="60"/>
                  </a:lnTo>
                  <a:lnTo>
                    <a:pt x="83" y="0"/>
                  </a:lnTo>
                  <a:close/>
                </a:path>
              </a:pathLst>
            </a:custGeom>
            <a:solidFill>
              <a:schemeClr val="bg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927" name="组合 1926"/>
            <p:cNvGrpSpPr/>
            <p:nvPr/>
          </p:nvGrpSpPr>
          <p:grpSpPr>
            <a:xfrm>
              <a:off x="1862138" y="1317625"/>
              <a:ext cx="133350" cy="782638"/>
              <a:chOff x="1862138" y="1412875"/>
              <a:chExt cx="133350" cy="782638"/>
            </a:xfrm>
          </p:grpSpPr>
          <p:sp>
            <p:nvSpPr>
              <p:cNvPr id="1718" name="Rectangle 11"/>
              <p:cNvSpPr>
                <a:spLocks noChangeArrowheads="1"/>
              </p:cNvSpPr>
              <p:nvPr/>
            </p:nvSpPr>
            <p:spPr bwMode="auto">
              <a:xfrm>
                <a:off x="1936750" y="1412875"/>
                <a:ext cx="58738" cy="782638"/>
              </a:xfrm>
              <a:prstGeom prst="rect">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7" name="Oval 30"/>
              <p:cNvSpPr>
                <a:spLocks noChangeArrowheads="1"/>
              </p:cNvSpPr>
              <p:nvPr/>
            </p:nvSpPr>
            <p:spPr bwMode="auto">
              <a:xfrm>
                <a:off x="1862138" y="1738313"/>
                <a:ext cx="131763" cy="131763"/>
              </a:xfrm>
              <a:prstGeom prst="ellipse">
                <a:avLst/>
              </a:prstGeom>
              <a:solidFill>
                <a:srgbClr val="FFA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912" name="组合 1911"/>
            <p:cNvGrpSpPr/>
            <p:nvPr/>
          </p:nvGrpSpPr>
          <p:grpSpPr>
            <a:xfrm>
              <a:off x="2090497" y="1380118"/>
              <a:ext cx="5505839" cy="491446"/>
              <a:chOff x="918922" y="3894718"/>
              <a:chExt cx="5505839" cy="491446"/>
            </a:xfrm>
          </p:grpSpPr>
          <p:sp>
            <p:nvSpPr>
              <p:cNvPr id="1913" name="文本框 1912"/>
              <p:cNvSpPr txBox="1">
                <a:spLocks noChangeArrowheads="1"/>
              </p:cNvSpPr>
              <p:nvPr/>
            </p:nvSpPr>
            <p:spPr bwMode="auto">
              <a:xfrm>
                <a:off x="918922" y="4117476"/>
                <a:ext cx="5505839" cy="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defRPr/>
                </a:pPr>
                <a:r>
                  <a:rPr lang="en-US" altLang="zh-CN" sz="900" dirty="0">
                    <a:solidFill>
                      <a:prstClr val="white"/>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a:t>
                </a:r>
                <a:r>
                  <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rPr>
                  <a:t>text</a:t>
                </a:r>
                <a:endPar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914" name="文本框 1913"/>
              <p:cNvSpPr txBox="1"/>
              <p:nvPr/>
            </p:nvSpPr>
            <p:spPr>
              <a:xfrm>
                <a:off x="918922" y="3894718"/>
                <a:ext cx="2214068" cy="219601"/>
              </a:xfrm>
              <a:prstGeom prst="rect">
                <a:avLst/>
              </a:prstGeom>
              <a:noFill/>
            </p:spPr>
            <p:txBody>
              <a:bodyPr wrap="square">
                <a:spAutoFit/>
              </a:bodyPr>
              <a:lstStyle>
                <a:defPPr>
                  <a:defRPr lang="zh-CN"/>
                </a:defPPr>
                <a:lvl1pPr>
                  <a:defRPr sz="1100">
                    <a:ln w="38100">
                      <a:noFill/>
                    </a:ln>
                    <a:solidFill>
                      <a:schemeClr val="bg1"/>
                    </a:solidFill>
                    <a:latin typeface="Arial Black" panose="020B0A04020102020204" pitchFamily="34" charset="0"/>
                  </a:defRPr>
                </a:lvl1pPr>
              </a:lstStyle>
              <a:p>
                <a:pPr defTabSz="914400" eaLnBrk="0" fontAlgn="base" hangingPunct="0">
                  <a:spcBef>
                    <a:spcPct val="0"/>
                  </a:spcBef>
                  <a:spcAft>
                    <a:spcPct val="0"/>
                  </a:spcAft>
                </a:pPr>
                <a:r>
                  <a:rPr lang="en-US" altLang="zh-CN" sz="1400" dirty="0">
                    <a:solidFill>
                      <a:prstClr val="white"/>
                    </a:solidFill>
                  </a:rPr>
                  <a:t>Please Add A Title In Here</a:t>
                </a:r>
                <a:endParaRPr lang="en-US" altLang="zh-CN" sz="1400" dirty="0">
                  <a:solidFill>
                    <a:prstClr val="white"/>
                  </a:solidFill>
                </a:endParaRPr>
              </a:p>
            </p:txBody>
          </p:sp>
        </p:grpSp>
      </p:grpSp>
      <p:grpSp>
        <p:nvGrpSpPr>
          <p:cNvPr id="1940" name="组合 1939"/>
          <p:cNvGrpSpPr/>
          <p:nvPr/>
        </p:nvGrpSpPr>
        <p:grpSpPr>
          <a:xfrm rot="0">
            <a:off x="1022350" y="2642235"/>
            <a:ext cx="10406380" cy="1154430"/>
            <a:chOff x="1022350" y="2197099"/>
            <a:chExt cx="7099301" cy="782639"/>
          </a:xfrm>
        </p:grpSpPr>
        <p:sp>
          <p:nvSpPr>
            <p:cNvPr id="1721" name="Rectangle 14"/>
            <p:cNvSpPr>
              <a:spLocks noChangeArrowheads="1"/>
            </p:cNvSpPr>
            <p:nvPr/>
          </p:nvSpPr>
          <p:spPr bwMode="auto">
            <a:xfrm>
              <a:off x="1936750" y="2197100"/>
              <a:ext cx="58738" cy="782638"/>
            </a:xfrm>
            <a:prstGeom prst="rect">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2" name="Rectangle 15"/>
            <p:cNvSpPr>
              <a:spLocks noChangeArrowheads="1"/>
            </p:cNvSpPr>
            <p:nvPr/>
          </p:nvSpPr>
          <p:spPr bwMode="auto">
            <a:xfrm>
              <a:off x="1995488" y="2197099"/>
              <a:ext cx="6126163" cy="782638"/>
            </a:xfrm>
            <a:prstGeom prst="rect">
              <a:avLst/>
            </a:pr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3" name="Rectangle 16"/>
            <p:cNvSpPr>
              <a:spLocks noChangeArrowheads="1"/>
            </p:cNvSpPr>
            <p:nvPr/>
          </p:nvSpPr>
          <p:spPr bwMode="auto">
            <a:xfrm>
              <a:off x="1022350" y="2197100"/>
              <a:ext cx="914400" cy="782638"/>
            </a:xfrm>
            <a:prstGeom prst="rect">
              <a:avLst/>
            </a:prstGeom>
            <a:solidFill>
              <a:srgbClr val="3E4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915" name="组合 1914"/>
            <p:cNvGrpSpPr/>
            <p:nvPr/>
          </p:nvGrpSpPr>
          <p:grpSpPr>
            <a:xfrm>
              <a:off x="1257300" y="2422525"/>
              <a:ext cx="442913" cy="328613"/>
              <a:chOff x="1257300" y="2517775"/>
              <a:chExt cx="442913" cy="328613"/>
            </a:xfrm>
          </p:grpSpPr>
          <p:sp>
            <p:nvSpPr>
              <p:cNvPr id="1729" name="Oval 22"/>
              <p:cNvSpPr>
                <a:spLocks noChangeArrowheads="1"/>
              </p:cNvSpPr>
              <p:nvPr/>
            </p:nvSpPr>
            <p:spPr bwMode="auto">
              <a:xfrm>
                <a:off x="1419225" y="2606675"/>
                <a:ext cx="120650" cy="11906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0" name="Freeform 23"/>
              <p:cNvSpPr>
                <a:spLocks noEditPoints="1"/>
              </p:cNvSpPr>
              <p:nvPr/>
            </p:nvSpPr>
            <p:spPr bwMode="auto">
              <a:xfrm>
                <a:off x="1257300" y="2517775"/>
                <a:ext cx="442913" cy="296863"/>
              </a:xfrm>
              <a:custGeom>
                <a:avLst/>
                <a:gdLst>
                  <a:gd name="T0" fmla="*/ 19 w 201"/>
                  <a:gd name="T1" fmla="*/ 134 h 134"/>
                  <a:gd name="T2" fmla="*/ 0 w 201"/>
                  <a:gd name="T3" fmla="*/ 114 h 134"/>
                  <a:gd name="T4" fmla="*/ 0 w 201"/>
                  <a:gd name="T5" fmla="*/ 20 h 134"/>
                  <a:gd name="T6" fmla="*/ 19 w 201"/>
                  <a:gd name="T7" fmla="*/ 0 h 134"/>
                  <a:gd name="T8" fmla="*/ 182 w 201"/>
                  <a:gd name="T9" fmla="*/ 0 h 134"/>
                  <a:gd name="T10" fmla="*/ 201 w 201"/>
                  <a:gd name="T11" fmla="*/ 20 h 134"/>
                  <a:gd name="T12" fmla="*/ 201 w 201"/>
                  <a:gd name="T13" fmla="*/ 114 h 134"/>
                  <a:gd name="T14" fmla="*/ 182 w 201"/>
                  <a:gd name="T15" fmla="*/ 134 h 134"/>
                  <a:gd name="T16" fmla="*/ 19 w 201"/>
                  <a:gd name="T17" fmla="*/ 134 h 134"/>
                  <a:gd name="T18" fmla="*/ 9 w 201"/>
                  <a:gd name="T19" fmla="*/ 20 h 134"/>
                  <a:gd name="T20" fmla="*/ 9 w 201"/>
                  <a:gd name="T21" fmla="*/ 114 h 134"/>
                  <a:gd name="T22" fmla="*/ 19 w 201"/>
                  <a:gd name="T23" fmla="*/ 125 h 134"/>
                  <a:gd name="T24" fmla="*/ 182 w 201"/>
                  <a:gd name="T25" fmla="*/ 125 h 134"/>
                  <a:gd name="T26" fmla="*/ 192 w 201"/>
                  <a:gd name="T27" fmla="*/ 114 h 134"/>
                  <a:gd name="T28" fmla="*/ 192 w 201"/>
                  <a:gd name="T29" fmla="*/ 20 h 134"/>
                  <a:gd name="T30" fmla="*/ 182 w 201"/>
                  <a:gd name="T31" fmla="*/ 9 h 134"/>
                  <a:gd name="T32" fmla="*/ 19 w 201"/>
                  <a:gd name="T33" fmla="*/ 9 h 134"/>
                  <a:gd name="T34" fmla="*/ 9 w 201"/>
                  <a:gd name="T35" fmla="*/ 2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134">
                    <a:moveTo>
                      <a:pt x="19" y="134"/>
                    </a:moveTo>
                    <a:cubicBezTo>
                      <a:pt x="8" y="134"/>
                      <a:pt x="0" y="125"/>
                      <a:pt x="0" y="114"/>
                    </a:cubicBezTo>
                    <a:cubicBezTo>
                      <a:pt x="0" y="20"/>
                      <a:pt x="0" y="20"/>
                      <a:pt x="0" y="20"/>
                    </a:cubicBezTo>
                    <a:cubicBezTo>
                      <a:pt x="0" y="9"/>
                      <a:pt x="8" y="0"/>
                      <a:pt x="19" y="0"/>
                    </a:cubicBezTo>
                    <a:cubicBezTo>
                      <a:pt x="182" y="0"/>
                      <a:pt x="182" y="0"/>
                      <a:pt x="182" y="0"/>
                    </a:cubicBezTo>
                    <a:cubicBezTo>
                      <a:pt x="193" y="0"/>
                      <a:pt x="201" y="9"/>
                      <a:pt x="201" y="20"/>
                    </a:cubicBezTo>
                    <a:cubicBezTo>
                      <a:pt x="201" y="114"/>
                      <a:pt x="201" y="114"/>
                      <a:pt x="201" y="114"/>
                    </a:cubicBezTo>
                    <a:cubicBezTo>
                      <a:pt x="201" y="125"/>
                      <a:pt x="193" y="134"/>
                      <a:pt x="182" y="134"/>
                    </a:cubicBezTo>
                    <a:lnTo>
                      <a:pt x="19" y="134"/>
                    </a:lnTo>
                    <a:close/>
                    <a:moveTo>
                      <a:pt x="9" y="20"/>
                    </a:moveTo>
                    <a:cubicBezTo>
                      <a:pt x="9" y="114"/>
                      <a:pt x="9" y="114"/>
                      <a:pt x="9" y="114"/>
                    </a:cubicBezTo>
                    <a:cubicBezTo>
                      <a:pt x="9" y="120"/>
                      <a:pt x="14" y="125"/>
                      <a:pt x="19" y="125"/>
                    </a:cubicBezTo>
                    <a:cubicBezTo>
                      <a:pt x="182" y="125"/>
                      <a:pt x="182" y="125"/>
                      <a:pt x="182" y="125"/>
                    </a:cubicBezTo>
                    <a:cubicBezTo>
                      <a:pt x="187" y="125"/>
                      <a:pt x="192" y="120"/>
                      <a:pt x="192" y="114"/>
                    </a:cubicBezTo>
                    <a:cubicBezTo>
                      <a:pt x="192" y="20"/>
                      <a:pt x="192" y="20"/>
                      <a:pt x="192" y="20"/>
                    </a:cubicBezTo>
                    <a:cubicBezTo>
                      <a:pt x="192" y="14"/>
                      <a:pt x="187" y="9"/>
                      <a:pt x="182" y="9"/>
                    </a:cubicBezTo>
                    <a:cubicBezTo>
                      <a:pt x="19" y="9"/>
                      <a:pt x="19" y="9"/>
                      <a:pt x="19" y="9"/>
                    </a:cubicBezTo>
                    <a:cubicBezTo>
                      <a:pt x="14" y="9"/>
                      <a:pt x="9" y="14"/>
                      <a:pt x="9"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1" name="Freeform 24"/>
              <p:cNvSpPr/>
              <p:nvPr/>
            </p:nvSpPr>
            <p:spPr bwMode="auto">
              <a:xfrm>
                <a:off x="1387475" y="2827338"/>
                <a:ext cx="182563" cy="19050"/>
              </a:xfrm>
              <a:custGeom>
                <a:avLst/>
                <a:gdLst>
                  <a:gd name="T0" fmla="*/ 83 w 83"/>
                  <a:gd name="T1" fmla="*/ 5 h 9"/>
                  <a:gd name="T2" fmla="*/ 80 w 83"/>
                  <a:gd name="T3" fmla="*/ 9 h 9"/>
                  <a:gd name="T4" fmla="*/ 4 w 83"/>
                  <a:gd name="T5" fmla="*/ 9 h 9"/>
                  <a:gd name="T6" fmla="*/ 0 w 83"/>
                  <a:gd name="T7" fmla="*/ 5 h 9"/>
                  <a:gd name="T8" fmla="*/ 4 w 83"/>
                  <a:gd name="T9" fmla="*/ 0 h 9"/>
                  <a:gd name="T10" fmla="*/ 80 w 83"/>
                  <a:gd name="T11" fmla="*/ 0 h 9"/>
                  <a:gd name="T12" fmla="*/ 83 w 83"/>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83" h="9">
                    <a:moveTo>
                      <a:pt x="83" y="5"/>
                    </a:moveTo>
                    <a:cubicBezTo>
                      <a:pt x="83" y="7"/>
                      <a:pt x="82" y="9"/>
                      <a:pt x="80" y="9"/>
                    </a:cubicBezTo>
                    <a:cubicBezTo>
                      <a:pt x="4" y="9"/>
                      <a:pt x="4" y="9"/>
                      <a:pt x="4" y="9"/>
                    </a:cubicBezTo>
                    <a:cubicBezTo>
                      <a:pt x="2" y="9"/>
                      <a:pt x="0" y="7"/>
                      <a:pt x="0" y="5"/>
                    </a:cubicBezTo>
                    <a:cubicBezTo>
                      <a:pt x="0" y="2"/>
                      <a:pt x="2" y="0"/>
                      <a:pt x="4" y="0"/>
                    </a:cubicBezTo>
                    <a:cubicBezTo>
                      <a:pt x="80" y="0"/>
                      <a:pt x="80" y="0"/>
                      <a:pt x="80" y="0"/>
                    </a:cubicBezTo>
                    <a:cubicBezTo>
                      <a:pt x="82" y="0"/>
                      <a:pt x="83" y="2"/>
                      <a:pt x="83"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2" name="Freeform 25"/>
              <p:cNvSpPr/>
              <p:nvPr/>
            </p:nvSpPr>
            <p:spPr bwMode="auto">
              <a:xfrm>
                <a:off x="1457325" y="2632075"/>
                <a:ext cx="57150" cy="66675"/>
              </a:xfrm>
              <a:custGeom>
                <a:avLst/>
                <a:gdLst>
                  <a:gd name="T0" fmla="*/ 0 w 36"/>
                  <a:gd name="T1" fmla="*/ 0 h 42"/>
                  <a:gd name="T2" fmla="*/ 36 w 36"/>
                  <a:gd name="T3" fmla="*/ 21 h 42"/>
                  <a:gd name="T4" fmla="*/ 0 w 36"/>
                  <a:gd name="T5" fmla="*/ 42 h 42"/>
                  <a:gd name="T6" fmla="*/ 0 w 36"/>
                  <a:gd name="T7" fmla="*/ 0 h 42"/>
                </a:gdLst>
                <a:ahLst/>
                <a:cxnLst>
                  <a:cxn ang="0">
                    <a:pos x="T0" y="T1"/>
                  </a:cxn>
                  <a:cxn ang="0">
                    <a:pos x="T2" y="T3"/>
                  </a:cxn>
                  <a:cxn ang="0">
                    <a:pos x="T4" y="T5"/>
                  </a:cxn>
                  <a:cxn ang="0">
                    <a:pos x="T6" y="T7"/>
                  </a:cxn>
                </a:cxnLst>
                <a:rect l="0" t="0" r="r" b="b"/>
                <a:pathLst>
                  <a:path w="36" h="42">
                    <a:moveTo>
                      <a:pt x="0" y="0"/>
                    </a:moveTo>
                    <a:lnTo>
                      <a:pt x="36" y="21"/>
                    </a:lnTo>
                    <a:lnTo>
                      <a:pt x="0" y="42"/>
                    </a:lnTo>
                    <a:lnTo>
                      <a:pt x="0" y="0"/>
                    </a:lnTo>
                    <a:close/>
                  </a:path>
                </a:pathLst>
              </a:custGeom>
              <a:solidFill>
                <a:srgbClr val="3E4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sp>
          <p:nvSpPr>
            <p:cNvPr id="1738" name="Oval 31"/>
            <p:cNvSpPr>
              <a:spLocks noChangeArrowheads="1"/>
            </p:cNvSpPr>
            <p:nvPr/>
          </p:nvSpPr>
          <p:spPr bwMode="auto">
            <a:xfrm>
              <a:off x="1862138" y="2522538"/>
              <a:ext cx="131763" cy="131763"/>
            </a:xfrm>
            <a:prstGeom prst="ellipse">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928" name="组合 1927"/>
            <p:cNvGrpSpPr/>
            <p:nvPr/>
          </p:nvGrpSpPr>
          <p:grpSpPr>
            <a:xfrm>
              <a:off x="2090497" y="2279278"/>
              <a:ext cx="5505839" cy="491446"/>
              <a:chOff x="918922" y="3894718"/>
              <a:chExt cx="5505839" cy="491446"/>
            </a:xfrm>
          </p:grpSpPr>
          <p:sp>
            <p:nvSpPr>
              <p:cNvPr id="1929" name="文本框 1928"/>
              <p:cNvSpPr txBox="1">
                <a:spLocks noChangeArrowheads="1"/>
              </p:cNvSpPr>
              <p:nvPr/>
            </p:nvSpPr>
            <p:spPr bwMode="auto">
              <a:xfrm>
                <a:off x="918922" y="4117476"/>
                <a:ext cx="5505839" cy="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defRPr/>
                </a:pPr>
                <a:r>
                  <a:rPr lang="en-US" altLang="zh-CN" sz="900" dirty="0">
                    <a:solidFill>
                      <a:prstClr val="white"/>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a:t>
                </a:r>
                <a:r>
                  <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rPr>
                  <a:t>text</a:t>
                </a:r>
                <a:endPar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930" name="文本框 1929"/>
              <p:cNvSpPr txBox="1"/>
              <p:nvPr/>
            </p:nvSpPr>
            <p:spPr>
              <a:xfrm>
                <a:off x="918922" y="3894718"/>
                <a:ext cx="2214068" cy="219601"/>
              </a:xfrm>
              <a:prstGeom prst="rect">
                <a:avLst/>
              </a:prstGeom>
              <a:noFill/>
            </p:spPr>
            <p:txBody>
              <a:bodyPr wrap="square">
                <a:spAutoFit/>
              </a:bodyPr>
              <a:lstStyle>
                <a:defPPr>
                  <a:defRPr lang="zh-CN"/>
                </a:defPPr>
                <a:lvl1pPr>
                  <a:defRPr sz="1100">
                    <a:ln w="38100">
                      <a:noFill/>
                    </a:ln>
                    <a:solidFill>
                      <a:schemeClr val="bg1"/>
                    </a:solidFill>
                    <a:latin typeface="Arial Black" panose="020B0A04020102020204" pitchFamily="34" charset="0"/>
                  </a:defRPr>
                </a:lvl1pPr>
              </a:lstStyle>
              <a:p>
                <a:pPr defTabSz="914400" eaLnBrk="0" fontAlgn="base" hangingPunct="0">
                  <a:spcBef>
                    <a:spcPct val="0"/>
                  </a:spcBef>
                  <a:spcAft>
                    <a:spcPct val="0"/>
                  </a:spcAft>
                </a:pPr>
                <a:r>
                  <a:rPr lang="en-US" altLang="zh-CN" sz="1400" dirty="0">
                    <a:solidFill>
                      <a:prstClr val="white"/>
                    </a:solidFill>
                  </a:rPr>
                  <a:t>Please Add A Title In Here</a:t>
                </a:r>
                <a:endParaRPr lang="en-US" altLang="zh-CN" sz="1400" dirty="0">
                  <a:solidFill>
                    <a:prstClr val="white"/>
                  </a:solidFill>
                </a:endParaRPr>
              </a:p>
            </p:txBody>
          </p:sp>
        </p:grpSp>
      </p:grpSp>
      <p:grpSp>
        <p:nvGrpSpPr>
          <p:cNvPr id="1939" name="组合 1938"/>
          <p:cNvGrpSpPr/>
          <p:nvPr/>
        </p:nvGrpSpPr>
        <p:grpSpPr>
          <a:xfrm rot="0">
            <a:off x="1022350" y="3967480"/>
            <a:ext cx="10406380" cy="1156335"/>
            <a:chOff x="1022350" y="3074988"/>
            <a:chExt cx="7099301" cy="784225"/>
          </a:xfrm>
        </p:grpSpPr>
        <p:sp>
          <p:nvSpPr>
            <p:cNvPr id="1724" name="Rectangle 17"/>
            <p:cNvSpPr>
              <a:spLocks noChangeArrowheads="1"/>
            </p:cNvSpPr>
            <p:nvPr/>
          </p:nvSpPr>
          <p:spPr bwMode="auto">
            <a:xfrm>
              <a:off x="1936750" y="3074988"/>
              <a:ext cx="58738" cy="784225"/>
            </a:xfrm>
            <a:prstGeom prst="rect">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5" name="Rectangle 18"/>
            <p:cNvSpPr>
              <a:spLocks noChangeArrowheads="1"/>
            </p:cNvSpPr>
            <p:nvPr/>
          </p:nvSpPr>
          <p:spPr bwMode="auto">
            <a:xfrm>
              <a:off x="1995488" y="3074988"/>
              <a:ext cx="6126163" cy="784225"/>
            </a:xfrm>
            <a:prstGeom prst="rect">
              <a:avLst/>
            </a:pr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6" name="Rectangle 19"/>
            <p:cNvSpPr>
              <a:spLocks noChangeArrowheads="1"/>
            </p:cNvSpPr>
            <p:nvPr/>
          </p:nvSpPr>
          <p:spPr bwMode="auto">
            <a:xfrm>
              <a:off x="1022350" y="3074988"/>
              <a:ext cx="914400" cy="784225"/>
            </a:xfrm>
            <a:prstGeom prst="rect">
              <a:avLst/>
            </a:prstGeom>
            <a:solidFill>
              <a:srgbClr val="3E4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4" name="Freeform 27"/>
            <p:cNvSpPr/>
            <p:nvPr/>
          </p:nvSpPr>
          <p:spPr bwMode="auto">
            <a:xfrm>
              <a:off x="1343025" y="3370263"/>
              <a:ext cx="271463" cy="192088"/>
            </a:xfrm>
            <a:custGeom>
              <a:avLst/>
              <a:gdLst>
                <a:gd name="T0" fmla="*/ 35 w 171"/>
                <a:gd name="T1" fmla="*/ 0 h 121"/>
                <a:gd name="T2" fmla="*/ 0 w 171"/>
                <a:gd name="T3" fmla="*/ 35 h 121"/>
                <a:gd name="T4" fmla="*/ 86 w 171"/>
                <a:gd name="T5" fmla="*/ 121 h 121"/>
                <a:gd name="T6" fmla="*/ 171 w 171"/>
                <a:gd name="T7" fmla="*/ 35 h 121"/>
                <a:gd name="T8" fmla="*/ 136 w 171"/>
                <a:gd name="T9" fmla="*/ 0 h 121"/>
                <a:gd name="T10" fmla="*/ 86 w 171"/>
                <a:gd name="T11" fmla="*/ 52 h 121"/>
                <a:gd name="T12" fmla="*/ 35 w 171"/>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71" h="121">
                  <a:moveTo>
                    <a:pt x="35" y="0"/>
                  </a:moveTo>
                  <a:lnTo>
                    <a:pt x="0" y="35"/>
                  </a:lnTo>
                  <a:lnTo>
                    <a:pt x="86" y="121"/>
                  </a:lnTo>
                  <a:lnTo>
                    <a:pt x="171" y="35"/>
                  </a:lnTo>
                  <a:lnTo>
                    <a:pt x="136" y="0"/>
                  </a:lnTo>
                  <a:lnTo>
                    <a:pt x="86" y="52"/>
                  </a:lnTo>
                  <a:lnTo>
                    <a:pt x="35" y="0"/>
                  </a:lnTo>
                  <a:close/>
                </a:path>
              </a:pathLst>
            </a:custGeom>
            <a:solidFill>
              <a:schemeClr val="bg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39" name="Oval 32"/>
            <p:cNvSpPr>
              <a:spLocks noChangeArrowheads="1"/>
            </p:cNvSpPr>
            <p:nvPr/>
          </p:nvSpPr>
          <p:spPr bwMode="auto">
            <a:xfrm>
              <a:off x="1862138" y="3402013"/>
              <a:ext cx="131763" cy="131763"/>
            </a:xfrm>
            <a:prstGeom prst="ellipse">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931" name="组合 1930"/>
            <p:cNvGrpSpPr/>
            <p:nvPr/>
          </p:nvGrpSpPr>
          <p:grpSpPr>
            <a:xfrm>
              <a:off x="2090497" y="3163198"/>
              <a:ext cx="5505839" cy="491446"/>
              <a:chOff x="918922" y="3894718"/>
              <a:chExt cx="5505839" cy="491446"/>
            </a:xfrm>
          </p:grpSpPr>
          <p:sp>
            <p:nvSpPr>
              <p:cNvPr id="1932" name="文本框 1931"/>
              <p:cNvSpPr txBox="1">
                <a:spLocks noChangeArrowheads="1"/>
              </p:cNvSpPr>
              <p:nvPr/>
            </p:nvSpPr>
            <p:spPr bwMode="auto">
              <a:xfrm>
                <a:off x="918922" y="4117476"/>
                <a:ext cx="5505839" cy="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defRPr/>
                </a:pPr>
                <a:r>
                  <a:rPr lang="en-US" altLang="zh-CN" sz="900" dirty="0">
                    <a:solidFill>
                      <a:prstClr val="white"/>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a:t>
                </a:r>
                <a:r>
                  <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rPr>
                  <a:t>text</a:t>
                </a:r>
                <a:endPar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933" name="文本框 1932"/>
              <p:cNvSpPr txBox="1"/>
              <p:nvPr/>
            </p:nvSpPr>
            <p:spPr>
              <a:xfrm>
                <a:off x="918922" y="3894718"/>
                <a:ext cx="2214068" cy="219601"/>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400" dirty="0" smtClean="0">
                    <a:solidFill>
                      <a:prstClr val="white"/>
                    </a:solidFill>
                  </a:rPr>
                  <a:t>Please Add A Title In Here</a:t>
                </a:r>
                <a:endParaRPr lang="en-US" altLang="zh-CN" sz="1400" dirty="0" smtClean="0">
                  <a:solidFill>
                    <a:prstClr val="white"/>
                  </a:solidFill>
                </a:endParaRPr>
              </a:p>
            </p:txBody>
          </p:sp>
        </p:grpSp>
      </p:grpSp>
      <p:grpSp>
        <p:nvGrpSpPr>
          <p:cNvPr id="1938" name="组合 1937"/>
          <p:cNvGrpSpPr/>
          <p:nvPr/>
        </p:nvGrpSpPr>
        <p:grpSpPr>
          <a:xfrm rot="0">
            <a:off x="1022350" y="5294630"/>
            <a:ext cx="10406380" cy="1156335"/>
            <a:chOff x="1022350" y="3954463"/>
            <a:chExt cx="7099301" cy="784225"/>
          </a:xfrm>
        </p:grpSpPr>
        <p:sp>
          <p:nvSpPr>
            <p:cNvPr id="1727" name="Rectangle 20"/>
            <p:cNvSpPr>
              <a:spLocks noChangeArrowheads="1"/>
            </p:cNvSpPr>
            <p:nvPr/>
          </p:nvSpPr>
          <p:spPr bwMode="auto">
            <a:xfrm>
              <a:off x="1995488" y="3954463"/>
              <a:ext cx="6126163" cy="784225"/>
            </a:xfrm>
            <a:prstGeom prst="rect">
              <a:avLst/>
            </a:pr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28" name="Rectangle 21"/>
            <p:cNvSpPr>
              <a:spLocks noChangeArrowheads="1"/>
            </p:cNvSpPr>
            <p:nvPr/>
          </p:nvSpPr>
          <p:spPr bwMode="auto">
            <a:xfrm>
              <a:off x="1022350" y="3954463"/>
              <a:ext cx="914400" cy="784225"/>
            </a:xfrm>
            <a:prstGeom prst="rect">
              <a:avLst/>
            </a:prstGeom>
            <a:solidFill>
              <a:srgbClr val="3E4B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40" name="Rectangle 33"/>
            <p:cNvSpPr>
              <a:spLocks noChangeArrowheads="1"/>
            </p:cNvSpPr>
            <p:nvPr/>
          </p:nvSpPr>
          <p:spPr bwMode="auto">
            <a:xfrm>
              <a:off x="1936750" y="3954463"/>
              <a:ext cx="58738" cy="784225"/>
            </a:xfrm>
            <a:prstGeom prst="rect">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41" name="Oval 34"/>
            <p:cNvSpPr>
              <a:spLocks noChangeArrowheads="1"/>
            </p:cNvSpPr>
            <p:nvPr/>
          </p:nvSpPr>
          <p:spPr bwMode="auto">
            <a:xfrm>
              <a:off x="1862138" y="4281488"/>
              <a:ext cx="131763" cy="130175"/>
            </a:xfrm>
            <a:prstGeom prst="ellipse">
              <a:avLst/>
            </a:prstGeom>
            <a:solidFill>
              <a:srgbClr val="FFA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934" name="组合 1933"/>
            <p:cNvGrpSpPr/>
            <p:nvPr/>
          </p:nvGrpSpPr>
          <p:grpSpPr>
            <a:xfrm>
              <a:off x="2090497" y="4009018"/>
              <a:ext cx="5505839" cy="491446"/>
              <a:chOff x="918922" y="3894718"/>
              <a:chExt cx="5505839" cy="491446"/>
            </a:xfrm>
          </p:grpSpPr>
          <p:sp>
            <p:nvSpPr>
              <p:cNvPr id="1935" name="文本框 1934"/>
              <p:cNvSpPr txBox="1">
                <a:spLocks noChangeArrowheads="1"/>
              </p:cNvSpPr>
              <p:nvPr/>
            </p:nvSpPr>
            <p:spPr bwMode="auto">
              <a:xfrm>
                <a:off x="918922" y="4117476"/>
                <a:ext cx="5505839" cy="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defRPr/>
                </a:pPr>
                <a:r>
                  <a:rPr lang="en-US" altLang="zh-CN" sz="900" dirty="0">
                    <a:solidFill>
                      <a:prstClr val="white"/>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a:t>
                </a:r>
                <a:r>
                  <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rPr>
                  <a:t>text</a:t>
                </a:r>
                <a:endParaRPr lang="en-US" altLang="zh-CN" sz="9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936" name="文本框 1935"/>
              <p:cNvSpPr txBox="1"/>
              <p:nvPr/>
            </p:nvSpPr>
            <p:spPr>
              <a:xfrm>
                <a:off x="918922" y="3894718"/>
                <a:ext cx="2214068" cy="219601"/>
              </a:xfrm>
              <a:prstGeom prst="rect">
                <a:avLst/>
              </a:prstGeom>
              <a:noFill/>
            </p:spPr>
            <p:txBody>
              <a:bodyPr wrap="square">
                <a:spAutoFit/>
              </a:bodyPr>
              <a:lstStyle>
                <a:defPPr>
                  <a:defRPr lang="zh-CN"/>
                </a:defPPr>
                <a:lvl1pPr>
                  <a:defRPr sz="1100">
                    <a:ln w="38100">
                      <a:noFill/>
                    </a:ln>
                    <a:solidFill>
                      <a:schemeClr val="bg1"/>
                    </a:solidFill>
                    <a:latin typeface="Arial Black" panose="020B0A04020102020204" pitchFamily="34" charset="0"/>
                  </a:defRPr>
                </a:lvl1pPr>
              </a:lstStyle>
              <a:p>
                <a:pPr defTabSz="914400" eaLnBrk="0" fontAlgn="base" hangingPunct="0">
                  <a:spcBef>
                    <a:spcPct val="0"/>
                  </a:spcBef>
                  <a:spcAft>
                    <a:spcPct val="0"/>
                  </a:spcAft>
                </a:pPr>
                <a:r>
                  <a:rPr lang="en-US" altLang="zh-CN" sz="1400" dirty="0">
                    <a:solidFill>
                      <a:prstClr val="white"/>
                    </a:solidFill>
                  </a:rPr>
                  <a:t>Please Add A Title In Here</a:t>
                </a:r>
                <a:endParaRPr lang="en-US" altLang="zh-CN" sz="1400" dirty="0">
                  <a:solidFill>
                    <a:prstClr val="white"/>
                  </a:solidFill>
                </a:endParaRPr>
              </a:p>
            </p:txBody>
          </p:sp>
        </p:grpSp>
        <p:sp>
          <p:nvSpPr>
            <p:cNvPr id="1937" name="Freeform 5"/>
            <p:cNvSpPr>
              <a:spLocks noEditPoints="1"/>
            </p:cNvSpPr>
            <p:nvPr/>
          </p:nvSpPr>
          <p:spPr bwMode="auto">
            <a:xfrm>
              <a:off x="1330233" y="4181153"/>
              <a:ext cx="311334" cy="330844"/>
            </a:xfrm>
            <a:custGeom>
              <a:avLst/>
              <a:gdLst>
                <a:gd name="T0" fmla="*/ 699 w 2617"/>
                <a:gd name="T1" fmla="*/ 1600 h 2781"/>
                <a:gd name="T2" fmla="*/ 0 w 2617"/>
                <a:gd name="T3" fmla="*/ 2273 h 2781"/>
                <a:gd name="T4" fmla="*/ 564 w 2617"/>
                <a:gd name="T5" fmla="*/ 2735 h 2781"/>
                <a:gd name="T6" fmla="*/ 1307 w 2617"/>
                <a:gd name="T7" fmla="*/ 1732 h 2781"/>
                <a:gd name="T8" fmla="*/ 1932 w 2617"/>
                <a:gd name="T9" fmla="*/ 1432 h 2781"/>
                <a:gd name="T10" fmla="*/ 1551 w 2617"/>
                <a:gd name="T11" fmla="*/ 1587 h 2781"/>
                <a:gd name="T12" fmla="*/ 1284 w 2617"/>
                <a:gd name="T13" fmla="*/ 1784 h 2781"/>
                <a:gd name="T14" fmla="*/ 2067 w 2617"/>
                <a:gd name="T15" fmla="*/ 2217 h 2781"/>
                <a:gd name="T16" fmla="*/ 1932 w 2617"/>
                <a:gd name="T17" fmla="*/ 1432 h 2781"/>
                <a:gd name="T18" fmla="*/ 1874 w 2617"/>
                <a:gd name="T19" fmla="*/ 1257 h 2781"/>
                <a:gd name="T20" fmla="*/ 1548 w 2617"/>
                <a:gd name="T21" fmla="*/ 1513 h 2781"/>
                <a:gd name="T22" fmla="*/ 1084 w 2617"/>
                <a:gd name="T23" fmla="*/ 1513 h 2781"/>
                <a:gd name="T24" fmla="*/ 756 w 2617"/>
                <a:gd name="T25" fmla="*/ 1257 h 2781"/>
                <a:gd name="T26" fmla="*/ 617 w 2617"/>
                <a:gd name="T27" fmla="*/ 838 h 2781"/>
                <a:gd name="T28" fmla="*/ 756 w 2617"/>
                <a:gd name="T29" fmla="*/ 419 h 2781"/>
                <a:gd name="T30" fmla="*/ 1084 w 2617"/>
                <a:gd name="T31" fmla="*/ 163 h 2781"/>
                <a:gd name="T32" fmla="*/ 1548 w 2617"/>
                <a:gd name="T33" fmla="*/ 163 h 2781"/>
                <a:gd name="T34" fmla="*/ 1874 w 2617"/>
                <a:gd name="T35" fmla="*/ 419 h 2781"/>
                <a:gd name="T36" fmla="*/ 2014 w 2617"/>
                <a:gd name="T37" fmla="*/ 838 h 2781"/>
                <a:gd name="T38" fmla="*/ 2153 w 2617"/>
                <a:gd name="T39" fmla="*/ 1117 h 2781"/>
                <a:gd name="T40" fmla="*/ 1953 w 2617"/>
                <a:gd name="T41" fmla="*/ 1050 h 2781"/>
                <a:gd name="T42" fmla="*/ 1953 w 2617"/>
                <a:gd name="T43" fmla="*/ 625 h 2781"/>
                <a:gd name="T44" fmla="*/ 1741 w 2617"/>
                <a:gd name="T45" fmla="*/ 306 h 2781"/>
                <a:gd name="T46" fmla="*/ 1316 w 2617"/>
                <a:gd name="T47" fmla="*/ 200 h 2781"/>
                <a:gd name="T48" fmla="*/ 892 w 2617"/>
                <a:gd name="T49" fmla="*/ 306 h 2781"/>
                <a:gd name="T50" fmla="*/ 679 w 2617"/>
                <a:gd name="T51" fmla="*/ 620 h 2781"/>
                <a:gd name="T52" fmla="*/ 679 w 2617"/>
                <a:gd name="T53" fmla="*/ 1050 h 2781"/>
                <a:gd name="T54" fmla="*/ 892 w 2617"/>
                <a:gd name="T55" fmla="*/ 1368 h 2781"/>
                <a:gd name="T56" fmla="*/ 1316 w 2617"/>
                <a:gd name="T57" fmla="*/ 1474 h 2781"/>
                <a:gd name="T58" fmla="*/ 1741 w 2617"/>
                <a:gd name="T59" fmla="*/ 1368 h 2781"/>
                <a:gd name="T60" fmla="*/ 1953 w 2617"/>
                <a:gd name="T61" fmla="*/ 1050 h 2781"/>
                <a:gd name="T62" fmla="*/ 1953 w 2617"/>
                <a:gd name="T63" fmla="*/ 1050 h 2781"/>
                <a:gd name="T64" fmla="*/ 1608 w 2617"/>
                <a:gd name="T65" fmla="*/ 1057 h 2781"/>
                <a:gd name="T66" fmla="*/ 1438 w 2617"/>
                <a:gd name="T67" fmla="*/ 1190 h 2781"/>
                <a:gd name="T68" fmla="*/ 1196 w 2617"/>
                <a:gd name="T69" fmla="*/ 1190 h 2781"/>
                <a:gd name="T70" fmla="*/ 1025 w 2617"/>
                <a:gd name="T71" fmla="*/ 1057 h 2781"/>
                <a:gd name="T72" fmla="*/ 952 w 2617"/>
                <a:gd name="T73" fmla="*/ 838 h 2781"/>
                <a:gd name="T74" fmla="*/ 1025 w 2617"/>
                <a:gd name="T75" fmla="*/ 619 h 2781"/>
                <a:gd name="T76" fmla="*/ 1196 w 2617"/>
                <a:gd name="T77" fmla="*/ 486 h 2781"/>
                <a:gd name="T78" fmla="*/ 1438 w 2617"/>
                <a:gd name="T79" fmla="*/ 486 h 2781"/>
                <a:gd name="T80" fmla="*/ 1608 w 2617"/>
                <a:gd name="T81" fmla="*/ 619 h 2781"/>
                <a:gd name="T82" fmla="*/ 1681 w 2617"/>
                <a:gd name="T83" fmla="*/ 838 h 2781"/>
                <a:gd name="T84" fmla="*/ 1754 w 2617"/>
                <a:gd name="T85" fmla="*/ 984 h 2781"/>
                <a:gd name="T86" fmla="*/ 1754 w 2617"/>
                <a:gd name="T87" fmla="*/ 984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7" h="2781">
                  <a:moveTo>
                    <a:pt x="1081" y="1571"/>
                  </a:moveTo>
                  <a:lnTo>
                    <a:pt x="699" y="1600"/>
                  </a:lnTo>
                  <a:lnTo>
                    <a:pt x="699" y="1420"/>
                  </a:lnTo>
                  <a:lnTo>
                    <a:pt x="0" y="2273"/>
                  </a:lnTo>
                  <a:lnTo>
                    <a:pt x="555" y="2171"/>
                  </a:lnTo>
                  <a:lnTo>
                    <a:pt x="564" y="2735"/>
                  </a:lnTo>
                  <a:lnTo>
                    <a:pt x="1355" y="1770"/>
                  </a:lnTo>
                  <a:lnTo>
                    <a:pt x="1307" y="1732"/>
                  </a:lnTo>
                  <a:lnTo>
                    <a:pt x="1081" y="1571"/>
                  </a:lnTo>
                  <a:close/>
                  <a:moveTo>
                    <a:pt x="1932" y="1432"/>
                  </a:moveTo>
                  <a:lnTo>
                    <a:pt x="1932" y="1614"/>
                  </a:lnTo>
                  <a:lnTo>
                    <a:pt x="1551" y="1587"/>
                  </a:lnTo>
                  <a:lnTo>
                    <a:pt x="1486" y="1632"/>
                  </a:lnTo>
                  <a:lnTo>
                    <a:pt x="1284" y="1784"/>
                  </a:lnTo>
                  <a:lnTo>
                    <a:pt x="2035" y="2781"/>
                  </a:lnTo>
                  <a:lnTo>
                    <a:pt x="2067" y="2217"/>
                  </a:lnTo>
                  <a:lnTo>
                    <a:pt x="2617" y="2342"/>
                  </a:lnTo>
                  <a:lnTo>
                    <a:pt x="1932" y="1432"/>
                  </a:lnTo>
                  <a:close/>
                  <a:moveTo>
                    <a:pt x="2153" y="1117"/>
                  </a:moveTo>
                  <a:lnTo>
                    <a:pt x="1874" y="1257"/>
                  </a:lnTo>
                  <a:lnTo>
                    <a:pt x="1874" y="1536"/>
                  </a:lnTo>
                  <a:lnTo>
                    <a:pt x="1548" y="1513"/>
                  </a:lnTo>
                  <a:lnTo>
                    <a:pt x="1315" y="1676"/>
                  </a:lnTo>
                  <a:lnTo>
                    <a:pt x="1084" y="1513"/>
                  </a:lnTo>
                  <a:lnTo>
                    <a:pt x="756" y="1536"/>
                  </a:lnTo>
                  <a:lnTo>
                    <a:pt x="756" y="1257"/>
                  </a:lnTo>
                  <a:lnTo>
                    <a:pt x="477" y="1117"/>
                  </a:lnTo>
                  <a:lnTo>
                    <a:pt x="617" y="838"/>
                  </a:lnTo>
                  <a:lnTo>
                    <a:pt x="477" y="553"/>
                  </a:lnTo>
                  <a:lnTo>
                    <a:pt x="756" y="419"/>
                  </a:lnTo>
                  <a:lnTo>
                    <a:pt x="756" y="139"/>
                  </a:lnTo>
                  <a:lnTo>
                    <a:pt x="1084" y="163"/>
                  </a:lnTo>
                  <a:lnTo>
                    <a:pt x="1315" y="0"/>
                  </a:lnTo>
                  <a:lnTo>
                    <a:pt x="1548" y="163"/>
                  </a:lnTo>
                  <a:lnTo>
                    <a:pt x="1874" y="139"/>
                  </a:lnTo>
                  <a:lnTo>
                    <a:pt x="1874" y="419"/>
                  </a:lnTo>
                  <a:lnTo>
                    <a:pt x="2153" y="558"/>
                  </a:lnTo>
                  <a:lnTo>
                    <a:pt x="2014" y="838"/>
                  </a:lnTo>
                  <a:lnTo>
                    <a:pt x="2153" y="1117"/>
                  </a:lnTo>
                  <a:lnTo>
                    <a:pt x="2153" y="1117"/>
                  </a:lnTo>
                  <a:lnTo>
                    <a:pt x="2153" y="1117"/>
                  </a:lnTo>
                  <a:close/>
                  <a:moveTo>
                    <a:pt x="1953" y="1050"/>
                  </a:moveTo>
                  <a:lnTo>
                    <a:pt x="1847" y="837"/>
                  </a:lnTo>
                  <a:lnTo>
                    <a:pt x="1953" y="625"/>
                  </a:lnTo>
                  <a:lnTo>
                    <a:pt x="1741" y="519"/>
                  </a:lnTo>
                  <a:lnTo>
                    <a:pt x="1741" y="306"/>
                  </a:lnTo>
                  <a:lnTo>
                    <a:pt x="1492" y="325"/>
                  </a:lnTo>
                  <a:lnTo>
                    <a:pt x="1316" y="200"/>
                  </a:lnTo>
                  <a:lnTo>
                    <a:pt x="1140" y="325"/>
                  </a:lnTo>
                  <a:lnTo>
                    <a:pt x="892" y="306"/>
                  </a:lnTo>
                  <a:lnTo>
                    <a:pt x="892" y="519"/>
                  </a:lnTo>
                  <a:lnTo>
                    <a:pt x="679" y="620"/>
                  </a:lnTo>
                  <a:lnTo>
                    <a:pt x="785" y="837"/>
                  </a:lnTo>
                  <a:lnTo>
                    <a:pt x="679" y="1050"/>
                  </a:lnTo>
                  <a:lnTo>
                    <a:pt x="892" y="1156"/>
                  </a:lnTo>
                  <a:lnTo>
                    <a:pt x="892" y="1368"/>
                  </a:lnTo>
                  <a:lnTo>
                    <a:pt x="1140" y="1351"/>
                  </a:lnTo>
                  <a:lnTo>
                    <a:pt x="1316" y="1474"/>
                  </a:lnTo>
                  <a:lnTo>
                    <a:pt x="1492" y="1351"/>
                  </a:lnTo>
                  <a:lnTo>
                    <a:pt x="1741" y="1368"/>
                  </a:lnTo>
                  <a:lnTo>
                    <a:pt x="1741" y="1156"/>
                  </a:lnTo>
                  <a:lnTo>
                    <a:pt x="1953" y="1050"/>
                  </a:lnTo>
                  <a:lnTo>
                    <a:pt x="1953" y="1050"/>
                  </a:lnTo>
                  <a:lnTo>
                    <a:pt x="1953" y="1050"/>
                  </a:lnTo>
                  <a:close/>
                  <a:moveTo>
                    <a:pt x="1754" y="984"/>
                  </a:moveTo>
                  <a:lnTo>
                    <a:pt x="1608" y="1057"/>
                  </a:lnTo>
                  <a:lnTo>
                    <a:pt x="1608" y="1203"/>
                  </a:lnTo>
                  <a:lnTo>
                    <a:pt x="1438" y="1190"/>
                  </a:lnTo>
                  <a:lnTo>
                    <a:pt x="1316" y="1276"/>
                  </a:lnTo>
                  <a:lnTo>
                    <a:pt x="1196" y="1190"/>
                  </a:lnTo>
                  <a:lnTo>
                    <a:pt x="1025" y="1203"/>
                  </a:lnTo>
                  <a:lnTo>
                    <a:pt x="1025" y="1057"/>
                  </a:lnTo>
                  <a:lnTo>
                    <a:pt x="879" y="984"/>
                  </a:lnTo>
                  <a:lnTo>
                    <a:pt x="952" y="838"/>
                  </a:lnTo>
                  <a:lnTo>
                    <a:pt x="879" y="690"/>
                  </a:lnTo>
                  <a:lnTo>
                    <a:pt x="1025" y="619"/>
                  </a:lnTo>
                  <a:lnTo>
                    <a:pt x="1025" y="474"/>
                  </a:lnTo>
                  <a:lnTo>
                    <a:pt x="1196" y="486"/>
                  </a:lnTo>
                  <a:lnTo>
                    <a:pt x="1316" y="401"/>
                  </a:lnTo>
                  <a:lnTo>
                    <a:pt x="1438" y="486"/>
                  </a:lnTo>
                  <a:lnTo>
                    <a:pt x="1608" y="474"/>
                  </a:lnTo>
                  <a:lnTo>
                    <a:pt x="1608" y="619"/>
                  </a:lnTo>
                  <a:lnTo>
                    <a:pt x="1754" y="692"/>
                  </a:lnTo>
                  <a:lnTo>
                    <a:pt x="1681" y="838"/>
                  </a:lnTo>
                  <a:lnTo>
                    <a:pt x="1754" y="984"/>
                  </a:lnTo>
                  <a:lnTo>
                    <a:pt x="1754" y="984"/>
                  </a:lnTo>
                  <a:close/>
                  <a:moveTo>
                    <a:pt x="1754" y="984"/>
                  </a:moveTo>
                  <a:lnTo>
                    <a:pt x="1754" y="984"/>
                  </a:lnTo>
                  <a:close/>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 name="文本框 233"/>
          <p:cNvSpPr txBox="1">
            <a:spLocks noChangeArrowheads="1"/>
          </p:cNvSpPr>
          <p:nvPr/>
        </p:nvSpPr>
        <p:spPr bwMode="auto">
          <a:xfrm>
            <a:off x="5107305" y="3134360"/>
            <a:ext cx="1899920" cy="7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fontAlgn="base">
              <a:spcBef>
                <a:spcPct val="0"/>
              </a:spcBef>
              <a:spcAft>
                <a:spcPct val="0"/>
              </a:spcAft>
            </a:pPr>
            <a:r>
              <a:rPr lang="en-US" altLang="zh-CN" sz="1400" dirty="0">
                <a:solidFill>
                  <a:prstClr val="black">
                    <a:lumMod val="85000"/>
                    <a:lumOff val="15000"/>
                  </a:prstClr>
                </a:solidFill>
                <a:latin typeface="Arial" panose="020B0604020202020204" pitchFamily="34" charset="0"/>
                <a:ea typeface="Arial Unicode MS" panose="020B0604020202020204" pitchFamily="34" charset="-122"/>
                <a:cs typeface="Arial" panose="020B0604020202020204" pitchFamily="34" charset="0"/>
              </a:rPr>
              <a:t>CLICK TO </a:t>
            </a:r>
            <a:endParaRPr lang="en-US" altLang="zh-CN" sz="1600" dirty="0" smtClean="0">
              <a:solidFill>
                <a:prstClr val="black">
                  <a:lumMod val="85000"/>
                  <a:lumOff val="15000"/>
                </a:prstClr>
              </a:solidFill>
              <a:latin typeface="Arial" panose="020B0604020202020204" pitchFamily="34" charset="0"/>
              <a:ea typeface="Arial Unicode MS" panose="020B0604020202020204" pitchFamily="34" charset="-122"/>
              <a:cs typeface="Arial" panose="020B0604020202020204" pitchFamily="34" charset="0"/>
            </a:endParaRPr>
          </a:p>
          <a:p>
            <a:pPr algn="ctr" defTabSz="914400" fontAlgn="base">
              <a:spcBef>
                <a:spcPct val="0"/>
              </a:spcBef>
              <a:spcAft>
                <a:spcPct val="0"/>
              </a:spcAft>
            </a:pPr>
            <a:r>
              <a:rPr lang="en-US" altLang="zh-CN" sz="1600" b="1" dirty="0" smtClean="0">
                <a:solidFill>
                  <a:prstClr val="black">
                    <a:lumMod val="85000"/>
                    <a:lumOff val="15000"/>
                  </a:prstClr>
                </a:solidFill>
                <a:latin typeface="Arial" panose="020B0604020202020204" pitchFamily="34" charset="0"/>
                <a:ea typeface="Arial Unicode MS" panose="020B0604020202020204" pitchFamily="34" charset="-122"/>
                <a:cs typeface="Arial" panose="020B0604020202020204" pitchFamily="34" charset="0"/>
              </a:rPr>
              <a:t>ADD </a:t>
            </a:r>
            <a:r>
              <a:rPr lang="en-US" altLang="zh-CN" sz="1600" b="1" dirty="0">
                <a:solidFill>
                  <a:prstClr val="black">
                    <a:lumMod val="85000"/>
                    <a:lumOff val="15000"/>
                  </a:prstClr>
                </a:solidFill>
                <a:latin typeface="Arial" panose="020B0604020202020204" pitchFamily="34" charset="0"/>
                <a:ea typeface="Arial Unicode MS" panose="020B0604020202020204" pitchFamily="34" charset="-122"/>
                <a:cs typeface="Arial" panose="020B0604020202020204" pitchFamily="34" charset="0"/>
              </a:rPr>
              <a:t>TITLE IN HERE</a:t>
            </a:r>
            <a:endParaRPr lang="en-US" altLang="zh-CN" sz="1600" b="1" dirty="0">
              <a:solidFill>
                <a:prstClr val="black">
                  <a:lumMod val="85000"/>
                  <a:lumOff val="15000"/>
                </a:prstClr>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235" name="组合 234"/>
          <p:cNvGrpSpPr/>
          <p:nvPr/>
        </p:nvGrpSpPr>
        <p:grpSpPr>
          <a:xfrm rot="0">
            <a:off x="3844925" y="1627505"/>
            <a:ext cx="4444365" cy="3838575"/>
            <a:chOff x="2926910" y="1304925"/>
            <a:chExt cx="3202283" cy="2765425"/>
          </a:xfrm>
        </p:grpSpPr>
        <p:grpSp>
          <p:nvGrpSpPr>
            <p:cNvPr id="236" name="组合 235"/>
            <p:cNvGrpSpPr/>
            <p:nvPr/>
          </p:nvGrpSpPr>
          <p:grpSpPr>
            <a:xfrm>
              <a:off x="3498850" y="1304925"/>
              <a:ext cx="876300" cy="876300"/>
              <a:chOff x="3327400" y="1304925"/>
              <a:chExt cx="876300" cy="876300"/>
            </a:xfrm>
          </p:grpSpPr>
          <p:grpSp>
            <p:nvGrpSpPr>
              <p:cNvPr id="262" name="组合 261"/>
              <p:cNvGrpSpPr/>
              <p:nvPr/>
            </p:nvGrpSpPr>
            <p:grpSpPr>
              <a:xfrm>
                <a:off x="3327400" y="1304925"/>
                <a:ext cx="876300" cy="876300"/>
                <a:chOff x="2613025" y="1343025"/>
                <a:chExt cx="876300" cy="876300"/>
              </a:xfrm>
            </p:grpSpPr>
            <p:sp>
              <p:nvSpPr>
                <p:cNvPr id="264" name="任意多边形 263"/>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65" name="任意多边形 264"/>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63" name="Freeform 5"/>
              <p:cNvSpPr>
                <a:spLocks noEditPoints="1"/>
              </p:cNvSpPr>
              <p:nvPr/>
            </p:nvSpPr>
            <p:spPr bwMode="auto">
              <a:xfrm>
                <a:off x="3556220" y="1456391"/>
                <a:ext cx="149321" cy="200025"/>
              </a:xfrm>
              <a:custGeom>
                <a:avLst/>
                <a:gdLst>
                  <a:gd name="T0" fmla="*/ 180 w 269"/>
                  <a:gd name="T1" fmla="*/ 320 h 361"/>
                  <a:gd name="T2" fmla="*/ 180 w 269"/>
                  <a:gd name="T3" fmla="*/ 328 h 361"/>
                  <a:gd name="T4" fmla="*/ 163 w 269"/>
                  <a:gd name="T5" fmla="*/ 354 h 361"/>
                  <a:gd name="T6" fmla="*/ 134 w 269"/>
                  <a:gd name="T7" fmla="*/ 361 h 361"/>
                  <a:gd name="T8" fmla="*/ 106 w 269"/>
                  <a:gd name="T9" fmla="*/ 355 h 361"/>
                  <a:gd name="T10" fmla="*/ 93 w 269"/>
                  <a:gd name="T11" fmla="*/ 343 h 361"/>
                  <a:gd name="T12" fmla="*/ 91 w 269"/>
                  <a:gd name="T13" fmla="*/ 326 h 361"/>
                  <a:gd name="T14" fmla="*/ 180 w 269"/>
                  <a:gd name="T15" fmla="*/ 316 h 361"/>
                  <a:gd name="T16" fmla="*/ 268 w 269"/>
                  <a:gd name="T17" fmla="*/ 122 h 361"/>
                  <a:gd name="T18" fmla="*/ 256 w 269"/>
                  <a:gd name="T19" fmla="*/ 187 h 361"/>
                  <a:gd name="T20" fmla="*/ 228 w 269"/>
                  <a:gd name="T21" fmla="*/ 226 h 361"/>
                  <a:gd name="T22" fmla="*/ 212 w 269"/>
                  <a:gd name="T23" fmla="*/ 239 h 361"/>
                  <a:gd name="T24" fmla="*/ 202 w 269"/>
                  <a:gd name="T25" fmla="*/ 244 h 361"/>
                  <a:gd name="T26" fmla="*/ 191 w 269"/>
                  <a:gd name="T27" fmla="*/ 262 h 361"/>
                  <a:gd name="T28" fmla="*/ 183 w 269"/>
                  <a:gd name="T29" fmla="*/ 283 h 361"/>
                  <a:gd name="T30" fmla="*/ 172 w 269"/>
                  <a:gd name="T31" fmla="*/ 293 h 361"/>
                  <a:gd name="T32" fmla="*/ 88 w 269"/>
                  <a:gd name="T33" fmla="*/ 289 h 361"/>
                  <a:gd name="T34" fmla="*/ 79 w 269"/>
                  <a:gd name="T35" fmla="*/ 272 h 361"/>
                  <a:gd name="T36" fmla="*/ 57 w 269"/>
                  <a:gd name="T37" fmla="*/ 243 h 361"/>
                  <a:gd name="T38" fmla="*/ 29 w 269"/>
                  <a:gd name="T39" fmla="*/ 215 h 361"/>
                  <a:gd name="T40" fmla="*/ 5 w 269"/>
                  <a:gd name="T41" fmla="*/ 167 h 361"/>
                  <a:gd name="T42" fmla="*/ 3 w 269"/>
                  <a:gd name="T43" fmla="*/ 102 h 361"/>
                  <a:gd name="T44" fmla="*/ 58 w 269"/>
                  <a:gd name="T45" fmla="*/ 22 h 361"/>
                  <a:gd name="T46" fmla="*/ 133 w 269"/>
                  <a:gd name="T47" fmla="*/ 0 h 361"/>
                  <a:gd name="T48" fmla="*/ 203 w 269"/>
                  <a:gd name="T49" fmla="*/ 19 h 361"/>
                  <a:gd name="T50" fmla="*/ 258 w 269"/>
                  <a:gd name="T51" fmla="*/ 81 h 361"/>
                  <a:gd name="T52" fmla="*/ 181 w 269"/>
                  <a:gd name="T53" fmla="*/ 59 h 361"/>
                  <a:gd name="T54" fmla="*/ 134 w 269"/>
                  <a:gd name="T55" fmla="*/ 46 h 361"/>
                  <a:gd name="T56" fmla="*/ 86 w 269"/>
                  <a:gd name="T57" fmla="*/ 60 h 361"/>
                  <a:gd name="T58" fmla="*/ 45 w 269"/>
                  <a:gd name="T59" fmla="*/ 138 h 361"/>
                  <a:gd name="T60" fmla="*/ 58 w 269"/>
                  <a:gd name="T61" fmla="*/ 177 h 361"/>
                  <a:gd name="T62" fmla="*/ 79 w 269"/>
                  <a:gd name="T63" fmla="*/ 202 h 361"/>
                  <a:gd name="T64" fmla="*/ 105 w 269"/>
                  <a:gd name="T65" fmla="*/ 236 h 361"/>
                  <a:gd name="T66" fmla="*/ 133 w 269"/>
                  <a:gd name="T67" fmla="*/ 251 h 361"/>
                  <a:gd name="T68" fmla="*/ 163 w 269"/>
                  <a:gd name="T69" fmla="*/ 234 h 361"/>
                  <a:gd name="T70" fmla="*/ 187 w 269"/>
                  <a:gd name="T71" fmla="*/ 202 h 361"/>
                  <a:gd name="T72" fmla="*/ 208 w 269"/>
                  <a:gd name="T73" fmla="*/ 180 h 361"/>
                  <a:gd name="T74" fmla="*/ 221 w 269"/>
                  <a:gd name="T75" fmla="*/ 154 h 361"/>
                  <a:gd name="T76" fmla="*/ 221 w 269"/>
                  <a:gd name="T77" fmla="*/ 15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61">
                    <a:moveTo>
                      <a:pt x="180" y="316"/>
                    </a:moveTo>
                    <a:cubicBezTo>
                      <a:pt x="180" y="320"/>
                      <a:pt x="180" y="320"/>
                      <a:pt x="180" y="320"/>
                    </a:cubicBezTo>
                    <a:cubicBezTo>
                      <a:pt x="180" y="321"/>
                      <a:pt x="180" y="322"/>
                      <a:pt x="180" y="324"/>
                    </a:cubicBezTo>
                    <a:cubicBezTo>
                      <a:pt x="180" y="325"/>
                      <a:pt x="180" y="326"/>
                      <a:pt x="180" y="328"/>
                    </a:cubicBezTo>
                    <a:cubicBezTo>
                      <a:pt x="180" y="332"/>
                      <a:pt x="179" y="337"/>
                      <a:pt x="176" y="343"/>
                    </a:cubicBezTo>
                    <a:cubicBezTo>
                      <a:pt x="174" y="348"/>
                      <a:pt x="170" y="352"/>
                      <a:pt x="163" y="354"/>
                    </a:cubicBezTo>
                    <a:cubicBezTo>
                      <a:pt x="161" y="355"/>
                      <a:pt x="157" y="357"/>
                      <a:pt x="153" y="359"/>
                    </a:cubicBezTo>
                    <a:cubicBezTo>
                      <a:pt x="149" y="360"/>
                      <a:pt x="143" y="361"/>
                      <a:pt x="134" y="361"/>
                    </a:cubicBezTo>
                    <a:cubicBezTo>
                      <a:pt x="127" y="361"/>
                      <a:pt x="121" y="360"/>
                      <a:pt x="117" y="359"/>
                    </a:cubicBezTo>
                    <a:cubicBezTo>
                      <a:pt x="112" y="357"/>
                      <a:pt x="108" y="356"/>
                      <a:pt x="106" y="355"/>
                    </a:cubicBezTo>
                    <a:cubicBezTo>
                      <a:pt x="102" y="355"/>
                      <a:pt x="100" y="353"/>
                      <a:pt x="98" y="351"/>
                    </a:cubicBezTo>
                    <a:cubicBezTo>
                      <a:pt x="96" y="349"/>
                      <a:pt x="94" y="346"/>
                      <a:pt x="93" y="343"/>
                    </a:cubicBezTo>
                    <a:cubicBezTo>
                      <a:pt x="92" y="340"/>
                      <a:pt x="91" y="337"/>
                      <a:pt x="91" y="334"/>
                    </a:cubicBezTo>
                    <a:cubicBezTo>
                      <a:pt x="91" y="331"/>
                      <a:pt x="91" y="329"/>
                      <a:pt x="91" y="326"/>
                    </a:cubicBezTo>
                    <a:cubicBezTo>
                      <a:pt x="91" y="315"/>
                      <a:pt x="91" y="315"/>
                      <a:pt x="91" y="315"/>
                    </a:cubicBezTo>
                    <a:lnTo>
                      <a:pt x="180" y="316"/>
                    </a:lnTo>
                    <a:close/>
                    <a:moveTo>
                      <a:pt x="258" y="81"/>
                    </a:moveTo>
                    <a:cubicBezTo>
                      <a:pt x="264" y="96"/>
                      <a:pt x="267" y="110"/>
                      <a:pt x="268" y="122"/>
                    </a:cubicBezTo>
                    <a:cubicBezTo>
                      <a:pt x="269" y="135"/>
                      <a:pt x="269" y="147"/>
                      <a:pt x="266" y="158"/>
                    </a:cubicBezTo>
                    <a:cubicBezTo>
                      <a:pt x="264" y="169"/>
                      <a:pt x="260" y="179"/>
                      <a:pt x="256" y="187"/>
                    </a:cubicBezTo>
                    <a:cubicBezTo>
                      <a:pt x="251" y="196"/>
                      <a:pt x="247" y="203"/>
                      <a:pt x="242" y="210"/>
                    </a:cubicBezTo>
                    <a:cubicBezTo>
                      <a:pt x="237" y="216"/>
                      <a:pt x="232" y="222"/>
                      <a:pt x="228" y="226"/>
                    </a:cubicBezTo>
                    <a:cubicBezTo>
                      <a:pt x="224" y="230"/>
                      <a:pt x="221" y="233"/>
                      <a:pt x="219" y="234"/>
                    </a:cubicBezTo>
                    <a:cubicBezTo>
                      <a:pt x="217" y="236"/>
                      <a:pt x="214" y="238"/>
                      <a:pt x="212" y="239"/>
                    </a:cubicBezTo>
                    <a:cubicBezTo>
                      <a:pt x="210" y="240"/>
                      <a:pt x="208" y="241"/>
                      <a:pt x="207" y="242"/>
                    </a:cubicBezTo>
                    <a:cubicBezTo>
                      <a:pt x="205" y="243"/>
                      <a:pt x="204" y="243"/>
                      <a:pt x="202" y="244"/>
                    </a:cubicBezTo>
                    <a:cubicBezTo>
                      <a:pt x="201" y="245"/>
                      <a:pt x="200" y="247"/>
                      <a:pt x="198" y="249"/>
                    </a:cubicBezTo>
                    <a:cubicBezTo>
                      <a:pt x="195" y="254"/>
                      <a:pt x="193" y="258"/>
                      <a:pt x="191" y="262"/>
                    </a:cubicBezTo>
                    <a:cubicBezTo>
                      <a:pt x="189" y="267"/>
                      <a:pt x="188" y="271"/>
                      <a:pt x="187" y="275"/>
                    </a:cubicBezTo>
                    <a:cubicBezTo>
                      <a:pt x="185" y="278"/>
                      <a:pt x="184" y="281"/>
                      <a:pt x="183" y="283"/>
                    </a:cubicBezTo>
                    <a:cubicBezTo>
                      <a:pt x="181" y="285"/>
                      <a:pt x="180" y="287"/>
                      <a:pt x="178" y="289"/>
                    </a:cubicBezTo>
                    <a:cubicBezTo>
                      <a:pt x="176" y="291"/>
                      <a:pt x="174" y="292"/>
                      <a:pt x="172" y="293"/>
                    </a:cubicBezTo>
                    <a:cubicBezTo>
                      <a:pt x="93" y="293"/>
                      <a:pt x="93" y="293"/>
                      <a:pt x="93" y="293"/>
                    </a:cubicBezTo>
                    <a:cubicBezTo>
                      <a:pt x="92" y="292"/>
                      <a:pt x="90" y="291"/>
                      <a:pt x="88" y="289"/>
                    </a:cubicBezTo>
                    <a:cubicBezTo>
                      <a:pt x="86" y="287"/>
                      <a:pt x="85" y="285"/>
                      <a:pt x="83" y="282"/>
                    </a:cubicBezTo>
                    <a:cubicBezTo>
                      <a:pt x="81" y="280"/>
                      <a:pt x="80" y="276"/>
                      <a:pt x="79" y="272"/>
                    </a:cubicBezTo>
                    <a:cubicBezTo>
                      <a:pt x="76" y="265"/>
                      <a:pt x="73" y="260"/>
                      <a:pt x="70" y="256"/>
                    </a:cubicBezTo>
                    <a:cubicBezTo>
                      <a:pt x="66" y="251"/>
                      <a:pt x="62" y="247"/>
                      <a:pt x="57" y="243"/>
                    </a:cubicBezTo>
                    <a:cubicBezTo>
                      <a:pt x="53" y="240"/>
                      <a:pt x="48" y="237"/>
                      <a:pt x="43" y="232"/>
                    </a:cubicBezTo>
                    <a:cubicBezTo>
                      <a:pt x="39" y="227"/>
                      <a:pt x="34" y="221"/>
                      <a:pt x="29" y="215"/>
                    </a:cubicBezTo>
                    <a:cubicBezTo>
                      <a:pt x="24" y="208"/>
                      <a:pt x="20" y="201"/>
                      <a:pt x="15" y="193"/>
                    </a:cubicBezTo>
                    <a:cubicBezTo>
                      <a:pt x="11" y="185"/>
                      <a:pt x="8" y="176"/>
                      <a:pt x="5" y="167"/>
                    </a:cubicBezTo>
                    <a:cubicBezTo>
                      <a:pt x="2" y="157"/>
                      <a:pt x="1" y="147"/>
                      <a:pt x="0" y="136"/>
                    </a:cubicBezTo>
                    <a:cubicBezTo>
                      <a:pt x="0" y="125"/>
                      <a:pt x="1" y="114"/>
                      <a:pt x="3" y="102"/>
                    </a:cubicBezTo>
                    <a:cubicBezTo>
                      <a:pt x="8" y="83"/>
                      <a:pt x="15" y="67"/>
                      <a:pt x="25" y="54"/>
                    </a:cubicBezTo>
                    <a:cubicBezTo>
                      <a:pt x="35" y="41"/>
                      <a:pt x="46" y="30"/>
                      <a:pt x="58" y="22"/>
                    </a:cubicBezTo>
                    <a:cubicBezTo>
                      <a:pt x="71" y="15"/>
                      <a:pt x="84" y="9"/>
                      <a:pt x="97" y="5"/>
                    </a:cubicBezTo>
                    <a:cubicBezTo>
                      <a:pt x="110" y="2"/>
                      <a:pt x="122" y="0"/>
                      <a:pt x="133" y="0"/>
                    </a:cubicBezTo>
                    <a:cubicBezTo>
                      <a:pt x="144" y="0"/>
                      <a:pt x="156" y="2"/>
                      <a:pt x="168" y="5"/>
                    </a:cubicBezTo>
                    <a:cubicBezTo>
                      <a:pt x="180" y="8"/>
                      <a:pt x="192" y="13"/>
                      <a:pt x="203" y="19"/>
                    </a:cubicBezTo>
                    <a:cubicBezTo>
                      <a:pt x="215" y="26"/>
                      <a:pt x="225" y="34"/>
                      <a:pt x="234" y="45"/>
                    </a:cubicBezTo>
                    <a:cubicBezTo>
                      <a:pt x="244" y="55"/>
                      <a:pt x="252" y="67"/>
                      <a:pt x="258" y="81"/>
                    </a:cubicBezTo>
                    <a:close/>
                    <a:moveTo>
                      <a:pt x="221" y="154"/>
                    </a:moveTo>
                    <a:cubicBezTo>
                      <a:pt x="232" y="113"/>
                      <a:pt x="218" y="81"/>
                      <a:pt x="181" y="59"/>
                    </a:cubicBezTo>
                    <a:cubicBezTo>
                      <a:pt x="175" y="55"/>
                      <a:pt x="168" y="52"/>
                      <a:pt x="160" y="50"/>
                    </a:cubicBezTo>
                    <a:cubicBezTo>
                      <a:pt x="151" y="48"/>
                      <a:pt x="143" y="46"/>
                      <a:pt x="134" y="46"/>
                    </a:cubicBezTo>
                    <a:cubicBezTo>
                      <a:pt x="126" y="46"/>
                      <a:pt x="117" y="48"/>
                      <a:pt x="109" y="50"/>
                    </a:cubicBezTo>
                    <a:cubicBezTo>
                      <a:pt x="100" y="52"/>
                      <a:pt x="93" y="55"/>
                      <a:pt x="86" y="60"/>
                    </a:cubicBezTo>
                    <a:cubicBezTo>
                      <a:pt x="70" y="71"/>
                      <a:pt x="59" y="83"/>
                      <a:pt x="53" y="96"/>
                    </a:cubicBezTo>
                    <a:cubicBezTo>
                      <a:pt x="47" y="109"/>
                      <a:pt x="45" y="123"/>
                      <a:pt x="45" y="138"/>
                    </a:cubicBezTo>
                    <a:cubicBezTo>
                      <a:pt x="45" y="146"/>
                      <a:pt x="47" y="153"/>
                      <a:pt x="49" y="160"/>
                    </a:cubicBezTo>
                    <a:cubicBezTo>
                      <a:pt x="52" y="166"/>
                      <a:pt x="55" y="172"/>
                      <a:pt x="58" y="177"/>
                    </a:cubicBezTo>
                    <a:cubicBezTo>
                      <a:pt x="62" y="183"/>
                      <a:pt x="65" y="187"/>
                      <a:pt x="69" y="191"/>
                    </a:cubicBezTo>
                    <a:cubicBezTo>
                      <a:pt x="73" y="195"/>
                      <a:pt x="76" y="199"/>
                      <a:pt x="79" y="202"/>
                    </a:cubicBezTo>
                    <a:cubicBezTo>
                      <a:pt x="85" y="208"/>
                      <a:pt x="90" y="213"/>
                      <a:pt x="95" y="218"/>
                    </a:cubicBezTo>
                    <a:cubicBezTo>
                      <a:pt x="99" y="223"/>
                      <a:pt x="103" y="229"/>
                      <a:pt x="105" y="236"/>
                    </a:cubicBezTo>
                    <a:cubicBezTo>
                      <a:pt x="108" y="243"/>
                      <a:pt x="112" y="247"/>
                      <a:pt x="118" y="248"/>
                    </a:cubicBezTo>
                    <a:cubicBezTo>
                      <a:pt x="123" y="250"/>
                      <a:pt x="128" y="251"/>
                      <a:pt x="133" y="251"/>
                    </a:cubicBezTo>
                    <a:cubicBezTo>
                      <a:pt x="139" y="251"/>
                      <a:pt x="145" y="249"/>
                      <a:pt x="151" y="247"/>
                    </a:cubicBezTo>
                    <a:cubicBezTo>
                      <a:pt x="157" y="244"/>
                      <a:pt x="161" y="240"/>
                      <a:pt x="163" y="234"/>
                    </a:cubicBezTo>
                    <a:cubicBezTo>
                      <a:pt x="165" y="231"/>
                      <a:pt x="167" y="227"/>
                      <a:pt x="171" y="222"/>
                    </a:cubicBezTo>
                    <a:cubicBezTo>
                      <a:pt x="174" y="217"/>
                      <a:pt x="180" y="210"/>
                      <a:pt x="187" y="202"/>
                    </a:cubicBezTo>
                    <a:cubicBezTo>
                      <a:pt x="191" y="197"/>
                      <a:pt x="195" y="193"/>
                      <a:pt x="198" y="190"/>
                    </a:cubicBezTo>
                    <a:cubicBezTo>
                      <a:pt x="202" y="187"/>
                      <a:pt x="205" y="183"/>
                      <a:pt x="208" y="180"/>
                    </a:cubicBezTo>
                    <a:cubicBezTo>
                      <a:pt x="211" y="176"/>
                      <a:pt x="214" y="173"/>
                      <a:pt x="216" y="169"/>
                    </a:cubicBezTo>
                    <a:cubicBezTo>
                      <a:pt x="218" y="165"/>
                      <a:pt x="220" y="160"/>
                      <a:pt x="221" y="154"/>
                    </a:cubicBezTo>
                    <a:close/>
                    <a:moveTo>
                      <a:pt x="221" y="154"/>
                    </a:moveTo>
                    <a:cubicBezTo>
                      <a:pt x="221" y="154"/>
                      <a:pt x="221" y="154"/>
                      <a:pt x="221" y="154"/>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grpSp>
          <p:nvGrpSpPr>
            <p:cNvPr id="237" name="组合 236"/>
            <p:cNvGrpSpPr/>
            <p:nvPr/>
          </p:nvGrpSpPr>
          <p:grpSpPr>
            <a:xfrm>
              <a:off x="4651375" y="1304925"/>
              <a:ext cx="876300" cy="876300"/>
              <a:chOff x="4479925" y="1304925"/>
              <a:chExt cx="876300" cy="876300"/>
            </a:xfrm>
          </p:grpSpPr>
          <p:grpSp>
            <p:nvGrpSpPr>
              <p:cNvPr id="258" name="组合 257"/>
              <p:cNvGrpSpPr/>
              <p:nvPr/>
            </p:nvGrpSpPr>
            <p:grpSpPr>
              <a:xfrm rot="3600000">
                <a:off x="4479925" y="1304925"/>
                <a:ext cx="876300" cy="876300"/>
                <a:chOff x="2613025" y="1343025"/>
                <a:chExt cx="876300" cy="876300"/>
              </a:xfrm>
            </p:grpSpPr>
            <p:sp>
              <p:nvSpPr>
                <p:cNvPr id="260" name="任意多边形 259"/>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61" name="任意多边形 260"/>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59" name="Freeform 9"/>
              <p:cNvSpPr>
                <a:spLocks noEditPoints="1"/>
              </p:cNvSpPr>
              <p:nvPr/>
            </p:nvSpPr>
            <p:spPr bwMode="auto">
              <a:xfrm>
                <a:off x="4980524" y="1477491"/>
                <a:ext cx="160850" cy="153666"/>
              </a:xfrm>
              <a:custGeom>
                <a:avLst/>
                <a:gdLst>
                  <a:gd name="T0" fmla="*/ 257 w 345"/>
                  <a:gd name="T1" fmla="*/ 155 h 330"/>
                  <a:gd name="T2" fmla="*/ 173 w 345"/>
                  <a:gd name="T3" fmla="*/ 243 h 330"/>
                  <a:gd name="T4" fmla="*/ 89 w 345"/>
                  <a:gd name="T5" fmla="*/ 155 h 330"/>
                  <a:gd name="T6" fmla="*/ 76 w 345"/>
                  <a:gd name="T7" fmla="*/ 140 h 330"/>
                  <a:gd name="T8" fmla="*/ 76 w 345"/>
                  <a:gd name="T9" fmla="*/ 103 h 330"/>
                  <a:gd name="T10" fmla="*/ 89 w 345"/>
                  <a:gd name="T11" fmla="*/ 90 h 330"/>
                  <a:gd name="T12" fmla="*/ 89 w 345"/>
                  <a:gd name="T13" fmla="*/ 90 h 330"/>
                  <a:gd name="T14" fmla="*/ 89 w 345"/>
                  <a:gd name="T15" fmla="*/ 90 h 330"/>
                  <a:gd name="T16" fmla="*/ 87 w 345"/>
                  <a:gd name="T17" fmla="*/ 62 h 330"/>
                  <a:gd name="T18" fmla="*/ 103 w 345"/>
                  <a:gd name="T19" fmla="*/ 50 h 330"/>
                  <a:gd name="T20" fmla="*/ 115 w 345"/>
                  <a:gd name="T21" fmla="*/ 2 h 330"/>
                  <a:gd name="T22" fmla="*/ 170 w 345"/>
                  <a:gd name="T23" fmla="*/ 11 h 330"/>
                  <a:gd name="T24" fmla="*/ 228 w 345"/>
                  <a:gd name="T25" fmla="*/ 19 h 330"/>
                  <a:gd name="T26" fmla="*/ 244 w 345"/>
                  <a:gd name="T27" fmla="*/ 43 h 330"/>
                  <a:gd name="T28" fmla="*/ 262 w 345"/>
                  <a:gd name="T29" fmla="*/ 50 h 330"/>
                  <a:gd name="T30" fmla="*/ 257 w 345"/>
                  <a:gd name="T31" fmla="*/ 90 h 330"/>
                  <a:gd name="T32" fmla="*/ 256 w 345"/>
                  <a:gd name="T33" fmla="*/ 90 h 330"/>
                  <a:gd name="T34" fmla="*/ 257 w 345"/>
                  <a:gd name="T35" fmla="*/ 90 h 330"/>
                  <a:gd name="T36" fmla="*/ 270 w 345"/>
                  <a:gd name="T37" fmla="*/ 103 h 330"/>
                  <a:gd name="T38" fmla="*/ 270 w 345"/>
                  <a:gd name="T39" fmla="*/ 140 h 330"/>
                  <a:gd name="T40" fmla="*/ 257 w 345"/>
                  <a:gd name="T41" fmla="*/ 155 h 330"/>
                  <a:gd name="T42" fmla="*/ 195 w 345"/>
                  <a:gd name="T43" fmla="*/ 330 h 330"/>
                  <a:gd name="T44" fmla="*/ 195 w 345"/>
                  <a:gd name="T45" fmla="*/ 308 h 330"/>
                  <a:gd name="T46" fmla="*/ 173 w 345"/>
                  <a:gd name="T47" fmla="*/ 276 h 330"/>
                  <a:gd name="T48" fmla="*/ 151 w 345"/>
                  <a:gd name="T49" fmla="*/ 308 h 330"/>
                  <a:gd name="T50" fmla="*/ 151 w 345"/>
                  <a:gd name="T51" fmla="*/ 330 h 330"/>
                  <a:gd name="T52" fmla="*/ 0 w 345"/>
                  <a:gd name="T53" fmla="*/ 330 h 330"/>
                  <a:gd name="T54" fmla="*/ 65 w 345"/>
                  <a:gd name="T55" fmla="*/ 243 h 330"/>
                  <a:gd name="T56" fmla="*/ 151 w 345"/>
                  <a:gd name="T57" fmla="*/ 243 h 330"/>
                  <a:gd name="T58" fmla="*/ 162 w 345"/>
                  <a:gd name="T59" fmla="*/ 243 h 330"/>
                  <a:gd name="T60" fmla="*/ 151 w 345"/>
                  <a:gd name="T61" fmla="*/ 254 h 330"/>
                  <a:gd name="T62" fmla="*/ 162 w 345"/>
                  <a:gd name="T63" fmla="*/ 265 h 330"/>
                  <a:gd name="T64" fmla="*/ 184 w 345"/>
                  <a:gd name="T65" fmla="*/ 265 h 330"/>
                  <a:gd name="T66" fmla="*/ 195 w 345"/>
                  <a:gd name="T67" fmla="*/ 254 h 330"/>
                  <a:gd name="T68" fmla="*/ 184 w 345"/>
                  <a:gd name="T69" fmla="*/ 243 h 330"/>
                  <a:gd name="T70" fmla="*/ 195 w 345"/>
                  <a:gd name="T71" fmla="*/ 243 h 330"/>
                  <a:gd name="T72" fmla="*/ 281 w 345"/>
                  <a:gd name="T73" fmla="*/ 243 h 330"/>
                  <a:gd name="T74" fmla="*/ 345 w 345"/>
                  <a:gd name="T75" fmla="*/ 330 h 330"/>
                  <a:gd name="T76" fmla="*/ 195 w 345"/>
                  <a:gd name="T77" fmla="*/ 330 h 330"/>
                  <a:gd name="T78" fmla="*/ 195 w 345"/>
                  <a:gd name="T79" fmla="*/ 330 h 330"/>
                  <a:gd name="T80" fmla="*/ 195 w 345"/>
                  <a:gd name="T81"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30">
                    <a:moveTo>
                      <a:pt x="257" y="155"/>
                    </a:moveTo>
                    <a:cubicBezTo>
                      <a:pt x="247" y="198"/>
                      <a:pt x="210" y="243"/>
                      <a:pt x="173" y="243"/>
                    </a:cubicBezTo>
                    <a:cubicBezTo>
                      <a:pt x="136" y="243"/>
                      <a:pt x="99" y="198"/>
                      <a:pt x="89" y="155"/>
                    </a:cubicBezTo>
                    <a:cubicBezTo>
                      <a:pt x="81" y="153"/>
                      <a:pt x="76" y="150"/>
                      <a:pt x="76" y="140"/>
                    </a:cubicBezTo>
                    <a:cubicBezTo>
                      <a:pt x="76" y="103"/>
                      <a:pt x="76" y="103"/>
                      <a:pt x="76" y="103"/>
                    </a:cubicBezTo>
                    <a:cubicBezTo>
                      <a:pt x="76" y="94"/>
                      <a:pt x="81" y="91"/>
                      <a:pt x="89" y="90"/>
                    </a:cubicBezTo>
                    <a:cubicBezTo>
                      <a:pt x="89" y="90"/>
                      <a:pt x="89" y="90"/>
                      <a:pt x="89" y="90"/>
                    </a:cubicBezTo>
                    <a:cubicBezTo>
                      <a:pt x="89" y="90"/>
                      <a:pt x="89" y="90"/>
                      <a:pt x="89" y="90"/>
                    </a:cubicBezTo>
                    <a:cubicBezTo>
                      <a:pt x="89" y="90"/>
                      <a:pt x="83" y="67"/>
                      <a:pt x="87" y="62"/>
                    </a:cubicBezTo>
                    <a:cubicBezTo>
                      <a:pt x="91" y="57"/>
                      <a:pt x="101" y="56"/>
                      <a:pt x="103" y="50"/>
                    </a:cubicBezTo>
                    <a:cubicBezTo>
                      <a:pt x="105" y="45"/>
                      <a:pt x="108" y="3"/>
                      <a:pt x="115" y="2"/>
                    </a:cubicBezTo>
                    <a:cubicBezTo>
                      <a:pt x="123" y="0"/>
                      <a:pt x="159" y="10"/>
                      <a:pt x="170" y="11"/>
                    </a:cubicBezTo>
                    <a:cubicBezTo>
                      <a:pt x="181" y="13"/>
                      <a:pt x="222" y="15"/>
                      <a:pt x="228" y="19"/>
                    </a:cubicBezTo>
                    <a:cubicBezTo>
                      <a:pt x="234" y="23"/>
                      <a:pt x="239" y="38"/>
                      <a:pt x="244" y="43"/>
                    </a:cubicBezTo>
                    <a:cubicBezTo>
                      <a:pt x="249" y="49"/>
                      <a:pt x="259" y="44"/>
                      <a:pt x="262" y="50"/>
                    </a:cubicBezTo>
                    <a:cubicBezTo>
                      <a:pt x="265" y="56"/>
                      <a:pt x="257" y="90"/>
                      <a:pt x="257" y="90"/>
                    </a:cubicBezTo>
                    <a:cubicBezTo>
                      <a:pt x="256" y="90"/>
                      <a:pt x="256" y="90"/>
                      <a:pt x="256" y="90"/>
                    </a:cubicBezTo>
                    <a:cubicBezTo>
                      <a:pt x="257" y="90"/>
                      <a:pt x="257" y="90"/>
                      <a:pt x="257" y="90"/>
                    </a:cubicBezTo>
                    <a:cubicBezTo>
                      <a:pt x="264" y="91"/>
                      <a:pt x="270" y="94"/>
                      <a:pt x="270" y="103"/>
                    </a:cubicBezTo>
                    <a:cubicBezTo>
                      <a:pt x="270" y="140"/>
                      <a:pt x="270" y="140"/>
                      <a:pt x="270" y="140"/>
                    </a:cubicBezTo>
                    <a:cubicBezTo>
                      <a:pt x="270" y="149"/>
                      <a:pt x="264" y="153"/>
                      <a:pt x="257" y="155"/>
                    </a:cubicBezTo>
                    <a:close/>
                    <a:moveTo>
                      <a:pt x="195" y="330"/>
                    </a:moveTo>
                    <a:cubicBezTo>
                      <a:pt x="195" y="308"/>
                      <a:pt x="195" y="308"/>
                      <a:pt x="195" y="308"/>
                    </a:cubicBezTo>
                    <a:cubicBezTo>
                      <a:pt x="195" y="296"/>
                      <a:pt x="185" y="276"/>
                      <a:pt x="173" y="276"/>
                    </a:cubicBezTo>
                    <a:cubicBezTo>
                      <a:pt x="161" y="276"/>
                      <a:pt x="151" y="296"/>
                      <a:pt x="151" y="308"/>
                    </a:cubicBezTo>
                    <a:cubicBezTo>
                      <a:pt x="151" y="330"/>
                      <a:pt x="151" y="330"/>
                      <a:pt x="151" y="330"/>
                    </a:cubicBezTo>
                    <a:cubicBezTo>
                      <a:pt x="0" y="330"/>
                      <a:pt x="0" y="330"/>
                      <a:pt x="0" y="330"/>
                    </a:cubicBezTo>
                    <a:cubicBezTo>
                      <a:pt x="0" y="330"/>
                      <a:pt x="53" y="243"/>
                      <a:pt x="65" y="243"/>
                    </a:cubicBezTo>
                    <a:cubicBezTo>
                      <a:pt x="151" y="243"/>
                      <a:pt x="151" y="243"/>
                      <a:pt x="151" y="243"/>
                    </a:cubicBezTo>
                    <a:cubicBezTo>
                      <a:pt x="162" y="243"/>
                      <a:pt x="162" y="243"/>
                      <a:pt x="162" y="243"/>
                    </a:cubicBezTo>
                    <a:cubicBezTo>
                      <a:pt x="156" y="243"/>
                      <a:pt x="151" y="248"/>
                      <a:pt x="151" y="254"/>
                    </a:cubicBezTo>
                    <a:cubicBezTo>
                      <a:pt x="151" y="260"/>
                      <a:pt x="156" y="265"/>
                      <a:pt x="162" y="265"/>
                    </a:cubicBezTo>
                    <a:cubicBezTo>
                      <a:pt x="184" y="265"/>
                      <a:pt x="184" y="265"/>
                      <a:pt x="184" y="265"/>
                    </a:cubicBezTo>
                    <a:cubicBezTo>
                      <a:pt x="190" y="265"/>
                      <a:pt x="195" y="260"/>
                      <a:pt x="195" y="254"/>
                    </a:cubicBezTo>
                    <a:cubicBezTo>
                      <a:pt x="195" y="248"/>
                      <a:pt x="190" y="243"/>
                      <a:pt x="184" y="243"/>
                    </a:cubicBezTo>
                    <a:cubicBezTo>
                      <a:pt x="195" y="243"/>
                      <a:pt x="195" y="243"/>
                      <a:pt x="195" y="243"/>
                    </a:cubicBezTo>
                    <a:cubicBezTo>
                      <a:pt x="281" y="243"/>
                      <a:pt x="281" y="243"/>
                      <a:pt x="281" y="243"/>
                    </a:cubicBezTo>
                    <a:cubicBezTo>
                      <a:pt x="292" y="243"/>
                      <a:pt x="345" y="330"/>
                      <a:pt x="345" y="330"/>
                    </a:cubicBezTo>
                    <a:cubicBezTo>
                      <a:pt x="195" y="330"/>
                      <a:pt x="195" y="330"/>
                      <a:pt x="195" y="330"/>
                    </a:cubicBezTo>
                    <a:close/>
                    <a:moveTo>
                      <a:pt x="195" y="330"/>
                    </a:moveTo>
                    <a:cubicBezTo>
                      <a:pt x="195" y="330"/>
                      <a:pt x="195" y="330"/>
                      <a:pt x="195" y="33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grpSp>
          <p:nvGrpSpPr>
            <p:cNvPr id="238" name="组合 237"/>
            <p:cNvGrpSpPr/>
            <p:nvPr/>
          </p:nvGrpSpPr>
          <p:grpSpPr>
            <a:xfrm>
              <a:off x="5252893" y="2200276"/>
              <a:ext cx="876300" cy="876300"/>
              <a:chOff x="5081443" y="2200276"/>
              <a:chExt cx="876300" cy="876300"/>
            </a:xfrm>
          </p:grpSpPr>
          <p:grpSp>
            <p:nvGrpSpPr>
              <p:cNvPr id="254" name="组合 253"/>
              <p:cNvGrpSpPr/>
              <p:nvPr/>
            </p:nvGrpSpPr>
            <p:grpSpPr>
              <a:xfrm rot="7200000">
                <a:off x="5081443" y="2200276"/>
                <a:ext cx="876300" cy="876300"/>
                <a:chOff x="2613025" y="1343025"/>
                <a:chExt cx="876300" cy="876300"/>
              </a:xfrm>
            </p:grpSpPr>
            <p:sp>
              <p:nvSpPr>
                <p:cNvPr id="256" name="任意多边形 255"/>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57" name="任意多边形 256"/>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55" name="Freeform 13"/>
              <p:cNvSpPr>
                <a:spLocks noEditPoints="1"/>
              </p:cNvSpPr>
              <p:nvPr/>
            </p:nvSpPr>
            <p:spPr bwMode="auto">
              <a:xfrm>
                <a:off x="5672116" y="2555231"/>
                <a:ext cx="195284" cy="195284"/>
              </a:xfrm>
              <a:custGeom>
                <a:avLst/>
                <a:gdLst>
                  <a:gd name="T0" fmla="*/ 349 w 360"/>
                  <a:gd name="T1" fmla="*/ 70 h 360"/>
                  <a:gd name="T2" fmla="*/ 349 w 360"/>
                  <a:gd name="T3" fmla="*/ 290 h 360"/>
                  <a:gd name="T4" fmla="*/ 290 w 360"/>
                  <a:gd name="T5" fmla="*/ 350 h 360"/>
                  <a:gd name="T6" fmla="*/ 70 w 360"/>
                  <a:gd name="T7" fmla="*/ 349 h 360"/>
                  <a:gd name="T8" fmla="*/ 11 w 360"/>
                  <a:gd name="T9" fmla="*/ 290 h 360"/>
                  <a:gd name="T10" fmla="*/ 11 w 360"/>
                  <a:gd name="T11" fmla="*/ 70 h 360"/>
                  <a:gd name="T12" fmla="*/ 70 w 360"/>
                  <a:gd name="T13" fmla="*/ 11 h 360"/>
                  <a:gd name="T14" fmla="*/ 290 w 360"/>
                  <a:gd name="T15" fmla="*/ 11 h 360"/>
                  <a:gd name="T16" fmla="*/ 349 w 360"/>
                  <a:gd name="T17" fmla="*/ 70 h 360"/>
                  <a:gd name="T18" fmla="*/ 349 w 360"/>
                  <a:gd name="T19" fmla="*/ 70 h 360"/>
                  <a:gd name="T20" fmla="*/ 125 w 360"/>
                  <a:gd name="T21" fmla="*/ 49 h 360"/>
                  <a:gd name="T22" fmla="*/ 90 w 360"/>
                  <a:gd name="T23" fmla="*/ 84 h 360"/>
                  <a:gd name="T24" fmla="*/ 125 w 360"/>
                  <a:gd name="T25" fmla="*/ 118 h 360"/>
                  <a:gd name="T26" fmla="*/ 142 w 360"/>
                  <a:gd name="T27" fmla="*/ 114 h 360"/>
                  <a:gd name="T28" fmla="*/ 219 w 360"/>
                  <a:gd name="T29" fmla="*/ 114 h 360"/>
                  <a:gd name="T30" fmla="*/ 236 w 360"/>
                  <a:gd name="T31" fmla="*/ 119 h 360"/>
                  <a:gd name="T32" fmla="*/ 270 w 360"/>
                  <a:gd name="T33" fmla="*/ 84 h 360"/>
                  <a:gd name="T34" fmla="*/ 236 w 360"/>
                  <a:gd name="T35" fmla="*/ 49 h 360"/>
                  <a:gd name="T36" fmla="*/ 219 w 360"/>
                  <a:gd name="T37" fmla="*/ 54 h 360"/>
                  <a:gd name="T38" fmla="*/ 142 w 360"/>
                  <a:gd name="T39" fmla="*/ 54 h 360"/>
                  <a:gd name="T40" fmla="*/ 125 w 360"/>
                  <a:gd name="T41" fmla="*/ 49 h 360"/>
                  <a:gd name="T42" fmla="*/ 125 w 360"/>
                  <a:gd name="T43" fmla="*/ 49 h 360"/>
                  <a:gd name="T44" fmla="*/ 291 w 360"/>
                  <a:gd name="T45" fmla="*/ 215 h 360"/>
                  <a:gd name="T46" fmla="*/ 326 w 360"/>
                  <a:gd name="T47" fmla="*/ 180 h 360"/>
                  <a:gd name="T48" fmla="*/ 291 w 360"/>
                  <a:gd name="T49" fmla="*/ 146 h 360"/>
                  <a:gd name="T50" fmla="*/ 274 w 360"/>
                  <a:gd name="T51" fmla="*/ 150 h 360"/>
                  <a:gd name="T52" fmla="*/ 192 w 360"/>
                  <a:gd name="T53" fmla="*/ 155 h 360"/>
                  <a:gd name="T54" fmla="*/ 188 w 360"/>
                  <a:gd name="T55" fmla="*/ 154 h 360"/>
                  <a:gd name="T56" fmla="*/ 180 w 360"/>
                  <a:gd name="T57" fmla="*/ 152 h 360"/>
                  <a:gd name="T58" fmla="*/ 173 w 360"/>
                  <a:gd name="T59" fmla="*/ 153 h 360"/>
                  <a:gd name="T60" fmla="*/ 168 w 360"/>
                  <a:gd name="T61" fmla="*/ 155 h 360"/>
                  <a:gd name="T62" fmla="*/ 86 w 360"/>
                  <a:gd name="T63" fmla="*/ 150 h 360"/>
                  <a:gd name="T64" fmla="*/ 69 w 360"/>
                  <a:gd name="T65" fmla="*/ 145 h 360"/>
                  <a:gd name="T66" fmla="*/ 35 w 360"/>
                  <a:gd name="T67" fmla="*/ 180 h 360"/>
                  <a:gd name="T68" fmla="*/ 69 w 360"/>
                  <a:gd name="T69" fmla="*/ 215 h 360"/>
                  <a:gd name="T70" fmla="*/ 86 w 360"/>
                  <a:gd name="T71" fmla="*/ 210 h 360"/>
                  <a:gd name="T72" fmla="*/ 147 w 360"/>
                  <a:gd name="T73" fmla="*/ 198 h 360"/>
                  <a:gd name="T74" fmla="*/ 141 w 360"/>
                  <a:gd name="T75" fmla="*/ 209 h 360"/>
                  <a:gd name="T76" fmla="*/ 96 w 360"/>
                  <a:gd name="T77" fmla="*/ 251 h 360"/>
                  <a:gd name="T78" fmla="*/ 86 w 360"/>
                  <a:gd name="T79" fmla="*/ 276 h 360"/>
                  <a:gd name="T80" fmla="*/ 120 w 360"/>
                  <a:gd name="T81" fmla="*/ 311 h 360"/>
                  <a:gd name="T82" fmla="*/ 133 w 360"/>
                  <a:gd name="T83" fmla="*/ 309 h 360"/>
                  <a:gd name="T84" fmla="*/ 211 w 360"/>
                  <a:gd name="T85" fmla="*/ 275 h 360"/>
                  <a:gd name="T86" fmla="*/ 217 w 360"/>
                  <a:gd name="T87" fmla="*/ 288 h 360"/>
                  <a:gd name="T88" fmla="*/ 246 w 360"/>
                  <a:gd name="T89" fmla="*/ 311 h 360"/>
                  <a:gd name="T90" fmla="*/ 276 w 360"/>
                  <a:gd name="T91" fmla="*/ 275 h 360"/>
                  <a:gd name="T92" fmla="*/ 223 w 360"/>
                  <a:gd name="T93" fmla="*/ 246 h 360"/>
                  <a:gd name="T94" fmla="*/ 149 w 360"/>
                  <a:gd name="T95" fmla="*/ 262 h 360"/>
                  <a:gd name="T96" fmla="*/ 146 w 360"/>
                  <a:gd name="T97" fmla="*/ 257 h 360"/>
                  <a:gd name="T98" fmla="*/ 191 w 360"/>
                  <a:gd name="T99" fmla="*/ 201 h 360"/>
                  <a:gd name="T100" fmla="*/ 274 w 360"/>
                  <a:gd name="T101" fmla="*/ 210 h 360"/>
                  <a:gd name="T102" fmla="*/ 291 w 360"/>
                  <a:gd name="T103" fmla="*/ 215 h 360"/>
                  <a:gd name="T104" fmla="*/ 291 w 360"/>
                  <a:gd name="T105" fmla="*/ 215 h 360"/>
                  <a:gd name="T106" fmla="*/ 291 w 360"/>
                  <a:gd name="T107" fmla="*/ 21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60">
                    <a:moveTo>
                      <a:pt x="349" y="70"/>
                    </a:moveTo>
                    <a:cubicBezTo>
                      <a:pt x="360" y="129"/>
                      <a:pt x="360" y="230"/>
                      <a:pt x="349" y="290"/>
                    </a:cubicBezTo>
                    <a:cubicBezTo>
                      <a:pt x="342" y="332"/>
                      <a:pt x="333" y="342"/>
                      <a:pt x="290" y="350"/>
                    </a:cubicBezTo>
                    <a:cubicBezTo>
                      <a:pt x="231" y="359"/>
                      <a:pt x="131" y="360"/>
                      <a:pt x="70" y="349"/>
                    </a:cubicBezTo>
                    <a:cubicBezTo>
                      <a:pt x="28" y="342"/>
                      <a:pt x="18" y="333"/>
                      <a:pt x="11" y="290"/>
                    </a:cubicBezTo>
                    <a:cubicBezTo>
                      <a:pt x="0" y="231"/>
                      <a:pt x="0" y="130"/>
                      <a:pt x="11" y="70"/>
                    </a:cubicBezTo>
                    <a:cubicBezTo>
                      <a:pt x="18" y="28"/>
                      <a:pt x="27" y="18"/>
                      <a:pt x="70" y="11"/>
                    </a:cubicBezTo>
                    <a:cubicBezTo>
                      <a:pt x="129" y="0"/>
                      <a:pt x="230" y="1"/>
                      <a:pt x="290" y="11"/>
                    </a:cubicBezTo>
                    <a:cubicBezTo>
                      <a:pt x="333" y="19"/>
                      <a:pt x="342" y="27"/>
                      <a:pt x="349" y="70"/>
                    </a:cubicBezTo>
                    <a:cubicBezTo>
                      <a:pt x="349" y="70"/>
                      <a:pt x="349" y="70"/>
                      <a:pt x="349" y="70"/>
                    </a:cubicBezTo>
                    <a:close/>
                    <a:moveTo>
                      <a:pt x="125" y="49"/>
                    </a:moveTo>
                    <a:cubicBezTo>
                      <a:pt x="106" y="49"/>
                      <a:pt x="90" y="65"/>
                      <a:pt x="90" y="84"/>
                    </a:cubicBezTo>
                    <a:cubicBezTo>
                      <a:pt x="90" y="103"/>
                      <a:pt x="106" y="118"/>
                      <a:pt x="125" y="118"/>
                    </a:cubicBezTo>
                    <a:cubicBezTo>
                      <a:pt x="131" y="118"/>
                      <a:pt x="137" y="117"/>
                      <a:pt x="142" y="114"/>
                    </a:cubicBezTo>
                    <a:cubicBezTo>
                      <a:pt x="179" y="93"/>
                      <a:pt x="182" y="92"/>
                      <a:pt x="219" y="114"/>
                    </a:cubicBezTo>
                    <a:cubicBezTo>
                      <a:pt x="224" y="117"/>
                      <a:pt x="230" y="119"/>
                      <a:pt x="236" y="119"/>
                    </a:cubicBezTo>
                    <a:cubicBezTo>
                      <a:pt x="255" y="119"/>
                      <a:pt x="270" y="103"/>
                      <a:pt x="270" y="84"/>
                    </a:cubicBezTo>
                    <a:cubicBezTo>
                      <a:pt x="270" y="65"/>
                      <a:pt x="255" y="49"/>
                      <a:pt x="236" y="49"/>
                    </a:cubicBezTo>
                    <a:cubicBezTo>
                      <a:pt x="230" y="49"/>
                      <a:pt x="224" y="51"/>
                      <a:pt x="219" y="54"/>
                    </a:cubicBezTo>
                    <a:cubicBezTo>
                      <a:pt x="181" y="75"/>
                      <a:pt x="180" y="75"/>
                      <a:pt x="142" y="54"/>
                    </a:cubicBezTo>
                    <a:cubicBezTo>
                      <a:pt x="137" y="51"/>
                      <a:pt x="131" y="49"/>
                      <a:pt x="125" y="49"/>
                    </a:cubicBezTo>
                    <a:cubicBezTo>
                      <a:pt x="125" y="49"/>
                      <a:pt x="125" y="49"/>
                      <a:pt x="125" y="49"/>
                    </a:cubicBezTo>
                    <a:close/>
                    <a:moveTo>
                      <a:pt x="291" y="215"/>
                    </a:moveTo>
                    <a:cubicBezTo>
                      <a:pt x="310" y="215"/>
                      <a:pt x="326" y="199"/>
                      <a:pt x="326" y="180"/>
                    </a:cubicBezTo>
                    <a:cubicBezTo>
                      <a:pt x="326" y="161"/>
                      <a:pt x="310" y="146"/>
                      <a:pt x="291" y="146"/>
                    </a:cubicBezTo>
                    <a:cubicBezTo>
                      <a:pt x="285" y="146"/>
                      <a:pt x="279" y="147"/>
                      <a:pt x="274" y="150"/>
                    </a:cubicBezTo>
                    <a:cubicBezTo>
                      <a:pt x="237" y="171"/>
                      <a:pt x="223" y="168"/>
                      <a:pt x="192" y="155"/>
                    </a:cubicBezTo>
                    <a:cubicBezTo>
                      <a:pt x="188" y="154"/>
                      <a:pt x="188" y="154"/>
                      <a:pt x="188" y="154"/>
                    </a:cubicBezTo>
                    <a:cubicBezTo>
                      <a:pt x="185" y="153"/>
                      <a:pt x="183" y="152"/>
                      <a:pt x="180" y="152"/>
                    </a:cubicBezTo>
                    <a:cubicBezTo>
                      <a:pt x="178" y="152"/>
                      <a:pt x="176" y="153"/>
                      <a:pt x="173" y="153"/>
                    </a:cubicBezTo>
                    <a:cubicBezTo>
                      <a:pt x="168" y="155"/>
                      <a:pt x="168" y="155"/>
                      <a:pt x="168" y="155"/>
                    </a:cubicBezTo>
                    <a:cubicBezTo>
                      <a:pt x="136" y="168"/>
                      <a:pt x="124" y="171"/>
                      <a:pt x="86" y="150"/>
                    </a:cubicBezTo>
                    <a:cubicBezTo>
                      <a:pt x="81" y="147"/>
                      <a:pt x="75" y="145"/>
                      <a:pt x="69" y="145"/>
                    </a:cubicBezTo>
                    <a:cubicBezTo>
                      <a:pt x="50" y="145"/>
                      <a:pt x="35" y="161"/>
                      <a:pt x="35" y="180"/>
                    </a:cubicBezTo>
                    <a:cubicBezTo>
                      <a:pt x="35" y="199"/>
                      <a:pt x="50" y="215"/>
                      <a:pt x="69" y="215"/>
                    </a:cubicBezTo>
                    <a:cubicBezTo>
                      <a:pt x="75" y="215"/>
                      <a:pt x="81" y="213"/>
                      <a:pt x="86" y="210"/>
                    </a:cubicBezTo>
                    <a:cubicBezTo>
                      <a:pt x="121" y="190"/>
                      <a:pt x="140" y="191"/>
                      <a:pt x="147" y="198"/>
                    </a:cubicBezTo>
                    <a:cubicBezTo>
                      <a:pt x="150" y="199"/>
                      <a:pt x="147" y="201"/>
                      <a:pt x="141" y="209"/>
                    </a:cubicBezTo>
                    <a:cubicBezTo>
                      <a:pt x="132" y="220"/>
                      <a:pt x="113" y="235"/>
                      <a:pt x="96" y="251"/>
                    </a:cubicBezTo>
                    <a:cubicBezTo>
                      <a:pt x="89" y="258"/>
                      <a:pt x="86" y="266"/>
                      <a:pt x="86" y="276"/>
                    </a:cubicBezTo>
                    <a:cubicBezTo>
                      <a:pt x="86" y="295"/>
                      <a:pt x="101" y="311"/>
                      <a:pt x="120" y="311"/>
                    </a:cubicBezTo>
                    <a:cubicBezTo>
                      <a:pt x="124" y="311"/>
                      <a:pt x="129" y="310"/>
                      <a:pt x="133" y="309"/>
                    </a:cubicBezTo>
                    <a:cubicBezTo>
                      <a:pt x="166" y="300"/>
                      <a:pt x="193" y="284"/>
                      <a:pt x="211" y="275"/>
                    </a:cubicBezTo>
                    <a:cubicBezTo>
                      <a:pt x="215" y="273"/>
                      <a:pt x="213" y="277"/>
                      <a:pt x="217" y="288"/>
                    </a:cubicBezTo>
                    <a:cubicBezTo>
                      <a:pt x="221" y="297"/>
                      <a:pt x="231" y="310"/>
                      <a:pt x="246" y="311"/>
                    </a:cubicBezTo>
                    <a:cubicBezTo>
                      <a:pt x="269" y="313"/>
                      <a:pt x="281" y="294"/>
                      <a:pt x="276" y="275"/>
                    </a:cubicBezTo>
                    <a:cubicBezTo>
                      <a:pt x="270" y="252"/>
                      <a:pt x="247" y="236"/>
                      <a:pt x="223" y="246"/>
                    </a:cubicBezTo>
                    <a:cubicBezTo>
                      <a:pt x="197" y="256"/>
                      <a:pt x="174" y="262"/>
                      <a:pt x="149" y="262"/>
                    </a:cubicBezTo>
                    <a:cubicBezTo>
                      <a:pt x="144" y="261"/>
                      <a:pt x="145" y="260"/>
                      <a:pt x="146" y="257"/>
                    </a:cubicBezTo>
                    <a:cubicBezTo>
                      <a:pt x="149" y="245"/>
                      <a:pt x="168" y="213"/>
                      <a:pt x="191" y="201"/>
                    </a:cubicBezTo>
                    <a:cubicBezTo>
                      <a:pt x="214" y="191"/>
                      <a:pt x="233" y="187"/>
                      <a:pt x="274" y="210"/>
                    </a:cubicBezTo>
                    <a:cubicBezTo>
                      <a:pt x="279" y="213"/>
                      <a:pt x="285" y="215"/>
                      <a:pt x="291" y="215"/>
                    </a:cubicBezTo>
                    <a:close/>
                    <a:moveTo>
                      <a:pt x="291" y="215"/>
                    </a:moveTo>
                    <a:cubicBezTo>
                      <a:pt x="291" y="215"/>
                      <a:pt x="291" y="215"/>
                      <a:pt x="291" y="215"/>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grpSp>
          <p:nvGrpSpPr>
            <p:cNvPr id="239" name="组合 238"/>
            <p:cNvGrpSpPr/>
            <p:nvPr/>
          </p:nvGrpSpPr>
          <p:grpSpPr>
            <a:xfrm>
              <a:off x="4651375" y="3194050"/>
              <a:ext cx="876300" cy="876300"/>
              <a:chOff x="4479925" y="3194050"/>
              <a:chExt cx="876300" cy="876300"/>
            </a:xfrm>
          </p:grpSpPr>
          <p:grpSp>
            <p:nvGrpSpPr>
              <p:cNvPr id="250" name="组合 249"/>
              <p:cNvGrpSpPr/>
              <p:nvPr/>
            </p:nvGrpSpPr>
            <p:grpSpPr>
              <a:xfrm rot="10800000">
                <a:off x="4479925" y="3194050"/>
                <a:ext cx="876300" cy="876300"/>
                <a:chOff x="2613025" y="1343025"/>
                <a:chExt cx="876300" cy="876300"/>
              </a:xfrm>
            </p:grpSpPr>
            <p:sp>
              <p:nvSpPr>
                <p:cNvPr id="252" name="任意多边形 251"/>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53" name="任意多边形 252"/>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51" name="Freeform 10"/>
              <p:cNvSpPr>
                <a:spLocks noEditPoints="1"/>
              </p:cNvSpPr>
              <p:nvPr/>
            </p:nvSpPr>
            <p:spPr bwMode="auto">
              <a:xfrm>
                <a:off x="4912957" y="3713718"/>
                <a:ext cx="240782" cy="210582"/>
              </a:xfrm>
              <a:custGeom>
                <a:avLst/>
                <a:gdLst>
                  <a:gd name="T0" fmla="*/ 383 w 463"/>
                  <a:gd name="T1" fmla="*/ 146 h 404"/>
                  <a:gd name="T2" fmla="*/ 382 w 463"/>
                  <a:gd name="T3" fmla="*/ 160 h 404"/>
                  <a:gd name="T4" fmla="*/ 235 w 463"/>
                  <a:gd name="T5" fmla="*/ 294 h 404"/>
                  <a:gd name="T6" fmla="*/ 211 w 463"/>
                  <a:gd name="T7" fmla="*/ 294 h 404"/>
                  <a:gd name="T8" fmla="*/ 206 w 463"/>
                  <a:gd name="T9" fmla="*/ 299 h 404"/>
                  <a:gd name="T10" fmla="*/ 288 w 463"/>
                  <a:gd name="T11" fmla="*/ 349 h 404"/>
                  <a:gd name="T12" fmla="*/ 312 w 463"/>
                  <a:gd name="T13" fmla="*/ 349 h 404"/>
                  <a:gd name="T14" fmla="*/ 360 w 463"/>
                  <a:gd name="T15" fmla="*/ 399 h 404"/>
                  <a:gd name="T16" fmla="*/ 371 w 463"/>
                  <a:gd name="T17" fmla="*/ 404 h 404"/>
                  <a:gd name="T18" fmla="*/ 377 w 463"/>
                  <a:gd name="T19" fmla="*/ 402 h 404"/>
                  <a:gd name="T20" fmla="*/ 387 w 463"/>
                  <a:gd name="T21" fmla="*/ 388 h 404"/>
                  <a:gd name="T22" fmla="*/ 387 w 463"/>
                  <a:gd name="T23" fmla="*/ 347 h 404"/>
                  <a:gd name="T24" fmla="*/ 463 w 463"/>
                  <a:gd name="T25" fmla="*/ 247 h 404"/>
                  <a:gd name="T26" fmla="*/ 383 w 463"/>
                  <a:gd name="T27" fmla="*/ 146 h 404"/>
                  <a:gd name="T28" fmla="*/ 235 w 463"/>
                  <a:gd name="T29" fmla="*/ 0 h 404"/>
                  <a:gd name="T30" fmla="*/ 126 w 463"/>
                  <a:gd name="T31" fmla="*/ 0 h 404"/>
                  <a:gd name="T32" fmla="*/ 0 w 463"/>
                  <a:gd name="T33" fmla="*/ 136 h 404"/>
                  <a:gd name="T34" fmla="*/ 104 w 463"/>
                  <a:gd name="T35" fmla="*/ 269 h 404"/>
                  <a:gd name="T36" fmla="*/ 104 w 463"/>
                  <a:gd name="T37" fmla="*/ 326 h 404"/>
                  <a:gd name="T38" fmla="*/ 116 w 463"/>
                  <a:gd name="T39" fmla="*/ 344 h 404"/>
                  <a:gd name="T40" fmla="*/ 123 w 463"/>
                  <a:gd name="T41" fmla="*/ 345 h 404"/>
                  <a:gd name="T42" fmla="*/ 136 w 463"/>
                  <a:gd name="T43" fmla="*/ 339 h 404"/>
                  <a:gd name="T44" fmla="*/ 201 w 463"/>
                  <a:gd name="T45" fmla="*/ 271 h 404"/>
                  <a:gd name="T46" fmla="*/ 235 w 463"/>
                  <a:gd name="T47" fmla="*/ 271 h 404"/>
                  <a:gd name="T48" fmla="*/ 359 w 463"/>
                  <a:gd name="T49" fmla="*/ 156 h 404"/>
                  <a:gd name="T50" fmla="*/ 361 w 463"/>
                  <a:gd name="T51" fmla="*/ 136 h 404"/>
                  <a:gd name="T52" fmla="*/ 235 w 463"/>
                  <a:gd name="T53" fmla="*/ 0 h 404"/>
                  <a:gd name="T54" fmla="*/ 92 w 463"/>
                  <a:gd name="T55" fmla="*/ 151 h 404"/>
                  <a:gd name="T56" fmla="*/ 74 w 463"/>
                  <a:gd name="T57" fmla="*/ 132 h 404"/>
                  <a:gd name="T58" fmla="*/ 92 w 463"/>
                  <a:gd name="T59" fmla="*/ 114 h 404"/>
                  <a:gd name="T60" fmla="*/ 111 w 463"/>
                  <a:gd name="T61" fmla="*/ 132 h 404"/>
                  <a:gd name="T62" fmla="*/ 92 w 463"/>
                  <a:gd name="T63" fmla="*/ 151 h 404"/>
                  <a:gd name="T64" fmla="*/ 188 w 463"/>
                  <a:gd name="T65" fmla="*/ 151 h 404"/>
                  <a:gd name="T66" fmla="*/ 169 w 463"/>
                  <a:gd name="T67" fmla="*/ 132 h 404"/>
                  <a:gd name="T68" fmla="*/ 188 w 463"/>
                  <a:gd name="T69" fmla="*/ 114 h 404"/>
                  <a:gd name="T70" fmla="*/ 206 w 463"/>
                  <a:gd name="T71" fmla="*/ 132 h 404"/>
                  <a:gd name="T72" fmla="*/ 188 w 463"/>
                  <a:gd name="T73" fmla="*/ 151 h 404"/>
                  <a:gd name="T74" fmla="*/ 283 w 463"/>
                  <a:gd name="T75" fmla="*/ 151 h 404"/>
                  <a:gd name="T76" fmla="*/ 265 w 463"/>
                  <a:gd name="T77" fmla="*/ 132 h 404"/>
                  <a:gd name="T78" fmla="*/ 283 w 463"/>
                  <a:gd name="T79" fmla="*/ 114 h 404"/>
                  <a:gd name="T80" fmla="*/ 302 w 463"/>
                  <a:gd name="T81" fmla="*/ 132 h 404"/>
                  <a:gd name="T82" fmla="*/ 283 w 463"/>
                  <a:gd name="T83" fmla="*/ 151 h 404"/>
                  <a:gd name="T84" fmla="*/ 283 w 463"/>
                  <a:gd name="T85" fmla="*/ 151 h 404"/>
                  <a:gd name="T86" fmla="*/ 283 w 463"/>
                  <a:gd name="T87" fmla="*/ 15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404">
                    <a:moveTo>
                      <a:pt x="383" y="146"/>
                    </a:moveTo>
                    <a:cubicBezTo>
                      <a:pt x="383" y="151"/>
                      <a:pt x="382" y="155"/>
                      <a:pt x="382" y="160"/>
                    </a:cubicBezTo>
                    <a:cubicBezTo>
                      <a:pt x="370" y="238"/>
                      <a:pt x="309" y="294"/>
                      <a:pt x="235" y="294"/>
                    </a:cubicBezTo>
                    <a:cubicBezTo>
                      <a:pt x="211" y="294"/>
                      <a:pt x="211" y="294"/>
                      <a:pt x="211" y="294"/>
                    </a:cubicBezTo>
                    <a:cubicBezTo>
                      <a:pt x="206" y="299"/>
                      <a:pt x="206" y="299"/>
                      <a:pt x="206" y="299"/>
                    </a:cubicBezTo>
                    <a:cubicBezTo>
                      <a:pt x="223" y="329"/>
                      <a:pt x="254" y="349"/>
                      <a:pt x="288" y="349"/>
                    </a:cubicBezTo>
                    <a:cubicBezTo>
                      <a:pt x="312" y="349"/>
                      <a:pt x="312" y="349"/>
                      <a:pt x="312" y="349"/>
                    </a:cubicBezTo>
                    <a:cubicBezTo>
                      <a:pt x="360" y="399"/>
                      <a:pt x="360" y="399"/>
                      <a:pt x="360" y="399"/>
                    </a:cubicBezTo>
                    <a:cubicBezTo>
                      <a:pt x="363" y="402"/>
                      <a:pt x="367" y="404"/>
                      <a:pt x="371" y="404"/>
                    </a:cubicBezTo>
                    <a:cubicBezTo>
                      <a:pt x="373" y="404"/>
                      <a:pt x="375" y="403"/>
                      <a:pt x="377" y="402"/>
                    </a:cubicBezTo>
                    <a:cubicBezTo>
                      <a:pt x="383" y="400"/>
                      <a:pt x="387" y="394"/>
                      <a:pt x="387" y="388"/>
                    </a:cubicBezTo>
                    <a:cubicBezTo>
                      <a:pt x="387" y="347"/>
                      <a:pt x="387" y="347"/>
                      <a:pt x="387" y="347"/>
                    </a:cubicBezTo>
                    <a:cubicBezTo>
                      <a:pt x="431" y="338"/>
                      <a:pt x="463" y="297"/>
                      <a:pt x="463" y="247"/>
                    </a:cubicBezTo>
                    <a:cubicBezTo>
                      <a:pt x="463" y="196"/>
                      <a:pt x="428" y="154"/>
                      <a:pt x="383" y="146"/>
                    </a:cubicBezTo>
                    <a:close/>
                    <a:moveTo>
                      <a:pt x="235" y="0"/>
                    </a:moveTo>
                    <a:cubicBezTo>
                      <a:pt x="126" y="0"/>
                      <a:pt x="126" y="0"/>
                      <a:pt x="126" y="0"/>
                    </a:cubicBezTo>
                    <a:cubicBezTo>
                      <a:pt x="57" y="0"/>
                      <a:pt x="0" y="61"/>
                      <a:pt x="0" y="136"/>
                    </a:cubicBezTo>
                    <a:cubicBezTo>
                      <a:pt x="0" y="203"/>
                      <a:pt x="45" y="258"/>
                      <a:pt x="104" y="269"/>
                    </a:cubicBezTo>
                    <a:cubicBezTo>
                      <a:pt x="104" y="326"/>
                      <a:pt x="104" y="326"/>
                      <a:pt x="104" y="326"/>
                    </a:cubicBezTo>
                    <a:cubicBezTo>
                      <a:pt x="104" y="334"/>
                      <a:pt x="109" y="341"/>
                      <a:pt x="116" y="344"/>
                    </a:cubicBezTo>
                    <a:cubicBezTo>
                      <a:pt x="118" y="344"/>
                      <a:pt x="120" y="345"/>
                      <a:pt x="123" y="345"/>
                    </a:cubicBezTo>
                    <a:cubicBezTo>
                      <a:pt x="128" y="345"/>
                      <a:pt x="133" y="343"/>
                      <a:pt x="136" y="339"/>
                    </a:cubicBezTo>
                    <a:cubicBezTo>
                      <a:pt x="201" y="271"/>
                      <a:pt x="201" y="271"/>
                      <a:pt x="201" y="271"/>
                    </a:cubicBezTo>
                    <a:cubicBezTo>
                      <a:pt x="235" y="271"/>
                      <a:pt x="235" y="271"/>
                      <a:pt x="235" y="271"/>
                    </a:cubicBezTo>
                    <a:cubicBezTo>
                      <a:pt x="297" y="271"/>
                      <a:pt x="349" y="223"/>
                      <a:pt x="359" y="156"/>
                    </a:cubicBezTo>
                    <a:cubicBezTo>
                      <a:pt x="360" y="149"/>
                      <a:pt x="361" y="142"/>
                      <a:pt x="361" y="136"/>
                    </a:cubicBezTo>
                    <a:cubicBezTo>
                      <a:pt x="361" y="61"/>
                      <a:pt x="304" y="0"/>
                      <a:pt x="235" y="0"/>
                    </a:cubicBezTo>
                    <a:close/>
                    <a:moveTo>
                      <a:pt x="92" y="151"/>
                    </a:moveTo>
                    <a:cubicBezTo>
                      <a:pt x="82" y="151"/>
                      <a:pt x="74" y="142"/>
                      <a:pt x="74" y="132"/>
                    </a:cubicBezTo>
                    <a:cubicBezTo>
                      <a:pt x="74" y="122"/>
                      <a:pt x="82" y="114"/>
                      <a:pt x="92" y="114"/>
                    </a:cubicBezTo>
                    <a:cubicBezTo>
                      <a:pt x="102" y="114"/>
                      <a:pt x="111" y="122"/>
                      <a:pt x="111" y="132"/>
                    </a:cubicBezTo>
                    <a:cubicBezTo>
                      <a:pt x="111" y="142"/>
                      <a:pt x="102" y="151"/>
                      <a:pt x="92" y="151"/>
                    </a:cubicBezTo>
                    <a:close/>
                    <a:moveTo>
                      <a:pt x="188" y="151"/>
                    </a:moveTo>
                    <a:cubicBezTo>
                      <a:pt x="177" y="151"/>
                      <a:pt x="169" y="142"/>
                      <a:pt x="169" y="132"/>
                    </a:cubicBezTo>
                    <a:cubicBezTo>
                      <a:pt x="169" y="122"/>
                      <a:pt x="177" y="114"/>
                      <a:pt x="188" y="114"/>
                    </a:cubicBezTo>
                    <a:cubicBezTo>
                      <a:pt x="198" y="114"/>
                      <a:pt x="206" y="122"/>
                      <a:pt x="206" y="132"/>
                    </a:cubicBezTo>
                    <a:cubicBezTo>
                      <a:pt x="206" y="142"/>
                      <a:pt x="198" y="151"/>
                      <a:pt x="188" y="151"/>
                    </a:cubicBezTo>
                    <a:close/>
                    <a:moveTo>
                      <a:pt x="283" y="151"/>
                    </a:moveTo>
                    <a:cubicBezTo>
                      <a:pt x="273" y="151"/>
                      <a:pt x="265" y="142"/>
                      <a:pt x="265" y="132"/>
                    </a:cubicBezTo>
                    <a:cubicBezTo>
                      <a:pt x="265" y="122"/>
                      <a:pt x="273" y="114"/>
                      <a:pt x="283" y="114"/>
                    </a:cubicBezTo>
                    <a:cubicBezTo>
                      <a:pt x="293" y="114"/>
                      <a:pt x="302" y="122"/>
                      <a:pt x="302" y="132"/>
                    </a:cubicBezTo>
                    <a:cubicBezTo>
                      <a:pt x="302" y="142"/>
                      <a:pt x="293" y="151"/>
                      <a:pt x="283" y="151"/>
                    </a:cubicBezTo>
                    <a:close/>
                    <a:moveTo>
                      <a:pt x="283" y="151"/>
                    </a:moveTo>
                    <a:cubicBezTo>
                      <a:pt x="283" y="151"/>
                      <a:pt x="283" y="151"/>
                      <a:pt x="283" y="151"/>
                    </a:cubicBezTo>
                  </a:path>
                </a:pathLst>
              </a:custGeom>
              <a:solidFill>
                <a:schemeClr val="bg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240" name="组合 239"/>
            <p:cNvGrpSpPr/>
            <p:nvPr/>
          </p:nvGrpSpPr>
          <p:grpSpPr>
            <a:xfrm>
              <a:off x="3498850" y="3194050"/>
              <a:ext cx="876300" cy="876300"/>
              <a:chOff x="3327400" y="3194050"/>
              <a:chExt cx="876300" cy="876300"/>
            </a:xfrm>
          </p:grpSpPr>
          <p:grpSp>
            <p:nvGrpSpPr>
              <p:cNvPr id="246" name="组合 245"/>
              <p:cNvGrpSpPr/>
              <p:nvPr/>
            </p:nvGrpSpPr>
            <p:grpSpPr>
              <a:xfrm rot="14400000">
                <a:off x="3327400" y="3194050"/>
                <a:ext cx="876300" cy="876300"/>
                <a:chOff x="2613025" y="1343025"/>
                <a:chExt cx="876300" cy="876300"/>
              </a:xfrm>
            </p:grpSpPr>
            <p:sp>
              <p:nvSpPr>
                <p:cNvPr id="248" name="任意多边形 247"/>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49" name="任意多边形 248"/>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47" name="Freeform 9"/>
              <p:cNvSpPr>
                <a:spLocks noEditPoints="1"/>
              </p:cNvSpPr>
              <p:nvPr/>
            </p:nvSpPr>
            <p:spPr bwMode="auto">
              <a:xfrm>
                <a:off x="3547035" y="3713718"/>
                <a:ext cx="150836" cy="226602"/>
              </a:xfrm>
              <a:custGeom>
                <a:avLst/>
                <a:gdLst>
                  <a:gd name="T0" fmla="*/ 258 w 341"/>
                  <a:gd name="T1" fmla="*/ 344 h 509"/>
                  <a:gd name="T2" fmla="*/ 222 w 341"/>
                  <a:gd name="T3" fmla="*/ 352 h 509"/>
                  <a:gd name="T4" fmla="*/ 158 w 341"/>
                  <a:gd name="T5" fmla="*/ 288 h 509"/>
                  <a:gd name="T6" fmla="*/ 165 w 341"/>
                  <a:gd name="T7" fmla="*/ 254 h 509"/>
                  <a:gd name="T8" fmla="*/ 158 w 341"/>
                  <a:gd name="T9" fmla="*/ 220 h 509"/>
                  <a:gd name="T10" fmla="*/ 221 w 341"/>
                  <a:gd name="T11" fmla="*/ 157 h 509"/>
                  <a:gd name="T12" fmla="*/ 258 w 341"/>
                  <a:gd name="T13" fmla="*/ 166 h 509"/>
                  <a:gd name="T14" fmla="*/ 341 w 341"/>
                  <a:gd name="T15" fmla="*/ 83 h 509"/>
                  <a:gd name="T16" fmla="*/ 258 w 341"/>
                  <a:gd name="T17" fmla="*/ 0 h 509"/>
                  <a:gd name="T18" fmla="*/ 175 w 341"/>
                  <a:gd name="T19" fmla="*/ 83 h 509"/>
                  <a:gd name="T20" fmla="*/ 181 w 341"/>
                  <a:gd name="T21" fmla="*/ 114 h 509"/>
                  <a:gd name="T22" fmla="*/ 117 w 341"/>
                  <a:gd name="T23" fmla="*/ 179 h 509"/>
                  <a:gd name="T24" fmla="*/ 83 w 341"/>
                  <a:gd name="T25" fmla="*/ 172 h 509"/>
                  <a:gd name="T26" fmla="*/ 0 w 341"/>
                  <a:gd name="T27" fmla="*/ 254 h 509"/>
                  <a:gd name="T28" fmla="*/ 83 w 341"/>
                  <a:gd name="T29" fmla="*/ 337 h 509"/>
                  <a:gd name="T30" fmla="*/ 117 w 341"/>
                  <a:gd name="T31" fmla="*/ 330 h 509"/>
                  <a:gd name="T32" fmla="*/ 181 w 341"/>
                  <a:gd name="T33" fmla="*/ 395 h 509"/>
                  <a:gd name="T34" fmla="*/ 175 w 341"/>
                  <a:gd name="T35" fmla="*/ 426 h 509"/>
                  <a:gd name="T36" fmla="*/ 258 w 341"/>
                  <a:gd name="T37" fmla="*/ 509 h 509"/>
                  <a:gd name="T38" fmla="*/ 341 w 341"/>
                  <a:gd name="T39" fmla="*/ 426 h 509"/>
                  <a:gd name="T40" fmla="*/ 258 w 341"/>
                  <a:gd name="T41" fmla="*/ 344 h 509"/>
                  <a:gd name="T42" fmla="*/ 258 w 341"/>
                  <a:gd name="T43" fmla="*/ 344 h 509"/>
                  <a:gd name="T44" fmla="*/ 258 w 341"/>
                  <a:gd name="T45" fmla="*/ 34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09">
                    <a:moveTo>
                      <a:pt x="258" y="344"/>
                    </a:moveTo>
                    <a:cubicBezTo>
                      <a:pt x="245" y="344"/>
                      <a:pt x="233" y="347"/>
                      <a:pt x="222" y="352"/>
                    </a:cubicBezTo>
                    <a:cubicBezTo>
                      <a:pt x="158" y="288"/>
                      <a:pt x="158" y="288"/>
                      <a:pt x="158" y="288"/>
                    </a:cubicBezTo>
                    <a:cubicBezTo>
                      <a:pt x="163" y="278"/>
                      <a:pt x="165" y="267"/>
                      <a:pt x="165" y="254"/>
                    </a:cubicBezTo>
                    <a:cubicBezTo>
                      <a:pt x="165" y="242"/>
                      <a:pt x="163" y="231"/>
                      <a:pt x="158" y="220"/>
                    </a:cubicBezTo>
                    <a:cubicBezTo>
                      <a:pt x="221" y="157"/>
                      <a:pt x="221" y="157"/>
                      <a:pt x="221" y="157"/>
                    </a:cubicBezTo>
                    <a:cubicBezTo>
                      <a:pt x="232" y="163"/>
                      <a:pt x="245" y="166"/>
                      <a:pt x="258" y="166"/>
                    </a:cubicBezTo>
                    <a:cubicBezTo>
                      <a:pt x="304" y="166"/>
                      <a:pt x="341" y="129"/>
                      <a:pt x="341" y="83"/>
                    </a:cubicBezTo>
                    <a:cubicBezTo>
                      <a:pt x="341" y="37"/>
                      <a:pt x="304" y="0"/>
                      <a:pt x="258" y="0"/>
                    </a:cubicBezTo>
                    <a:cubicBezTo>
                      <a:pt x="212" y="0"/>
                      <a:pt x="175" y="37"/>
                      <a:pt x="175" y="83"/>
                    </a:cubicBezTo>
                    <a:cubicBezTo>
                      <a:pt x="175" y="94"/>
                      <a:pt x="177" y="105"/>
                      <a:pt x="181" y="114"/>
                    </a:cubicBezTo>
                    <a:cubicBezTo>
                      <a:pt x="117" y="179"/>
                      <a:pt x="117" y="179"/>
                      <a:pt x="117" y="179"/>
                    </a:cubicBezTo>
                    <a:cubicBezTo>
                      <a:pt x="106" y="174"/>
                      <a:pt x="95" y="172"/>
                      <a:pt x="83" y="172"/>
                    </a:cubicBezTo>
                    <a:cubicBezTo>
                      <a:pt x="37" y="172"/>
                      <a:pt x="0" y="209"/>
                      <a:pt x="0" y="254"/>
                    </a:cubicBezTo>
                    <a:cubicBezTo>
                      <a:pt x="0" y="300"/>
                      <a:pt x="37" y="337"/>
                      <a:pt x="83" y="337"/>
                    </a:cubicBezTo>
                    <a:cubicBezTo>
                      <a:pt x="95" y="337"/>
                      <a:pt x="106" y="335"/>
                      <a:pt x="117" y="330"/>
                    </a:cubicBezTo>
                    <a:cubicBezTo>
                      <a:pt x="181" y="395"/>
                      <a:pt x="181" y="395"/>
                      <a:pt x="181" y="395"/>
                    </a:cubicBezTo>
                    <a:cubicBezTo>
                      <a:pt x="177" y="404"/>
                      <a:pt x="175" y="415"/>
                      <a:pt x="175" y="426"/>
                    </a:cubicBezTo>
                    <a:cubicBezTo>
                      <a:pt x="175" y="472"/>
                      <a:pt x="212" y="509"/>
                      <a:pt x="258" y="509"/>
                    </a:cubicBezTo>
                    <a:cubicBezTo>
                      <a:pt x="304" y="509"/>
                      <a:pt x="341" y="472"/>
                      <a:pt x="341" y="426"/>
                    </a:cubicBezTo>
                    <a:cubicBezTo>
                      <a:pt x="341" y="381"/>
                      <a:pt x="304" y="344"/>
                      <a:pt x="258" y="344"/>
                    </a:cubicBezTo>
                    <a:close/>
                    <a:moveTo>
                      <a:pt x="258" y="344"/>
                    </a:moveTo>
                    <a:cubicBezTo>
                      <a:pt x="258" y="344"/>
                      <a:pt x="258" y="344"/>
                      <a:pt x="258" y="344"/>
                    </a:cubicBezTo>
                  </a:path>
                </a:pathLst>
              </a:custGeom>
              <a:solidFill>
                <a:schemeClr val="bg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241" name="组合 240"/>
            <p:cNvGrpSpPr/>
            <p:nvPr/>
          </p:nvGrpSpPr>
          <p:grpSpPr>
            <a:xfrm>
              <a:off x="2926910" y="2222377"/>
              <a:ext cx="876300" cy="876300"/>
              <a:chOff x="2755460" y="2222377"/>
              <a:chExt cx="876300" cy="876300"/>
            </a:xfrm>
          </p:grpSpPr>
          <p:grpSp>
            <p:nvGrpSpPr>
              <p:cNvPr id="242" name="组合 241"/>
              <p:cNvGrpSpPr/>
              <p:nvPr/>
            </p:nvGrpSpPr>
            <p:grpSpPr>
              <a:xfrm rot="18000000">
                <a:off x="2755460" y="2222377"/>
                <a:ext cx="876300" cy="876300"/>
                <a:chOff x="2613025" y="1343025"/>
                <a:chExt cx="876300" cy="876300"/>
              </a:xfrm>
            </p:grpSpPr>
            <p:sp>
              <p:nvSpPr>
                <p:cNvPr id="244" name="任意多边形 243"/>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245" name="任意多边形 244"/>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prstClr val="white"/>
                    </a:solidFill>
                  </a:endParaRPr>
                </a:p>
              </p:txBody>
            </p:sp>
          </p:grpSp>
          <p:sp>
            <p:nvSpPr>
              <p:cNvPr id="243" name="Freeform 11"/>
              <p:cNvSpPr>
                <a:spLocks noEditPoints="1"/>
              </p:cNvSpPr>
              <p:nvPr/>
            </p:nvSpPr>
            <p:spPr bwMode="auto">
              <a:xfrm>
                <a:off x="2857744" y="2557462"/>
                <a:ext cx="214211" cy="166901"/>
              </a:xfrm>
              <a:custGeom>
                <a:avLst/>
                <a:gdLst>
                  <a:gd name="T0" fmla="*/ 179 w 514"/>
                  <a:gd name="T1" fmla="*/ 211 h 397"/>
                  <a:gd name="T2" fmla="*/ 108 w 514"/>
                  <a:gd name="T3" fmla="*/ 296 h 397"/>
                  <a:gd name="T4" fmla="*/ 130 w 514"/>
                  <a:gd name="T5" fmla="*/ 332 h 397"/>
                  <a:gd name="T6" fmla="*/ 249 w 514"/>
                  <a:gd name="T7" fmla="*/ 310 h 397"/>
                  <a:gd name="T8" fmla="*/ 179 w 514"/>
                  <a:gd name="T9" fmla="*/ 211 h 397"/>
                  <a:gd name="T10" fmla="*/ 159 w 514"/>
                  <a:gd name="T11" fmla="*/ 317 h 397"/>
                  <a:gd name="T12" fmla="*/ 132 w 514"/>
                  <a:gd name="T13" fmla="*/ 297 h 397"/>
                  <a:gd name="T14" fmla="*/ 158 w 514"/>
                  <a:gd name="T15" fmla="*/ 270 h 397"/>
                  <a:gd name="T16" fmla="*/ 186 w 514"/>
                  <a:gd name="T17" fmla="*/ 291 h 397"/>
                  <a:gd name="T18" fmla="*/ 159 w 514"/>
                  <a:gd name="T19" fmla="*/ 317 h 397"/>
                  <a:gd name="T20" fmla="*/ 206 w 514"/>
                  <a:gd name="T21" fmla="*/ 276 h 397"/>
                  <a:gd name="T22" fmla="*/ 192 w 514"/>
                  <a:gd name="T23" fmla="*/ 275 h 397"/>
                  <a:gd name="T24" fmla="*/ 196 w 514"/>
                  <a:gd name="T25" fmla="*/ 260 h 397"/>
                  <a:gd name="T26" fmla="*/ 210 w 514"/>
                  <a:gd name="T27" fmla="*/ 261 h 397"/>
                  <a:gd name="T28" fmla="*/ 206 w 514"/>
                  <a:gd name="T29" fmla="*/ 276 h 397"/>
                  <a:gd name="T30" fmla="*/ 394 w 514"/>
                  <a:gd name="T31" fmla="*/ 7 h 397"/>
                  <a:gd name="T32" fmla="*/ 328 w 514"/>
                  <a:gd name="T33" fmla="*/ 8 h 397"/>
                  <a:gd name="T34" fmla="*/ 326 w 514"/>
                  <a:gd name="T35" fmla="*/ 8 h 397"/>
                  <a:gd name="T36" fmla="*/ 326 w 514"/>
                  <a:gd name="T37" fmla="*/ 9 h 397"/>
                  <a:gd name="T38" fmla="*/ 312 w 514"/>
                  <a:gd name="T39" fmla="*/ 27 h 397"/>
                  <a:gd name="T40" fmla="*/ 331 w 514"/>
                  <a:gd name="T41" fmla="*/ 46 h 397"/>
                  <a:gd name="T42" fmla="*/ 348 w 514"/>
                  <a:gd name="T43" fmla="*/ 42 h 397"/>
                  <a:gd name="T44" fmla="*/ 443 w 514"/>
                  <a:gd name="T45" fmla="*/ 89 h 397"/>
                  <a:gd name="T46" fmla="*/ 449 w 514"/>
                  <a:gd name="T47" fmla="*/ 152 h 397"/>
                  <a:gd name="T48" fmla="*/ 445 w 514"/>
                  <a:gd name="T49" fmla="*/ 171 h 397"/>
                  <a:gd name="T50" fmla="*/ 464 w 514"/>
                  <a:gd name="T51" fmla="*/ 188 h 397"/>
                  <a:gd name="T52" fmla="*/ 482 w 514"/>
                  <a:gd name="T53" fmla="*/ 172 h 397"/>
                  <a:gd name="T54" fmla="*/ 482 w 514"/>
                  <a:gd name="T55" fmla="*/ 172 h 397"/>
                  <a:gd name="T56" fmla="*/ 394 w 514"/>
                  <a:gd name="T57" fmla="*/ 7 h 397"/>
                  <a:gd name="T58" fmla="*/ 403 w 514"/>
                  <a:gd name="T59" fmla="*/ 160 h 397"/>
                  <a:gd name="T60" fmla="*/ 416 w 514"/>
                  <a:gd name="T61" fmla="*/ 149 h 397"/>
                  <a:gd name="T62" fmla="*/ 416 w 514"/>
                  <a:gd name="T63" fmla="*/ 148 h 397"/>
                  <a:gd name="T64" fmla="*/ 344 w 514"/>
                  <a:gd name="T65" fmla="*/ 75 h 397"/>
                  <a:gd name="T66" fmla="*/ 331 w 514"/>
                  <a:gd name="T67" fmla="*/ 88 h 397"/>
                  <a:gd name="T68" fmla="*/ 344 w 514"/>
                  <a:gd name="T69" fmla="*/ 101 h 397"/>
                  <a:gd name="T70" fmla="*/ 390 w 514"/>
                  <a:gd name="T71" fmla="*/ 147 h 397"/>
                  <a:gd name="T72" fmla="*/ 403 w 514"/>
                  <a:gd name="T73" fmla="*/ 160 h 397"/>
                  <a:gd name="T74" fmla="*/ 364 w 514"/>
                  <a:gd name="T75" fmla="*/ 193 h 397"/>
                  <a:gd name="T76" fmla="*/ 355 w 514"/>
                  <a:gd name="T77" fmla="*/ 179 h 397"/>
                  <a:gd name="T78" fmla="*/ 351 w 514"/>
                  <a:gd name="T79" fmla="*/ 126 h 397"/>
                  <a:gd name="T80" fmla="*/ 257 w 514"/>
                  <a:gd name="T81" fmla="*/ 130 h 397"/>
                  <a:gd name="T82" fmla="*/ 242 w 514"/>
                  <a:gd name="T83" fmla="*/ 107 h 397"/>
                  <a:gd name="T84" fmla="*/ 166 w 514"/>
                  <a:gd name="T85" fmla="*/ 68 h 397"/>
                  <a:gd name="T86" fmla="*/ 40 w 514"/>
                  <a:gd name="T87" fmla="*/ 172 h 397"/>
                  <a:gd name="T88" fmla="*/ 5 w 514"/>
                  <a:gd name="T89" fmla="*/ 268 h 397"/>
                  <a:gd name="T90" fmla="*/ 189 w 514"/>
                  <a:gd name="T91" fmla="*/ 391 h 397"/>
                  <a:gd name="T92" fmla="*/ 410 w 514"/>
                  <a:gd name="T93" fmla="*/ 294 h 397"/>
                  <a:gd name="T94" fmla="*/ 364 w 514"/>
                  <a:gd name="T95" fmla="*/ 193 h 397"/>
                  <a:gd name="T96" fmla="*/ 195 w 514"/>
                  <a:gd name="T97" fmla="*/ 365 h 397"/>
                  <a:gd name="T98" fmla="*/ 51 w 514"/>
                  <a:gd name="T99" fmla="*/ 276 h 397"/>
                  <a:gd name="T100" fmla="*/ 195 w 514"/>
                  <a:gd name="T101" fmla="*/ 177 h 397"/>
                  <a:gd name="T102" fmla="*/ 339 w 514"/>
                  <a:gd name="T103" fmla="*/ 259 h 397"/>
                  <a:gd name="T104" fmla="*/ 195 w 514"/>
                  <a:gd name="T105" fmla="*/ 365 h 397"/>
                  <a:gd name="T106" fmla="*/ 195 w 514"/>
                  <a:gd name="T107" fmla="*/ 365 h 397"/>
                  <a:gd name="T108" fmla="*/ 195 w 514"/>
                  <a:gd name="T109" fmla="*/ 36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 h="397">
                    <a:moveTo>
                      <a:pt x="179" y="211"/>
                    </a:moveTo>
                    <a:cubicBezTo>
                      <a:pt x="99" y="221"/>
                      <a:pt x="108" y="296"/>
                      <a:pt x="108" y="296"/>
                    </a:cubicBezTo>
                    <a:cubicBezTo>
                      <a:pt x="108" y="296"/>
                      <a:pt x="108" y="319"/>
                      <a:pt x="130" y="332"/>
                    </a:cubicBezTo>
                    <a:cubicBezTo>
                      <a:pt x="177" y="357"/>
                      <a:pt x="225" y="342"/>
                      <a:pt x="249" y="310"/>
                    </a:cubicBezTo>
                    <a:cubicBezTo>
                      <a:pt x="274" y="279"/>
                      <a:pt x="259" y="202"/>
                      <a:pt x="179" y="211"/>
                    </a:cubicBezTo>
                    <a:close/>
                    <a:moveTo>
                      <a:pt x="159" y="317"/>
                    </a:moveTo>
                    <a:cubicBezTo>
                      <a:pt x="144" y="318"/>
                      <a:pt x="132" y="310"/>
                      <a:pt x="132" y="297"/>
                    </a:cubicBezTo>
                    <a:cubicBezTo>
                      <a:pt x="132" y="285"/>
                      <a:pt x="143" y="272"/>
                      <a:pt x="158" y="270"/>
                    </a:cubicBezTo>
                    <a:cubicBezTo>
                      <a:pt x="175" y="269"/>
                      <a:pt x="186" y="278"/>
                      <a:pt x="186" y="291"/>
                    </a:cubicBezTo>
                    <a:cubicBezTo>
                      <a:pt x="186" y="303"/>
                      <a:pt x="174" y="315"/>
                      <a:pt x="159" y="317"/>
                    </a:cubicBezTo>
                    <a:close/>
                    <a:moveTo>
                      <a:pt x="206" y="276"/>
                    </a:moveTo>
                    <a:cubicBezTo>
                      <a:pt x="201" y="280"/>
                      <a:pt x="195" y="280"/>
                      <a:pt x="192" y="275"/>
                    </a:cubicBezTo>
                    <a:cubicBezTo>
                      <a:pt x="189" y="271"/>
                      <a:pt x="190" y="264"/>
                      <a:pt x="196" y="260"/>
                    </a:cubicBezTo>
                    <a:cubicBezTo>
                      <a:pt x="201" y="256"/>
                      <a:pt x="208" y="257"/>
                      <a:pt x="210" y="261"/>
                    </a:cubicBezTo>
                    <a:cubicBezTo>
                      <a:pt x="213" y="266"/>
                      <a:pt x="211" y="273"/>
                      <a:pt x="206" y="276"/>
                    </a:cubicBezTo>
                    <a:close/>
                    <a:moveTo>
                      <a:pt x="394" y="7"/>
                    </a:moveTo>
                    <a:cubicBezTo>
                      <a:pt x="365" y="0"/>
                      <a:pt x="336" y="6"/>
                      <a:pt x="328" y="8"/>
                    </a:cubicBezTo>
                    <a:cubicBezTo>
                      <a:pt x="328" y="8"/>
                      <a:pt x="327" y="8"/>
                      <a:pt x="326" y="8"/>
                    </a:cubicBezTo>
                    <a:cubicBezTo>
                      <a:pt x="326" y="9"/>
                      <a:pt x="326" y="9"/>
                      <a:pt x="326" y="9"/>
                    </a:cubicBezTo>
                    <a:cubicBezTo>
                      <a:pt x="318" y="11"/>
                      <a:pt x="312" y="19"/>
                      <a:pt x="312" y="27"/>
                    </a:cubicBezTo>
                    <a:cubicBezTo>
                      <a:pt x="312" y="38"/>
                      <a:pt x="321" y="46"/>
                      <a:pt x="331" y="46"/>
                    </a:cubicBezTo>
                    <a:cubicBezTo>
                      <a:pt x="331" y="46"/>
                      <a:pt x="341" y="45"/>
                      <a:pt x="348" y="42"/>
                    </a:cubicBezTo>
                    <a:cubicBezTo>
                      <a:pt x="355" y="39"/>
                      <a:pt x="414" y="40"/>
                      <a:pt x="443" y="89"/>
                    </a:cubicBezTo>
                    <a:cubicBezTo>
                      <a:pt x="459" y="125"/>
                      <a:pt x="450" y="148"/>
                      <a:pt x="449" y="152"/>
                    </a:cubicBezTo>
                    <a:cubicBezTo>
                      <a:pt x="449" y="152"/>
                      <a:pt x="445" y="162"/>
                      <a:pt x="445" y="171"/>
                    </a:cubicBezTo>
                    <a:cubicBezTo>
                      <a:pt x="445" y="181"/>
                      <a:pt x="453" y="188"/>
                      <a:pt x="464" y="188"/>
                    </a:cubicBezTo>
                    <a:cubicBezTo>
                      <a:pt x="473" y="188"/>
                      <a:pt x="480" y="187"/>
                      <a:pt x="482" y="172"/>
                    </a:cubicBezTo>
                    <a:cubicBezTo>
                      <a:pt x="482" y="172"/>
                      <a:pt x="482" y="172"/>
                      <a:pt x="482" y="172"/>
                    </a:cubicBezTo>
                    <a:cubicBezTo>
                      <a:pt x="514" y="68"/>
                      <a:pt x="444" y="19"/>
                      <a:pt x="394" y="7"/>
                    </a:cubicBezTo>
                    <a:close/>
                    <a:moveTo>
                      <a:pt x="403" y="160"/>
                    </a:moveTo>
                    <a:cubicBezTo>
                      <a:pt x="410" y="160"/>
                      <a:pt x="415" y="156"/>
                      <a:pt x="416" y="149"/>
                    </a:cubicBezTo>
                    <a:cubicBezTo>
                      <a:pt x="416" y="149"/>
                      <a:pt x="416" y="148"/>
                      <a:pt x="416" y="148"/>
                    </a:cubicBezTo>
                    <a:cubicBezTo>
                      <a:pt x="426" y="60"/>
                      <a:pt x="344" y="75"/>
                      <a:pt x="344" y="75"/>
                    </a:cubicBezTo>
                    <a:cubicBezTo>
                      <a:pt x="337" y="75"/>
                      <a:pt x="331" y="81"/>
                      <a:pt x="331" y="88"/>
                    </a:cubicBezTo>
                    <a:cubicBezTo>
                      <a:pt x="331" y="96"/>
                      <a:pt x="337" y="101"/>
                      <a:pt x="344" y="101"/>
                    </a:cubicBezTo>
                    <a:cubicBezTo>
                      <a:pt x="403" y="89"/>
                      <a:pt x="390" y="147"/>
                      <a:pt x="390" y="147"/>
                    </a:cubicBezTo>
                    <a:cubicBezTo>
                      <a:pt x="390" y="154"/>
                      <a:pt x="396" y="160"/>
                      <a:pt x="403" y="160"/>
                    </a:cubicBezTo>
                    <a:close/>
                    <a:moveTo>
                      <a:pt x="364" y="193"/>
                    </a:moveTo>
                    <a:cubicBezTo>
                      <a:pt x="345" y="189"/>
                      <a:pt x="355" y="179"/>
                      <a:pt x="355" y="179"/>
                    </a:cubicBezTo>
                    <a:cubicBezTo>
                      <a:pt x="355" y="179"/>
                      <a:pt x="373" y="148"/>
                      <a:pt x="351" y="126"/>
                    </a:cubicBezTo>
                    <a:cubicBezTo>
                      <a:pt x="323" y="99"/>
                      <a:pt x="257" y="130"/>
                      <a:pt x="257" y="130"/>
                    </a:cubicBezTo>
                    <a:cubicBezTo>
                      <a:pt x="231" y="138"/>
                      <a:pt x="238" y="126"/>
                      <a:pt x="242" y="107"/>
                    </a:cubicBezTo>
                    <a:cubicBezTo>
                      <a:pt x="242" y="84"/>
                      <a:pt x="234" y="45"/>
                      <a:pt x="166" y="68"/>
                    </a:cubicBezTo>
                    <a:cubicBezTo>
                      <a:pt x="98" y="91"/>
                      <a:pt x="40" y="172"/>
                      <a:pt x="40" y="172"/>
                    </a:cubicBezTo>
                    <a:cubicBezTo>
                      <a:pt x="0" y="226"/>
                      <a:pt x="5" y="268"/>
                      <a:pt x="5" y="268"/>
                    </a:cubicBezTo>
                    <a:cubicBezTo>
                      <a:pt x="15" y="360"/>
                      <a:pt x="113" y="385"/>
                      <a:pt x="189" y="391"/>
                    </a:cubicBezTo>
                    <a:cubicBezTo>
                      <a:pt x="269" y="397"/>
                      <a:pt x="377" y="363"/>
                      <a:pt x="410" y="294"/>
                    </a:cubicBezTo>
                    <a:cubicBezTo>
                      <a:pt x="443" y="224"/>
                      <a:pt x="383" y="197"/>
                      <a:pt x="364" y="193"/>
                    </a:cubicBezTo>
                    <a:close/>
                    <a:moveTo>
                      <a:pt x="195" y="365"/>
                    </a:moveTo>
                    <a:cubicBezTo>
                      <a:pt x="115" y="369"/>
                      <a:pt x="51" y="329"/>
                      <a:pt x="51" y="276"/>
                    </a:cubicBezTo>
                    <a:cubicBezTo>
                      <a:pt x="51" y="223"/>
                      <a:pt x="115" y="180"/>
                      <a:pt x="195" y="177"/>
                    </a:cubicBezTo>
                    <a:cubicBezTo>
                      <a:pt x="275" y="173"/>
                      <a:pt x="339" y="206"/>
                      <a:pt x="339" y="259"/>
                    </a:cubicBezTo>
                    <a:cubicBezTo>
                      <a:pt x="339" y="312"/>
                      <a:pt x="275" y="361"/>
                      <a:pt x="195" y="365"/>
                    </a:cubicBezTo>
                    <a:close/>
                    <a:moveTo>
                      <a:pt x="195" y="365"/>
                    </a:moveTo>
                    <a:cubicBezTo>
                      <a:pt x="195" y="365"/>
                      <a:pt x="195" y="365"/>
                      <a:pt x="195" y="365"/>
                    </a:cubicBezTo>
                  </a:path>
                </a:pathLst>
              </a:custGeom>
              <a:solidFill>
                <a:schemeClr val="bg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grpSp>
        <p:nvGrpSpPr>
          <p:cNvPr id="266" name="组合 265"/>
          <p:cNvGrpSpPr/>
          <p:nvPr/>
        </p:nvGrpSpPr>
        <p:grpSpPr>
          <a:xfrm rot="0">
            <a:off x="7647305" y="1601470"/>
            <a:ext cx="3265170" cy="660400"/>
            <a:chOff x="3682227" y="2031881"/>
            <a:chExt cx="2352689" cy="475876"/>
          </a:xfrm>
        </p:grpSpPr>
        <p:sp>
          <p:nvSpPr>
            <p:cNvPr id="267"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68" name="文本框 69"/>
            <p:cNvSpPr txBox="1">
              <a:spLocks noChangeArrowheads="1"/>
            </p:cNvSpPr>
            <p:nvPr/>
          </p:nvSpPr>
          <p:spPr bwMode="auto">
            <a:xfrm>
              <a:off x="3687189" y="2031881"/>
              <a:ext cx="16517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69" name="组合 268"/>
          <p:cNvGrpSpPr/>
          <p:nvPr/>
        </p:nvGrpSpPr>
        <p:grpSpPr>
          <a:xfrm rot="0">
            <a:off x="8506460" y="3068955"/>
            <a:ext cx="3265170" cy="660400"/>
            <a:chOff x="3682227" y="2031881"/>
            <a:chExt cx="2352689" cy="475876"/>
          </a:xfrm>
        </p:grpSpPr>
        <p:sp>
          <p:nvSpPr>
            <p:cNvPr id="270"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71" name="文本框 69"/>
            <p:cNvSpPr txBox="1">
              <a:spLocks noChangeArrowheads="1"/>
            </p:cNvSpPr>
            <p:nvPr/>
          </p:nvSpPr>
          <p:spPr bwMode="auto">
            <a:xfrm>
              <a:off x="3687189" y="2031881"/>
              <a:ext cx="16517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72" name="组合 271"/>
          <p:cNvGrpSpPr/>
          <p:nvPr/>
        </p:nvGrpSpPr>
        <p:grpSpPr>
          <a:xfrm rot="0">
            <a:off x="7515225" y="4814570"/>
            <a:ext cx="3265170" cy="660400"/>
            <a:chOff x="3682227" y="2031881"/>
            <a:chExt cx="2352689" cy="475876"/>
          </a:xfrm>
        </p:grpSpPr>
        <p:sp>
          <p:nvSpPr>
            <p:cNvPr id="273"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74" name="文本框 69"/>
            <p:cNvSpPr txBox="1">
              <a:spLocks noChangeArrowheads="1"/>
            </p:cNvSpPr>
            <p:nvPr/>
          </p:nvSpPr>
          <p:spPr bwMode="auto">
            <a:xfrm>
              <a:off x="3687189" y="2031881"/>
              <a:ext cx="16517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75" name="组合 274"/>
          <p:cNvGrpSpPr/>
          <p:nvPr/>
        </p:nvGrpSpPr>
        <p:grpSpPr>
          <a:xfrm rot="0">
            <a:off x="1050290" y="1601470"/>
            <a:ext cx="3462655" cy="660400"/>
            <a:chOff x="3682227" y="2031881"/>
            <a:chExt cx="2494944" cy="475876"/>
          </a:xfrm>
        </p:grpSpPr>
        <p:sp>
          <p:nvSpPr>
            <p:cNvPr id="276"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77" name="文本框 69"/>
            <p:cNvSpPr txBox="1">
              <a:spLocks noChangeArrowheads="1"/>
            </p:cNvSpPr>
            <p:nvPr/>
          </p:nvSpPr>
          <p:spPr bwMode="auto">
            <a:xfrm>
              <a:off x="4525389" y="2031881"/>
              <a:ext cx="16517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78" name="组合 277"/>
          <p:cNvGrpSpPr/>
          <p:nvPr/>
        </p:nvGrpSpPr>
        <p:grpSpPr>
          <a:xfrm rot="0">
            <a:off x="296545" y="3095625"/>
            <a:ext cx="3318510" cy="660400"/>
            <a:chOff x="3682227" y="2031881"/>
            <a:chExt cx="2390790" cy="475876"/>
          </a:xfrm>
        </p:grpSpPr>
        <p:sp>
          <p:nvSpPr>
            <p:cNvPr id="279"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80" name="文本框 69"/>
            <p:cNvSpPr txBox="1">
              <a:spLocks noChangeArrowheads="1"/>
            </p:cNvSpPr>
            <p:nvPr/>
          </p:nvSpPr>
          <p:spPr bwMode="auto">
            <a:xfrm>
              <a:off x="4492835" y="2031881"/>
              <a:ext cx="15801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81" name="组合 280"/>
          <p:cNvGrpSpPr/>
          <p:nvPr/>
        </p:nvGrpSpPr>
        <p:grpSpPr>
          <a:xfrm rot="0">
            <a:off x="1129665" y="4721860"/>
            <a:ext cx="3318510" cy="660400"/>
            <a:chOff x="3682227" y="2031881"/>
            <a:chExt cx="2390790" cy="475876"/>
          </a:xfrm>
        </p:grpSpPr>
        <p:sp>
          <p:nvSpPr>
            <p:cNvPr id="282" name="文本框 66"/>
            <p:cNvSpPr txBox="1">
              <a:spLocks noChangeArrowheads="1"/>
            </p:cNvSpPr>
            <p:nvPr/>
          </p:nvSpPr>
          <p:spPr bwMode="auto">
            <a:xfrm>
              <a:off x="3682227" y="2222277"/>
              <a:ext cx="2352689" cy="28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a:t>
              </a:r>
              <a:endParaRPr lang="en-US" altLang="zh-CN" sz="800" dirty="0" smtClean="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sp>
          <p:nvSpPr>
            <p:cNvPr id="283" name="文本框 69"/>
            <p:cNvSpPr txBox="1">
              <a:spLocks noChangeArrowheads="1"/>
            </p:cNvSpPr>
            <p:nvPr/>
          </p:nvSpPr>
          <p:spPr bwMode="auto">
            <a:xfrm>
              <a:off x="4492835" y="2031881"/>
              <a:ext cx="1580182" cy="21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500"/>
                </a:lnSpc>
                <a:spcBef>
                  <a:spcPct val="0"/>
                </a:spcBef>
                <a:spcAft>
                  <a:spcPct val="0"/>
                </a:spcAft>
              </a:pPr>
              <a:r>
                <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a:solidFill>
                  <a:prstClr val="black">
                    <a:lumMod val="85000"/>
                    <a:lumOff val="15000"/>
                  </a:prstClr>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0" name="组合 169"/>
          <p:cNvGrpSpPr/>
          <p:nvPr/>
        </p:nvGrpSpPr>
        <p:grpSpPr>
          <a:xfrm rot="0">
            <a:off x="1367155" y="1537335"/>
            <a:ext cx="6148070" cy="3850640"/>
            <a:chOff x="1089660" y="1783080"/>
            <a:chExt cx="5097780" cy="3192780"/>
          </a:xfrm>
        </p:grpSpPr>
        <p:sp>
          <p:nvSpPr>
            <p:cNvPr id="152" name="任意多边形 151"/>
            <p:cNvSpPr/>
            <p:nvPr/>
          </p:nvSpPr>
          <p:spPr>
            <a:xfrm>
              <a:off x="1089660" y="1783080"/>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3" name="任意多边形 152"/>
            <p:cNvSpPr/>
            <p:nvPr/>
          </p:nvSpPr>
          <p:spPr>
            <a:xfrm>
              <a:off x="1089660" y="2182177"/>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4" name="任意多边形 153"/>
            <p:cNvSpPr/>
            <p:nvPr/>
          </p:nvSpPr>
          <p:spPr>
            <a:xfrm>
              <a:off x="1089660" y="2581274"/>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5" name="任意多边形 154"/>
            <p:cNvSpPr/>
            <p:nvPr/>
          </p:nvSpPr>
          <p:spPr>
            <a:xfrm>
              <a:off x="1089660" y="2980371"/>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6" name="任意多边形 155"/>
            <p:cNvSpPr/>
            <p:nvPr/>
          </p:nvSpPr>
          <p:spPr>
            <a:xfrm>
              <a:off x="1089660" y="3379468"/>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7" name="任意多边形 156"/>
            <p:cNvSpPr/>
            <p:nvPr/>
          </p:nvSpPr>
          <p:spPr>
            <a:xfrm>
              <a:off x="1089660" y="3778565"/>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8" name="任意多边形 157"/>
            <p:cNvSpPr/>
            <p:nvPr/>
          </p:nvSpPr>
          <p:spPr>
            <a:xfrm>
              <a:off x="1089660" y="4177662"/>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9" name="任意多边形 158"/>
            <p:cNvSpPr/>
            <p:nvPr/>
          </p:nvSpPr>
          <p:spPr>
            <a:xfrm>
              <a:off x="1089660" y="4576759"/>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0" name="任意多边形 159"/>
            <p:cNvSpPr/>
            <p:nvPr/>
          </p:nvSpPr>
          <p:spPr>
            <a:xfrm>
              <a:off x="1089660" y="4975860"/>
              <a:ext cx="5097780" cy="0"/>
            </a:xfrm>
            <a:custGeom>
              <a:avLst/>
              <a:gdLst>
                <a:gd name="connsiteX0" fmla="*/ 0 w 5097780"/>
                <a:gd name="connsiteY0" fmla="*/ 0 h 0"/>
                <a:gd name="connsiteX1" fmla="*/ 5097780 w 5097780"/>
                <a:gd name="connsiteY1" fmla="*/ 0 h 0"/>
              </a:gdLst>
              <a:ahLst/>
              <a:cxnLst>
                <a:cxn ang="0">
                  <a:pos x="connsiteX0" y="connsiteY0"/>
                </a:cxn>
                <a:cxn ang="0">
                  <a:pos x="connsiteX1" y="connsiteY1"/>
                </a:cxn>
              </a:cxnLst>
              <a:rect l="l" t="t" r="r" b="b"/>
              <a:pathLst>
                <a:path w="5097780">
                  <a:moveTo>
                    <a:pt x="0" y="0"/>
                  </a:moveTo>
                  <a:lnTo>
                    <a:pt x="509778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sp>
        <p:nvSpPr>
          <p:cNvPr id="32" name="Rectangle 32"/>
          <p:cNvSpPr>
            <a:spLocks noChangeArrowheads="1"/>
          </p:cNvSpPr>
          <p:nvPr/>
        </p:nvSpPr>
        <p:spPr bwMode="auto">
          <a:xfrm>
            <a:off x="2496185" y="2294890"/>
            <a:ext cx="911225" cy="3105150"/>
          </a:xfrm>
          <a:prstGeom prst="rect">
            <a:avLst/>
          </a:pr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33" name="Rectangle 33"/>
          <p:cNvSpPr>
            <a:spLocks noChangeArrowheads="1"/>
          </p:cNvSpPr>
          <p:nvPr/>
        </p:nvSpPr>
        <p:spPr bwMode="auto">
          <a:xfrm>
            <a:off x="3200400" y="3279140"/>
            <a:ext cx="915035" cy="2121535"/>
          </a:xfrm>
          <a:prstGeom prst="rect">
            <a:avLst/>
          </a:pr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76" name="组合 175"/>
          <p:cNvGrpSpPr/>
          <p:nvPr/>
        </p:nvGrpSpPr>
        <p:grpSpPr>
          <a:xfrm rot="0">
            <a:off x="4756150" y="4730115"/>
            <a:ext cx="245110" cy="624205"/>
            <a:chOff x="4784876" y="4022104"/>
            <a:chExt cx="170239" cy="433577"/>
          </a:xfrm>
          <a:solidFill>
            <a:schemeClr val="accent3"/>
          </a:solidFill>
        </p:grpSpPr>
        <p:sp>
          <p:nvSpPr>
            <p:cNvPr id="145" name="Freeform 145"/>
            <p:cNvSpPr/>
            <p:nvPr/>
          </p:nvSpPr>
          <p:spPr bwMode="auto">
            <a:xfrm>
              <a:off x="4830096" y="4024763"/>
              <a:ext cx="83790" cy="67830"/>
            </a:xfrm>
            <a:custGeom>
              <a:avLst/>
              <a:gdLst>
                <a:gd name="T0" fmla="*/ 20 w 32"/>
                <a:gd name="T1" fmla="*/ 0 h 26"/>
                <a:gd name="T2" fmla="*/ 11 w 32"/>
                <a:gd name="T3" fmla="*/ 0 h 26"/>
                <a:gd name="T4" fmla="*/ 6 w 32"/>
                <a:gd name="T5" fmla="*/ 21 h 26"/>
                <a:gd name="T6" fmla="*/ 16 w 32"/>
                <a:gd name="T7" fmla="*/ 26 h 26"/>
                <a:gd name="T8" fmla="*/ 29 w 32"/>
                <a:gd name="T9" fmla="*/ 17 h 26"/>
                <a:gd name="T10" fmla="*/ 20 w 32"/>
                <a:gd name="T11" fmla="*/ 0 h 26"/>
              </a:gdLst>
              <a:ahLst/>
              <a:cxnLst>
                <a:cxn ang="0">
                  <a:pos x="T0" y="T1"/>
                </a:cxn>
                <a:cxn ang="0">
                  <a:pos x="T2" y="T3"/>
                </a:cxn>
                <a:cxn ang="0">
                  <a:pos x="T4" y="T5"/>
                </a:cxn>
                <a:cxn ang="0">
                  <a:pos x="T6" y="T7"/>
                </a:cxn>
                <a:cxn ang="0">
                  <a:pos x="T8" y="T9"/>
                </a:cxn>
                <a:cxn ang="0">
                  <a:pos x="T10" y="T11"/>
                </a:cxn>
              </a:cxnLst>
              <a:rect l="0" t="0" r="r" b="b"/>
              <a:pathLst>
                <a:path w="32" h="26">
                  <a:moveTo>
                    <a:pt x="20" y="0"/>
                  </a:moveTo>
                  <a:cubicBezTo>
                    <a:pt x="11" y="0"/>
                    <a:pt x="11" y="0"/>
                    <a:pt x="11" y="0"/>
                  </a:cubicBezTo>
                  <a:cubicBezTo>
                    <a:pt x="3" y="3"/>
                    <a:pt x="0" y="15"/>
                    <a:pt x="6" y="21"/>
                  </a:cubicBezTo>
                  <a:cubicBezTo>
                    <a:pt x="8" y="25"/>
                    <a:pt x="12" y="26"/>
                    <a:pt x="16" y="26"/>
                  </a:cubicBezTo>
                  <a:cubicBezTo>
                    <a:pt x="21" y="26"/>
                    <a:pt x="27" y="23"/>
                    <a:pt x="29" y="17"/>
                  </a:cubicBezTo>
                  <a:cubicBezTo>
                    <a:pt x="32" y="10"/>
                    <a:pt x="27" y="3"/>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46" name="Freeform 146"/>
            <p:cNvSpPr/>
            <p:nvPr/>
          </p:nvSpPr>
          <p:spPr bwMode="auto">
            <a:xfrm>
              <a:off x="4858026" y="4022104"/>
              <a:ext cx="23940" cy="2660"/>
            </a:xfrm>
            <a:custGeom>
              <a:avLst/>
              <a:gdLst>
                <a:gd name="T0" fmla="*/ 5 w 9"/>
                <a:gd name="T1" fmla="*/ 0 h 1"/>
                <a:gd name="T2" fmla="*/ 2 w 9"/>
                <a:gd name="T3" fmla="*/ 1 h 1"/>
                <a:gd name="T4" fmla="*/ 0 w 9"/>
                <a:gd name="T5" fmla="*/ 1 h 1"/>
                <a:gd name="T6" fmla="*/ 9 w 9"/>
                <a:gd name="T7" fmla="*/ 1 h 1"/>
                <a:gd name="T8" fmla="*/ 5 w 9"/>
                <a:gd name="T9" fmla="*/ 0 h 1"/>
              </a:gdLst>
              <a:ahLst/>
              <a:cxnLst>
                <a:cxn ang="0">
                  <a:pos x="T0" y="T1"/>
                </a:cxn>
                <a:cxn ang="0">
                  <a:pos x="T2" y="T3"/>
                </a:cxn>
                <a:cxn ang="0">
                  <a:pos x="T4" y="T5"/>
                </a:cxn>
                <a:cxn ang="0">
                  <a:pos x="T6" y="T7"/>
                </a:cxn>
                <a:cxn ang="0">
                  <a:pos x="T8" y="T9"/>
                </a:cxn>
              </a:cxnLst>
              <a:rect l="0" t="0" r="r" b="b"/>
              <a:pathLst>
                <a:path w="9" h="1">
                  <a:moveTo>
                    <a:pt x="5" y="0"/>
                  </a:moveTo>
                  <a:cubicBezTo>
                    <a:pt x="4" y="0"/>
                    <a:pt x="3" y="1"/>
                    <a:pt x="2" y="1"/>
                  </a:cubicBezTo>
                  <a:cubicBezTo>
                    <a:pt x="1" y="1"/>
                    <a:pt x="1" y="1"/>
                    <a:pt x="0" y="1"/>
                  </a:cubicBezTo>
                  <a:cubicBezTo>
                    <a:pt x="9" y="1"/>
                    <a:pt x="9" y="1"/>
                    <a:pt x="9" y="1"/>
                  </a:cubicBezTo>
                  <a:cubicBezTo>
                    <a:pt x="8" y="1"/>
                    <a:pt x="7"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47" name="Freeform 147"/>
            <p:cNvSpPr/>
            <p:nvPr/>
          </p:nvSpPr>
          <p:spPr bwMode="auto">
            <a:xfrm>
              <a:off x="4784876" y="4100573"/>
              <a:ext cx="170239" cy="355108"/>
            </a:xfrm>
            <a:custGeom>
              <a:avLst/>
              <a:gdLst>
                <a:gd name="T0" fmla="*/ 23 w 65"/>
                <a:gd name="T1" fmla="*/ 0 h 135"/>
                <a:gd name="T2" fmla="*/ 9 w 65"/>
                <a:gd name="T3" fmla="*/ 2 h 135"/>
                <a:gd name="T4" fmla="*/ 1 w 65"/>
                <a:gd name="T5" fmla="*/ 16 h 135"/>
                <a:gd name="T6" fmla="*/ 1 w 65"/>
                <a:gd name="T7" fmla="*/ 60 h 135"/>
                <a:gd name="T8" fmla="*/ 5 w 65"/>
                <a:gd name="T9" fmla="*/ 66 h 135"/>
                <a:gd name="T10" fmla="*/ 5 w 65"/>
                <a:gd name="T11" fmla="*/ 66 h 135"/>
                <a:gd name="T12" fmla="*/ 6 w 65"/>
                <a:gd name="T13" fmla="*/ 66 h 135"/>
                <a:gd name="T14" fmla="*/ 12 w 65"/>
                <a:gd name="T15" fmla="*/ 57 h 135"/>
                <a:gd name="T16" fmla="*/ 12 w 65"/>
                <a:gd name="T17" fmla="*/ 22 h 135"/>
                <a:gd name="T18" fmla="*/ 15 w 65"/>
                <a:gd name="T19" fmla="*/ 22 h 135"/>
                <a:gd name="T20" fmla="*/ 15 w 65"/>
                <a:gd name="T21" fmla="*/ 128 h 135"/>
                <a:gd name="T22" fmla="*/ 23 w 65"/>
                <a:gd name="T23" fmla="*/ 135 h 135"/>
                <a:gd name="T24" fmla="*/ 29 w 65"/>
                <a:gd name="T25" fmla="*/ 133 h 135"/>
                <a:gd name="T26" fmla="*/ 31 w 65"/>
                <a:gd name="T27" fmla="*/ 121 h 135"/>
                <a:gd name="T28" fmla="*/ 31 w 65"/>
                <a:gd name="T29" fmla="*/ 66 h 135"/>
                <a:gd name="T30" fmla="*/ 34 w 65"/>
                <a:gd name="T31" fmla="*/ 66 h 135"/>
                <a:gd name="T32" fmla="*/ 34 w 65"/>
                <a:gd name="T33" fmla="*/ 129 h 135"/>
                <a:gd name="T34" fmla="*/ 41 w 65"/>
                <a:gd name="T35" fmla="*/ 135 h 135"/>
                <a:gd name="T36" fmla="*/ 49 w 65"/>
                <a:gd name="T37" fmla="*/ 128 h 135"/>
                <a:gd name="T38" fmla="*/ 49 w 65"/>
                <a:gd name="T39" fmla="*/ 22 h 135"/>
                <a:gd name="T40" fmla="*/ 53 w 65"/>
                <a:gd name="T41" fmla="*/ 22 h 135"/>
                <a:gd name="T42" fmla="*/ 53 w 65"/>
                <a:gd name="T43" fmla="*/ 59 h 135"/>
                <a:gd name="T44" fmla="*/ 59 w 65"/>
                <a:gd name="T45" fmla="*/ 66 h 135"/>
                <a:gd name="T46" fmla="*/ 60 w 65"/>
                <a:gd name="T47" fmla="*/ 66 h 135"/>
                <a:gd name="T48" fmla="*/ 60 w 65"/>
                <a:gd name="T49" fmla="*/ 66 h 135"/>
                <a:gd name="T50" fmla="*/ 65 w 65"/>
                <a:gd name="T51" fmla="*/ 59 h 135"/>
                <a:gd name="T52" fmla="*/ 65 w 65"/>
                <a:gd name="T53" fmla="*/ 21 h 135"/>
                <a:gd name="T54" fmla="*/ 60 w 65"/>
                <a:gd name="T55" fmla="*/ 4 h 135"/>
                <a:gd name="T56" fmla="*/ 43 w 65"/>
                <a:gd name="T57" fmla="*/ 0 h 135"/>
                <a:gd name="T58" fmla="*/ 40 w 65"/>
                <a:gd name="T59" fmla="*/ 0 h 135"/>
                <a:gd name="T60" fmla="*/ 38 w 65"/>
                <a:gd name="T61" fmla="*/ 0 h 135"/>
                <a:gd name="T62" fmla="*/ 36 w 65"/>
                <a:gd name="T63" fmla="*/ 0 h 135"/>
                <a:gd name="T64" fmla="*/ 33 w 65"/>
                <a:gd name="T65" fmla="*/ 0 h 135"/>
                <a:gd name="T66" fmla="*/ 28 w 65"/>
                <a:gd name="T67" fmla="*/ 0 h 135"/>
                <a:gd name="T68" fmla="*/ 23 w 65"/>
                <a:gd name="T6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 h="135">
                  <a:moveTo>
                    <a:pt x="23" y="0"/>
                  </a:moveTo>
                  <a:cubicBezTo>
                    <a:pt x="18" y="0"/>
                    <a:pt x="13" y="0"/>
                    <a:pt x="9" y="2"/>
                  </a:cubicBezTo>
                  <a:cubicBezTo>
                    <a:pt x="3" y="4"/>
                    <a:pt x="0" y="10"/>
                    <a:pt x="1" y="16"/>
                  </a:cubicBezTo>
                  <a:cubicBezTo>
                    <a:pt x="0" y="30"/>
                    <a:pt x="0" y="45"/>
                    <a:pt x="1" y="60"/>
                  </a:cubicBezTo>
                  <a:cubicBezTo>
                    <a:pt x="0" y="63"/>
                    <a:pt x="2" y="66"/>
                    <a:pt x="5" y="66"/>
                  </a:cubicBezTo>
                  <a:cubicBezTo>
                    <a:pt x="5" y="66"/>
                    <a:pt x="5" y="66"/>
                    <a:pt x="5" y="66"/>
                  </a:cubicBezTo>
                  <a:cubicBezTo>
                    <a:pt x="5" y="66"/>
                    <a:pt x="6" y="66"/>
                    <a:pt x="6" y="66"/>
                  </a:cubicBezTo>
                  <a:cubicBezTo>
                    <a:pt x="10" y="66"/>
                    <a:pt x="12" y="61"/>
                    <a:pt x="12" y="57"/>
                  </a:cubicBezTo>
                  <a:cubicBezTo>
                    <a:pt x="12" y="45"/>
                    <a:pt x="12" y="34"/>
                    <a:pt x="12" y="22"/>
                  </a:cubicBezTo>
                  <a:cubicBezTo>
                    <a:pt x="13" y="22"/>
                    <a:pt x="14" y="22"/>
                    <a:pt x="15" y="22"/>
                  </a:cubicBezTo>
                  <a:cubicBezTo>
                    <a:pt x="15" y="57"/>
                    <a:pt x="15" y="93"/>
                    <a:pt x="15" y="128"/>
                  </a:cubicBezTo>
                  <a:cubicBezTo>
                    <a:pt x="15" y="133"/>
                    <a:pt x="19" y="135"/>
                    <a:pt x="23" y="135"/>
                  </a:cubicBezTo>
                  <a:cubicBezTo>
                    <a:pt x="25" y="135"/>
                    <a:pt x="27" y="134"/>
                    <a:pt x="29" y="133"/>
                  </a:cubicBezTo>
                  <a:cubicBezTo>
                    <a:pt x="31" y="129"/>
                    <a:pt x="31" y="125"/>
                    <a:pt x="31" y="121"/>
                  </a:cubicBezTo>
                  <a:cubicBezTo>
                    <a:pt x="31" y="103"/>
                    <a:pt x="31" y="84"/>
                    <a:pt x="31" y="66"/>
                  </a:cubicBezTo>
                  <a:cubicBezTo>
                    <a:pt x="32" y="66"/>
                    <a:pt x="33" y="66"/>
                    <a:pt x="34" y="66"/>
                  </a:cubicBezTo>
                  <a:cubicBezTo>
                    <a:pt x="34" y="87"/>
                    <a:pt x="34" y="108"/>
                    <a:pt x="34" y="129"/>
                  </a:cubicBezTo>
                  <a:cubicBezTo>
                    <a:pt x="35" y="133"/>
                    <a:pt x="38" y="135"/>
                    <a:pt x="41" y="135"/>
                  </a:cubicBezTo>
                  <a:cubicBezTo>
                    <a:pt x="45" y="135"/>
                    <a:pt x="50" y="132"/>
                    <a:pt x="49" y="128"/>
                  </a:cubicBezTo>
                  <a:cubicBezTo>
                    <a:pt x="49" y="92"/>
                    <a:pt x="49" y="57"/>
                    <a:pt x="49" y="22"/>
                  </a:cubicBezTo>
                  <a:cubicBezTo>
                    <a:pt x="50" y="22"/>
                    <a:pt x="52" y="22"/>
                    <a:pt x="53" y="22"/>
                  </a:cubicBezTo>
                  <a:cubicBezTo>
                    <a:pt x="53" y="34"/>
                    <a:pt x="53" y="46"/>
                    <a:pt x="53" y="59"/>
                  </a:cubicBezTo>
                  <a:cubicBezTo>
                    <a:pt x="53" y="62"/>
                    <a:pt x="56" y="66"/>
                    <a:pt x="59" y="66"/>
                  </a:cubicBezTo>
                  <a:cubicBezTo>
                    <a:pt x="59" y="66"/>
                    <a:pt x="60" y="66"/>
                    <a:pt x="60" y="66"/>
                  </a:cubicBezTo>
                  <a:cubicBezTo>
                    <a:pt x="60" y="66"/>
                    <a:pt x="60" y="66"/>
                    <a:pt x="60" y="66"/>
                  </a:cubicBezTo>
                  <a:cubicBezTo>
                    <a:pt x="64" y="66"/>
                    <a:pt x="65" y="61"/>
                    <a:pt x="65" y="59"/>
                  </a:cubicBezTo>
                  <a:cubicBezTo>
                    <a:pt x="65" y="46"/>
                    <a:pt x="65" y="33"/>
                    <a:pt x="65" y="21"/>
                  </a:cubicBezTo>
                  <a:cubicBezTo>
                    <a:pt x="65" y="15"/>
                    <a:pt x="65" y="8"/>
                    <a:pt x="60" y="4"/>
                  </a:cubicBezTo>
                  <a:cubicBezTo>
                    <a:pt x="55" y="0"/>
                    <a:pt x="49" y="0"/>
                    <a:pt x="43" y="0"/>
                  </a:cubicBezTo>
                  <a:cubicBezTo>
                    <a:pt x="42" y="0"/>
                    <a:pt x="41" y="0"/>
                    <a:pt x="40" y="0"/>
                  </a:cubicBezTo>
                  <a:cubicBezTo>
                    <a:pt x="39" y="0"/>
                    <a:pt x="38" y="0"/>
                    <a:pt x="38" y="0"/>
                  </a:cubicBezTo>
                  <a:cubicBezTo>
                    <a:pt x="37" y="0"/>
                    <a:pt x="37" y="0"/>
                    <a:pt x="36" y="0"/>
                  </a:cubicBezTo>
                  <a:cubicBezTo>
                    <a:pt x="35" y="0"/>
                    <a:pt x="34" y="0"/>
                    <a:pt x="33" y="0"/>
                  </a:cubicBezTo>
                  <a:cubicBezTo>
                    <a:pt x="31" y="0"/>
                    <a:pt x="30" y="0"/>
                    <a:pt x="28" y="0"/>
                  </a:cubicBezTo>
                  <a:cubicBezTo>
                    <a:pt x="27" y="0"/>
                    <a:pt x="25"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75" name="组合 174"/>
          <p:cNvGrpSpPr/>
          <p:nvPr/>
        </p:nvGrpSpPr>
        <p:grpSpPr>
          <a:xfrm rot="0">
            <a:off x="2101850" y="4722495"/>
            <a:ext cx="277495" cy="620395"/>
            <a:chOff x="3141009" y="4016784"/>
            <a:chExt cx="192849" cy="430917"/>
          </a:xfrm>
          <a:solidFill>
            <a:schemeClr val="bg2"/>
          </a:solidFill>
        </p:grpSpPr>
        <p:sp>
          <p:nvSpPr>
            <p:cNvPr id="148" name="Freeform 148"/>
            <p:cNvSpPr/>
            <p:nvPr/>
          </p:nvSpPr>
          <p:spPr bwMode="auto">
            <a:xfrm>
              <a:off x="3191549" y="4016784"/>
              <a:ext cx="81130" cy="81130"/>
            </a:xfrm>
            <a:custGeom>
              <a:avLst/>
              <a:gdLst>
                <a:gd name="T0" fmla="*/ 14 w 31"/>
                <a:gd name="T1" fmla="*/ 2 h 31"/>
                <a:gd name="T2" fmla="*/ 30 w 31"/>
                <a:gd name="T3" fmla="*/ 17 h 31"/>
                <a:gd name="T4" fmla="*/ 6 w 31"/>
                <a:gd name="T5" fmla="*/ 22 h 31"/>
                <a:gd name="T6" fmla="*/ 14 w 31"/>
                <a:gd name="T7" fmla="*/ 2 h 31"/>
              </a:gdLst>
              <a:ahLst/>
              <a:cxnLst>
                <a:cxn ang="0">
                  <a:pos x="T0" y="T1"/>
                </a:cxn>
                <a:cxn ang="0">
                  <a:pos x="T2" y="T3"/>
                </a:cxn>
                <a:cxn ang="0">
                  <a:pos x="T4" y="T5"/>
                </a:cxn>
                <a:cxn ang="0">
                  <a:pos x="T6" y="T7"/>
                </a:cxn>
              </a:cxnLst>
              <a:rect l="0" t="0" r="r" b="b"/>
              <a:pathLst>
                <a:path w="31" h="31">
                  <a:moveTo>
                    <a:pt x="14" y="2"/>
                  </a:moveTo>
                  <a:cubicBezTo>
                    <a:pt x="23" y="0"/>
                    <a:pt x="31" y="8"/>
                    <a:pt x="30" y="17"/>
                  </a:cubicBezTo>
                  <a:cubicBezTo>
                    <a:pt x="29" y="28"/>
                    <a:pt x="12" y="31"/>
                    <a:pt x="6" y="22"/>
                  </a:cubicBezTo>
                  <a:cubicBezTo>
                    <a:pt x="0" y="15"/>
                    <a:pt x="5"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49" name="Freeform 149"/>
            <p:cNvSpPr/>
            <p:nvPr/>
          </p:nvSpPr>
          <p:spPr bwMode="auto">
            <a:xfrm>
              <a:off x="3141009" y="4095253"/>
              <a:ext cx="192849" cy="352448"/>
            </a:xfrm>
            <a:custGeom>
              <a:avLst/>
              <a:gdLst>
                <a:gd name="T0" fmla="*/ 15 w 73"/>
                <a:gd name="T1" fmla="*/ 6 h 134"/>
                <a:gd name="T2" fmla="*/ 39 w 73"/>
                <a:gd name="T3" fmla="*/ 2 h 134"/>
                <a:gd name="T4" fmla="*/ 58 w 73"/>
                <a:gd name="T5" fmla="*/ 8 h 134"/>
                <a:gd name="T6" fmla="*/ 67 w 73"/>
                <a:gd name="T7" fmla="*/ 34 h 134"/>
                <a:gd name="T8" fmla="*/ 71 w 73"/>
                <a:gd name="T9" fmla="*/ 57 h 134"/>
                <a:gd name="T10" fmla="*/ 62 w 73"/>
                <a:gd name="T11" fmla="*/ 54 h 134"/>
                <a:gd name="T12" fmla="*/ 52 w 73"/>
                <a:gd name="T13" fmla="*/ 22 h 134"/>
                <a:gd name="T14" fmla="*/ 48 w 73"/>
                <a:gd name="T15" fmla="*/ 18 h 134"/>
                <a:gd name="T16" fmla="*/ 66 w 73"/>
                <a:gd name="T17" fmla="*/ 80 h 134"/>
                <a:gd name="T18" fmla="*/ 50 w 73"/>
                <a:gd name="T19" fmla="*/ 80 h 134"/>
                <a:gd name="T20" fmla="*/ 50 w 73"/>
                <a:gd name="T21" fmla="*/ 125 h 134"/>
                <a:gd name="T22" fmla="*/ 44 w 73"/>
                <a:gd name="T23" fmla="*/ 132 h 134"/>
                <a:gd name="T24" fmla="*/ 38 w 73"/>
                <a:gd name="T25" fmla="*/ 125 h 134"/>
                <a:gd name="T26" fmla="*/ 38 w 73"/>
                <a:gd name="T27" fmla="*/ 80 h 134"/>
                <a:gd name="T28" fmla="*/ 35 w 73"/>
                <a:gd name="T29" fmla="*/ 80 h 134"/>
                <a:gd name="T30" fmla="*/ 34 w 73"/>
                <a:gd name="T31" fmla="*/ 127 h 134"/>
                <a:gd name="T32" fmla="*/ 23 w 73"/>
                <a:gd name="T33" fmla="*/ 127 h 134"/>
                <a:gd name="T34" fmla="*/ 23 w 73"/>
                <a:gd name="T35" fmla="*/ 80 h 134"/>
                <a:gd name="T36" fmla="*/ 7 w 73"/>
                <a:gd name="T37" fmla="*/ 80 h 134"/>
                <a:gd name="T38" fmla="*/ 22 w 73"/>
                <a:gd name="T39" fmla="*/ 19 h 134"/>
                <a:gd name="T40" fmla="*/ 20 w 73"/>
                <a:gd name="T41" fmla="*/ 21 h 134"/>
                <a:gd name="T42" fmla="*/ 10 w 73"/>
                <a:gd name="T43" fmla="*/ 54 h 134"/>
                <a:gd name="T44" fmla="*/ 0 w 73"/>
                <a:gd name="T45" fmla="*/ 53 h 134"/>
                <a:gd name="T46" fmla="*/ 6 w 73"/>
                <a:gd name="T47" fmla="*/ 29 h 134"/>
                <a:gd name="T48" fmla="*/ 15 w 73"/>
                <a:gd name="T49" fmla="*/ 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 h="134">
                  <a:moveTo>
                    <a:pt x="15" y="6"/>
                  </a:moveTo>
                  <a:cubicBezTo>
                    <a:pt x="22" y="0"/>
                    <a:pt x="31" y="2"/>
                    <a:pt x="39" y="2"/>
                  </a:cubicBezTo>
                  <a:cubicBezTo>
                    <a:pt x="46" y="1"/>
                    <a:pt x="54" y="2"/>
                    <a:pt x="58" y="8"/>
                  </a:cubicBezTo>
                  <a:cubicBezTo>
                    <a:pt x="63" y="16"/>
                    <a:pt x="64" y="26"/>
                    <a:pt x="67" y="34"/>
                  </a:cubicBezTo>
                  <a:cubicBezTo>
                    <a:pt x="69" y="42"/>
                    <a:pt x="73" y="49"/>
                    <a:pt x="71" y="57"/>
                  </a:cubicBezTo>
                  <a:cubicBezTo>
                    <a:pt x="68" y="58"/>
                    <a:pt x="63" y="58"/>
                    <a:pt x="62" y="54"/>
                  </a:cubicBezTo>
                  <a:cubicBezTo>
                    <a:pt x="58" y="44"/>
                    <a:pt x="55" y="33"/>
                    <a:pt x="52" y="22"/>
                  </a:cubicBezTo>
                  <a:cubicBezTo>
                    <a:pt x="51" y="21"/>
                    <a:pt x="50" y="19"/>
                    <a:pt x="48" y="18"/>
                  </a:cubicBezTo>
                  <a:cubicBezTo>
                    <a:pt x="53" y="39"/>
                    <a:pt x="60" y="60"/>
                    <a:pt x="66" y="80"/>
                  </a:cubicBezTo>
                  <a:cubicBezTo>
                    <a:pt x="61" y="80"/>
                    <a:pt x="56" y="80"/>
                    <a:pt x="50" y="80"/>
                  </a:cubicBezTo>
                  <a:cubicBezTo>
                    <a:pt x="50" y="95"/>
                    <a:pt x="51" y="110"/>
                    <a:pt x="50" y="125"/>
                  </a:cubicBezTo>
                  <a:cubicBezTo>
                    <a:pt x="50" y="128"/>
                    <a:pt x="48" y="132"/>
                    <a:pt x="44" y="132"/>
                  </a:cubicBezTo>
                  <a:cubicBezTo>
                    <a:pt x="41" y="132"/>
                    <a:pt x="38" y="129"/>
                    <a:pt x="38" y="125"/>
                  </a:cubicBezTo>
                  <a:cubicBezTo>
                    <a:pt x="38" y="110"/>
                    <a:pt x="39" y="95"/>
                    <a:pt x="38" y="80"/>
                  </a:cubicBezTo>
                  <a:cubicBezTo>
                    <a:pt x="37" y="80"/>
                    <a:pt x="36" y="80"/>
                    <a:pt x="35" y="80"/>
                  </a:cubicBezTo>
                  <a:cubicBezTo>
                    <a:pt x="34" y="96"/>
                    <a:pt x="35" y="111"/>
                    <a:pt x="34" y="127"/>
                  </a:cubicBezTo>
                  <a:cubicBezTo>
                    <a:pt x="34" y="134"/>
                    <a:pt x="23" y="133"/>
                    <a:pt x="23" y="127"/>
                  </a:cubicBezTo>
                  <a:cubicBezTo>
                    <a:pt x="22" y="111"/>
                    <a:pt x="23" y="96"/>
                    <a:pt x="23" y="80"/>
                  </a:cubicBezTo>
                  <a:cubicBezTo>
                    <a:pt x="17" y="80"/>
                    <a:pt x="12" y="80"/>
                    <a:pt x="7" y="80"/>
                  </a:cubicBezTo>
                  <a:cubicBezTo>
                    <a:pt x="12" y="60"/>
                    <a:pt x="18" y="40"/>
                    <a:pt x="22" y="19"/>
                  </a:cubicBezTo>
                  <a:cubicBezTo>
                    <a:pt x="22" y="20"/>
                    <a:pt x="21" y="21"/>
                    <a:pt x="20" y="21"/>
                  </a:cubicBezTo>
                  <a:cubicBezTo>
                    <a:pt x="16" y="32"/>
                    <a:pt x="14" y="43"/>
                    <a:pt x="10" y="54"/>
                  </a:cubicBezTo>
                  <a:cubicBezTo>
                    <a:pt x="9" y="59"/>
                    <a:pt x="0" y="59"/>
                    <a:pt x="0" y="53"/>
                  </a:cubicBezTo>
                  <a:cubicBezTo>
                    <a:pt x="1" y="45"/>
                    <a:pt x="4" y="37"/>
                    <a:pt x="6" y="29"/>
                  </a:cubicBezTo>
                  <a:cubicBezTo>
                    <a:pt x="9" y="21"/>
                    <a:pt x="10" y="1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sp>
        <p:nvSpPr>
          <p:cNvPr id="150" name="Rectangle 32"/>
          <p:cNvSpPr>
            <a:spLocks noChangeArrowheads="1"/>
          </p:cNvSpPr>
          <p:nvPr/>
        </p:nvSpPr>
        <p:spPr bwMode="auto">
          <a:xfrm>
            <a:off x="5236845" y="1272540"/>
            <a:ext cx="911225" cy="4127500"/>
          </a:xfrm>
          <a:prstGeom prst="rect">
            <a:avLst/>
          </a:pr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51" name="Rectangle 33"/>
          <p:cNvSpPr>
            <a:spLocks noChangeArrowheads="1"/>
          </p:cNvSpPr>
          <p:nvPr/>
        </p:nvSpPr>
        <p:spPr bwMode="auto">
          <a:xfrm>
            <a:off x="5941695" y="2775585"/>
            <a:ext cx="915035" cy="2624455"/>
          </a:xfrm>
          <a:prstGeom prst="rect">
            <a:avLst/>
          </a:prstGeom>
          <a:solidFill>
            <a:schemeClr val="accent5"/>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1" name="文本框 160"/>
          <p:cNvSpPr txBox="1"/>
          <p:nvPr/>
        </p:nvSpPr>
        <p:spPr>
          <a:xfrm>
            <a:off x="942975" y="1391920"/>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01</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2" name="文本框 161"/>
          <p:cNvSpPr txBox="1"/>
          <p:nvPr/>
        </p:nvSpPr>
        <p:spPr>
          <a:xfrm>
            <a:off x="942975" y="1868805"/>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02</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3" name="文本框 162"/>
          <p:cNvSpPr txBox="1"/>
          <p:nvPr/>
        </p:nvSpPr>
        <p:spPr>
          <a:xfrm>
            <a:off x="942975" y="2328545"/>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03</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4" name="文本框 163"/>
          <p:cNvSpPr txBox="1"/>
          <p:nvPr/>
        </p:nvSpPr>
        <p:spPr>
          <a:xfrm>
            <a:off x="942975" y="2825115"/>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04</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5" name="文本框 164"/>
          <p:cNvSpPr txBox="1"/>
          <p:nvPr/>
        </p:nvSpPr>
        <p:spPr>
          <a:xfrm>
            <a:off x="942975" y="3303270"/>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05</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6" name="文本框 165"/>
          <p:cNvSpPr txBox="1"/>
          <p:nvPr/>
        </p:nvSpPr>
        <p:spPr>
          <a:xfrm>
            <a:off x="942975" y="3761740"/>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06</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7" name="文本框 166"/>
          <p:cNvSpPr txBox="1"/>
          <p:nvPr/>
        </p:nvSpPr>
        <p:spPr>
          <a:xfrm>
            <a:off x="942975" y="4276725"/>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07</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8" name="文本框 167"/>
          <p:cNvSpPr txBox="1"/>
          <p:nvPr/>
        </p:nvSpPr>
        <p:spPr>
          <a:xfrm>
            <a:off x="942975" y="4754880"/>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08</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69" name="文本框 168"/>
          <p:cNvSpPr txBox="1"/>
          <p:nvPr/>
        </p:nvSpPr>
        <p:spPr>
          <a:xfrm>
            <a:off x="942975" y="5214620"/>
            <a:ext cx="393065" cy="304165"/>
          </a:xfrm>
          <a:prstGeom prst="rect">
            <a:avLst/>
          </a:prstGeom>
          <a:noFill/>
        </p:spPr>
        <p:txBody>
          <a:bodyPr wrap="square" rtlCol="0">
            <a:spAutoFit/>
          </a:bodyPr>
          <a:lstStyle/>
          <a:p>
            <a:pPr defTabSz="914400" eaLnBrk="0" fontAlgn="base" hangingPunct="0">
              <a:spcBef>
                <a:spcPct val="0"/>
              </a:spcBef>
              <a:spcAft>
                <a:spcPct val="0"/>
              </a:spcAft>
            </a:pPr>
            <a:r>
              <a:rPr lang="en-US" altLang="zh-CN" sz="1400" dirty="0">
                <a:solidFill>
                  <a:prstClr val="black">
                    <a:lumMod val="50000"/>
                    <a:lumOff val="50000"/>
                  </a:prstClr>
                </a:solidFill>
                <a:latin typeface="Arial" panose="020B0604020202020204" pitchFamily="34" charset="0"/>
                <a:cs typeface="Arial" panose="020B0604020202020204" pitchFamily="34" charset="0"/>
              </a:rPr>
              <a:t>09</a:t>
            </a:r>
            <a:endParaRPr lang="en-US" altLang="zh-CN" sz="1400" dirty="0">
              <a:solidFill>
                <a:prstClr val="black">
                  <a:lumMod val="50000"/>
                  <a:lumOff val="50000"/>
                </a:prstClr>
              </a:solidFill>
              <a:latin typeface="Arial" panose="020B0604020202020204" pitchFamily="34" charset="0"/>
              <a:cs typeface="Arial" panose="020B0604020202020204" pitchFamily="34" charset="0"/>
            </a:endParaRPr>
          </a:p>
        </p:txBody>
      </p:sp>
      <p:sp>
        <p:nvSpPr>
          <p:cNvPr id="177" name="文本框 176"/>
          <p:cNvSpPr txBox="1"/>
          <p:nvPr/>
        </p:nvSpPr>
        <p:spPr>
          <a:xfrm>
            <a:off x="2589530" y="2360930"/>
            <a:ext cx="757555" cy="395605"/>
          </a:xfrm>
          <a:prstGeom prst="rect">
            <a:avLst/>
          </a:prstGeom>
          <a:noFill/>
        </p:spPr>
        <p:txBody>
          <a:bodyPr wrap="square" rtlCol="0">
            <a:spAutoFit/>
          </a:bodyPr>
          <a:lstStyle/>
          <a:p>
            <a:pPr defTabSz="914400" eaLnBrk="0" fontAlgn="base" hangingPunct="0">
              <a:spcBef>
                <a:spcPct val="0"/>
              </a:spcBef>
              <a:spcAft>
                <a:spcPct val="0"/>
              </a:spcAft>
            </a:pPr>
            <a:r>
              <a:rPr lang="en-US" altLang="zh-CN" sz="2000" dirty="0">
                <a:solidFill>
                  <a:prstClr val="white"/>
                </a:solidFill>
                <a:latin typeface="Arial" panose="020B0604020202020204" pitchFamily="34" charset="0"/>
                <a:cs typeface="Arial" panose="020B0604020202020204" pitchFamily="34" charset="0"/>
              </a:rPr>
              <a:t>69</a:t>
            </a:r>
            <a:r>
              <a:rPr lang="en-US" altLang="zh-CN" sz="1400" dirty="0">
                <a:solidFill>
                  <a:prstClr val="white"/>
                </a:solidFill>
                <a:latin typeface="Arial" panose="020B0604020202020204" pitchFamily="34" charset="0"/>
                <a:cs typeface="Arial" panose="020B0604020202020204" pitchFamily="34" charset="0"/>
              </a:rPr>
              <a:t>%</a:t>
            </a:r>
            <a:endParaRPr lang="en-US" altLang="zh-CN" sz="1400" dirty="0">
              <a:solidFill>
                <a:prstClr val="white"/>
              </a:solidFill>
              <a:latin typeface="Arial" panose="020B0604020202020204" pitchFamily="34" charset="0"/>
              <a:cs typeface="Arial" panose="020B0604020202020204" pitchFamily="34" charset="0"/>
            </a:endParaRPr>
          </a:p>
        </p:txBody>
      </p:sp>
      <p:sp>
        <p:nvSpPr>
          <p:cNvPr id="178" name="文本框 177"/>
          <p:cNvSpPr txBox="1"/>
          <p:nvPr/>
        </p:nvSpPr>
        <p:spPr>
          <a:xfrm>
            <a:off x="3298825" y="3368675"/>
            <a:ext cx="757555" cy="395605"/>
          </a:xfrm>
          <a:prstGeom prst="rect">
            <a:avLst/>
          </a:prstGeom>
          <a:noFill/>
        </p:spPr>
        <p:txBody>
          <a:bodyPr wrap="square" rtlCol="0">
            <a:spAutoFit/>
          </a:bodyPr>
          <a:lstStyle/>
          <a:p>
            <a:pPr defTabSz="914400" eaLnBrk="0" fontAlgn="base" hangingPunct="0">
              <a:spcBef>
                <a:spcPct val="0"/>
              </a:spcBef>
              <a:spcAft>
                <a:spcPct val="0"/>
              </a:spcAft>
            </a:pPr>
            <a:r>
              <a:rPr lang="en-US" altLang="zh-CN" sz="2000" dirty="0">
                <a:solidFill>
                  <a:prstClr val="white"/>
                </a:solidFill>
                <a:latin typeface="Arial" panose="020B0604020202020204" pitchFamily="34" charset="0"/>
                <a:cs typeface="Arial" panose="020B0604020202020204" pitchFamily="34" charset="0"/>
              </a:rPr>
              <a:t>36</a:t>
            </a:r>
            <a:r>
              <a:rPr lang="en-US" altLang="zh-CN" sz="1400" dirty="0">
                <a:solidFill>
                  <a:prstClr val="white"/>
                </a:solidFill>
                <a:latin typeface="Arial" panose="020B0604020202020204" pitchFamily="34" charset="0"/>
                <a:cs typeface="Arial" panose="020B0604020202020204" pitchFamily="34" charset="0"/>
              </a:rPr>
              <a:t>%</a:t>
            </a:r>
            <a:endParaRPr lang="en-US" altLang="zh-CN" sz="1400" dirty="0">
              <a:solidFill>
                <a:prstClr val="white"/>
              </a:solidFill>
              <a:latin typeface="Arial" panose="020B0604020202020204" pitchFamily="34" charset="0"/>
              <a:cs typeface="Arial" panose="020B0604020202020204" pitchFamily="34" charset="0"/>
            </a:endParaRPr>
          </a:p>
        </p:txBody>
      </p:sp>
      <p:sp>
        <p:nvSpPr>
          <p:cNvPr id="179" name="文本框 178"/>
          <p:cNvSpPr txBox="1"/>
          <p:nvPr/>
        </p:nvSpPr>
        <p:spPr>
          <a:xfrm>
            <a:off x="5354955" y="1322070"/>
            <a:ext cx="757555" cy="395605"/>
          </a:xfrm>
          <a:prstGeom prst="rect">
            <a:avLst/>
          </a:prstGeom>
          <a:noFill/>
        </p:spPr>
        <p:txBody>
          <a:bodyPr wrap="square" rtlCol="0">
            <a:spAutoFit/>
          </a:bodyPr>
          <a:lstStyle/>
          <a:p>
            <a:pPr defTabSz="914400" eaLnBrk="0" fontAlgn="base" hangingPunct="0">
              <a:spcBef>
                <a:spcPct val="0"/>
              </a:spcBef>
              <a:spcAft>
                <a:spcPct val="0"/>
              </a:spcAft>
            </a:pPr>
            <a:r>
              <a:rPr lang="en-US" altLang="zh-CN" sz="2000" dirty="0">
                <a:solidFill>
                  <a:prstClr val="white"/>
                </a:solidFill>
                <a:latin typeface="Arial" panose="020B0604020202020204" pitchFamily="34" charset="0"/>
                <a:cs typeface="Arial" panose="020B0604020202020204" pitchFamily="34" charset="0"/>
              </a:rPr>
              <a:t>88</a:t>
            </a:r>
            <a:r>
              <a:rPr lang="en-US" altLang="zh-CN" sz="1400" dirty="0">
                <a:solidFill>
                  <a:prstClr val="white"/>
                </a:solidFill>
                <a:latin typeface="Arial" panose="020B0604020202020204" pitchFamily="34" charset="0"/>
                <a:cs typeface="Arial" panose="020B0604020202020204" pitchFamily="34" charset="0"/>
              </a:rPr>
              <a:t>%</a:t>
            </a:r>
            <a:endParaRPr lang="en-US" altLang="zh-CN" sz="1400" dirty="0">
              <a:solidFill>
                <a:prstClr val="white"/>
              </a:solidFill>
              <a:latin typeface="Arial" panose="020B0604020202020204" pitchFamily="34" charset="0"/>
              <a:cs typeface="Arial" panose="020B0604020202020204" pitchFamily="34" charset="0"/>
            </a:endParaRPr>
          </a:p>
        </p:txBody>
      </p:sp>
      <p:sp>
        <p:nvSpPr>
          <p:cNvPr id="180" name="文本框 179"/>
          <p:cNvSpPr txBox="1"/>
          <p:nvPr/>
        </p:nvSpPr>
        <p:spPr>
          <a:xfrm>
            <a:off x="6064250" y="2895600"/>
            <a:ext cx="757555" cy="395605"/>
          </a:xfrm>
          <a:prstGeom prst="rect">
            <a:avLst/>
          </a:prstGeom>
          <a:noFill/>
        </p:spPr>
        <p:txBody>
          <a:bodyPr wrap="square" rtlCol="0">
            <a:spAutoFit/>
          </a:bodyPr>
          <a:lstStyle/>
          <a:p>
            <a:pPr defTabSz="914400" eaLnBrk="0" fontAlgn="base" hangingPunct="0">
              <a:spcBef>
                <a:spcPct val="0"/>
              </a:spcBef>
              <a:spcAft>
                <a:spcPct val="0"/>
              </a:spcAft>
            </a:pPr>
            <a:r>
              <a:rPr lang="en-US" altLang="zh-CN" sz="2000" dirty="0">
                <a:solidFill>
                  <a:prstClr val="white"/>
                </a:solidFill>
                <a:latin typeface="Arial" panose="020B0604020202020204" pitchFamily="34" charset="0"/>
                <a:cs typeface="Arial" panose="020B0604020202020204" pitchFamily="34" charset="0"/>
              </a:rPr>
              <a:t>54</a:t>
            </a:r>
            <a:r>
              <a:rPr lang="en-US" altLang="zh-CN" sz="1400" dirty="0">
                <a:solidFill>
                  <a:prstClr val="white"/>
                </a:solidFill>
                <a:latin typeface="Arial" panose="020B0604020202020204" pitchFamily="34" charset="0"/>
                <a:cs typeface="Arial" panose="020B0604020202020204" pitchFamily="34" charset="0"/>
              </a:rPr>
              <a:t>%</a:t>
            </a:r>
            <a:endParaRPr lang="en-US" altLang="zh-CN" sz="1400" dirty="0">
              <a:solidFill>
                <a:prstClr val="white"/>
              </a:solidFill>
              <a:latin typeface="Arial" panose="020B0604020202020204" pitchFamily="34" charset="0"/>
              <a:cs typeface="Arial" panose="020B0604020202020204" pitchFamily="34" charset="0"/>
            </a:endParaRPr>
          </a:p>
        </p:txBody>
      </p:sp>
      <p:sp>
        <p:nvSpPr>
          <p:cNvPr id="183" name="文本框 24"/>
          <p:cNvSpPr txBox="1">
            <a:spLocks noChangeArrowheads="1"/>
          </p:cNvSpPr>
          <p:nvPr/>
        </p:nvSpPr>
        <p:spPr bwMode="auto">
          <a:xfrm rot="16200000">
            <a:off x="2309495" y="4512945"/>
            <a:ext cx="122872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smtClean="0">
                <a:solidFill>
                  <a:prstClr val="white"/>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4" name="文本框 24"/>
          <p:cNvSpPr txBox="1">
            <a:spLocks noChangeArrowheads="1"/>
          </p:cNvSpPr>
          <p:nvPr/>
        </p:nvSpPr>
        <p:spPr bwMode="auto">
          <a:xfrm rot="16200000">
            <a:off x="3008630" y="4512945"/>
            <a:ext cx="122872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5" name="文本框 24"/>
          <p:cNvSpPr txBox="1">
            <a:spLocks noChangeArrowheads="1"/>
          </p:cNvSpPr>
          <p:nvPr/>
        </p:nvSpPr>
        <p:spPr bwMode="auto">
          <a:xfrm rot="16200000">
            <a:off x="5065395" y="4512945"/>
            <a:ext cx="122872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6" name="文本框 24"/>
          <p:cNvSpPr txBox="1">
            <a:spLocks noChangeArrowheads="1"/>
          </p:cNvSpPr>
          <p:nvPr/>
        </p:nvSpPr>
        <p:spPr bwMode="auto">
          <a:xfrm rot="16200000">
            <a:off x="5784850" y="4512945"/>
            <a:ext cx="1228725"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800" dirty="0" smtClean="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7" name="文本框 186"/>
          <p:cNvSpPr txBox="1"/>
          <p:nvPr/>
        </p:nvSpPr>
        <p:spPr>
          <a:xfrm>
            <a:off x="2780030" y="5410835"/>
            <a:ext cx="100457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dirty="0">
                <a:solidFill>
                  <a:prstClr val="black">
                    <a:lumMod val="90000"/>
                    <a:lumOff val="10000"/>
                  </a:prstClr>
                </a:solidFill>
                <a:latin typeface="Arial" panose="020B0604020202020204" pitchFamily="34" charset="0"/>
                <a:cs typeface="Arial" panose="020B0604020202020204" pitchFamily="34" charset="0"/>
              </a:rPr>
              <a:t>2016</a:t>
            </a:r>
            <a:endParaRPr lang="en-US" altLang="zh-CN" sz="2400" dirty="0">
              <a:solidFill>
                <a:prstClr val="black">
                  <a:lumMod val="90000"/>
                  <a:lumOff val="10000"/>
                </a:prstClr>
              </a:solidFill>
              <a:latin typeface="Arial" panose="020B0604020202020204" pitchFamily="34" charset="0"/>
              <a:cs typeface="Arial" panose="020B0604020202020204" pitchFamily="34" charset="0"/>
            </a:endParaRPr>
          </a:p>
        </p:txBody>
      </p:sp>
      <p:sp>
        <p:nvSpPr>
          <p:cNvPr id="188" name="文本框 187"/>
          <p:cNvSpPr txBox="1"/>
          <p:nvPr/>
        </p:nvSpPr>
        <p:spPr>
          <a:xfrm>
            <a:off x="5485130" y="5410835"/>
            <a:ext cx="1004570" cy="45720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dirty="0">
                <a:solidFill>
                  <a:prstClr val="black">
                    <a:lumMod val="90000"/>
                    <a:lumOff val="10000"/>
                  </a:prstClr>
                </a:solidFill>
                <a:latin typeface="Arial" panose="020B0604020202020204" pitchFamily="34" charset="0"/>
                <a:cs typeface="Arial" panose="020B0604020202020204" pitchFamily="34" charset="0"/>
              </a:rPr>
              <a:t>2017</a:t>
            </a:r>
            <a:endParaRPr lang="en-US" altLang="zh-CN" sz="2400" dirty="0">
              <a:solidFill>
                <a:prstClr val="black">
                  <a:lumMod val="90000"/>
                  <a:lumOff val="10000"/>
                </a:prstClr>
              </a:solidFill>
              <a:latin typeface="Arial" panose="020B0604020202020204" pitchFamily="34" charset="0"/>
              <a:cs typeface="Arial" panose="020B0604020202020204" pitchFamily="34" charset="0"/>
            </a:endParaRPr>
          </a:p>
        </p:txBody>
      </p:sp>
      <p:grpSp>
        <p:nvGrpSpPr>
          <p:cNvPr id="189" name="组合 188"/>
          <p:cNvGrpSpPr/>
          <p:nvPr/>
        </p:nvGrpSpPr>
        <p:grpSpPr>
          <a:xfrm rot="0">
            <a:off x="8334375" y="4112895"/>
            <a:ext cx="245110" cy="624205"/>
            <a:chOff x="4784876" y="4022104"/>
            <a:chExt cx="170239" cy="433577"/>
          </a:xfrm>
          <a:solidFill>
            <a:schemeClr val="accent3"/>
          </a:solidFill>
        </p:grpSpPr>
        <p:sp>
          <p:nvSpPr>
            <p:cNvPr id="190" name="Freeform 145"/>
            <p:cNvSpPr/>
            <p:nvPr/>
          </p:nvSpPr>
          <p:spPr bwMode="auto">
            <a:xfrm>
              <a:off x="4830096" y="4024763"/>
              <a:ext cx="83790" cy="67830"/>
            </a:xfrm>
            <a:custGeom>
              <a:avLst/>
              <a:gdLst>
                <a:gd name="T0" fmla="*/ 20 w 32"/>
                <a:gd name="T1" fmla="*/ 0 h 26"/>
                <a:gd name="T2" fmla="*/ 11 w 32"/>
                <a:gd name="T3" fmla="*/ 0 h 26"/>
                <a:gd name="T4" fmla="*/ 6 w 32"/>
                <a:gd name="T5" fmla="*/ 21 h 26"/>
                <a:gd name="T6" fmla="*/ 16 w 32"/>
                <a:gd name="T7" fmla="*/ 26 h 26"/>
                <a:gd name="T8" fmla="*/ 29 w 32"/>
                <a:gd name="T9" fmla="*/ 17 h 26"/>
                <a:gd name="T10" fmla="*/ 20 w 32"/>
                <a:gd name="T11" fmla="*/ 0 h 26"/>
              </a:gdLst>
              <a:ahLst/>
              <a:cxnLst>
                <a:cxn ang="0">
                  <a:pos x="T0" y="T1"/>
                </a:cxn>
                <a:cxn ang="0">
                  <a:pos x="T2" y="T3"/>
                </a:cxn>
                <a:cxn ang="0">
                  <a:pos x="T4" y="T5"/>
                </a:cxn>
                <a:cxn ang="0">
                  <a:pos x="T6" y="T7"/>
                </a:cxn>
                <a:cxn ang="0">
                  <a:pos x="T8" y="T9"/>
                </a:cxn>
                <a:cxn ang="0">
                  <a:pos x="T10" y="T11"/>
                </a:cxn>
              </a:cxnLst>
              <a:rect l="0" t="0" r="r" b="b"/>
              <a:pathLst>
                <a:path w="32" h="26">
                  <a:moveTo>
                    <a:pt x="20" y="0"/>
                  </a:moveTo>
                  <a:cubicBezTo>
                    <a:pt x="11" y="0"/>
                    <a:pt x="11" y="0"/>
                    <a:pt x="11" y="0"/>
                  </a:cubicBezTo>
                  <a:cubicBezTo>
                    <a:pt x="3" y="3"/>
                    <a:pt x="0" y="15"/>
                    <a:pt x="6" y="21"/>
                  </a:cubicBezTo>
                  <a:cubicBezTo>
                    <a:pt x="8" y="25"/>
                    <a:pt x="12" y="26"/>
                    <a:pt x="16" y="26"/>
                  </a:cubicBezTo>
                  <a:cubicBezTo>
                    <a:pt x="21" y="26"/>
                    <a:pt x="27" y="23"/>
                    <a:pt x="29" y="17"/>
                  </a:cubicBezTo>
                  <a:cubicBezTo>
                    <a:pt x="32" y="10"/>
                    <a:pt x="27" y="3"/>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91" name="Freeform 146"/>
            <p:cNvSpPr/>
            <p:nvPr/>
          </p:nvSpPr>
          <p:spPr bwMode="auto">
            <a:xfrm>
              <a:off x="4858026" y="4022104"/>
              <a:ext cx="23940" cy="2660"/>
            </a:xfrm>
            <a:custGeom>
              <a:avLst/>
              <a:gdLst>
                <a:gd name="T0" fmla="*/ 5 w 9"/>
                <a:gd name="T1" fmla="*/ 0 h 1"/>
                <a:gd name="T2" fmla="*/ 2 w 9"/>
                <a:gd name="T3" fmla="*/ 1 h 1"/>
                <a:gd name="T4" fmla="*/ 0 w 9"/>
                <a:gd name="T5" fmla="*/ 1 h 1"/>
                <a:gd name="T6" fmla="*/ 9 w 9"/>
                <a:gd name="T7" fmla="*/ 1 h 1"/>
                <a:gd name="T8" fmla="*/ 5 w 9"/>
                <a:gd name="T9" fmla="*/ 0 h 1"/>
              </a:gdLst>
              <a:ahLst/>
              <a:cxnLst>
                <a:cxn ang="0">
                  <a:pos x="T0" y="T1"/>
                </a:cxn>
                <a:cxn ang="0">
                  <a:pos x="T2" y="T3"/>
                </a:cxn>
                <a:cxn ang="0">
                  <a:pos x="T4" y="T5"/>
                </a:cxn>
                <a:cxn ang="0">
                  <a:pos x="T6" y="T7"/>
                </a:cxn>
                <a:cxn ang="0">
                  <a:pos x="T8" y="T9"/>
                </a:cxn>
              </a:cxnLst>
              <a:rect l="0" t="0" r="r" b="b"/>
              <a:pathLst>
                <a:path w="9" h="1">
                  <a:moveTo>
                    <a:pt x="5" y="0"/>
                  </a:moveTo>
                  <a:cubicBezTo>
                    <a:pt x="4" y="0"/>
                    <a:pt x="3" y="1"/>
                    <a:pt x="2" y="1"/>
                  </a:cubicBezTo>
                  <a:cubicBezTo>
                    <a:pt x="1" y="1"/>
                    <a:pt x="1" y="1"/>
                    <a:pt x="0" y="1"/>
                  </a:cubicBezTo>
                  <a:cubicBezTo>
                    <a:pt x="9" y="1"/>
                    <a:pt x="9" y="1"/>
                    <a:pt x="9" y="1"/>
                  </a:cubicBezTo>
                  <a:cubicBezTo>
                    <a:pt x="8" y="1"/>
                    <a:pt x="7"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92" name="Freeform 147"/>
            <p:cNvSpPr/>
            <p:nvPr/>
          </p:nvSpPr>
          <p:spPr bwMode="auto">
            <a:xfrm>
              <a:off x="4784876" y="4100573"/>
              <a:ext cx="170239" cy="355108"/>
            </a:xfrm>
            <a:custGeom>
              <a:avLst/>
              <a:gdLst>
                <a:gd name="T0" fmla="*/ 23 w 65"/>
                <a:gd name="T1" fmla="*/ 0 h 135"/>
                <a:gd name="T2" fmla="*/ 9 w 65"/>
                <a:gd name="T3" fmla="*/ 2 h 135"/>
                <a:gd name="T4" fmla="*/ 1 w 65"/>
                <a:gd name="T5" fmla="*/ 16 h 135"/>
                <a:gd name="T6" fmla="*/ 1 w 65"/>
                <a:gd name="T7" fmla="*/ 60 h 135"/>
                <a:gd name="T8" fmla="*/ 5 w 65"/>
                <a:gd name="T9" fmla="*/ 66 h 135"/>
                <a:gd name="T10" fmla="*/ 5 w 65"/>
                <a:gd name="T11" fmla="*/ 66 h 135"/>
                <a:gd name="T12" fmla="*/ 6 w 65"/>
                <a:gd name="T13" fmla="*/ 66 h 135"/>
                <a:gd name="T14" fmla="*/ 12 w 65"/>
                <a:gd name="T15" fmla="*/ 57 h 135"/>
                <a:gd name="T16" fmla="*/ 12 w 65"/>
                <a:gd name="T17" fmla="*/ 22 h 135"/>
                <a:gd name="T18" fmla="*/ 15 w 65"/>
                <a:gd name="T19" fmla="*/ 22 h 135"/>
                <a:gd name="T20" fmla="*/ 15 w 65"/>
                <a:gd name="T21" fmla="*/ 128 h 135"/>
                <a:gd name="T22" fmla="*/ 23 w 65"/>
                <a:gd name="T23" fmla="*/ 135 h 135"/>
                <a:gd name="T24" fmla="*/ 29 w 65"/>
                <a:gd name="T25" fmla="*/ 133 h 135"/>
                <a:gd name="T26" fmla="*/ 31 w 65"/>
                <a:gd name="T27" fmla="*/ 121 h 135"/>
                <a:gd name="T28" fmla="*/ 31 w 65"/>
                <a:gd name="T29" fmla="*/ 66 h 135"/>
                <a:gd name="T30" fmla="*/ 34 w 65"/>
                <a:gd name="T31" fmla="*/ 66 h 135"/>
                <a:gd name="T32" fmla="*/ 34 w 65"/>
                <a:gd name="T33" fmla="*/ 129 h 135"/>
                <a:gd name="T34" fmla="*/ 41 w 65"/>
                <a:gd name="T35" fmla="*/ 135 h 135"/>
                <a:gd name="T36" fmla="*/ 49 w 65"/>
                <a:gd name="T37" fmla="*/ 128 h 135"/>
                <a:gd name="T38" fmla="*/ 49 w 65"/>
                <a:gd name="T39" fmla="*/ 22 h 135"/>
                <a:gd name="T40" fmla="*/ 53 w 65"/>
                <a:gd name="T41" fmla="*/ 22 h 135"/>
                <a:gd name="T42" fmla="*/ 53 w 65"/>
                <a:gd name="T43" fmla="*/ 59 h 135"/>
                <a:gd name="T44" fmla="*/ 59 w 65"/>
                <a:gd name="T45" fmla="*/ 66 h 135"/>
                <a:gd name="T46" fmla="*/ 60 w 65"/>
                <a:gd name="T47" fmla="*/ 66 h 135"/>
                <a:gd name="T48" fmla="*/ 60 w 65"/>
                <a:gd name="T49" fmla="*/ 66 h 135"/>
                <a:gd name="T50" fmla="*/ 65 w 65"/>
                <a:gd name="T51" fmla="*/ 59 h 135"/>
                <a:gd name="T52" fmla="*/ 65 w 65"/>
                <a:gd name="T53" fmla="*/ 21 h 135"/>
                <a:gd name="T54" fmla="*/ 60 w 65"/>
                <a:gd name="T55" fmla="*/ 4 h 135"/>
                <a:gd name="T56" fmla="*/ 43 w 65"/>
                <a:gd name="T57" fmla="*/ 0 h 135"/>
                <a:gd name="T58" fmla="*/ 40 w 65"/>
                <a:gd name="T59" fmla="*/ 0 h 135"/>
                <a:gd name="T60" fmla="*/ 38 w 65"/>
                <a:gd name="T61" fmla="*/ 0 h 135"/>
                <a:gd name="T62" fmla="*/ 36 w 65"/>
                <a:gd name="T63" fmla="*/ 0 h 135"/>
                <a:gd name="T64" fmla="*/ 33 w 65"/>
                <a:gd name="T65" fmla="*/ 0 h 135"/>
                <a:gd name="T66" fmla="*/ 28 w 65"/>
                <a:gd name="T67" fmla="*/ 0 h 135"/>
                <a:gd name="T68" fmla="*/ 23 w 65"/>
                <a:gd name="T6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 h="135">
                  <a:moveTo>
                    <a:pt x="23" y="0"/>
                  </a:moveTo>
                  <a:cubicBezTo>
                    <a:pt x="18" y="0"/>
                    <a:pt x="13" y="0"/>
                    <a:pt x="9" y="2"/>
                  </a:cubicBezTo>
                  <a:cubicBezTo>
                    <a:pt x="3" y="4"/>
                    <a:pt x="0" y="10"/>
                    <a:pt x="1" y="16"/>
                  </a:cubicBezTo>
                  <a:cubicBezTo>
                    <a:pt x="0" y="30"/>
                    <a:pt x="0" y="45"/>
                    <a:pt x="1" y="60"/>
                  </a:cubicBezTo>
                  <a:cubicBezTo>
                    <a:pt x="0" y="63"/>
                    <a:pt x="2" y="66"/>
                    <a:pt x="5" y="66"/>
                  </a:cubicBezTo>
                  <a:cubicBezTo>
                    <a:pt x="5" y="66"/>
                    <a:pt x="5" y="66"/>
                    <a:pt x="5" y="66"/>
                  </a:cubicBezTo>
                  <a:cubicBezTo>
                    <a:pt x="5" y="66"/>
                    <a:pt x="6" y="66"/>
                    <a:pt x="6" y="66"/>
                  </a:cubicBezTo>
                  <a:cubicBezTo>
                    <a:pt x="10" y="66"/>
                    <a:pt x="12" y="61"/>
                    <a:pt x="12" y="57"/>
                  </a:cubicBezTo>
                  <a:cubicBezTo>
                    <a:pt x="12" y="45"/>
                    <a:pt x="12" y="34"/>
                    <a:pt x="12" y="22"/>
                  </a:cubicBezTo>
                  <a:cubicBezTo>
                    <a:pt x="13" y="22"/>
                    <a:pt x="14" y="22"/>
                    <a:pt x="15" y="22"/>
                  </a:cubicBezTo>
                  <a:cubicBezTo>
                    <a:pt x="15" y="57"/>
                    <a:pt x="15" y="93"/>
                    <a:pt x="15" y="128"/>
                  </a:cubicBezTo>
                  <a:cubicBezTo>
                    <a:pt x="15" y="133"/>
                    <a:pt x="19" y="135"/>
                    <a:pt x="23" y="135"/>
                  </a:cubicBezTo>
                  <a:cubicBezTo>
                    <a:pt x="25" y="135"/>
                    <a:pt x="27" y="134"/>
                    <a:pt x="29" y="133"/>
                  </a:cubicBezTo>
                  <a:cubicBezTo>
                    <a:pt x="31" y="129"/>
                    <a:pt x="31" y="125"/>
                    <a:pt x="31" y="121"/>
                  </a:cubicBezTo>
                  <a:cubicBezTo>
                    <a:pt x="31" y="103"/>
                    <a:pt x="31" y="84"/>
                    <a:pt x="31" y="66"/>
                  </a:cubicBezTo>
                  <a:cubicBezTo>
                    <a:pt x="32" y="66"/>
                    <a:pt x="33" y="66"/>
                    <a:pt x="34" y="66"/>
                  </a:cubicBezTo>
                  <a:cubicBezTo>
                    <a:pt x="34" y="87"/>
                    <a:pt x="34" y="108"/>
                    <a:pt x="34" y="129"/>
                  </a:cubicBezTo>
                  <a:cubicBezTo>
                    <a:pt x="35" y="133"/>
                    <a:pt x="38" y="135"/>
                    <a:pt x="41" y="135"/>
                  </a:cubicBezTo>
                  <a:cubicBezTo>
                    <a:pt x="45" y="135"/>
                    <a:pt x="50" y="132"/>
                    <a:pt x="49" y="128"/>
                  </a:cubicBezTo>
                  <a:cubicBezTo>
                    <a:pt x="49" y="92"/>
                    <a:pt x="49" y="57"/>
                    <a:pt x="49" y="22"/>
                  </a:cubicBezTo>
                  <a:cubicBezTo>
                    <a:pt x="50" y="22"/>
                    <a:pt x="52" y="22"/>
                    <a:pt x="53" y="22"/>
                  </a:cubicBezTo>
                  <a:cubicBezTo>
                    <a:pt x="53" y="34"/>
                    <a:pt x="53" y="46"/>
                    <a:pt x="53" y="59"/>
                  </a:cubicBezTo>
                  <a:cubicBezTo>
                    <a:pt x="53" y="62"/>
                    <a:pt x="56" y="66"/>
                    <a:pt x="59" y="66"/>
                  </a:cubicBezTo>
                  <a:cubicBezTo>
                    <a:pt x="59" y="66"/>
                    <a:pt x="60" y="66"/>
                    <a:pt x="60" y="66"/>
                  </a:cubicBezTo>
                  <a:cubicBezTo>
                    <a:pt x="60" y="66"/>
                    <a:pt x="60" y="66"/>
                    <a:pt x="60" y="66"/>
                  </a:cubicBezTo>
                  <a:cubicBezTo>
                    <a:pt x="64" y="66"/>
                    <a:pt x="65" y="61"/>
                    <a:pt x="65" y="59"/>
                  </a:cubicBezTo>
                  <a:cubicBezTo>
                    <a:pt x="65" y="46"/>
                    <a:pt x="65" y="33"/>
                    <a:pt x="65" y="21"/>
                  </a:cubicBezTo>
                  <a:cubicBezTo>
                    <a:pt x="65" y="15"/>
                    <a:pt x="65" y="8"/>
                    <a:pt x="60" y="4"/>
                  </a:cubicBezTo>
                  <a:cubicBezTo>
                    <a:pt x="55" y="0"/>
                    <a:pt x="49" y="0"/>
                    <a:pt x="43" y="0"/>
                  </a:cubicBezTo>
                  <a:cubicBezTo>
                    <a:pt x="42" y="0"/>
                    <a:pt x="41" y="0"/>
                    <a:pt x="40" y="0"/>
                  </a:cubicBezTo>
                  <a:cubicBezTo>
                    <a:pt x="39" y="0"/>
                    <a:pt x="38" y="0"/>
                    <a:pt x="38" y="0"/>
                  </a:cubicBezTo>
                  <a:cubicBezTo>
                    <a:pt x="37" y="0"/>
                    <a:pt x="37" y="0"/>
                    <a:pt x="36" y="0"/>
                  </a:cubicBezTo>
                  <a:cubicBezTo>
                    <a:pt x="35" y="0"/>
                    <a:pt x="34" y="0"/>
                    <a:pt x="33" y="0"/>
                  </a:cubicBezTo>
                  <a:cubicBezTo>
                    <a:pt x="31" y="0"/>
                    <a:pt x="30" y="0"/>
                    <a:pt x="28" y="0"/>
                  </a:cubicBezTo>
                  <a:cubicBezTo>
                    <a:pt x="27" y="0"/>
                    <a:pt x="25"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93" name="组合 192"/>
          <p:cNvGrpSpPr/>
          <p:nvPr/>
        </p:nvGrpSpPr>
        <p:grpSpPr>
          <a:xfrm rot="0">
            <a:off x="8317865" y="1750695"/>
            <a:ext cx="277495" cy="620395"/>
            <a:chOff x="3141009" y="4016784"/>
            <a:chExt cx="192849" cy="430917"/>
          </a:xfrm>
          <a:solidFill>
            <a:schemeClr val="bg2"/>
          </a:solidFill>
        </p:grpSpPr>
        <p:sp>
          <p:nvSpPr>
            <p:cNvPr id="194" name="Freeform 148"/>
            <p:cNvSpPr/>
            <p:nvPr/>
          </p:nvSpPr>
          <p:spPr bwMode="auto">
            <a:xfrm>
              <a:off x="3191549" y="4016784"/>
              <a:ext cx="81130" cy="81130"/>
            </a:xfrm>
            <a:custGeom>
              <a:avLst/>
              <a:gdLst>
                <a:gd name="T0" fmla="*/ 14 w 31"/>
                <a:gd name="T1" fmla="*/ 2 h 31"/>
                <a:gd name="T2" fmla="*/ 30 w 31"/>
                <a:gd name="T3" fmla="*/ 17 h 31"/>
                <a:gd name="T4" fmla="*/ 6 w 31"/>
                <a:gd name="T5" fmla="*/ 22 h 31"/>
                <a:gd name="T6" fmla="*/ 14 w 31"/>
                <a:gd name="T7" fmla="*/ 2 h 31"/>
              </a:gdLst>
              <a:ahLst/>
              <a:cxnLst>
                <a:cxn ang="0">
                  <a:pos x="T0" y="T1"/>
                </a:cxn>
                <a:cxn ang="0">
                  <a:pos x="T2" y="T3"/>
                </a:cxn>
                <a:cxn ang="0">
                  <a:pos x="T4" y="T5"/>
                </a:cxn>
                <a:cxn ang="0">
                  <a:pos x="T6" y="T7"/>
                </a:cxn>
              </a:cxnLst>
              <a:rect l="0" t="0" r="r" b="b"/>
              <a:pathLst>
                <a:path w="31" h="31">
                  <a:moveTo>
                    <a:pt x="14" y="2"/>
                  </a:moveTo>
                  <a:cubicBezTo>
                    <a:pt x="23" y="0"/>
                    <a:pt x="31" y="8"/>
                    <a:pt x="30" y="17"/>
                  </a:cubicBezTo>
                  <a:cubicBezTo>
                    <a:pt x="29" y="28"/>
                    <a:pt x="12" y="31"/>
                    <a:pt x="6" y="22"/>
                  </a:cubicBezTo>
                  <a:cubicBezTo>
                    <a:pt x="0" y="15"/>
                    <a:pt x="5"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95" name="Freeform 149"/>
            <p:cNvSpPr/>
            <p:nvPr/>
          </p:nvSpPr>
          <p:spPr bwMode="auto">
            <a:xfrm>
              <a:off x="3141009" y="4095253"/>
              <a:ext cx="192849" cy="352448"/>
            </a:xfrm>
            <a:custGeom>
              <a:avLst/>
              <a:gdLst>
                <a:gd name="T0" fmla="*/ 15 w 73"/>
                <a:gd name="T1" fmla="*/ 6 h 134"/>
                <a:gd name="T2" fmla="*/ 39 w 73"/>
                <a:gd name="T3" fmla="*/ 2 h 134"/>
                <a:gd name="T4" fmla="*/ 58 w 73"/>
                <a:gd name="T5" fmla="*/ 8 h 134"/>
                <a:gd name="T6" fmla="*/ 67 w 73"/>
                <a:gd name="T7" fmla="*/ 34 h 134"/>
                <a:gd name="T8" fmla="*/ 71 w 73"/>
                <a:gd name="T9" fmla="*/ 57 h 134"/>
                <a:gd name="T10" fmla="*/ 62 w 73"/>
                <a:gd name="T11" fmla="*/ 54 h 134"/>
                <a:gd name="T12" fmla="*/ 52 w 73"/>
                <a:gd name="T13" fmla="*/ 22 h 134"/>
                <a:gd name="T14" fmla="*/ 48 w 73"/>
                <a:gd name="T15" fmla="*/ 18 h 134"/>
                <a:gd name="T16" fmla="*/ 66 w 73"/>
                <a:gd name="T17" fmla="*/ 80 h 134"/>
                <a:gd name="T18" fmla="*/ 50 w 73"/>
                <a:gd name="T19" fmla="*/ 80 h 134"/>
                <a:gd name="T20" fmla="*/ 50 w 73"/>
                <a:gd name="T21" fmla="*/ 125 h 134"/>
                <a:gd name="T22" fmla="*/ 44 w 73"/>
                <a:gd name="T23" fmla="*/ 132 h 134"/>
                <a:gd name="T24" fmla="*/ 38 w 73"/>
                <a:gd name="T25" fmla="*/ 125 h 134"/>
                <a:gd name="T26" fmla="*/ 38 w 73"/>
                <a:gd name="T27" fmla="*/ 80 h 134"/>
                <a:gd name="T28" fmla="*/ 35 w 73"/>
                <a:gd name="T29" fmla="*/ 80 h 134"/>
                <a:gd name="T30" fmla="*/ 34 w 73"/>
                <a:gd name="T31" fmla="*/ 127 h 134"/>
                <a:gd name="T32" fmla="*/ 23 w 73"/>
                <a:gd name="T33" fmla="*/ 127 h 134"/>
                <a:gd name="T34" fmla="*/ 23 w 73"/>
                <a:gd name="T35" fmla="*/ 80 h 134"/>
                <a:gd name="T36" fmla="*/ 7 w 73"/>
                <a:gd name="T37" fmla="*/ 80 h 134"/>
                <a:gd name="T38" fmla="*/ 22 w 73"/>
                <a:gd name="T39" fmla="*/ 19 h 134"/>
                <a:gd name="T40" fmla="*/ 20 w 73"/>
                <a:gd name="T41" fmla="*/ 21 h 134"/>
                <a:gd name="T42" fmla="*/ 10 w 73"/>
                <a:gd name="T43" fmla="*/ 54 h 134"/>
                <a:gd name="T44" fmla="*/ 0 w 73"/>
                <a:gd name="T45" fmla="*/ 53 h 134"/>
                <a:gd name="T46" fmla="*/ 6 w 73"/>
                <a:gd name="T47" fmla="*/ 29 h 134"/>
                <a:gd name="T48" fmla="*/ 15 w 73"/>
                <a:gd name="T49" fmla="*/ 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 h="134">
                  <a:moveTo>
                    <a:pt x="15" y="6"/>
                  </a:moveTo>
                  <a:cubicBezTo>
                    <a:pt x="22" y="0"/>
                    <a:pt x="31" y="2"/>
                    <a:pt x="39" y="2"/>
                  </a:cubicBezTo>
                  <a:cubicBezTo>
                    <a:pt x="46" y="1"/>
                    <a:pt x="54" y="2"/>
                    <a:pt x="58" y="8"/>
                  </a:cubicBezTo>
                  <a:cubicBezTo>
                    <a:pt x="63" y="16"/>
                    <a:pt x="64" y="26"/>
                    <a:pt x="67" y="34"/>
                  </a:cubicBezTo>
                  <a:cubicBezTo>
                    <a:pt x="69" y="42"/>
                    <a:pt x="73" y="49"/>
                    <a:pt x="71" y="57"/>
                  </a:cubicBezTo>
                  <a:cubicBezTo>
                    <a:pt x="68" y="58"/>
                    <a:pt x="63" y="58"/>
                    <a:pt x="62" y="54"/>
                  </a:cubicBezTo>
                  <a:cubicBezTo>
                    <a:pt x="58" y="44"/>
                    <a:pt x="55" y="33"/>
                    <a:pt x="52" y="22"/>
                  </a:cubicBezTo>
                  <a:cubicBezTo>
                    <a:pt x="51" y="21"/>
                    <a:pt x="50" y="19"/>
                    <a:pt x="48" y="18"/>
                  </a:cubicBezTo>
                  <a:cubicBezTo>
                    <a:pt x="53" y="39"/>
                    <a:pt x="60" y="60"/>
                    <a:pt x="66" y="80"/>
                  </a:cubicBezTo>
                  <a:cubicBezTo>
                    <a:pt x="61" y="80"/>
                    <a:pt x="56" y="80"/>
                    <a:pt x="50" y="80"/>
                  </a:cubicBezTo>
                  <a:cubicBezTo>
                    <a:pt x="50" y="95"/>
                    <a:pt x="51" y="110"/>
                    <a:pt x="50" y="125"/>
                  </a:cubicBezTo>
                  <a:cubicBezTo>
                    <a:pt x="50" y="128"/>
                    <a:pt x="48" y="132"/>
                    <a:pt x="44" y="132"/>
                  </a:cubicBezTo>
                  <a:cubicBezTo>
                    <a:pt x="41" y="132"/>
                    <a:pt x="38" y="129"/>
                    <a:pt x="38" y="125"/>
                  </a:cubicBezTo>
                  <a:cubicBezTo>
                    <a:pt x="38" y="110"/>
                    <a:pt x="39" y="95"/>
                    <a:pt x="38" y="80"/>
                  </a:cubicBezTo>
                  <a:cubicBezTo>
                    <a:pt x="37" y="80"/>
                    <a:pt x="36" y="80"/>
                    <a:pt x="35" y="80"/>
                  </a:cubicBezTo>
                  <a:cubicBezTo>
                    <a:pt x="34" y="96"/>
                    <a:pt x="35" y="111"/>
                    <a:pt x="34" y="127"/>
                  </a:cubicBezTo>
                  <a:cubicBezTo>
                    <a:pt x="34" y="134"/>
                    <a:pt x="23" y="133"/>
                    <a:pt x="23" y="127"/>
                  </a:cubicBezTo>
                  <a:cubicBezTo>
                    <a:pt x="22" y="111"/>
                    <a:pt x="23" y="96"/>
                    <a:pt x="23" y="80"/>
                  </a:cubicBezTo>
                  <a:cubicBezTo>
                    <a:pt x="17" y="80"/>
                    <a:pt x="12" y="80"/>
                    <a:pt x="7" y="80"/>
                  </a:cubicBezTo>
                  <a:cubicBezTo>
                    <a:pt x="12" y="60"/>
                    <a:pt x="18" y="40"/>
                    <a:pt x="22" y="19"/>
                  </a:cubicBezTo>
                  <a:cubicBezTo>
                    <a:pt x="22" y="20"/>
                    <a:pt x="21" y="21"/>
                    <a:pt x="20" y="21"/>
                  </a:cubicBezTo>
                  <a:cubicBezTo>
                    <a:pt x="16" y="32"/>
                    <a:pt x="14" y="43"/>
                    <a:pt x="10" y="54"/>
                  </a:cubicBezTo>
                  <a:cubicBezTo>
                    <a:pt x="9" y="59"/>
                    <a:pt x="0" y="59"/>
                    <a:pt x="0" y="53"/>
                  </a:cubicBezTo>
                  <a:cubicBezTo>
                    <a:pt x="1" y="45"/>
                    <a:pt x="4" y="37"/>
                    <a:pt x="6" y="29"/>
                  </a:cubicBezTo>
                  <a:cubicBezTo>
                    <a:pt x="9" y="21"/>
                    <a:pt x="10" y="1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96" name="组合 195"/>
          <p:cNvGrpSpPr/>
          <p:nvPr/>
        </p:nvGrpSpPr>
        <p:grpSpPr>
          <a:xfrm rot="0">
            <a:off x="8883650" y="1682115"/>
            <a:ext cx="2440940" cy="822960"/>
            <a:chOff x="1964947" y="597930"/>
            <a:chExt cx="1695828" cy="571872"/>
          </a:xfrm>
        </p:grpSpPr>
        <p:sp>
          <p:nvSpPr>
            <p:cNvPr id="197" name="文本框 196"/>
            <p:cNvSpPr txBox="1"/>
            <p:nvPr/>
          </p:nvSpPr>
          <p:spPr bwMode="auto">
            <a:xfrm>
              <a:off x="1964947" y="788660"/>
              <a:ext cx="1695828" cy="38114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rPr>
                <a:t>This is a sample text. Insert your desired text here. Again. This is a dummy text. Enter your own text here.</a:t>
              </a:r>
              <a:endParaRPr lang="en-US" altLang="zh-CN" sz="800" dirty="0" smtClean="0">
                <a:solidFill>
                  <a:prstClr val="white">
                    <a:lumMod val="50000"/>
                  </a:prstClr>
                </a:solidFill>
              </a:endParaRPr>
            </a:p>
          </p:txBody>
        </p:sp>
        <p:sp>
          <p:nvSpPr>
            <p:cNvPr id="198" name="文本框 24"/>
            <p:cNvSpPr txBox="1">
              <a:spLocks noChangeArrowheads="1"/>
            </p:cNvSpPr>
            <p:nvPr/>
          </p:nvSpPr>
          <p:spPr bwMode="auto">
            <a:xfrm>
              <a:off x="1969162" y="597930"/>
              <a:ext cx="1456289" cy="17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199" name="组合 198"/>
          <p:cNvGrpSpPr/>
          <p:nvPr/>
        </p:nvGrpSpPr>
        <p:grpSpPr>
          <a:xfrm rot="0">
            <a:off x="8883650" y="4067810"/>
            <a:ext cx="2440940" cy="822960"/>
            <a:chOff x="1964947" y="597930"/>
            <a:chExt cx="1695828" cy="571872"/>
          </a:xfrm>
        </p:grpSpPr>
        <p:sp>
          <p:nvSpPr>
            <p:cNvPr id="200" name="文本框 199"/>
            <p:cNvSpPr txBox="1"/>
            <p:nvPr/>
          </p:nvSpPr>
          <p:spPr bwMode="auto">
            <a:xfrm>
              <a:off x="1964947" y="788660"/>
              <a:ext cx="1695828" cy="38114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800" dirty="0" smtClean="0">
                  <a:solidFill>
                    <a:prstClr val="white">
                      <a:lumMod val="50000"/>
                    </a:prstClr>
                  </a:solidFill>
                </a:rPr>
                <a:t>This is a sample text. Insert your desired text here. Again. This is a dummy text. Enter your own text here.</a:t>
              </a:r>
              <a:endParaRPr lang="en-US" altLang="zh-CN" sz="800" dirty="0" smtClean="0">
                <a:solidFill>
                  <a:prstClr val="white">
                    <a:lumMod val="50000"/>
                  </a:prstClr>
                </a:solidFill>
              </a:endParaRPr>
            </a:p>
          </p:txBody>
        </p:sp>
        <p:sp>
          <p:nvSpPr>
            <p:cNvPr id="201" name="文本框 24"/>
            <p:cNvSpPr txBox="1">
              <a:spLocks noChangeArrowheads="1"/>
            </p:cNvSpPr>
            <p:nvPr/>
          </p:nvSpPr>
          <p:spPr bwMode="auto">
            <a:xfrm>
              <a:off x="1969162" y="597930"/>
              <a:ext cx="1456289" cy="17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 name="组合 34"/>
          <p:cNvGrpSpPr/>
          <p:nvPr/>
        </p:nvGrpSpPr>
        <p:grpSpPr>
          <a:xfrm rot="0">
            <a:off x="3861435" y="1235075"/>
            <a:ext cx="4533265" cy="4388485"/>
            <a:chOff x="2505363" y="1318578"/>
            <a:chExt cx="3409752" cy="3301078"/>
          </a:xfrm>
        </p:grpSpPr>
        <p:grpSp>
          <p:nvGrpSpPr>
            <p:cNvPr id="34" name="组合 33"/>
            <p:cNvGrpSpPr/>
            <p:nvPr/>
          </p:nvGrpSpPr>
          <p:grpSpPr>
            <a:xfrm>
              <a:off x="2590187" y="1653540"/>
              <a:ext cx="3324928" cy="2962430"/>
              <a:chOff x="2763838" y="1363663"/>
              <a:chExt cx="3043237" cy="2711451"/>
            </a:xfrm>
          </p:grpSpPr>
          <p:sp>
            <p:nvSpPr>
              <p:cNvPr id="5" name="Freeform 5"/>
              <p:cNvSpPr/>
              <p:nvPr/>
            </p:nvSpPr>
            <p:spPr bwMode="auto">
              <a:xfrm>
                <a:off x="3560646" y="2173010"/>
                <a:ext cx="522207" cy="1895285"/>
              </a:xfrm>
              <a:custGeom>
                <a:avLst/>
                <a:gdLst>
                  <a:gd name="T0" fmla="*/ 100 w 166"/>
                  <a:gd name="T1" fmla="*/ 504 h 505"/>
                  <a:gd name="T2" fmla="*/ 133 w 166"/>
                  <a:gd name="T3" fmla="*/ 505 h 505"/>
                  <a:gd name="T4" fmla="*/ 14 w 166"/>
                  <a:gd name="T5" fmla="*/ 2 h 505"/>
                  <a:gd name="T6" fmla="*/ 0 w 166"/>
                  <a:gd name="T7" fmla="*/ 7 h 505"/>
                  <a:gd name="T8" fmla="*/ 100 w 166"/>
                  <a:gd name="T9" fmla="*/ 504 h 505"/>
                  <a:gd name="connsiteX0" fmla="*/ 6024 w 8433"/>
                  <a:gd name="connsiteY0" fmla="*/ 9948 h 9991"/>
                  <a:gd name="connsiteX1" fmla="*/ 8012 w 8433"/>
                  <a:gd name="connsiteY1" fmla="*/ 9991 h 9991"/>
                  <a:gd name="connsiteX2" fmla="*/ 843 w 8433"/>
                  <a:gd name="connsiteY2" fmla="*/ 8 h 9991"/>
                  <a:gd name="connsiteX3" fmla="*/ 0 w 8433"/>
                  <a:gd name="connsiteY3" fmla="*/ 107 h 9991"/>
                  <a:gd name="connsiteX4" fmla="*/ 6024 w 8433"/>
                  <a:gd name="connsiteY4" fmla="*/ 9948 h 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3" h="9991">
                    <a:moveTo>
                      <a:pt x="6024" y="9948"/>
                    </a:moveTo>
                    <a:cubicBezTo>
                      <a:pt x="6687" y="9948"/>
                      <a:pt x="7349" y="9991"/>
                      <a:pt x="8012" y="9991"/>
                    </a:cubicBezTo>
                    <a:cubicBezTo>
                      <a:pt x="8554" y="8565"/>
                      <a:pt x="10000" y="3750"/>
                      <a:pt x="843" y="8"/>
                    </a:cubicBezTo>
                    <a:cubicBezTo>
                      <a:pt x="60" y="-32"/>
                      <a:pt x="0" y="107"/>
                      <a:pt x="0" y="107"/>
                    </a:cubicBezTo>
                    <a:cubicBezTo>
                      <a:pt x="0" y="107"/>
                      <a:pt x="9458" y="3235"/>
                      <a:pt x="6024" y="9948"/>
                    </a:cubicBez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nvGrpSpPr>
              <p:cNvPr id="32" name="组合 31"/>
              <p:cNvGrpSpPr/>
              <p:nvPr/>
            </p:nvGrpSpPr>
            <p:grpSpPr>
              <a:xfrm>
                <a:off x="2763838" y="1363663"/>
                <a:ext cx="1660524" cy="1450975"/>
                <a:chOff x="2763838" y="1363663"/>
                <a:chExt cx="1660524" cy="1450975"/>
              </a:xfrm>
              <a:solidFill>
                <a:schemeClr val="accent1"/>
              </a:solidFill>
            </p:grpSpPr>
            <p:sp>
              <p:nvSpPr>
                <p:cNvPr id="6" name="Freeform 6"/>
                <p:cNvSpPr/>
                <p:nvPr/>
              </p:nvSpPr>
              <p:spPr bwMode="auto">
                <a:xfrm>
                  <a:off x="2865438" y="1989138"/>
                  <a:ext cx="790575" cy="723900"/>
                </a:xfrm>
                <a:custGeom>
                  <a:avLst/>
                  <a:gdLst>
                    <a:gd name="T0" fmla="*/ 190 w 210"/>
                    <a:gd name="T1" fmla="*/ 44 h 192"/>
                    <a:gd name="T2" fmla="*/ 50 w 210"/>
                    <a:gd name="T3" fmla="*/ 192 h 192"/>
                    <a:gd name="T4" fmla="*/ 190 w 210"/>
                    <a:gd name="T5" fmla="*/ 44 h 192"/>
                  </a:gdLst>
                  <a:ahLst/>
                  <a:cxnLst>
                    <a:cxn ang="0">
                      <a:pos x="T0" y="T1"/>
                    </a:cxn>
                    <a:cxn ang="0">
                      <a:pos x="T2" y="T3"/>
                    </a:cxn>
                    <a:cxn ang="0">
                      <a:pos x="T4" y="T5"/>
                    </a:cxn>
                  </a:cxnLst>
                  <a:rect l="0" t="0" r="r" b="b"/>
                  <a:pathLst>
                    <a:path w="210" h="192">
                      <a:moveTo>
                        <a:pt x="190" y="44"/>
                      </a:moveTo>
                      <a:cubicBezTo>
                        <a:pt x="210" y="49"/>
                        <a:pt x="58" y="72"/>
                        <a:pt x="50" y="192"/>
                      </a:cubicBezTo>
                      <a:cubicBezTo>
                        <a:pt x="5" y="152"/>
                        <a:pt x="0" y="0"/>
                        <a:pt x="19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7" name="Freeform 7"/>
                <p:cNvSpPr/>
                <p:nvPr/>
              </p:nvSpPr>
              <p:spPr bwMode="auto">
                <a:xfrm>
                  <a:off x="2967038" y="2125663"/>
                  <a:ext cx="644525" cy="688975"/>
                </a:xfrm>
                <a:custGeom>
                  <a:avLst/>
                  <a:gdLst>
                    <a:gd name="T0" fmla="*/ 171 w 171"/>
                    <a:gd name="T1" fmla="*/ 13 h 183"/>
                    <a:gd name="T2" fmla="*/ 171 w 171"/>
                    <a:gd name="T3" fmla="*/ 13 h 183"/>
                    <a:gd name="T4" fmla="*/ 152 w 171"/>
                    <a:gd name="T5" fmla="*/ 183 h 183"/>
                    <a:gd name="T6" fmla="*/ 171 w 171"/>
                    <a:gd name="T7" fmla="*/ 13 h 183"/>
                  </a:gdLst>
                  <a:ahLst/>
                  <a:cxnLst>
                    <a:cxn ang="0">
                      <a:pos x="T0" y="T1"/>
                    </a:cxn>
                    <a:cxn ang="0">
                      <a:pos x="T2" y="T3"/>
                    </a:cxn>
                    <a:cxn ang="0">
                      <a:pos x="T4" y="T5"/>
                    </a:cxn>
                    <a:cxn ang="0">
                      <a:pos x="T6" y="T7"/>
                    </a:cxn>
                  </a:cxnLst>
                  <a:rect l="0" t="0" r="r" b="b"/>
                  <a:pathLst>
                    <a:path w="171" h="183">
                      <a:moveTo>
                        <a:pt x="171" y="13"/>
                      </a:moveTo>
                      <a:cubicBezTo>
                        <a:pt x="171" y="13"/>
                        <a:pt x="171" y="13"/>
                        <a:pt x="171" y="13"/>
                      </a:cubicBezTo>
                      <a:cubicBezTo>
                        <a:pt x="132" y="0"/>
                        <a:pt x="0" y="69"/>
                        <a:pt x="152" y="183"/>
                      </a:cubicBezTo>
                      <a:cubicBezTo>
                        <a:pt x="149" y="144"/>
                        <a:pt x="119" y="38"/>
                        <a:pt x="17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8" name="Freeform 8"/>
                <p:cNvSpPr/>
                <p:nvPr/>
              </p:nvSpPr>
              <p:spPr bwMode="auto">
                <a:xfrm>
                  <a:off x="3595688" y="2041526"/>
                  <a:ext cx="708025" cy="622300"/>
                </a:xfrm>
                <a:custGeom>
                  <a:avLst/>
                  <a:gdLst>
                    <a:gd name="T0" fmla="*/ 1 w 188"/>
                    <a:gd name="T1" fmla="*/ 40 h 165"/>
                    <a:gd name="T2" fmla="*/ 8 w 188"/>
                    <a:gd name="T3" fmla="*/ 22 h 165"/>
                    <a:gd name="T4" fmla="*/ 130 w 188"/>
                    <a:gd name="T5" fmla="*/ 165 h 165"/>
                    <a:gd name="T6" fmla="*/ 1 w 188"/>
                    <a:gd name="T7" fmla="*/ 40 h 165"/>
                  </a:gdLst>
                  <a:ahLst/>
                  <a:cxnLst>
                    <a:cxn ang="0">
                      <a:pos x="T0" y="T1"/>
                    </a:cxn>
                    <a:cxn ang="0">
                      <a:pos x="T2" y="T3"/>
                    </a:cxn>
                    <a:cxn ang="0">
                      <a:pos x="T4" y="T5"/>
                    </a:cxn>
                    <a:cxn ang="0">
                      <a:pos x="T6" y="T7"/>
                    </a:cxn>
                  </a:cxnLst>
                  <a:rect l="0" t="0" r="r" b="b"/>
                  <a:pathLst>
                    <a:path w="188" h="165">
                      <a:moveTo>
                        <a:pt x="1" y="40"/>
                      </a:moveTo>
                      <a:cubicBezTo>
                        <a:pt x="6" y="36"/>
                        <a:pt x="0" y="24"/>
                        <a:pt x="8" y="22"/>
                      </a:cubicBezTo>
                      <a:cubicBezTo>
                        <a:pt x="69" y="0"/>
                        <a:pt x="188" y="35"/>
                        <a:pt x="130" y="165"/>
                      </a:cubicBezTo>
                      <a:cubicBezTo>
                        <a:pt x="127" y="108"/>
                        <a:pt x="98" y="54"/>
                        <a:pt x="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9" name="Freeform 9"/>
                <p:cNvSpPr/>
                <p:nvPr/>
              </p:nvSpPr>
              <p:spPr bwMode="auto">
                <a:xfrm>
                  <a:off x="3565525" y="1670051"/>
                  <a:ext cx="858837" cy="669925"/>
                </a:xfrm>
                <a:custGeom>
                  <a:avLst/>
                  <a:gdLst>
                    <a:gd name="T0" fmla="*/ 0 w 228"/>
                    <a:gd name="T1" fmla="*/ 136 h 178"/>
                    <a:gd name="T2" fmla="*/ 195 w 228"/>
                    <a:gd name="T3" fmla="*/ 178 h 178"/>
                    <a:gd name="T4" fmla="*/ 0 w 228"/>
                    <a:gd name="T5" fmla="*/ 136 h 178"/>
                  </a:gdLst>
                  <a:ahLst/>
                  <a:cxnLst>
                    <a:cxn ang="0">
                      <a:pos x="T0" y="T1"/>
                    </a:cxn>
                    <a:cxn ang="0">
                      <a:pos x="T2" y="T3"/>
                    </a:cxn>
                    <a:cxn ang="0">
                      <a:pos x="T4" y="T5"/>
                    </a:cxn>
                  </a:cxnLst>
                  <a:rect l="0" t="0" r="r" b="b"/>
                  <a:pathLst>
                    <a:path w="228" h="178">
                      <a:moveTo>
                        <a:pt x="0" y="136"/>
                      </a:moveTo>
                      <a:cubicBezTo>
                        <a:pt x="24" y="123"/>
                        <a:pt x="169" y="81"/>
                        <a:pt x="195" y="178"/>
                      </a:cubicBezTo>
                      <a:cubicBezTo>
                        <a:pt x="228" y="70"/>
                        <a:pt x="91" y="0"/>
                        <a:pt x="0"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10" name="Freeform 10"/>
                <p:cNvSpPr/>
                <p:nvPr/>
              </p:nvSpPr>
              <p:spPr bwMode="auto">
                <a:xfrm>
                  <a:off x="3479800" y="1500188"/>
                  <a:ext cx="625475" cy="642938"/>
                </a:xfrm>
                <a:custGeom>
                  <a:avLst/>
                  <a:gdLst>
                    <a:gd name="T0" fmla="*/ 35 w 166"/>
                    <a:gd name="T1" fmla="*/ 171 h 171"/>
                    <a:gd name="T2" fmla="*/ 166 w 166"/>
                    <a:gd name="T3" fmla="*/ 93 h 171"/>
                    <a:gd name="T4" fmla="*/ 35 w 166"/>
                    <a:gd name="T5" fmla="*/ 171 h 171"/>
                  </a:gdLst>
                  <a:ahLst/>
                  <a:cxnLst>
                    <a:cxn ang="0">
                      <a:pos x="T0" y="T1"/>
                    </a:cxn>
                    <a:cxn ang="0">
                      <a:pos x="T2" y="T3"/>
                    </a:cxn>
                    <a:cxn ang="0">
                      <a:pos x="T4" y="T5"/>
                    </a:cxn>
                  </a:cxnLst>
                  <a:rect l="0" t="0" r="r" b="b"/>
                  <a:pathLst>
                    <a:path w="166" h="171">
                      <a:moveTo>
                        <a:pt x="35" y="171"/>
                      </a:moveTo>
                      <a:cubicBezTo>
                        <a:pt x="57" y="121"/>
                        <a:pt x="111" y="46"/>
                        <a:pt x="166" y="93"/>
                      </a:cubicBezTo>
                      <a:cubicBezTo>
                        <a:pt x="145" y="0"/>
                        <a:pt x="0" y="13"/>
                        <a:pt x="35"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11" name="Freeform 11"/>
                <p:cNvSpPr/>
                <p:nvPr/>
              </p:nvSpPr>
              <p:spPr bwMode="auto">
                <a:xfrm>
                  <a:off x="2763838" y="1585913"/>
                  <a:ext cx="828675" cy="628650"/>
                </a:xfrm>
                <a:custGeom>
                  <a:avLst/>
                  <a:gdLst>
                    <a:gd name="T0" fmla="*/ 220 w 220"/>
                    <a:gd name="T1" fmla="*/ 149 h 167"/>
                    <a:gd name="T2" fmla="*/ 196 w 220"/>
                    <a:gd name="T3" fmla="*/ 155 h 167"/>
                    <a:gd name="T4" fmla="*/ 25 w 220"/>
                    <a:gd name="T5" fmla="*/ 167 h 167"/>
                    <a:gd name="T6" fmla="*/ 220 w 220"/>
                    <a:gd name="T7" fmla="*/ 149 h 167"/>
                  </a:gdLst>
                  <a:ahLst/>
                  <a:cxnLst>
                    <a:cxn ang="0">
                      <a:pos x="T0" y="T1"/>
                    </a:cxn>
                    <a:cxn ang="0">
                      <a:pos x="T2" y="T3"/>
                    </a:cxn>
                    <a:cxn ang="0">
                      <a:pos x="T4" y="T5"/>
                    </a:cxn>
                    <a:cxn ang="0">
                      <a:pos x="T6" y="T7"/>
                    </a:cxn>
                  </a:cxnLst>
                  <a:rect l="0" t="0" r="r" b="b"/>
                  <a:pathLst>
                    <a:path w="220" h="167">
                      <a:moveTo>
                        <a:pt x="220" y="149"/>
                      </a:moveTo>
                      <a:cubicBezTo>
                        <a:pt x="213" y="147"/>
                        <a:pt x="203" y="159"/>
                        <a:pt x="196" y="155"/>
                      </a:cubicBezTo>
                      <a:cubicBezTo>
                        <a:pt x="151" y="136"/>
                        <a:pt x="83" y="101"/>
                        <a:pt x="25" y="167"/>
                      </a:cubicBezTo>
                      <a:cubicBezTo>
                        <a:pt x="0" y="78"/>
                        <a:pt x="126" y="0"/>
                        <a:pt x="220"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12" name="Freeform 12"/>
                <p:cNvSpPr/>
                <p:nvPr/>
              </p:nvSpPr>
              <p:spPr bwMode="auto">
                <a:xfrm>
                  <a:off x="2947988" y="1470026"/>
                  <a:ext cx="554037" cy="730250"/>
                </a:xfrm>
                <a:custGeom>
                  <a:avLst/>
                  <a:gdLst>
                    <a:gd name="T0" fmla="*/ 147 w 147"/>
                    <a:gd name="T1" fmla="*/ 194 h 194"/>
                    <a:gd name="T2" fmla="*/ 0 w 147"/>
                    <a:gd name="T3" fmla="*/ 83 h 194"/>
                    <a:gd name="T4" fmla="*/ 147 w 147"/>
                    <a:gd name="T5" fmla="*/ 194 h 194"/>
                  </a:gdLst>
                  <a:ahLst/>
                  <a:cxnLst>
                    <a:cxn ang="0">
                      <a:pos x="T0" y="T1"/>
                    </a:cxn>
                    <a:cxn ang="0">
                      <a:pos x="T2" y="T3"/>
                    </a:cxn>
                    <a:cxn ang="0">
                      <a:pos x="T4" y="T5"/>
                    </a:cxn>
                  </a:cxnLst>
                  <a:rect l="0" t="0" r="r" b="b"/>
                  <a:pathLst>
                    <a:path w="147" h="194">
                      <a:moveTo>
                        <a:pt x="147" y="194"/>
                      </a:moveTo>
                      <a:cubicBezTo>
                        <a:pt x="120" y="120"/>
                        <a:pt x="37" y="78"/>
                        <a:pt x="0" y="83"/>
                      </a:cubicBezTo>
                      <a:cubicBezTo>
                        <a:pt x="18" y="0"/>
                        <a:pt x="145" y="75"/>
                        <a:pt x="147"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13" name="Freeform 13"/>
                <p:cNvSpPr/>
                <p:nvPr/>
              </p:nvSpPr>
              <p:spPr bwMode="auto">
                <a:xfrm>
                  <a:off x="3224213" y="1363663"/>
                  <a:ext cx="688975" cy="742950"/>
                </a:xfrm>
                <a:custGeom>
                  <a:avLst/>
                  <a:gdLst>
                    <a:gd name="T0" fmla="*/ 79 w 183"/>
                    <a:gd name="T1" fmla="*/ 191 h 197"/>
                    <a:gd name="T2" fmla="*/ 95 w 183"/>
                    <a:gd name="T3" fmla="*/ 194 h 197"/>
                    <a:gd name="T4" fmla="*/ 183 w 183"/>
                    <a:gd name="T5" fmla="*/ 85 h 197"/>
                    <a:gd name="T6" fmla="*/ 79 w 183"/>
                    <a:gd name="T7" fmla="*/ 191 h 197"/>
                  </a:gdLst>
                  <a:ahLst/>
                  <a:cxnLst>
                    <a:cxn ang="0">
                      <a:pos x="T0" y="T1"/>
                    </a:cxn>
                    <a:cxn ang="0">
                      <a:pos x="T2" y="T3"/>
                    </a:cxn>
                    <a:cxn ang="0">
                      <a:pos x="T4" y="T5"/>
                    </a:cxn>
                    <a:cxn ang="0">
                      <a:pos x="T6" y="T7"/>
                    </a:cxn>
                  </a:cxnLst>
                  <a:rect l="0" t="0" r="r" b="b"/>
                  <a:pathLst>
                    <a:path w="183" h="197">
                      <a:moveTo>
                        <a:pt x="79" y="191"/>
                      </a:moveTo>
                      <a:cubicBezTo>
                        <a:pt x="83" y="197"/>
                        <a:pt x="90" y="189"/>
                        <a:pt x="95" y="194"/>
                      </a:cubicBezTo>
                      <a:cubicBezTo>
                        <a:pt x="96" y="178"/>
                        <a:pt x="56" y="38"/>
                        <a:pt x="183" y="85"/>
                      </a:cubicBezTo>
                      <a:cubicBezTo>
                        <a:pt x="95" y="0"/>
                        <a:pt x="0" y="95"/>
                        <a:pt x="79"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sp>
            <p:nvSpPr>
              <p:cNvPr id="14" name="Freeform 14"/>
              <p:cNvSpPr/>
              <p:nvPr/>
            </p:nvSpPr>
            <p:spPr bwMode="auto">
              <a:xfrm>
                <a:off x="3498850" y="2049463"/>
                <a:ext cx="165100" cy="165100"/>
              </a:xfrm>
              <a:custGeom>
                <a:avLst/>
                <a:gdLst>
                  <a:gd name="T0" fmla="*/ 42 w 44"/>
                  <a:gd name="T1" fmla="*/ 25 h 44"/>
                  <a:gd name="T2" fmla="*/ 19 w 44"/>
                  <a:gd name="T3" fmla="*/ 43 h 44"/>
                  <a:gd name="T4" fmla="*/ 1 w 44"/>
                  <a:gd name="T5" fmla="*/ 20 h 44"/>
                  <a:gd name="T6" fmla="*/ 24 w 44"/>
                  <a:gd name="T7" fmla="*/ 2 h 44"/>
                  <a:gd name="T8" fmla="*/ 42 w 44"/>
                  <a:gd name="T9" fmla="*/ 25 h 44"/>
                </a:gdLst>
                <a:ahLst/>
                <a:cxnLst>
                  <a:cxn ang="0">
                    <a:pos x="T0" y="T1"/>
                  </a:cxn>
                  <a:cxn ang="0">
                    <a:pos x="T2" y="T3"/>
                  </a:cxn>
                  <a:cxn ang="0">
                    <a:pos x="T4" y="T5"/>
                  </a:cxn>
                  <a:cxn ang="0">
                    <a:pos x="T6" y="T7"/>
                  </a:cxn>
                  <a:cxn ang="0">
                    <a:pos x="T8" y="T9"/>
                  </a:cxn>
                </a:cxnLst>
                <a:rect l="0" t="0" r="r" b="b"/>
                <a:pathLst>
                  <a:path w="44" h="44">
                    <a:moveTo>
                      <a:pt x="42" y="25"/>
                    </a:moveTo>
                    <a:cubicBezTo>
                      <a:pt x="41" y="36"/>
                      <a:pt x="30" y="44"/>
                      <a:pt x="19" y="43"/>
                    </a:cubicBezTo>
                    <a:cubicBezTo>
                      <a:pt x="7" y="41"/>
                      <a:pt x="0" y="31"/>
                      <a:pt x="1" y="20"/>
                    </a:cubicBezTo>
                    <a:cubicBezTo>
                      <a:pt x="2" y="8"/>
                      <a:pt x="13" y="0"/>
                      <a:pt x="24" y="2"/>
                    </a:cubicBezTo>
                    <a:cubicBezTo>
                      <a:pt x="36" y="3"/>
                      <a:pt x="44" y="14"/>
                      <a:pt x="42" y="25"/>
                    </a:cubicBez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18" name="Freeform 18"/>
              <p:cNvSpPr/>
              <p:nvPr/>
            </p:nvSpPr>
            <p:spPr bwMode="auto">
              <a:xfrm>
                <a:off x="4130675" y="2565401"/>
                <a:ext cx="836612" cy="1509713"/>
              </a:xfrm>
              <a:custGeom>
                <a:avLst/>
                <a:gdLst>
                  <a:gd name="T0" fmla="*/ 30 w 222"/>
                  <a:gd name="T1" fmla="*/ 401 h 401"/>
                  <a:gd name="T2" fmla="*/ 219 w 222"/>
                  <a:gd name="T3" fmla="*/ 8 h 401"/>
                  <a:gd name="T4" fmla="*/ 208 w 222"/>
                  <a:gd name="T5" fmla="*/ 0 h 401"/>
                  <a:gd name="T6" fmla="*/ 0 w 222"/>
                  <a:gd name="T7" fmla="*/ 400 h 401"/>
                  <a:gd name="T8" fmla="*/ 30 w 222"/>
                  <a:gd name="T9" fmla="*/ 401 h 401"/>
                </a:gdLst>
                <a:ahLst/>
                <a:cxnLst>
                  <a:cxn ang="0">
                    <a:pos x="T0" y="T1"/>
                  </a:cxn>
                  <a:cxn ang="0">
                    <a:pos x="T2" y="T3"/>
                  </a:cxn>
                  <a:cxn ang="0">
                    <a:pos x="T4" y="T5"/>
                  </a:cxn>
                  <a:cxn ang="0">
                    <a:pos x="T6" y="T7"/>
                  </a:cxn>
                  <a:cxn ang="0">
                    <a:pos x="T8" y="T9"/>
                  </a:cxn>
                </a:cxnLst>
                <a:rect l="0" t="0" r="r" b="b"/>
                <a:pathLst>
                  <a:path w="222" h="401">
                    <a:moveTo>
                      <a:pt x="30" y="401"/>
                    </a:moveTo>
                    <a:cubicBezTo>
                      <a:pt x="49" y="191"/>
                      <a:pt x="162" y="172"/>
                      <a:pt x="219" y="8"/>
                    </a:cubicBezTo>
                    <a:cubicBezTo>
                      <a:pt x="222" y="3"/>
                      <a:pt x="220" y="2"/>
                      <a:pt x="208" y="0"/>
                    </a:cubicBezTo>
                    <a:cubicBezTo>
                      <a:pt x="163" y="151"/>
                      <a:pt x="19" y="175"/>
                      <a:pt x="0" y="400"/>
                    </a:cubicBezTo>
                    <a:cubicBezTo>
                      <a:pt x="10" y="400"/>
                      <a:pt x="20" y="401"/>
                      <a:pt x="30" y="401"/>
                    </a:cubicBez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nvGrpSpPr>
              <p:cNvPr id="31" name="组合 30"/>
              <p:cNvGrpSpPr/>
              <p:nvPr/>
            </p:nvGrpSpPr>
            <p:grpSpPr>
              <a:xfrm>
                <a:off x="4303713" y="1909763"/>
                <a:ext cx="1503362" cy="1325563"/>
                <a:chOff x="4303713" y="1909763"/>
                <a:chExt cx="1503362" cy="1325563"/>
              </a:xfrm>
              <a:solidFill>
                <a:schemeClr val="tx2"/>
              </a:solidFill>
            </p:grpSpPr>
            <p:sp>
              <p:nvSpPr>
                <p:cNvPr id="19" name="Freeform 19"/>
                <p:cNvSpPr/>
                <p:nvPr/>
              </p:nvSpPr>
              <p:spPr bwMode="auto">
                <a:xfrm>
                  <a:off x="5019675" y="2614613"/>
                  <a:ext cx="527050" cy="620713"/>
                </a:xfrm>
                <a:custGeom>
                  <a:avLst/>
                  <a:gdLst>
                    <a:gd name="T0" fmla="*/ 0 w 140"/>
                    <a:gd name="T1" fmla="*/ 0 h 165"/>
                    <a:gd name="T2" fmla="*/ 10 w 140"/>
                    <a:gd name="T3" fmla="*/ 165 h 165"/>
                    <a:gd name="T4" fmla="*/ 0 w 140"/>
                    <a:gd name="T5" fmla="*/ 0 h 165"/>
                  </a:gdLst>
                  <a:ahLst/>
                  <a:cxnLst>
                    <a:cxn ang="0">
                      <a:pos x="T0" y="T1"/>
                    </a:cxn>
                    <a:cxn ang="0">
                      <a:pos x="T2" y="T3"/>
                    </a:cxn>
                    <a:cxn ang="0">
                      <a:pos x="T4" y="T5"/>
                    </a:cxn>
                  </a:cxnLst>
                  <a:rect l="0" t="0" r="r" b="b"/>
                  <a:pathLst>
                    <a:path w="140" h="165">
                      <a:moveTo>
                        <a:pt x="0" y="0"/>
                      </a:moveTo>
                      <a:cubicBezTo>
                        <a:pt x="26" y="4"/>
                        <a:pt x="92" y="55"/>
                        <a:pt x="10" y="165"/>
                      </a:cubicBezTo>
                      <a:cubicBezTo>
                        <a:pt x="116" y="134"/>
                        <a:pt x="14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0" name="Freeform 20"/>
                <p:cNvSpPr/>
                <p:nvPr/>
              </p:nvSpPr>
              <p:spPr bwMode="auto">
                <a:xfrm>
                  <a:off x="4813300" y="2546351"/>
                  <a:ext cx="587375" cy="573088"/>
                </a:xfrm>
                <a:custGeom>
                  <a:avLst/>
                  <a:gdLst>
                    <a:gd name="T0" fmla="*/ 22 w 156"/>
                    <a:gd name="T1" fmla="*/ 2 h 152"/>
                    <a:gd name="T2" fmla="*/ 22 w 156"/>
                    <a:gd name="T3" fmla="*/ 2 h 152"/>
                    <a:gd name="T4" fmla="*/ 0 w 156"/>
                    <a:gd name="T5" fmla="*/ 152 h 152"/>
                    <a:gd name="T6" fmla="*/ 22 w 156"/>
                    <a:gd name="T7" fmla="*/ 2 h 152"/>
                  </a:gdLst>
                  <a:ahLst/>
                  <a:cxnLst>
                    <a:cxn ang="0">
                      <a:pos x="T0" y="T1"/>
                    </a:cxn>
                    <a:cxn ang="0">
                      <a:pos x="T2" y="T3"/>
                    </a:cxn>
                    <a:cxn ang="0">
                      <a:pos x="T4" y="T5"/>
                    </a:cxn>
                    <a:cxn ang="0">
                      <a:pos x="T6" y="T7"/>
                    </a:cxn>
                  </a:cxnLst>
                  <a:rect l="0" t="0" r="r" b="b"/>
                  <a:pathLst>
                    <a:path w="156" h="152">
                      <a:moveTo>
                        <a:pt x="22" y="2"/>
                      </a:moveTo>
                      <a:cubicBezTo>
                        <a:pt x="22" y="2"/>
                        <a:pt x="22" y="2"/>
                        <a:pt x="22" y="2"/>
                      </a:cubicBezTo>
                      <a:cubicBezTo>
                        <a:pt x="58" y="0"/>
                        <a:pt x="156" y="88"/>
                        <a:pt x="0" y="152"/>
                      </a:cubicBezTo>
                      <a:cubicBezTo>
                        <a:pt x="11" y="120"/>
                        <a:pt x="61" y="36"/>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1" name="Freeform 21"/>
                <p:cNvSpPr/>
                <p:nvPr/>
              </p:nvSpPr>
              <p:spPr bwMode="auto">
                <a:xfrm>
                  <a:off x="4416425" y="2328863"/>
                  <a:ext cx="539750" cy="519113"/>
                </a:xfrm>
                <a:custGeom>
                  <a:avLst/>
                  <a:gdLst>
                    <a:gd name="T0" fmla="*/ 139 w 143"/>
                    <a:gd name="T1" fmla="*/ 71 h 138"/>
                    <a:gd name="T2" fmla="*/ 137 w 143"/>
                    <a:gd name="T3" fmla="*/ 54 h 138"/>
                    <a:gd name="T4" fmla="*/ 64 w 143"/>
                    <a:gd name="T5" fmla="*/ 138 h 138"/>
                    <a:gd name="T6" fmla="*/ 139 w 143"/>
                    <a:gd name="T7" fmla="*/ 71 h 138"/>
                  </a:gdLst>
                  <a:ahLst/>
                  <a:cxnLst>
                    <a:cxn ang="0">
                      <a:pos x="T0" y="T1"/>
                    </a:cxn>
                    <a:cxn ang="0">
                      <a:pos x="T2" y="T3"/>
                    </a:cxn>
                    <a:cxn ang="0">
                      <a:pos x="T4" y="T5"/>
                    </a:cxn>
                    <a:cxn ang="0">
                      <a:pos x="T6" y="T7"/>
                    </a:cxn>
                  </a:cxnLst>
                  <a:rect l="0" t="0" r="r" b="b"/>
                  <a:pathLst>
                    <a:path w="143" h="138">
                      <a:moveTo>
                        <a:pt x="139" y="71"/>
                      </a:moveTo>
                      <a:cubicBezTo>
                        <a:pt x="135" y="67"/>
                        <a:pt x="143" y="58"/>
                        <a:pt x="137" y="54"/>
                      </a:cubicBezTo>
                      <a:cubicBezTo>
                        <a:pt x="69" y="0"/>
                        <a:pt x="0" y="73"/>
                        <a:pt x="64" y="138"/>
                      </a:cubicBezTo>
                      <a:cubicBezTo>
                        <a:pt x="51" y="96"/>
                        <a:pt x="72" y="53"/>
                        <a:pt x="13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2" name="Freeform 22"/>
                <p:cNvSpPr/>
                <p:nvPr/>
              </p:nvSpPr>
              <p:spPr bwMode="auto">
                <a:xfrm>
                  <a:off x="4303713" y="2068513"/>
                  <a:ext cx="674687" cy="512763"/>
                </a:xfrm>
                <a:custGeom>
                  <a:avLst/>
                  <a:gdLst>
                    <a:gd name="T0" fmla="*/ 179 w 179"/>
                    <a:gd name="T1" fmla="*/ 136 h 136"/>
                    <a:gd name="T2" fmla="*/ 3 w 179"/>
                    <a:gd name="T3" fmla="*/ 128 h 136"/>
                    <a:gd name="T4" fmla="*/ 179 w 179"/>
                    <a:gd name="T5" fmla="*/ 136 h 136"/>
                  </a:gdLst>
                  <a:ahLst/>
                  <a:cxnLst>
                    <a:cxn ang="0">
                      <a:pos x="T0" y="T1"/>
                    </a:cxn>
                    <a:cxn ang="0">
                      <a:pos x="T2" y="T3"/>
                    </a:cxn>
                    <a:cxn ang="0">
                      <a:pos x="T4" y="T5"/>
                    </a:cxn>
                  </a:cxnLst>
                  <a:rect l="0" t="0" r="r" b="b"/>
                  <a:pathLst>
                    <a:path w="179" h="136">
                      <a:moveTo>
                        <a:pt x="179" y="136"/>
                      </a:moveTo>
                      <a:cubicBezTo>
                        <a:pt x="162" y="119"/>
                        <a:pt x="47" y="52"/>
                        <a:pt x="3" y="128"/>
                      </a:cubicBezTo>
                      <a:cubicBezTo>
                        <a:pt x="0" y="29"/>
                        <a:pt x="132" y="0"/>
                        <a:pt x="179"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3" name="Freeform 23"/>
                <p:cNvSpPr/>
                <p:nvPr/>
              </p:nvSpPr>
              <p:spPr bwMode="auto">
                <a:xfrm>
                  <a:off x="4586288" y="1909763"/>
                  <a:ext cx="598487" cy="644525"/>
                </a:xfrm>
                <a:custGeom>
                  <a:avLst/>
                  <a:gdLst>
                    <a:gd name="T0" fmla="*/ 95 w 159"/>
                    <a:gd name="T1" fmla="*/ 171 h 171"/>
                    <a:gd name="T2" fmla="*/ 0 w 159"/>
                    <a:gd name="T3" fmla="*/ 75 h 171"/>
                    <a:gd name="T4" fmla="*/ 95 w 159"/>
                    <a:gd name="T5" fmla="*/ 171 h 171"/>
                  </a:gdLst>
                  <a:ahLst/>
                  <a:cxnLst>
                    <a:cxn ang="0">
                      <a:pos x="T0" y="T1"/>
                    </a:cxn>
                    <a:cxn ang="0">
                      <a:pos x="T2" y="T3"/>
                    </a:cxn>
                    <a:cxn ang="0">
                      <a:pos x="T4" y="T5"/>
                    </a:cxn>
                  </a:cxnLst>
                  <a:rect l="0" t="0" r="r" b="b"/>
                  <a:pathLst>
                    <a:path w="159" h="171">
                      <a:moveTo>
                        <a:pt x="95" y="171"/>
                      </a:moveTo>
                      <a:cubicBezTo>
                        <a:pt x="86" y="124"/>
                        <a:pt x="57" y="47"/>
                        <a:pt x="0" y="75"/>
                      </a:cubicBezTo>
                      <a:cubicBezTo>
                        <a:pt x="38" y="0"/>
                        <a:pt x="159" y="44"/>
                        <a:pt x="95"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4" name="Freeform 24"/>
                <p:cNvSpPr/>
                <p:nvPr/>
              </p:nvSpPr>
              <p:spPr bwMode="auto">
                <a:xfrm>
                  <a:off x="4959350" y="2244726"/>
                  <a:ext cx="847725" cy="704850"/>
                </a:xfrm>
                <a:custGeom>
                  <a:avLst/>
                  <a:gdLst>
                    <a:gd name="T0" fmla="*/ 0 w 225"/>
                    <a:gd name="T1" fmla="*/ 89 h 187"/>
                    <a:gd name="T2" fmla="*/ 18 w 225"/>
                    <a:gd name="T3" fmla="*/ 102 h 187"/>
                    <a:gd name="T4" fmla="*/ 174 w 225"/>
                    <a:gd name="T5" fmla="*/ 187 h 187"/>
                    <a:gd name="T6" fmla="*/ 0 w 225"/>
                    <a:gd name="T7" fmla="*/ 89 h 187"/>
                  </a:gdLst>
                  <a:ahLst/>
                  <a:cxnLst>
                    <a:cxn ang="0">
                      <a:pos x="T0" y="T1"/>
                    </a:cxn>
                    <a:cxn ang="0">
                      <a:pos x="T2" y="T3"/>
                    </a:cxn>
                    <a:cxn ang="0">
                      <a:pos x="T4" y="T5"/>
                    </a:cxn>
                    <a:cxn ang="0">
                      <a:pos x="T6" y="T7"/>
                    </a:cxn>
                  </a:cxnLst>
                  <a:rect l="0" t="0" r="r" b="b"/>
                  <a:pathLst>
                    <a:path w="225" h="187">
                      <a:moveTo>
                        <a:pt x="0" y="89"/>
                      </a:moveTo>
                      <a:cubicBezTo>
                        <a:pt x="7" y="89"/>
                        <a:pt x="11" y="102"/>
                        <a:pt x="18" y="102"/>
                      </a:cubicBezTo>
                      <a:cubicBezTo>
                        <a:pt x="61" y="102"/>
                        <a:pt x="150" y="113"/>
                        <a:pt x="174" y="187"/>
                      </a:cubicBezTo>
                      <a:cubicBezTo>
                        <a:pt x="225" y="123"/>
                        <a:pt x="129" y="0"/>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5" name="Freeform 25"/>
                <p:cNvSpPr/>
                <p:nvPr/>
              </p:nvSpPr>
              <p:spPr bwMode="auto">
                <a:xfrm>
                  <a:off x="5008563" y="2046288"/>
                  <a:ext cx="650875" cy="557213"/>
                </a:xfrm>
                <a:custGeom>
                  <a:avLst/>
                  <a:gdLst>
                    <a:gd name="T0" fmla="*/ 0 w 173"/>
                    <a:gd name="T1" fmla="*/ 148 h 148"/>
                    <a:gd name="T2" fmla="*/ 173 w 173"/>
                    <a:gd name="T3" fmla="*/ 96 h 148"/>
                    <a:gd name="T4" fmla="*/ 0 w 173"/>
                    <a:gd name="T5" fmla="*/ 148 h 148"/>
                  </a:gdLst>
                  <a:ahLst/>
                  <a:cxnLst>
                    <a:cxn ang="0">
                      <a:pos x="T0" y="T1"/>
                    </a:cxn>
                    <a:cxn ang="0">
                      <a:pos x="T2" y="T3"/>
                    </a:cxn>
                    <a:cxn ang="0">
                      <a:pos x="T4" y="T5"/>
                    </a:cxn>
                  </a:cxnLst>
                  <a:rect l="0" t="0" r="r" b="b"/>
                  <a:pathLst>
                    <a:path w="173" h="148">
                      <a:moveTo>
                        <a:pt x="0" y="148"/>
                      </a:moveTo>
                      <a:cubicBezTo>
                        <a:pt x="39" y="91"/>
                        <a:pt x="140" y="90"/>
                        <a:pt x="173" y="96"/>
                      </a:cubicBezTo>
                      <a:cubicBezTo>
                        <a:pt x="134" y="0"/>
                        <a:pt x="28" y="47"/>
                        <a:pt x="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26" name="Freeform 26"/>
                <p:cNvSpPr/>
                <p:nvPr/>
              </p:nvSpPr>
              <p:spPr bwMode="auto">
                <a:xfrm>
                  <a:off x="4884738" y="2035176"/>
                  <a:ext cx="485775" cy="500063"/>
                </a:xfrm>
                <a:custGeom>
                  <a:avLst/>
                  <a:gdLst>
                    <a:gd name="T0" fmla="*/ 24 w 129"/>
                    <a:gd name="T1" fmla="*/ 126 h 133"/>
                    <a:gd name="T2" fmla="*/ 35 w 129"/>
                    <a:gd name="T3" fmla="*/ 133 h 133"/>
                    <a:gd name="T4" fmla="*/ 129 w 129"/>
                    <a:gd name="T5" fmla="*/ 85 h 133"/>
                    <a:gd name="T6" fmla="*/ 24 w 129"/>
                    <a:gd name="T7" fmla="*/ 126 h 133"/>
                  </a:gdLst>
                  <a:ahLst/>
                  <a:cxnLst>
                    <a:cxn ang="0">
                      <a:pos x="T0" y="T1"/>
                    </a:cxn>
                    <a:cxn ang="0">
                      <a:pos x="T2" y="T3"/>
                    </a:cxn>
                    <a:cxn ang="0">
                      <a:pos x="T4" y="T5"/>
                    </a:cxn>
                    <a:cxn ang="0">
                      <a:pos x="T6" y="T7"/>
                    </a:cxn>
                  </a:cxnLst>
                  <a:rect l="0" t="0" r="r" b="b"/>
                  <a:pathLst>
                    <a:path w="129" h="133">
                      <a:moveTo>
                        <a:pt x="24" y="126"/>
                      </a:moveTo>
                      <a:cubicBezTo>
                        <a:pt x="25" y="131"/>
                        <a:pt x="33" y="128"/>
                        <a:pt x="35" y="133"/>
                      </a:cubicBezTo>
                      <a:cubicBezTo>
                        <a:pt x="40" y="122"/>
                        <a:pt x="56" y="14"/>
                        <a:pt x="129" y="85"/>
                      </a:cubicBezTo>
                      <a:cubicBezTo>
                        <a:pt x="94" y="0"/>
                        <a:pt x="0" y="35"/>
                        <a:pt x="24"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sp>
            <p:nvSpPr>
              <p:cNvPr id="27" name="Freeform 27"/>
              <p:cNvSpPr/>
              <p:nvPr/>
            </p:nvSpPr>
            <p:spPr bwMode="auto">
              <a:xfrm>
                <a:off x="4889499" y="2484439"/>
                <a:ext cx="147637" cy="146050"/>
              </a:xfrm>
              <a:custGeom>
                <a:avLst/>
                <a:gdLst>
                  <a:gd name="T0" fmla="*/ 1 w 39"/>
                  <a:gd name="T1" fmla="*/ 17 h 39"/>
                  <a:gd name="T2" fmla="*/ 17 w 39"/>
                  <a:gd name="T3" fmla="*/ 38 h 39"/>
                  <a:gd name="T4" fmla="*/ 37 w 39"/>
                  <a:gd name="T5" fmla="*/ 22 h 39"/>
                  <a:gd name="T6" fmla="*/ 21 w 39"/>
                  <a:gd name="T7" fmla="*/ 1 h 39"/>
                  <a:gd name="T8" fmla="*/ 1 w 39"/>
                  <a:gd name="T9" fmla="*/ 17 h 39"/>
                </a:gdLst>
                <a:ahLst/>
                <a:cxnLst>
                  <a:cxn ang="0">
                    <a:pos x="T0" y="T1"/>
                  </a:cxn>
                  <a:cxn ang="0">
                    <a:pos x="T2" y="T3"/>
                  </a:cxn>
                  <a:cxn ang="0">
                    <a:pos x="T4" y="T5"/>
                  </a:cxn>
                  <a:cxn ang="0">
                    <a:pos x="T6" y="T7"/>
                  </a:cxn>
                  <a:cxn ang="0">
                    <a:pos x="T8" y="T9"/>
                  </a:cxn>
                </a:cxnLst>
                <a:rect l="0" t="0" r="r" b="b"/>
                <a:pathLst>
                  <a:path w="39" h="39">
                    <a:moveTo>
                      <a:pt x="1" y="17"/>
                    </a:moveTo>
                    <a:cubicBezTo>
                      <a:pt x="0" y="27"/>
                      <a:pt x="7" y="36"/>
                      <a:pt x="17" y="38"/>
                    </a:cubicBezTo>
                    <a:cubicBezTo>
                      <a:pt x="27" y="39"/>
                      <a:pt x="36" y="32"/>
                      <a:pt x="37" y="22"/>
                    </a:cubicBezTo>
                    <a:cubicBezTo>
                      <a:pt x="39" y="12"/>
                      <a:pt x="32" y="3"/>
                      <a:pt x="21" y="1"/>
                    </a:cubicBezTo>
                    <a:cubicBezTo>
                      <a:pt x="12" y="0"/>
                      <a:pt x="2" y="7"/>
                      <a:pt x="1" y="17"/>
                    </a:cubicBez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sp>
          <p:nvSpPr>
            <p:cNvPr id="33" name="椭圆 32"/>
            <p:cNvSpPr/>
            <p:nvPr/>
          </p:nvSpPr>
          <p:spPr>
            <a:xfrm>
              <a:off x="2505363" y="1318578"/>
              <a:ext cx="3301078" cy="3301078"/>
            </a:xfrm>
            <a:prstGeom prst="ellipse">
              <a:avLst/>
            </a:pr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000">
                <a:solidFill>
                  <a:prstClr val="white"/>
                </a:solidFill>
              </a:endParaRPr>
            </a:p>
          </p:txBody>
        </p:sp>
      </p:grpSp>
      <p:sp>
        <p:nvSpPr>
          <p:cNvPr id="36" name="矩形 35"/>
          <p:cNvSpPr/>
          <p:nvPr/>
        </p:nvSpPr>
        <p:spPr>
          <a:xfrm>
            <a:off x="6894830" y="2054225"/>
            <a:ext cx="1066165" cy="51816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71%</a:t>
            </a:r>
            <a:endParaRPr lang="en-US" altLang="zh-CN" sz="28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37" name="矩形 36"/>
          <p:cNvSpPr/>
          <p:nvPr/>
        </p:nvSpPr>
        <p:spPr>
          <a:xfrm>
            <a:off x="4147185" y="3763645"/>
            <a:ext cx="1202055" cy="579120"/>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84%</a:t>
            </a:r>
            <a:endParaRPr lang="en-US" altLang="zh-CN" sz="32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grpSp>
        <p:nvGrpSpPr>
          <p:cNvPr id="38" name="组合 37"/>
          <p:cNvGrpSpPr/>
          <p:nvPr/>
        </p:nvGrpSpPr>
        <p:grpSpPr>
          <a:xfrm rot="0">
            <a:off x="8507095" y="1931035"/>
            <a:ext cx="3123565" cy="974725"/>
            <a:chOff x="6695105" y="1622396"/>
            <a:chExt cx="2349403" cy="733387"/>
          </a:xfrm>
        </p:grpSpPr>
        <p:sp>
          <p:nvSpPr>
            <p:cNvPr id="39" name="矩形 38"/>
            <p:cNvSpPr/>
            <p:nvPr/>
          </p:nvSpPr>
          <p:spPr>
            <a:xfrm>
              <a:off x="6695105" y="1622396"/>
              <a:ext cx="697627" cy="29806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2010</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40" name="文本框 39"/>
            <p:cNvSpPr txBox="1"/>
            <p:nvPr/>
          </p:nvSpPr>
          <p:spPr bwMode="auto">
            <a:xfrm>
              <a:off x="6700868" y="2057714"/>
              <a:ext cx="2343640" cy="29806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41" name="文本框 24"/>
            <p:cNvSpPr txBox="1">
              <a:spLocks noChangeArrowheads="1"/>
            </p:cNvSpPr>
            <p:nvPr/>
          </p:nvSpPr>
          <p:spPr bwMode="auto">
            <a:xfrm>
              <a:off x="6712704" y="1837109"/>
              <a:ext cx="1090181" cy="18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42" name="组合 41"/>
          <p:cNvGrpSpPr/>
          <p:nvPr/>
        </p:nvGrpSpPr>
        <p:grpSpPr>
          <a:xfrm rot="0">
            <a:off x="8507095" y="3844925"/>
            <a:ext cx="3123565" cy="974725"/>
            <a:chOff x="6695105" y="1622396"/>
            <a:chExt cx="2349403" cy="733387"/>
          </a:xfrm>
        </p:grpSpPr>
        <p:sp>
          <p:nvSpPr>
            <p:cNvPr id="43" name="矩形 42"/>
            <p:cNvSpPr/>
            <p:nvPr/>
          </p:nvSpPr>
          <p:spPr>
            <a:xfrm>
              <a:off x="6695105" y="1622396"/>
              <a:ext cx="697627" cy="29806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2015</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44" name="文本框 43"/>
            <p:cNvSpPr txBox="1"/>
            <p:nvPr/>
          </p:nvSpPr>
          <p:spPr bwMode="auto">
            <a:xfrm>
              <a:off x="6700868" y="2057714"/>
              <a:ext cx="2343640" cy="29806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45" name="文本框 24"/>
            <p:cNvSpPr txBox="1">
              <a:spLocks noChangeArrowheads="1"/>
            </p:cNvSpPr>
            <p:nvPr/>
          </p:nvSpPr>
          <p:spPr bwMode="auto">
            <a:xfrm>
              <a:off x="6712704" y="1837109"/>
              <a:ext cx="1090181" cy="18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46" name="组合 45"/>
          <p:cNvGrpSpPr/>
          <p:nvPr/>
        </p:nvGrpSpPr>
        <p:grpSpPr>
          <a:xfrm rot="0">
            <a:off x="561975" y="3844925"/>
            <a:ext cx="3148330" cy="974725"/>
            <a:chOff x="6700868" y="1622396"/>
            <a:chExt cx="2367945" cy="733387"/>
          </a:xfrm>
        </p:grpSpPr>
        <p:sp>
          <p:nvSpPr>
            <p:cNvPr id="47" name="矩形 46"/>
            <p:cNvSpPr/>
            <p:nvPr/>
          </p:nvSpPr>
          <p:spPr>
            <a:xfrm>
              <a:off x="8363433" y="1622396"/>
              <a:ext cx="697627" cy="29806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2016</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48" name="文本框 47"/>
            <p:cNvSpPr txBox="1"/>
            <p:nvPr/>
          </p:nvSpPr>
          <p:spPr bwMode="auto">
            <a:xfrm>
              <a:off x="6700868" y="2057714"/>
              <a:ext cx="2343640" cy="29806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49" name="文本框 24"/>
            <p:cNvSpPr txBox="1">
              <a:spLocks noChangeArrowheads="1"/>
            </p:cNvSpPr>
            <p:nvPr/>
          </p:nvSpPr>
          <p:spPr bwMode="auto">
            <a:xfrm>
              <a:off x="7978632" y="1842637"/>
              <a:ext cx="1090181" cy="18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50" name="组合 49"/>
          <p:cNvGrpSpPr/>
          <p:nvPr/>
        </p:nvGrpSpPr>
        <p:grpSpPr>
          <a:xfrm rot="0">
            <a:off x="561975" y="1931035"/>
            <a:ext cx="3148330" cy="974725"/>
            <a:chOff x="6700868" y="1622396"/>
            <a:chExt cx="2367945" cy="733387"/>
          </a:xfrm>
        </p:grpSpPr>
        <p:sp>
          <p:nvSpPr>
            <p:cNvPr id="51" name="矩形 50"/>
            <p:cNvSpPr/>
            <p:nvPr/>
          </p:nvSpPr>
          <p:spPr>
            <a:xfrm>
              <a:off x="8363433" y="1622396"/>
              <a:ext cx="697627" cy="29806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2014</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52" name="文本框 51"/>
            <p:cNvSpPr txBox="1"/>
            <p:nvPr/>
          </p:nvSpPr>
          <p:spPr bwMode="auto">
            <a:xfrm>
              <a:off x="6700868" y="2057714"/>
              <a:ext cx="2343640" cy="29806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53" name="文本框 24"/>
            <p:cNvSpPr txBox="1">
              <a:spLocks noChangeArrowheads="1"/>
            </p:cNvSpPr>
            <p:nvPr/>
          </p:nvSpPr>
          <p:spPr bwMode="auto">
            <a:xfrm>
              <a:off x="7978632" y="1842637"/>
              <a:ext cx="1090181" cy="18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8fc92adc44356ce84a5a2ad0faff9aa1"/>
          <p:cNvPicPr>
            <a:picLocks noChangeAspect="1"/>
          </p:cNvPicPr>
          <p:nvPr/>
        </p:nvPicPr>
        <p:blipFill>
          <a:blip r:embed="rId1"/>
          <a:srcRect l="65518" t="56162" r="2464"/>
          <a:stretch>
            <a:fillRect/>
          </a:stretch>
        </p:blipFill>
        <p:spPr>
          <a:xfrm rot="16200000" flipH="1" flipV="1">
            <a:off x="5107305" y="1867535"/>
            <a:ext cx="2566670" cy="1962785"/>
          </a:xfrm>
          <a:prstGeom prst="rect">
            <a:avLst/>
          </a:prstGeom>
        </p:spPr>
      </p:pic>
      <p:sp>
        <p:nvSpPr>
          <p:cNvPr id="24" name="矩形 23"/>
          <p:cNvSpPr/>
          <p:nvPr/>
        </p:nvSpPr>
        <p:spPr>
          <a:xfrm>
            <a:off x="2417446" y="4126230"/>
            <a:ext cx="7497445" cy="640715"/>
          </a:xfrm>
          <a:prstGeom prst="rect">
            <a:avLst/>
          </a:prstGeom>
          <a:solidFill>
            <a:schemeClr val="tx1">
              <a:lumMod val="50000"/>
              <a:lumOff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1" hangingPunct="1"/>
            <a:r>
              <a:rPr lang="en-US" altLang="zh-CN" sz="3200" b="1" dirty="0">
                <a:solidFill>
                  <a:schemeClr val="bg1"/>
                </a:solidFill>
                <a:latin typeface="Batang" panose="02030600000101010101" charset="-127"/>
                <a:ea typeface="Batang" panose="02030600000101010101" charset="-127"/>
                <a:sym typeface="+mn-ea"/>
              </a:rPr>
              <a:t>Boutique business templates</a:t>
            </a:r>
            <a:endParaRPr lang="en-US" altLang="zh-CN" sz="3200" b="1" dirty="0" smtClean="0">
              <a:solidFill>
                <a:schemeClr val="bg1"/>
              </a:solidFill>
              <a:latin typeface="Batang" panose="02030600000101010101" charset="-127"/>
              <a:ea typeface="Batang" panose="02030600000101010101" charset="-127"/>
              <a:sym typeface="+mn-ea"/>
            </a:endParaRPr>
          </a:p>
        </p:txBody>
      </p:sp>
      <p:sp>
        <p:nvSpPr>
          <p:cNvPr id="50" name="文本框 49"/>
          <p:cNvSpPr txBox="1"/>
          <p:nvPr/>
        </p:nvSpPr>
        <p:spPr>
          <a:xfrm>
            <a:off x="2529523" y="4939030"/>
            <a:ext cx="7273290" cy="731520"/>
          </a:xfrm>
          <a:prstGeom prst="rect">
            <a:avLst/>
          </a:prstGeom>
          <a:noFill/>
        </p:spPr>
        <p:txBody>
          <a:bodyPr wrap="square" rtlCol="0">
            <a:spAutoFit/>
          </a:bodyPr>
          <a:p>
            <a:pPr algn="ctr"/>
            <a:r>
              <a:rPr lang="en-US" altLang="zh-CN" sz="1400" b="1" dirty="0">
                <a:solidFill>
                  <a:srgbClr val="595959"/>
                </a:solidFill>
                <a:latin typeface="Batang" panose="02030600000101010101" charset="-127"/>
                <a:ea typeface="Batang" panose="02030600000101010101" charset="-127"/>
                <a:sym typeface="+mn-ea"/>
              </a:rPr>
              <a:t>Lorem ipsum doloror amet consectetur adipisicing elit sed orem ipsum doloror amet consectetur adipisicing elit se</a:t>
            </a:r>
            <a:endParaRPr lang="en-US" altLang="zh-CN" sz="1400" b="1" dirty="0">
              <a:solidFill>
                <a:srgbClr val="595959"/>
              </a:solidFill>
              <a:latin typeface="Batang" panose="02030600000101010101" charset="-127"/>
              <a:ea typeface="Batang" panose="02030600000101010101" charset="-127"/>
              <a:sym typeface="+mn-ea"/>
            </a:endParaRPr>
          </a:p>
          <a:p>
            <a:pPr algn="ctr"/>
            <a:endParaRPr lang="en-US" altLang="zh-CN" sz="1400" b="1" dirty="0">
              <a:solidFill>
                <a:srgbClr val="595959"/>
              </a:solidFill>
              <a:latin typeface="Batang" panose="02030600000101010101" charset="-127"/>
              <a:ea typeface="Batang" panose="02030600000101010101" charset="-127"/>
              <a:sym typeface="+mn-ea"/>
            </a:endParaRPr>
          </a:p>
        </p:txBody>
      </p:sp>
      <p:sp>
        <p:nvSpPr>
          <p:cNvPr id="7" name="文本框 6"/>
          <p:cNvSpPr txBox="1"/>
          <p:nvPr/>
        </p:nvSpPr>
        <p:spPr>
          <a:xfrm>
            <a:off x="5877560" y="3281680"/>
            <a:ext cx="577850" cy="518160"/>
          </a:xfrm>
          <a:prstGeom prst="rect">
            <a:avLst/>
          </a:prstGeom>
          <a:noFill/>
        </p:spPr>
        <p:txBody>
          <a:bodyPr wrap="none" rtlCol="0">
            <a:spAutoFit/>
          </a:bodyPr>
          <a:p>
            <a:pPr marL="0" marR="0" lvl="0" indent="0" algn="ctr" defTabSz="914400" eaLnBrk="1" fontAlgn="base" latinLnBrk="0" hangingPunct="1">
              <a:lnSpc>
                <a:spcPct val="100000"/>
              </a:lnSpc>
              <a:spcBef>
                <a:spcPct val="0"/>
              </a:spcBef>
              <a:spcAft>
                <a:spcPct val="0"/>
              </a:spcAft>
              <a:buClrTx/>
              <a:buSzTx/>
              <a:buFontTx/>
              <a:buNone/>
              <a:defRPr/>
            </a:pPr>
            <a:r>
              <a:rPr lang="en-US" altLang="zh-CN" sz="280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rPr>
              <a:t>03</a:t>
            </a:r>
            <a:endParaRPr kumimoji="0" lang="en-US" altLang="zh-CN" sz="2800" b="0" i="0" u="none" strike="noStrike" kern="1200" cap="none" spc="0" normalizeH="0" baseline="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 name="Freeform 52"/>
          <p:cNvSpPr/>
          <p:nvPr/>
        </p:nvSpPr>
        <p:spPr bwMode="auto">
          <a:xfrm>
            <a:off x="857250" y="1677670"/>
            <a:ext cx="2619375" cy="4232275"/>
          </a:xfrm>
          <a:custGeom>
            <a:avLst/>
            <a:gdLst>
              <a:gd name="T0" fmla="*/ 0 w 766"/>
              <a:gd name="T1" fmla="*/ 0 h 1400"/>
              <a:gd name="T2" fmla="*/ 0 w 766"/>
              <a:gd name="T3" fmla="*/ 1400 h 1400"/>
              <a:gd name="T4" fmla="*/ 595 w 766"/>
              <a:gd name="T5" fmla="*/ 1400 h 1400"/>
              <a:gd name="T6" fmla="*/ 595 w 766"/>
              <a:gd name="T7" fmla="*/ 507 h 1400"/>
              <a:gd name="T8" fmla="*/ 596 w 766"/>
              <a:gd name="T9" fmla="*/ 507 h 1400"/>
              <a:gd name="T10" fmla="*/ 766 w 766"/>
              <a:gd name="T11" fmla="*/ 337 h 1400"/>
              <a:gd name="T12" fmla="*/ 596 w 766"/>
              <a:gd name="T13" fmla="*/ 167 h 1400"/>
              <a:gd name="T14" fmla="*/ 595 w 766"/>
              <a:gd name="T15" fmla="*/ 167 h 1400"/>
              <a:gd name="T16" fmla="*/ 595 w 766"/>
              <a:gd name="T17" fmla="*/ 148 h 1400"/>
              <a:gd name="T18" fmla="*/ 595 w 766"/>
              <a:gd name="T19" fmla="*/ 0 h 1400"/>
              <a:gd name="T20" fmla="*/ 0 w 766"/>
              <a:gd name="T21" fmla="*/ 0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6" h="1400">
                <a:moveTo>
                  <a:pt x="0" y="0"/>
                </a:moveTo>
                <a:cubicBezTo>
                  <a:pt x="0" y="1400"/>
                  <a:pt x="0" y="1400"/>
                  <a:pt x="0" y="1400"/>
                </a:cubicBezTo>
                <a:cubicBezTo>
                  <a:pt x="595" y="1400"/>
                  <a:pt x="595" y="1400"/>
                  <a:pt x="595" y="1400"/>
                </a:cubicBezTo>
                <a:cubicBezTo>
                  <a:pt x="595" y="507"/>
                  <a:pt x="595" y="507"/>
                  <a:pt x="595" y="507"/>
                </a:cubicBezTo>
                <a:cubicBezTo>
                  <a:pt x="596" y="507"/>
                  <a:pt x="596" y="507"/>
                  <a:pt x="596" y="507"/>
                </a:cubicBezTo>
                <a:cubicBezTo>
                  <a:pt x="690" y="507"/>
                  <a:pt x="766" y="431"/>
                  <a:pt x="766" y="337"/>
                </a:cubicBezTo>
                <a:cubicBezTo>
                  <a:pt x="766" y="243"/>
                  <a:pt x="690" y="167"/>
                  <a:pt x="596" y="167"/>
                </a:cubicBezTo>
                <a:cubicBezTo>
                  <a:pt x="595" y="167"/>
                  <a:pt x="595" y="167"/>
                  <a:pt x="595" y="167"/>
                </a:cubicBezTo>
                <a:cubicBezTo>
                  <a:pt x="595" y="148"/>
                  <a:pt x="595" y="148"/>
                  <a:pt x="595" y="148"/>
                </a:cubicBezTo>
                <a:cubicBezTo>
                  <a:pt x="595" y="0"/>
                  <a:pt x="595" y="0"/>
                  <a:pt x="595" y="0"/>
                </a:cubicBezTo>
                <a:lnTo>
                  <a:pt x="0" y="0"/>
                </a:lnTo>
                <a:close/>
              </a:path>
            </a:pathLst>
          </a:cu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97" name="Freeform 53"/>
          <p:cNvSpPr/>
          <p:nvPr/>
        </p:nvSpPr>
        <p:spPr bwMode="auto">
          <a:xfrm>
            <a:off x="3655060" y="1677670"/>
            <a:ext cx="2609215" cy="4232275"/>
          </a:xfrm>
          <a:custGeom>
            <a:avLst/>
            <a:gdLst>
              <a:gd name="T0" fmla="*/ 0 w 763"/>
              <a:gd name="T1" fmla="*/ 0 h 1400"/>
              <a:gd name="T2" fmla="*/ 0 w 763"/>
              <a:gd name="T3" fmla="*/ 1400 h 1400"/>
              <a:gd name="T4" fmla="*/ 595 w 763"/>
              <a:gd name="T5" fmla="*/ 1400 h 1400"/>
              <a:gd name="T6" fmla="*/ 595 w 763"/>
              <a:gd name="T7" fmla="*/ 1200 h 1400"/>
              <a:gd name="T8" fmla="*/ 595 w 763"/>
              <a:gd name="T9" fmla="*/ 1175 h 1400"/>
              <a:gd name="T10" fmla="*/ 763 w 763"/>
              <a:gd name="T11" fmla="*/ 1005 h 1400"/>
              <a:gd name="T12" fmla="*/ 595 w 763"/>
              <a:gd name="T13" fmla="*/ 835 h 1400"/>
              <a:gd name="T14" fmla="*/ 595 w 763"/>
              <a:gd name="T15" fmla="*/ 0 h 1400"/>
              <a:gd name="T16" fmla="*/ 0 w 763"/>
              <a:gd name="T17" fmla="*/ 0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3" h="1400">
                <a:moveTo>
                  <a:pt x="0" y="0"/>
                </a:moveTo>
                <a:cubicBezTo>
                  <a:pt x="0" y="1400"/>
                  <a:pt x="0" y="1400"/>
                  <a:pt x="0" y="1400"/>
                </a:cubicBezTo>
                <a:cubicBezTo>
                  <a:pt x="595" y="1400"/>
                  <a:pt x="595" y="1400"/>
                  <a:pt x="595" y="1400"/>
                </a:cubicBezTo>
                <a:cubicBezTo>
                  <a:pt x="595" y="1200"/>
                  <a:pt x="595" y="1200"/>
                  <a:pt x="595" y="1200"/>
                </a:cubicBezTo>
                <a:cubicBezTo>
                  <a:pt x="595" y="1175"/>
                  <a:pt x="595" y="1175"/>
                  <a:pt x="595" y="1175"/>
                </a:cubicBezTo>
                <a:cubicBezTo>
                  <a:pt x="688" y="1174"/>
                  <a:pt x="763" y="1098"/>
                  <a:pt x="763" y="1005"/>
                </a:cubicBezTo>
                <a:cubicBezTo>
                  <a:pt x="763" y="911"/>
                  <a:pt x="688" y="835"/>
                  <a:pt x="595" y="835"/>
                </a:cubicBezTo>
                <a:cubicBezTo>
                  <a:pt x="595" y="0"/>
                  <a:pt x="595" y="0"/>
                  <a:pt x="595" y="0"/>
                </a:cubicBezTo>
                <a:lnTo>
                  <a:pt x="0" y="0"/>
                </a:ln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98" name="Freeform 54"/>
          <p:cNvSpPr/>
          <p:nvPr/>
        </p:nvSpPr>
        <p:spPr bwMode="auto">
          <a:xfrm>
            <a:off x="6442710" y="1677670"/>
            <a:ext cx="2590800" cy="4232275"/>
          </a:xfrm>
          <a:custGeom>
            <a:avLst/>
            <a:gdLst>
              <a:gd name="T0" fmla="*/ 0 w 758"/>
              <a:gd name="T1" fmla="*/ 0 h 1400"/>
              <a:gd name="T2" fmla="*/ 0 w 758"/>
              <a:gd name="T3" fmla="*/ 1400 h 1400"/>
              <a:gd name="T4" fmla="*/ 595 w 758"/>
              <a:gd name="T5" fmla="*/ 1400 h 1400"/>
              <a:gd name="T6" fmla="*/ 595 w 758"/>
              <a:gd name="T7" fmla="*/ 770 h 1400"/>
              <a:gd name="T8" fmla="*/ 758 w 758"/>
              <a:gd name="T9" fmla="*/ 600 h 1400"/>
              <a:gd name="T10" fmla="*/ 595 w 758"/>
              <a:gd name="T11" fmla="*/ 430 h 1400"/>
              <a:gd name="T12" fmla="*/ 595 w 758"/>
              <a:gd name="T13" fmla="*/ 313 h 1400"/>
              <a:gd name="T14" fmla="*/ 595 w 758"/>
              <a:gd name="T15" fmla="*/ 0 h 1400"/>
              <a:gd name="T16" fmla="*/ 0 w 758"/>
              <a:gd name="T17" fmla="*/ 0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1400">
                <a:moveTo>
                  <a:pt x="0" y="0"/>
                </a:moveTo>
                <a:cubicBezTo>
                  <a:pt x="0" y="1400"/>
                  <a:pt x="0" y="1400"/>
                  <a:pt x="0" y="1400"/>
                </a:cubicBezTo>
                <a:cubicBezTo>
                  <a:pt x="595" y="1400"/>
                  <a:pt x="595" y="1400"/>
                  <a:pt x="595" y="1400"/>
                </a:cubicBezTo>
                <a:cubicBezTo>
                  <a:pt x="595" y="770"/>
                  <a:pt x="595" y="770"/>
                  <a:pt x="595" y="770"/>
                </a:cubicBezTo>
                <a:cubicBezTo>
                  <a:pt x="685" y="766"/>
                  <a:pt x="758" y="692"/>
                  <a:pt x="758" y="600"/>
                </a:cubicBezTo>
                <a:cubicBezTo>
                  <a:pt x="758" y="508"/>
                  <a:pt x="685" y="434"/>
                  <a:pt x="595" y="430"/>
                </a:cubicBezTo>
                <a:cubicBezTo>
                  <a:pt x="595" y="313"/>
                  <a:pt x="595" y="313"/>
                  <a:pt x="595" y="313"/>
                </a:cubicBezTo>
                <a:cubicBezTo>
                  <a:pt x="595" y="0"/>
                  <a:pt x="595" y="0"/>
                  <a:pt x="595" y="0"/>
                </a:cubicBezTo>
                <a:lnTo>
                  <a:pt x="0" y="0"/>
                </a:ln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99" name="Freeform 55"/>
          <p:cNvSpPr/>
          <p:nvPr/>
        </p:nvSpPr>
        <p:spPr bwMode="auto">
          <a:xfrm>
            <a:off x="9211945" y="1677670"/>
            <a:ext cx="2599055" cy="4232275"/>
          </a:xfrm>
          <a:custGeom>
            <a:avLst/>
            <a:gdLst>
              <a:gd name="T0" fmla="*/ 0 w 760"/>
              <a:gd name="T1" fmla="*/ 0 h 1400"/>
              <a:gd name="T2" fmla="*/ 0 w 760"/>
              <a:gd name="T3" fmla="*/ 1400 h 1400"/>
              <a:gd name="T4" fmla="*/ 595 w 760"/>
              <a:gd name="T5" fmla="*/ 1400 h 1400"/>
              <a:gd name="T6" fmla="*/ 595 w 760"/>
              <a:gd name="T7" fmla="*/ 507 h 1400"/>
              <a:gd name="T8" fmla="*/ 760 w 760"/>
              <a:gd name="T9" fmla="*/ 337 h 1400"/>
              <a:gd name="T10" fmla="*/ 595 w 760"/>
              <a:gd name="T11" fmla="*/ 167 h 1400"/>
              <a:gd name="T12" fmla="*/ 595 w 760"/>
              <a:gd name="T13" fmla="*/ 148 h 1400"/>
              <a:gd name="T14" fmla="*/ 595 w 760"/>
              <a:gd name="T15" fmla="*/ 0 h 1400"/>
              <a:gd name="T16" fmla="*/ 0 w 760"/>
              <a:gd name="T17" fmla="*/ 0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0" h="1400">
                <a:moveTo>
                  <a:pt x="0" y="0"/>
                </a:moveTo>
                <a:cubicBezTo>
                  <a:pt x="0" y="1400"/>
                  <a:pt x="0" y="1400"/>
                  <a:pt x="0" y="1400"/>
                </a:cubicBezTo>
                <a:cubicBezTo>
                  <a:pt x="595" y="1400"/>
                  <a:pt x="595" y="1400"/>
                  <a:pt x="595" y="1400"/>
                </a:cubicBezTo>
                <a:cubicBezTo>
                  <a:pt x="595" y="507"/>
                  <a:pt x="595" y="507"/>
                  <a:pt x="595" y="507"/>
                </a:cubicBezTo>
                <a:cubicBezTo>
                  <a:pt x="687" y="504"/>
                  <a:pt x="760" y="429"/>
                  <a:pt x="760" y="337"/>
                </a:cubicBezTo>
                <a:cubicBezTo>
                  <a:pt x="760" y="245"/>
                  <a:pt x="687" y="170"/>
                  <a:pt x="595" y="167"/>
                </a:cubicBezTo>
                <a:cubicBezTo>
                  <a:pt x="595" y="148"/>
                  <a:pt x="595" y="148"/>
                  <a:pt x="595" y="148"/>
                </a:cubicBezTo>
                <a:cubicBezTo>
                  <a:pt x="595" y="0"/>
                  <a:pt x="595" y="0"/>
                  <a:pt x="595" y="0"/>
                </a:cubicBezTo>
                <a:lnTo>
                  <a:pt x="0" y="0"/>
                </a:ln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251" name="文本框 66"/>
          <p:cNvSpPr txBox="1">
            <a:spLocks noChangeArrowheads="1"/>
          </p:cNvSpPr>
          <p:nvPr/>
        </p:nvSpPr>
        <p:spPr bwMode="auto">
          <a:xfrm>
            <a:off x="993775" y="3347085"/>
            <a:ext cx="1749425"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1400"/>
              </a:lnSpc>
              <a:defRPr sz="600">
                <a:solidFill>
                  <a:srgbClr val="FFFFFF"/>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a:t>This is a sample text. Insert your desired text here. Again. This is a dummy text. Enter your own text here. This is a sample text. Insert your desired text here.</a:t>
            </a:r>
            <a:endParaRPr lang="en-US" altLang="zh-CN" sz="900" dirty="0"/>
          </a:p>
        </p:txBody>
      </p:sp>
      <p:sp>
        <p:nvSpPr>
          <p:cNvPr id="252" name="文本框 66"/>
          <p:cNvSpPr txBox="1">
            <a:spLocks noChangeArrowheads="1"/>
          </p:cNvSpPr>
          <p:nvPr/>
        </p:nvSpPr>
        <p:spPr bwMode="auto">
          <a:xfrm>
            <a:off x="3811905" y="3206115"/>
            <a:ext cx="1749425"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1400"/>
              </a:lnSpc>
              <a:defRPr sz="600">
                <a:solidFill>
                  <a:srgbClr val="FFFFFF"/>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a:t>This is a sample text. Insert your desired text here. Again. This is a dummy text. Enter your own text here. This is a sample text. Insert your desired text here.</a:t>
            </a:r>
            <a:endParaRPr lang="en-US" altLang="zh-CN" sz="900" dirty="0"/>
          </a:p>
        </p:txBody>
      </p:sp>
      <p:sp>
        <p:nvSpPr>
          <p:cNvPr id="253" name="文本框 66"/>
          <p:cNvSpPr txBox="1">
            <a:spLocks noChangeArrowheads="1"/>
          </p:cNvSpPr>
          <p:nvPr/>
        </p:nvSpPr>
        <p:spPr bwMode="auto">
          <a:xfrm>
            <a:off x="6546850" y="3575050"/>
            <a:ext cx="1749425"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1400"/>
              </a:lnSpc>
              <a:defRPr sz="600">
                <a:solidFill>
                  <a:srgbClr val="FFFFFF"/>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a:t>This is a sample text. Insert your desired text here. Again. This is a dummy text. Enter your own text here. This is a sample text. Insert your desired text here.</a:t>
            </a:r>
            <a:endParaRPr lang="en-US" altLang="zh-CN" sz="900" dirty="0"/>
          </a:p>
        </p:txBody>
      </p:sp>
      <p:sp>
        <p:nvSpPr>
          <p:cNvPr id="254" name="文本框 66"/>
          <p:cNvSpPr txBox="1">
            <a:spLocks noChangeArrowheads="1"/>
          </p:cNvSpPr>
          <p:nvPr/>
        </p:nvSpPr>
        <p:spPr bwMode="auto">
          <a:xfrm>
            <a:off x="9351010" y="3259455"/>
            <a:ext cx="1749425"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fontAlgn="base">
              <a:lnSpc>
                <a:spcPts val="1400"/>
              </a:lnSpc>
              <a:spcBef>
                <a:spcPct val="0"/>
              </a:spcBef>
              <a:spcAft>
                <a:spcPct val="0"/>
              </a:spcAft>
            </a:pPr>
            <a:r>
              <a:rPr lang="en-US" altLang="zh-CN" sz="900" dirty="0" smtClean="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a:t>
            </a:r>
            <a:endParaRPr lang="en-US" altLang="zh-CN" sz="900" dirty="0"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grpSp>
        <p:nvGrpSpPr>
          <p:cNvPr id="255" name="组合 254"/>
          <p:cNvGrpSpPr/>
          <p:nvPr/>
        </p:nvGrpSpPr>
        <p:grpSpPr>
          <a:xfrm rot="0">
            <a:off x="5445125" y="4379595"/>
            <a:ext cx="686435" cy="686435"/>
            <a:chOff x="1661160" y="2430780"/>
            <a:chExt cx="609600" cy="609600"/>
          </a:xfrm>
        </p:grpSpPr>
        <p:sp>
          <p:nvSpPr>
            <p:cNvPr id="256" name="椭圆 255"/>
            <p:cNvSpPr/>
            <p:nvPr/>
          </p:nvSpPr>
          <p:spPr>
            <a:xfrm>
              <a:off x="1661160" y="2430780"/>
              <a:ext cx="609600" cy="609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800">
                <a:solidFill>
                  <a:prstClr val="white"/>
                </a:solidFill>
              </a:endParaRPr>
            </a:p>
          </p:txBody>
        </p:sp>
        <p:sp>
          <p:nvSpPr>
            <p:cNvPr id="257"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258" name="组合 257"/>
          <p:cNvGrpSpPr/>
          <p:nvPr/>
        </p:nvGrpSpPr>
        <p:grpSpPr>
          <a:xfrm rot="0">
            <a:off x="2576830" y="2306320"/>
            <a:ext cx="753110" cy="753110"/>
            <a:chOff x="5128260" y="2514600"/>
            <a:chExt cx="609600" cy="609600"/>
          </a:xfrm>
        </p:grpSpPr>
        <p:sp>
          <p:nvSpPr>
            <p:cNvPr id="259" name="椭圆 258"/>
            <p:cNvSpPr/>
            <p:nvPr/>
          </p:nvSpPr>
          <p:spPr>
            <a:xfrm>
              <a:off x="5128260" y="25146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800">
                <a:solidFill>
                  <a:prstClr val="white"/>
                </a:solidFill>
              </a:endParaRPr>
            </a:p>
          </p:txBody>
        </p:sp>
        <p:sp>
          <p:nvSpPr>
            <p:cNvPr id="260"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261" name="组合 260"/>
          <p:cNvGrpSpPr/>
          <p:nvPr/>
        </p:nvGrpSpPr>
        <p:grpSpPr>
          <a:xfrm rot="0">
            <a:off x="8173720" y="3131820"/>
            <a:ext cx="730250" cy="730250"/>
            <a:chOff x="3383280" y="1615440"/>
            <a:chExt cx="609600" cy="609600"/>
          </a:xfrm>
        </p:grpSpPr>
        <p:sp>
          <p:nvSpPr>
            <p:cNvPr id="262" name="椭圆 261"/>
            <p:cNvSpPr/>
            <p:nvPr/>
          </p:nvSpPr>
          <p:spPr>
            <a:xfrm>
              <a:off x="3383280" y="1615440"/>
              <a:ext cx="609600"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800">
                <a:solidFill>
                  <a:prstClr val="white"/>
                </a:solidFill>
              </a:endParaRPr>
            </a:p>
          </p:txBody>
        </p:sp>
        <p:sp>
          <p:nvSpPr>
            <p:cNvPr id="263"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264" name="组合 263"/>
          <p:cNvGrpSpPr/>
          <p:nvPr/>
        </p:nvGrpSpPr>
        <p:grpSpPr>
          <a:xfrm rot="0">
            <a:off x="11004550" y="2329180"/>
            <a:ext cx="702945" cy="702945"/>
            <a:chOff x="6865620" y="1615440"/>
            <a:chExt cx="609600" cy="609600"/>
          </a:xfrm>
        </p:grpSpPr>
        <p:sp>
          <p:nvSpPr>
            <p:cNvPr id="265" name="椭圆 264"/>
            <p:cNvSpPr/>
            <p:nvPr/>
          </p:nvSpPr>
          <p:spPr>
            <a:xfrm>
              <a:off x="6865620" y="1615440"/>
              <a:ext cx="609600"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800">
                <a:solidFill>
                  <a:prstClr val="white"/>
                </a:solidFill>
              </a:endParaRPr>
            </a:p>
          </p:txBody>
        </p:sp>
        <p:sp>
          <p:nvSpPr>
            <p:cNvPr id="266"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269" name="组合 268"/>
          <p:cNvGrpSpPr/>
          <p:nvPr/>
        </p:nvGrpSpPr>
        <p:grpSpPr>
          <a:xfrm rot="0">
            <a:off x="1048385" y="2350135"/>
            <a:ext cx="1599565" cy="929640"/>
            <a:chOff x="988553" y="2140556"/>
            <a:chExt cx="1101312" cy="640082"/>
          </a:xfrm>
        </p:grpSpPr>
        <p:sp>
          <p:nvSpPr>
            <p:cNvPr id="267" name="矩形 266"/>
            <p:cNvSpPr/>
            <p:nvPr/>
          </p:nvSpPr>
          <p:spPr>
            <a:xfrm>
              <a:off x="1208253" y="2140556"/>
              <a:ext cx="697627" cy="35674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rPr>
                <a:t>2014</a:t>
              </a:r>
              <a:endPar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68" name="文本框 24"/>
            <p:cNvSpPr txBox="1">
              <a:spLocks noChangeArrowheads="1"/>
            </p:cNvSpPr>
            <p:nvPr/>
          </p:nvSpPr>
          <p:spPr bwMode="auto">
            <a:xfrm>
              <a:off x="988553" y="2599645"/>
              <a:ext cx="1101312" cy="18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b="1" dirty="0" smtClean="0">
                  <a:solidFill>
                    <a:srgbClr val="FFFFFF"/>
                  </a:solidFill>
                </a:rPr>
                <a:t>Add A Title In Here</a:t>
              </a:r>
              <a:endParaRPr lang="en-US" altLang="zh-CN" sz="1200" b="1" dirty="0" smtClean="0">
                <a:solidFill>
                  <a:srgbClr val="FFFFFF"/>
                </a:solidFill>
              </a:endParaRPr>
            </a:p>
          </p:txBody>
        </p:sp>
      </p:grpSp>
      <p:grpSp>
        <p:nvGrpSpPr>
          <p:cNvPr id="270" name="组合 269"/>
          <p:cNvGrpSpPr/>
          <p:nvPr/>
        </p:nvGrpSpPr>
        <p:grpSpPr>
          <a:xfrm rot="0">
            <a:off x="3902710" y="2290445"/>
            <a:ext cx="1634490" cy="929640"/>
            <a:chOff x="1013953" y="2140556"/>
            <a:chExt cx="1125362" cy="640082"/>
          </a:xfrm>
        </p:grpSpPr>
        <p:sp>
          <p:nvSpPr>
            <p:cNvPr id="271" name="矩形 270"/>
            <p:cNvSpPr/>
            <p:nvPr/>
          </p:nvSpPr>
          <p:spPr>
            <a:xfrm>
              <a:off x="1208253" y="2140556"/>
              <a:ext cx="697627" cy="35674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rPr>
                <a:t>2015</a:t>
              </a:r>
              <a:endPar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72" name="文本框 24"/>
            <p:cNvSpPr txBox="1">
              <a:spLocks noChangeArrowheads="1"/>
            </p:cNvSpPr>
            <p:nvPr/>
          </p:nvSpPr>
          <p:spPr bwMode="auto">
            <a:xfrm>
              <a:off x="1013953" y="2599645"/>
              <a:ext cx="1125362" cy="18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rgbClr val="FFFFFF"/>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b="1" dirty="0"/>
                <a:t>Add A Title In Here</a:t>
              </a:r>
              <a:endParaRPr lang="en-US" altLang="zh-CN" sz="1200" b="1" dirty="0"/>
            </a:p>
          </p:txBody>
        </p:sp>
      </p:grpSp>
      <p:grpSp>
        <p:nvGrpSpPr>
          <p:cNvPr id="273" name="组合 272"/>
          <p:cNvGrpSpPr/>
          <p:nvPr/>
        </p:nvGrpSpPr>
        <p:grpSpPr>
          <a:xfrm rot="0">
            <a:off x="6619240" y="2626995"/>
            <a:ext cx="1598930" cy="937260"/>
            <a:chOff x="1013952" y="2131031"/>
            <a:chExt cx="1100597" cy="645410"/>
          </a:xfrm>
        </p:grpSpPr>
        <p:sp>
          <p:nvSpPr>
            <p:cNvPr id="274" name="矩形 273"/>
            <p:cNvSpPr/>
            <p:nvPr/>
          </p:nvSpPr>
          <p:spPr>
            <a:xfrm>
              <a:off x="1208253" y="2131031"/>
              <a:ext cx="697627" cy="35674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rPr>
                <a:t>2016</a:t>
              </a:r>
              <a:endPar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75" name="文本框 24"/>
            <p:cNvSpPr txBox="1">
              <a:spLocks noChangeArrowheads="1"/>
            </p:cNvSpPr>
            <p:nvPr/>
          </p:nvSpPr>
          <p:spPr bwMode="auto">
            <a:xfrm>
              <a:off x="1013952" y="2595448"/>
              <a:ext cx="1100597" cy="18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b="1" dirty="0" smtClean="0">
                  <a:solidFill>
                    <a:srgbClr val="FFFFFF"/>
                  </a:solidFill>
                </a:rPr>
                <a:t>Add A Title In Here</a:t>
              </a:r>
              <a:endParaRPr lang="en-US" altLang="zh-CN" sz="1200" b="1" dirty="0" smtClean="0">
                <a:solidFill>
                  <a:srgbClr val="FFFFFF"/>
                </a:solidFill>
              </a:endParaRPr>
            </a:p>
          </p:txBody>
        </p:sp>
      </p:grpSp>
      <p:grpSp>
        <p:nvGrpSpPr>
          <p:cNvPr id="276" name="组合 275"/>
          <p:cNvGrpSpPr/>
          <p:nvPr/>
        </p:nvGrpSpPr>
        <p:grpSpPr>
          <a:xfrm rot="0">
            <a:off x="9400540" y="2239645"/>
            <a:ext cx="1621790" cy="929640"/>
            <a:chOff x="1013953" y="2140556"/>
            <a:chExt cx="1116472" cy="640082"/>
          </a:xfrm>
        </p:grpSpPr>
        <p:sp>
          <p:nvSpPr>
            <p:cNvPr id="277" name="矩形 276"/>
            <p:cNvSpPr/>
            <p:nvPr/>
          </p:nvSpPr>
          <p:spPr>
            <a:xfrm>
              <a:off x="1220953" y="2140556"/>
              <a:ext cx="697627" cy="356740"/>
            </a:xfrm>
            <a:prstGeom prst="rect">
              <a:avLst/>
            </a:prstGeom>
          </p:spPr>
          <p:txBody>
            <a:bodyPr wrap="square">
              <a:spAutoFit/>
            </a:bodyPr>
            <a:lstStyle/>
            <a:p>
              <a:pPr defTabSz="914400" eaLnBrk="0" fontAlgn="base" hangingPunct="0">
                <a:spcBef>
                  <a:spcPct val="0"/>
                </a:spcBef>
                <a:spcAft>
                  <a:spcPct val="0"/>
                </a:spcAft>
              </a:pPr>
              <a:r>
                <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rPr>
                <a:t>2017</a:t>
              </a:r>
              <a:endParaRPr lang="en-US" altLang="zh-CN" sz="2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78" name="文本框 24"/>
            <p:cNvSpPr txBox="1">
              <a:spLocks noChangeArrowheads="1"/>
            </p:cNvSpPr>
            <p:nvPr/>
          </p:nvSpPr>
          <p:spPr bwMode="auto">
            <a:xfrm>
              <a:off x="1013953" y="2599645"/>
              <a:ext cx="1116472" cy="18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b="1" dirty="0" smtClean="0">
                  <a:solidFill>
                    <a:srgbClr val="FFFFFF"/>
                  </a:solidFill>
                </a:rPr>
                <a:t>Add A Title In Here</a:t>
              </a:r>
              <a:endParaRPr lang="en-US" altLang="zh-CN" sz="1200" b="1" dirty="0" smtClean="0">
                <a:solidFill>
                  <a:srgbClr val="FFFFFF"/>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af16225ddc869fae05273ac3904cec3e8633dcd6e9b-DEPJl3_fw658"/>
          <p:cNvPicPr>
            <a:picLocks noChangeAspect="1"/>
          </p:cNvPicPr>
          <p:nvPr/>
        </p:nvPicPr>
        <p:blipFill>
          <a:blip r:embed="rId1"/>
          <a:srcRect l="3738" t="5282" r="50217" b="5501"/>
          <a:stretch>
            <a:fillRect/>
          </a:stretch>
        </p:blipFill>
        <p:spPr>
          <a:xfrm>
            <a:off x="-15875" y="-17780"/>
            <a:ext cx="4236720" cy="6873875"/>
          </a:xfrm>
          <a:prstGeom prst="rect">
            <a:avLst/>
          </a:prstGeom>
        </p:spPr>
      </p:pic>
      <p:grpSp>
        <p:nvGrpSpPr>
          <p:cNvPr id="3" name="Group 5"/>
          <p:cNvGrpSpPr/>
          <p:nvPr/>
        </p:nvGrpSpPr>
        <p:grpSpPr>
          <a:xfrm>
            <a:off x="875665" y="1329690"/>
            <a:ext cx="6662420" cy="3321685"/>
            <a:chOff x="0" y="0"/>
            <a:chExt cx="8247063" cy="4394994"/>
          </a:xfrm>
        </p:grpSpPr>
        <p:sp>
          <p:nvSpPr>
            <p:cNvPr id="2" name="AutoShape 2"/>
            <p:cNvSpPr/>
            <p:nvPr/>
          </p:nvSpPr>
          <p:spPr>
            <a:xfrm>
              <a:off x="914400" y="0"/>
              <a:ext cx="6407150" cy="4279107"/>
            </a:xfrm>
            <a:custGeom>
              <a:avLst/>
              <a:gdLst>
                <a:gd name="txL" fmla="*/ 0 w 21600"/>
                <a:gd name="txT" fmla="*/ 0 h 21600"/>
                <a:gd name="txR" fmla="*/ 21600 w 21600"/>
                <a:gd name="txB" fmla="*/ 21600 h 21600"/>
              </a:gdLst>
              <a:ahLst/>
              <a:cxnLst>
                <a:cxn ang="0">
                  <a:pos x="950267850" y="423860208"/>
                </a:cxn>
                <a:cxn ang="0">
                  <a:pos x="950267850" y="423860208"/>
                </a:cxn>
                <a:cxn ang="0">
                  <a:pos x="950267850" y="423860208"/>
                </a:cxn>
                <a:cxn ang="0">
                  <a:pos x="950267850" y="423860208"/>
                </a:cxn>
              </a:cxnLst>
              <a:rect l="txL" t="txT" r="txR" b="tx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alpha val="100000"/>
              </a:srgbClr>
            </a:solidFill>
            <a:ln w="38100" cap="flat" cmpd="sng">
              <a:solidFill>
                <a:srgbClr val="6E6D6E">
                  <a:alpha val="100000"/>
                </a:srgbClr>
              </a:solidFill>
              <a:prstDash val="solid"/>
              <a:headEnd type="none" w="med" len="med"/>
              <a:tailEnd type="none" w="med" len="med"/>
            </a:ln>
          </p:spPr>
          <p:txBody>
            <a:bodyPr/>
            <a:p>
              <a:endParaRPr lang="zh-CN" altLang="en-US"/>
            </a:p>
          </p:txBody>
        </p:sp>
        <p:sp>
          <p:nvSpPr>
            <p:cNvPr id="7" name="AutoShape 3"/>
            <p:cNvSpPr/>
            <p:nvPr/>
          </p:nvSpPr>
          <p:spPr>
            <a:xfrm>
              <a:off x="933450" y="12700"/>
              <a:ext cx="5091907" cy="4279107"/>
            </a:xfrm>
            <a:custGeom>
              <a:avLst/>
              <a:gdLst>
                <a:gd name="txL" fmla="*/ 0 w 21600"/>
                <a:gd name="txT" fmla="*/ 0 h 21600"/>
                <a:gd name="txR" fmla="*/ 21600 w 21600"/>
                <a:gd name="txB" fmla="*/ 21600 h 21600"/>
              </a:gdLst>
              <a:ahLst/>
              <a:cxnLst>
                <a:cxn ang="0">
                  <a:pos x="600174120" y="423860208"/>
                </a:cxn>
                <a:cxn ang="0">
                  <a:pos x="600174120" y="423860208"/>
                </a:cxn>
                <a:cxn ang="0">
                  <a:pos x="600174120" y="423860208"/>
                </a:cxn>
                <a:cxn ang="0">
                  <a:pos x="600174120" y="423860208"/>
                </a:cxn>
              </a:cxnLst>
              <a:rect l="txL" t="txT" r="txR" b="tx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alpha val="100000"/>
              </a:srgbClr>
            </a:solidFill>
            <a:ln w="9525">
              <a:noFill/>
            </a:ln>
          </p:spPr>
          <p:txBody>
            <a:bodyPr/>
            <a:p>
              <a:endParaRPr lang="zh-CN" altLang="en-US"/>
            </a:p>
          </p:txBody>
        </p:sp>
        <p:sp>
          <p:nvSpPr>
            <p:cNvPr id="24" name="AutoShape 4"/>
            <p:cNvSpPr/>
            <p:nvPr/>
          </p:nvSpPr>
          <p:spPr>
            <a:xfrm>
              <a:off x="4121150" y="36859"/>
              <a:ext cx="108744" cy="107157"/>
            </a:xfrm>
            <a:custGeom>
              <a:avLst/>
              <a:gdLst>
                <a:gd name="txL" fmla="*/ 0 w 21600"/>
                <a:gd name="txT" fmla="*/ 0 h 21600"/>
                <a:gd name="txR" fmla="*/ 21600 w 21600"/>
                <a:gd name="txB" fmla="*/ 21600 h 21600"/>
              </a:gdLst>
              <a:ahLst/>
              <a:cxnLst>
                <a:cxn ang="0">
                  <a:pos x="273733" y="265804"/>
                </a:cxn>
                <a:cxn ang="0">
                  <a:pos x="273733" y="265804"/>
                </a:cxn>
                <a:cxn ang="0">
                  <a:pos x="273733" y="265804"/>
                </a:cxn>
                <a:cxn ang="0">
                  <a:pos x="273733" y="265804"/>
                </a:cxn>
              </a:cxnLst>
              <a:rect l="txL" t="txT" r="txR" b="tx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alpha val="100000"/>
              </a:srgbClr>
            </a:solidFill>
            <a:ln w="12700" cap="flat" cmpd="sng">
              <a:solidFill>
                <a:srgbClr val="232323">
                  <a:alpha val="100000"/>
                </a:srgbClr>
              </a:solidFill>
              <a:prstDash val="solid"/>
              <a:headEnd type="none" w="med" len="med"/>
              <a:tailEnd type="none" w="med" len="med"/>
            </a:ln>
          </p:spPr>
          <p:txBody>
            <a:bodyPr/>
            <a:p>
              <a:endParaRPr lang="zh-CN" altLang="en-US"/>
            </a:p>
          </p:txBody>
        </p:sp>
        <p:sp>
          <p:nvSpPr>
            <p:cNvPr id="25" name="AutoShape 5"/>
            <p:cNvSpPr/>
            <p:nvPr/>
          </p:nvSpPr>
          <p:spPr>
            <a:xfrm>
              <a:off x="1181100" y="196850"/>
              <a:ext cx="5899150" cy="3750469"/>
            </a:xfrm>
            <a:custGeom>
              <a:avLst/>
              <a:gdLst>
                <a:gd name="txL" fmla="*/ 0 w 21600"/>
                <a:gd name="txT" fmla="*/ 0 h 21600"/>
                <a:gd name="txR" fmla="*/ 21600 w 21600"/>
                <a:gd name="txB" fmla="*/ 21600 h 21600"/>
              </a:gdLst>
              <a:ahLst/>
              <a:cxnLst>
                <a:cxn ang="0">
                  <a:pos x="805554878" y="325602349"/>
                </a:cxn>
                <a:cxn ang="0">
                  <a:pos x="805554878" y="325602349"/>
                </a:cxn>
                <a:cxn ang="0">
                  <a:pos x="805554878" y="325602349"/>
                </a:cxn>
                <a:cxn ang="0">
                  <a:pos x="805554878" y="325602349"/>
                </a:cxn>
              </a:cxnLst>
              <a:rect l="txL" t="txT" r="txR" b="txB"/>
              <a:pathLst>
                <a:path w="21600" h="21600">
                  <a:moveTo>
                    <a:pt x="21599" y="21599"/>
                  </a:moveTo>
                  <a:lnTo>
                    <a:pt x="0" y="21599"/>
                  </a:lnTo>
                  <a:lnTo>
                    <a:pt x="0" y="0"/>
                  </a:lnTo>
                  <a:lnTo>
                    <a:pt x="21599" y="0"/>
                  </a:lnTo>
                  <a:cubicBezTo>
                    <a:pt x="21599" y="0"/>
                    <a:pt x="21599" y="21599"/>
                    <a:pt x="21599" y="21599"/>
                  </a:cubicBezTo>
                  <a:close/>
                </a:path>
              </a:pathLst>
            </a:custGeom>
            <a:solidFill>
              <a:srgbClr val="000000">
                <a:alpha val="100000"/>
              </a:srgbClr>
            </a:solidFill>
            <a:ln w="9525">
              <a:noFill/>
            </a:ln>
          </p:spPr>
          <p:txBody>
            <a:bodyPr/>
            <a:p>
              <a:endParaRPr lang="zh-CN" altLang="en-US"/>
            </a:p>
          </p:txBody>
        </p:sp>
        <p:sp>
          <p:nvSpPr>
            <p:cNvPr id="26" name="AutoShape 6"/>
            <p:cNvSpPr/>
            <p:nvPr/>
          </p:nvSpPr>
          <p:spPr>
            <a:xfrm>
              <a:off x="0" y="4152900"/>
              <a:ext cx="8247063" cy="242094"/>
            </a:xfrm>
            <a:custGeom>
              <a:avLst/>
              <a:gdLst>
                <a:gd name="txL" fmla="*/ 0 w 21600"/>
                <a:gd name="txT" fmla="*/ 0 h 21600"/>
                <a:gd name="txR" fmla="*/ 21600 w 21600"/>
                <a:gd name="txB" fmla="*/ 21600 h 21600"/>
              </a:gdLst>
              <a:ahLst/>
              <a:cxnLst>
                <a:cxn ang="0">
                  <a:pos x="1574399453" y="1356702"/>
                </a:cxn>
                <a:cxn ang="0">
                  <a:pos x="1574399453" y="1356702"/>
                </a:cxn>
                <a:cxn ang="0">
                  <a:pos x="1574399453" y="1356702"/>
                </a:cxn>
                <a:cxn ang="0">
                  <a:pos x="1574399453" y="1356702"/>
                </a:cxn>
              </a:cxnLst>
              <a:rect l="txL" t="txT" r="txR" b="tx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rgbClr val="7F7F7F">
                <a:alpha val="100000"/>
              </a:srgbClr>
            </a:solidFill>
            <a:ln w="9525">
              <a:noFill/>
            </a:ln>
          </p:spPr>
          <p:txBody>
            <a:bodyPr/>
            <a:p>
              <a:endParaRPr lang="zh-CN" altLang="en-US"/>
            </a:p>
          </p:txBody>
        </p:sp>
        <p:sp>
          <p:nvSpPr>
            <p:cNvPr id="28" name="AutoShape 7"/>
            <p:cNvSpPr/>
            <p:nvPr/>
          </p:nvSpPr>
          <p:spPr>
            <a:xfrm>
              <a:off x="0" y="4152900"/>
              <a:ext cx="8247063" cy="130175"/>
            </a:xfrm>
            <a:custGeom>
              <a:avLst/>
              <a:gdLst>
                <a:gd name="txL" fmla="*/ 0 w 21600"/>
                <a:gd name="txT" fmla="*/ 0 h 21600"/>
                <a:gd name="txR" fmla="*/ 21600 w 21600"/>
                <a:gd name="txB" fmla="*/ 21600 h 21600"/>
              </a:gdLst>
              <a:ahLst/>
              <a:cxnLst>
                <a:cxn ang="0">
                  <a:pos x="1574399453" y="392261"/>
                </a:cxn>
                <a:cxn ang="0">
                  <a:pos x="1574399453" y="392261"/>
                </a:cxn>
                <a:cxn ang="0">
                  <a:pos x="1574399453" y="392261"/>
                </a:cxn>
                <a:cxn ang="0">
                  <a:pos x="1574399453" y="392261"/>
                </a:cxn>
              </a:cxnLst>
              <a:rect l="txL" t="txT" r="txR" b="txB"/>
              <a:pathLst>
                <a:path w="21600" h="21600">
                  <a:moveTo>
                    <a:pt x="0" y="0"/>
                  </a:moveTo>
                  <a:lnTo>
                    <a:pt x="21599" y="0"/>
                  </a:lnTo>
                  <a:lnTo>
                    <a:pt x="21599" y="21599"/>
                  </a:lnTo>
                  <a:lnTo>
                    <a:pt x="0" y="21599"/>
                  </a:lnTo>
                  <a:cubicBezTo>
                    <a:pt x="0" y="21599"/>
                    <a:pt x="0" y="0"/>
                    <a:pt x="0" y="0"/>
                  </a:cubicBezTo>
                  <a:close/>
                </a:path>
              </a:pathLst>
            </a:custGeom>
            <a:solidFill>
              <a:srgbClr val="AEABAB">
                <a:alpha val="100000"/>
              </a:srgbClr>
            </a:solidFill>
            <a:ln w="9525">
              <a:noFill/>
            </a:ln>
          </p:spPr>
          <p:txBody>
            <a:bodyPr/>
            <a:p>
              <a:endParaRPr lang="zh-CN" altLang="en-US"/>
            </a:p>
          </p:txBody>
        </p:sp>
      </p:grpSp>
      <p:pic>
        <p:nvPicPr>
          <p:cNvPr id="5" name="图片 4"/>
          <p:cNvPicPr>
            <a:picLocks noChangeAspect="1"/>
          </p:cNvPicPr>
          <p:nvPr/>
        </p:nvPicPr>
        <p:blipFill>
          <a:blip r:embed="rId2"/>
          <a:stretch>
            <a:fillRect/>
          </a:stretch>
        </p:blipFill>
        <p:spPr>
          <a:xfrm>
            <a:off x="1830070" y="1478280"/>
            <a:ext cx="4765675" cy="2989580"/>
          </a:xfrm>
          <a:prstGeom prst="rect">
            <a:avLst/>
          </a:prstGeom>
        </p:spPr>
      </p:pic>
      <p:grpSp>
        <p:nvGrpSpPr>
          <p:cNvPr id="29" name="Group 5"/>
          <p:cNvGrpSpPr/>
          <p:nvPr/>
        </p:nvGrpSpPr>
        <p:grpSpPr>
          <a:xfrm>
            <a:off x="4789170" y="2727960"/>
            <a:ext cx="6662420" cy="3321685"/>
            <a:chOff x="0" y="0"/>
            <a:chExt cx="8247063" cy="4394994"/>
          </a:xfrm>
        </p:grpSpPr>
        <p:sp>
          <p:nvSpPr>
            <p:cNvPr id="30" name="AutoShape 2"/>
            <p:cNvSpPr/>
            <p:nvPr/>
          </p:nvSpPr>
          <p:spPr>
            <a:xfrm>
              <a:off x="914400" y="0"/>
              <a:ext cx="6407150" cy="4279107"/>
            </a:xfrm>
            <a:custGeom>
              <a:avLst/>
              <a:gdLst>
                <a:gd name="txL" fmla="*/ 0 w 21600"/>
                <a:gd name="txT" fmla="*/ 0 h 21600"/>
                <a:gd name="txR" fmla="*/ 21600 w 21600"/>
                <a:gd name="txB" fmla="*/ 21600 h 21600"/>
              </a:gdLst>
              <a:ahLst/>
              <a:cxnLst>
                <a:cxn ang="0">
                  <a:pos x="950267850" y="423860208"/>
                </a:cxn>
                <a:cxn ang="0">
                  <a:pos x="950267850" y="423860208"/>
                </a:cxn>
                <a:cxn ang="0">
                  <a:pos x="950267850" y="423860208"/>
                </a:cxn>
                <a:cxn ang="0">
                  <a:pos x="950267850" y="423860208"/>
                </a:cxn>
              </a:cxnLst>
              <a:rect l="txL" t="txT" r="txR" b="tx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alpha val="100000"/>
              </a:srgbClr>
            </a:solidFill>
            <a:ln w="38100" cap="flat" cmpd="sng">
              <a:solidFill>
                <a:srgbClr val="6E6D6E">
                  <a:alpha val="100000"/>
                </a:srgbClr>
              </a:solidFill>
              <a:prstDash val="solid"/>
              <a:headEnd type="none" w="med" len="med"/>
              <a:tailEnd type="none" w="med" len="med"/>
            </a:ln>
          </p:spPr>
          <p:txBody>
            <a:bodyPr/>
            <a:p>
              <a:endParaRPr lang="zh-CN" altLang="en-US"/>
            </a:p>
          </p:txBody>
        </p:sp>
        <p:sp>
          <p:nvSpPr>
            <p:cNvPr id="31" name="AutoShape 3"/>
            <p:cNvSpPr/>
            <p:nvPr/>
          </p:nvSpPr>
          <p:spPr>
            <a:xfrm>
              <a:off x="933450" y="12700"/>
              <a:ext cx="5091907" cy="4279107"/>
            </a:xfrm>
            <a:custGeom>
              <a:avLst/>
              <a:gdLst>
                <a:gd name="txL" fmla="*/ 0 w 21600"/>
                <a:gd name="txT" fmla="*/ 0 h 21600"/>
                <a:gd name="txR" fmla="*/ 21600 w 21600"/>
                <a:gd name="txB" fmla="*/ 21600 h 21600"/>
              </a:gdLst>
              <a:ahLst/>
              <a:cxnLst>
                <a:cxn ang="0">
                  <a:pos x="600174120" y="423860208"/>
                </a:cxn>
                <a:cxn ang="0">
                  <a:pos x="600174120" y="423860208"/>
                </a:cxn>
                <a:cxn ang="0">
                  <a:pos x="600174120" y="423860208"/>
                </a:cxn>
                <a:cxn ang="0">
                  <a:pos x="600174120" y="423860208"/>
                </a:cxn>
              </a:cxnLst>
              <a:rect l="txL" t="txT" r="txR" b="tx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alpha val="100000"/>
              </a:srgbClr>
            </a:solidFill>
            <a:ln w="9525">
              <a:noFill/>
            </a:ln>
          </p:spPr>
          <p:txBody>
            <a:bodyPr/>
            <a:p>
              <a:endParaRPr lang="zh-CN" altLang="en-US"/>
            </a:p>
          </p:txBody>
        </p:sp>
        <p:sp>
          <p:nvSpPr>
            <p:cNvPr id="50" name="AutoShape 4"/>
            <p:cNvSpPr/>
            <p:nvPr/>
          </p:nvSpPr>
          <p:spPr>
            <a:xfrm>
              <a:off x="4121150" y="36859"/>
              <a:ext cx="108744" cy="107157"/>
            </a:xfrm>
            <a:custGeom>
              <a:avLst/>
              <a:gdLst>
                <a:gd name="txL" fmla="*/ 0 w 21600"/>
                <a:gd name="txT" fmla="*/ 0 h 21600"/>
                <a:gd name="txR" fmla="*/ 21600 w 21600"/>
                <a:gd name="txB" fmla="*/ 21600 h 21600"/>
              </a:gdLst>
              <a:ahLst/>
              <a:cxnLst>
                <a:cxn ang="0">
                  <a:pos x="273733" y="265804"/>
                </a:cxn>
                <a:cxn ang="0">
                  <a:pos x="273733" y="265804"/>
                </a:cxn>
                <a:cxn ang="0">
                  <a:pos x="273733" y="265804"/>
                </a:cxn>
                <a:cxn ang="0">
                  <a:pos x="273733" y="265804"/>
                </a:cxn>
              </a:cxnLst>
              <a:rect l="txL" t="txT" r="txR" b="tx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alpha val="100000"/>
              </a:srgbClr>
            </a:solidFill>
            <a:ln w="12700" cap="flat" cmpd="sng">
              <a:solidFill>
                <a:srgbClr val="232323">
                  <a:alpha val="100000"/>
                </a:srgbClr>
              </a:solidFill>
              <a:prstDash val="solid"/>
              <a:headEnd type="none" w="med" len="med"/>
              <a:tailEnd type="none" w="med" len="med"/>
            </a:ln>
          </p:spPr>
          <p:txBody>
            <a:bodyPr/>
            <a:p>
              <a:endParaRPr lang="zh-CN" altLang="en-US"/>
            </a:p>
          </p:txBody>
        </p:sp>
        <p:sp>
          <p:nvSpPr>
            <p:cNvPr id="51" name="AutoShape 5"/>
            <p:cNvSpPr/>
            <p:nvPr/>
          </p:nvSpPr>
          <p:spPr>
            <a:xfrm>
              <a:off x="1181100" y="196850"/>
              <a:ext cx="5899150" cy="3750469"/>
            </a:xfrm>
            <a:custGeom>
              <a:avLst/>
              <a:gdLst>
                <a:gd name="txL" fmla="*/ 0 w 21600"/>
                <a:gd name="txT" fmla="*/ 0 h 21600"/>
                <a:gd name="txR" fmla="*/ 21600 w 21600"/>
                <a:gd name="txB" fmla="*/ 21600 h 21600"/>
              </a:gdLst>
              <a:ahLst/>
              <a:cxnLst>
                <a:cxn ang="0">
                  <a:pos x="805554878" y="325602349"/>
                </a:cxn>
                <a:cxn ang="0">
                  <a:pos x="805554878" y="325602349"/>
                </a:cxn>
                <a:cxn ang="0">
                  <a:pos x="805554878" y="325602349"/>
                </a:cxn>
                <a:cxn ang="0">
                  <a:pos x="805554878" y="325602349"/>
                </a:cxn>
              </a:cxnLst>
              <a:rect l="txL" t="txT" r="txR" b="txB"/>
              <a:pathLst>
                <a:path w="21600" h="21600">
                  <a:moveTo>
                    <a:pt x="21599" y="21599"/>
                  </a:moveTo>
                  <a:lnTo>
                    <a:pt x="0" y="21599"/>
                  </a:lnTo>
                  <a:lnTo>
                    <a:pt x="0" y="0"/>
                  </a:lnTo>
                  <a:lnTo>
                    <a:pt x="21599" y="0"/>
                  </a:lnTo>
                  <a:cubicBezTo>
                    <a:pt x="21599" y="0"/>
                    <a:pt x="21599" y="21599"/>
                    <a:pt x="21599" y="21599"/>
                  </a:cubicBezTo>
                  <a:close/>
                </a:path>
              </a:pathLst>
            </a:custGeom>
            <a:solidFill>
              <a:srgbClr val="000000">
                <a:alpha val="100000"/>
              </a:srgbClr>
            </a:solidFill>
            <a:ln w="9525">
              <a:noFill/>
            </a:ln>
          </p:spPr>
          <p:txBody>
            <a:bodyPr/>
            <a:p>
              <a:endParaRPr lang="zh-CN" altLang="en-US"/>
            </a:p>
          </p:txBody>
        </p:sp>
        <p:sp>
          <p:nvSpPr>
            <p:cNvPr id="52" name="AutoShape 6"/>
            <p:cNvSpPr/>
            <p:nvPr/>
          </p:nvSpPr>
          <p:spPr>
            <a:xfrm>
              <a:off x="0" y="4152900"/>
              <a:ext cx="8247063" cy="242094"/>
            </a:xfrm>
            <a:custGeom>
              <a:avLst/>
              <a:gdLst>
                <a:gd name="txL" fmla="*/ 0 w 21600"/>
                <a:gd name="txT" fmla="*/ 0 h 21600"/>
                <a:gd name="txR" fmla="*/ 21600 w 21600"/>
                <a:gd name="txB" fmla="*/ 21600 h 21600"/>
              </a:gdLst>
              <a:ahLst/>
              <a:cxnLst>
                <a:cxn ang="0">
                  <a:pos x="1574399453" y="1356702"/>
                </a:cxn>
                <a:cxn ang="0">
                  <a:pos x="1574399453" y="1356702"/>
                </a:cxn>
                <a:cxn ang="0">
                  <a:pos x="1574399453" y="1356702"/>
                </a:cxn>
                <a:cxn ang="0">
                  <a:pos x="1574399453" y="1356702"/>
                </a:cxn>
              </a:cxnLst>
              <a:rect l="txL" t="txT" r="txR" b="tx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rgbClr val="7F7F7F">
                <a:alpha val="100000"/>
              </a:srgbClr>
            </a:solidFill>
            <a:ln w="9525">
              <a:noFill/>
            </a:ln>
          </p:spPr>
          <p:txBody>
            <a:bodyPr/>
            <a:p>
              <a:endParaRPr lang="zh-CN" altLang="en-US"/>
            </a:p>
          </p:txBody>
        </p:sp>
        <p:sp>
          <p:nvSpPr>
            <p:cNvPr id="53" name="AutoShape 7"/>
            <p:cNvSpPr/>
            <p:nvPr/>
          </p:nvSpPr>
          <p:spPr>
            <a:xfrm>
              <a:off x="0" y="4152900"/>
              <a:ext cx="8247063" cy="130175"/>
            </a:xfrm>
            <a:custGeom>
              <a:avLst/>
              <a:gdLst>
                <a:gd name="txL" fmla="*/ 0 w 21600"/>
                <a:gd name="txT" fmla="*/ 0 h 21600"/>
                <a:gd name="txR" fmla="*/ 21600 w 21600"/>
                <a:gd name="txB" fmla="*/ 21600 h 21600"/>
              </a:gdLst>
              <a:ahLst/>
              <a:cxnLst>
                <a:cxn ang="0">
                  <a:pos x="1574399453" y="392261"/>
                </a:cxn>
                <a:cxn ang="0">
                  <a:pos x="1574399453" y="392261"/>
                </a:cxn>
                <a:cxn ang="0">
                  <a:pos x="1574399453" y="392261"/>
                </a:cxn>
                <a:cxn ang="0">
                  <a:pos x="1574399453" y="392261"/>
                </a:cxn>
              </a:cxnLst>
              <a:rect l="txL" t="txT" r="txR" b="txB"/>
              <a:pathLst>
                <a:path w="21600" h="21600">
                  <a:moveTo>
                    <a:pt x="0" y="0"/>
                  </a:moveTo>
                  <a:lnTo>
                    <a:pt x="21599" y="0"/>
                  </a:lnTo>
                  <a:lnTo>
                    <a:pt x="21599" y="21599"/>
                  </a:lnTo>
                  <a:lnTo>
                    <a:pt x="0" y="21599"/>
                  </a:lnTo>
                  <a:cubicBezTo>
                    <a:pt x="0" y="21599"/>
                    <a:pt x="0" y="0"/>
                    <a:pt x="0" y="0"/>
                  </a:cubicBezTo>
                  <a:close/>
                </a:path>
              </a:pathLst>
            </a:custGeom>
            <a:solidFill>
              <a:srgbClr val="AEABAB">
                <a:alpha val="100000"/>
              </a:srgbClr>
            </a:solidFill>
            <a:ln w="9525">
              <a:noFill/>
            </a:ln>
          </p:spPr>
          <p:txBody>
            <a:bodyPr/>
            <a:p>
              <a:endParaRPr lang="zh-CN" altLang="en-US"/>
            </a:p>
          </p:txBody>
        </p:sp>
      </p:grpSp>
      <p:pic>
        <p:nvPicPr>
          <p:cNvPr id="6" name="图片 5"/>
          <p:cNvPicPr>
            <a:picLocks noChangeAspect="1"/>
          </p:cNvPicPr>
          <p:nvPr/>
        </p:nvPicPr>
        <p:blipFill>
          <a:blip r:embed="rId3"/>
          <a:stretch>
            <a:fillRect/>
          </a:stretch>
        </p:blipFill>
        <p:spPr>
          <a:xfrm>
            <a:off x="5742940" y="2837180"/>
            <a:ext cx="4766310" cy="28740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Freeform 5"/>
          <p:cNvSpPr/>
          <p:nvPr/>
        </p:nvSpPr>
        <p:spPr bwMode="auto">
          <a:xfrm rot="5400000">
            <a:off x="6775450" y="-484505"/>
            <a:ext cx="1729105" cy="5410835"/>
          </a:xfrm>
          <a:custGeom>
            <a:avLst/>
            <a:gdLst>
              <a:gd name="T0" fmla="*/ 0 w 2480"/>
              <a:gd name="T1" fmla="*/ 237 h 876"/>
              <a:gd name="T2" fmla="*/ 0 w 2480"/>
              <a:gd name="T3" fmla="*/ 876 h 876"/>
              <a:gd name="T4" fmla="*/ 2480 w 2480"/>
              <a:gd name="T5" fmla="*/ 876 h 876"/>
              <a:gd name="T6" fmla="*/ 2480 w 2480"/>
              <a:gd name="T7" fmla="*/ 237 h 876"/>
              <a:gd name="T8" fmla="*/ 1226 w 2480"/>
              <a:gd name="T9" fmla="*/ 0 h 876"/>
              <a:gd name="T10" fmla="*/ 0 w 2480"/>
              <a:gd name="T11" fmla="*/ 237 h 876"/>
            </a:gdLst>
            <a:ahLst/>
            <a:cxnLst>
              <a:cxn ang="0">
                <a:pos x="T0" y="T1"/>
              </a:cxn>
              <a:cxn ang="0">
                <a:pos x="T2" y="T3"/>
              </a:cxn>
              <a:cxn ang="0">
                <a:pos x="T4" y="T5"/>
              </a:cxn>
              <a:cxn ang="0">
                <a:pos x="T6" y="T7"/>
              </a:cxn>
              <a:cxn ang="0">
                <a:pos x="T8" y="T9"/>
              </a:cxn>
              <a:cxn ang="0">
                <a:pos x="T10" y="T11"/>
              </a:cxn>
            </a:cxnLst>
            <a:rect l="0" t="0" r="r" b="b"/>
            <a:pathLst>
              <a:path w="2480" h="876">
                <a:moveTo>
                  <a:pt x="0" y="237"/>
                </a:moveTo>
                <a:lnTo>
                  <a:pt x="0" y="876"/>
                </a:lnTo>
                <a:lnTo>
                  <a:pt x="2480" y="876"/>
                </a:lnTo>
                <a:lnTo>
                  <a:pt x="2480" y="237"/>
                </a:lnTo>
                <a:lnTo>
                  <a:pt x="1226" y="0"/>
                </a:lnTo>
                <a:lnTo>
                  <a:pt x="0" y="237"/>
                </a:ln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185" name="Freeform 6"/>
          <p:cNvSpPr/>
          <p:nvPr/>
        </p:nvSpPr>
        <p:spPr bwMode="auto">
          <a:xfrm rot="5400000">
            <a:off x="6771005" y="682625"/>
            <a:ext cx="1729105" cy="5392420"/>
          </a:xfrm>
          <a:custGeom>
            <a:avLst/>
            <a:gdLst>
              <a:gd name="T0" fmla="*/ 0 w 2480"/>
              <a:gd name="T1" fmla="*/ 234 h 873"/>
              <a:gd name="T2" fmla="*/ 0 w 2480"/>
              <a:gd name="T3" fmla="*/ 873 h 873"/>
              <a:gd name="T4" fmla="*/ 2480 w 2480"/>
              <a:gd name="T5" fmla="*/ 873 h 873"/>
              <a:gd name="T6" fmla="*/ 2480 w 2480"/>
              <a:gd name="T7" fmla="*/ 234 h 873"/>
              <a:gd name="T8" fmla="*/ 1226 w 2480"/>
              <a:gd name="T9" fmla="*/ 0 h 873"/>
              <a:gd name="T10" fmla="*/ 0 w 2480"/>
              <a:gd name="T11" fmla="*/ 234 h 873"/>
            </a:gdLst>
            <a:ahLst/>
            <a:cxnLst>
              <a:cxn ang="0">
                <a:pos x="T0" y="T1"/>
              </a:cxn>
              <a:cxn ang="0">
                <a:pos x="T2" y="T3"/>
              </a:cxn>
              <a:cxn ang="0">
                <a:pos x="T4" y="T5"/>
              </a:cxn>
              <a:cxn ang="0">
                <a:pos x="T6" y="T7"/>
              </a:cxn>
              <a:cxn ang="0">
                <a:pos x="T8" y="T9"/>
              </a:cxn>
              <a:cxn ang="0">
                <a:pos x="T10" y="T11"/>
              </a:cxn>
            </a:cxnLst>
            <a:rect l="0" t="0" r="r" b="b"/>
            <a:pathLst>
              <a:path w="2480" h="873">
                <a:moveTo>
                  <a:pt x="0" y="234"/>
                </a:moveTo>
                <a:lnTo>
                  <a:pt x="0" y="873"/>
                </a:lnTo>
                <a:lnTo>
                  <a:pt x="2480" y="873"/>
                </a:lnTo>
                <a:lnTo>
                  <a:pt x="2480" y="234"/>
                </a:lnTo>
                <a:lnTo>
                  <a:pt x="1226" y="0"/>
                </a:lnTo>
                <a:lnTo>
                  <a:pt x="0" y="234"/>
                </a:ln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186" name="Freeform 7"/>
          <p:cNvSpPr/>
          <p:nvPr/>
        </p:nvSpPr>
        <p:spPr bwMode="auto">
          <a:xfrm rot="5400000">
            <a:off x="6775450" y="1831340"/>
            <a:ext cx="1729105" cy="5410835"/>
          </a:xfrm>
          <a:custGeom>
            <a:avLst/>
            <a:gdLst>
              <a:gd name="T0" fmla="*/ 0 w 2480"/>
              <a:gd name="T1" fmla="*/ 237 h 876"/>
              <a:gd name="T2" fmla="*/ 0 w 2480"/>
              <a:gd name="T3" fmla="*/ 876 h 876"/>
              <a:gd name="T4" fmla="*/ 2480 w 2480"/>
              <a:gd name="T5" fmla="*/ 876 h 876"/>
              <a:gd name="T6" fmla="*/ 2480 w 2480"/>
              <a:gd name="T7" fmla="*/ 237 h 876"/>
              <a:gd name="T8" fmla="*/ 1226 w 2480"/>
              <a:gd name="T9" fmla="*/ 0 h 876"/>
              <a:gd name="T10" fmla="*/ 0 w 2480"/>
              <a:gd name="T11" fmla="*/ 237 h 876"/>
            </a:gdLst>
            <a:ahLst/>
            <a:cxnLst>
              <a:cxn ang="0">
                <a:pos x="T0" y="T1"/>
              </a:cxn>
              <a:cxn ang="0">
                <a:pos x="T2" y="T3"/>
              </a:cxn>
              <a:cxn ang="0">
                <a:pos x="T4" y="T5"/>
              </a:cxn>
              <a:cxn ang="0">
                <a:pos x="T6" y="T7"/>
              </a:cxn>
              <a:cxn ang="0">
                <a:pos x="T8" y="T9"/>
              </a:cxn>
              <a:cxn ang="0">
                <a:pos x="T10" y="T11"/>
              </a:cxn>
            </a:cxnLst>
            <a:rect l="0" t="0" r="r" b="b"/>
            <a:pathLst>
              <a:path w="2480" h="876">
                <a:moveTo>
                  <a:pt x="0" y="237"/>
                </a:moveTo>
                <a:lnTo>
                  <a:pt x="0" y="876"/>
                </a:lnTo>
                <a:lnTo>
                  <a:pt x="2480" y="876"/>
                </a:lnTo>
                <a:lnTo>
                  <a:pt x="2480" y="237"/>
                </a:lnTo>
                <a:lnTo>
                  <a:pt x="1226" y="0"/>
                </a:lnTo>
                <a:lnTo>
                  <a:pt x="0" y="237"/>
                </a:lnTo>
                <a:close/>
              </a:path>
            </a:pathLst>
          </a:custGeom>
          <a:solidFill>
            <a:schemeClr val="bg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187" name="Freeform 8"/>
          <p:cNvSpPr/>
          <p:nvPr/>
        </p:nvSpPr>
        <p:spPr bwMode="auto">
          <a:xfrm rot="5400000">
            <a:off x="6775450" y="2989580"/>
            <a:ext cx="1729105" cy="5410835"/>
          </a:xfrm>
          <a:custGeom>
            <a:avLst/>
            <a:gdLst>
              <a:gd name="T0" fmla="*/ 0 w 2480"/>
              <a:gd name="T1" fmla="*/ 237 h 876"/>
              <a:gd name="T2" fmla="*/ 0 w 2480"/>
              <a:gd name="T3" fmla="*/ 876 h 876"/>
              <a:gd name="T4" fmla="*/ 2480 w 2480"/>
              <a:gd name="T5" fmla="*/ 876 h 876"/>
              <a:gd name="T6" fmla="*/ 2480 w 2480"/>
              <a:gd name="T7" fmla="*/ 237 h 876"/>
              <a:gd name="T8" fmla="*/ 1226 w 2480"/>
              <a:gd name="T9" fmla="*/ 0 h 876"/>
              <a:gd name="T10" fmla="*/ 0 w 2480"/>
              <a:gd name="T11" fmla="*/ 237 h 876"/>
            </a:gdLst>
            <a:ahLst/>
            <a:cxnLst>
              <a:cxn ang="0">
                <a:pos x="T0" y="T1"/>
              </a:cxn>
              <a:cxn ang="0">
                <a:pos x="T2" y="T3"/>
              </a:cxn>
              <a:cxn ang="0">
                <a:pos x="T4" y="T5"/>
              </a:cxn>
              <a:cxn ang="0">
                <a:pos x="T6" y="T7"/>
              </a:cxn>
              <a:cxn ang="0">
                <a:pos x="T8" y="T9"/>
              </a:cxn>
              <a:cxn ang="0">
                <a:pos x="T10" y="T11"/>
              </a:cxn>
            </a:cxnLst>
            <a:rect l="0" t="0" r="r" b="b"/>
            <a:pathLst>
              <a:path w="2480" h="876">
                <a:moveTo>
                  <a:pt x="0" y="237"/>
                </a:moveTo>
                <a:lnTo>
                  <a:pt x="0" y="876"/>
                </a:lnTo>
                <a:lnTo>
                  <a:pt x="2480" y="876"/>
                </a:lnTo>
                <a:lnTo>
                  <a:pt x="2480" y="237"/>
                </a:lnTo>
                <a:lnTo>
                  <a:pt x="1226" y="0"/>
                </a:lnTo>
                <a:lnTo>
                  <a:pt x="0" y="237"/>
                </a:lnTo>
                <a:close/>
              </a:path>
            </a:pathLst>
          </a:cu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grpSp>
        <p:nvGrpSpPr>
          <p:cNvPr id="403" name="组合 402"/>
          <p:cNvGrpSpPr/>
          <p:nvPr/>
        </p:nvGrpSpPr>
        <p:grpSpPr>
          <a:xfrm rot="0">
            <a:off x="1143000" y="1475740"/>
            <a:ext cx="3074670" cy="940435"/>
            <a:chOff x="1258047" y="1385891"/>
            <a:chExt cx="2070941" cy="633216"/>
          </a:xfrm>
        </p:grpSpPr>
        <p:grpSp>
          <p:nvGrpSpPr>
            <p:cNvPr id="390" name="组合 389"/>
            <p:cNvGrpSpPr/>
            <p:nvPr/>
          </p:nvGrpSpPr>
          <p:grpSpPr>
            <a:xfrm>
              <a:off x="1258047" y="1385891"/>
              <a:ext cx="2070941" cy="633216"/>
              <a:chOff x="1121522" y="3538541"/>
              <a:chExt cx="2070941" cy="633216"/>
            </a:xfrm>
          </p:grpSpPr>
          <p:sp>
            <p:nvSpPr>
              <p:cNvPr id="391" name="文本框 69"/>
              <p:cNvSpPr txBox="1">
                <a:spLocks noChangeArrowheads="1"/>
              </p:cNvSpPr>
              <p:nvPr/>
            </p:nvSpPr>
            <p:spPr bwMode="auto">
              <a:xfrm>
                <a:off x="1460454" y="3538541"/>
                <a:ext cx="1709461" cy="22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sp>
            <p:nvSpPr>
              <p:cNvPr id="392" name="矩形 391"/>
              <p:cNvSpPr/>
              <p:nvPr/>
            </p:nvSpPr>
            <p:spPr>
              <a:xfrm>
                <a:off x="1121522" y="3824914"/>
                <a:ext cx="2070941" cy="346843"/>
              </a:xfrm>
              <a:prstGeom prst="rect">
                <a:avLst/>
              </a:prstGeom>
            </p:spPr>
            <p:txBody>
              <a:bodyPr wrap="square">
                <a:spAutoFit/>
              </a:bodyPr>
              <a:lstStyle/>
              <a:p>
                <a:pPr algn="r" defTabSz="914400" eaLnBrk="0" fontAlgn="base" hangingPunct="0">
                  <a:lnSpc>
                    <a:spcPts val="1100"/>
                  </a:lnSpc>
                  <a:spcBef>
                    <a:spcPct val="0"/>
                  </a:spcBef>
                  <a:spcAft>
                    <a:spcPct val="0"/>
                  </a:spcAft>
                </a:pPr>
                <a:r>
                  <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a:t>
                </a:r>
                <a:endPar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402" name="矩形 401"/>
            <p:cNvSpPr/>
            <p:nvPr/>
          </p:nvSpPr>
          <p:spPr>
            <a:xfrm>
              <a:off x="1450181" y="1625919"/>
              <a:ext cx="177879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3200">
                <a:solidFill>
                  <a:prstClr val="white"/>
                </a:solidFill>
              </a:endParaRPr>
            </a:p>
          </p:txBody>
        </p:sp>
      </p:grpSp>
      <p:grpSp>
        <p:nvGrpSpPr>
          <p:cNvPr id="404" name="组合 403"/>
          <p:cNvGrpSpPr/>
          <p:nvPr/>
        </p:nvGrpSpPr>
        <p:grpSpPr>
          <a:xfrm rot="0">
            <a:off x="1143000" y="3279140"/>
            <a:ext cx="3074670" cy="940435"/>
            <a:chOff x="1258047" y="1385891"/>
            <a:chExt cx="2070941" cy="633216"/>
          </a:xfrm>
        </p:grpSpPr>
        <p:grpSp>
          <p:nvGrpSpPr>
            <p:cNvPr id="405" name="组合 404"/>
            <p:cNvGrpSpPr/>
            <p:nvPr/>
          </p:nvGrpSpPr>
          <p:grpSpPr>
            <a:xfrm>
              <a:off x="1258047" y="1385891"/>
              <a:ext cx="2070941" cy="633216"/>
              <a:chOff x="1121522" y="3538541"/>
              <a:chExt cx="2070941" cy="633216"/>
            </a:xfrm>
          </p:grpSpPr>
          <p:sp>
            <p:nvSpPr>
              <p:cNvPr id="407" name="文本框 69"/>
              <p:cNvSpPr txBox="1">
                <a:spLocks noChangeArrowheads="1"/>
              </p:cNvSpPr>
              <p:nvPr/>
            </p:nvSpPr>
            <p:spPr bwMode="auto">
              <a:xfrm>
                <a:off x="1460454" y="3538541"/>
                <a:ext cx="1709461" cy="22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sp>
            <p:nvSpPr>
              <p:cNvPr id="408" name="矩形 407"/>
              <p:cNvSpPr/>
              <p:nvPr/>
            </p:nvSpPr>
            <p:spPr>
              <a:xfrm>
                <a:off x="1121522" y="3824914"/>
                <a:ext cx="2070941" cy="346843"/>
              </a:xfrm>
              <a:prstGeom prst="rect">
                <a:avLst/>
              </a:prstGeom>
            </p:spPr>
            <p:txBody>
              <a:bodyPr wrap="square">
                <a:spAutoFit/>
              </a:bodyPr>
              <a:lstStyle/>
              <a:p>
                <a:pPr algn="r" defTabSz="914400" eaLnBrk="0" fontAlgn="base" hangingPunct="0">
                  <a:lnSpc>
                    <a:spcPts val="1100"/>
                  </a:lnSpc>
                  <a:spcBef>
                    <a:spcPct val="0"/>
                  </a:spcBef>
                  <a:spcAft>
                    <a:spcPct val="0"/>
                  </a:spcAft>
                </a:pPr>
                <a:r>
                  <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a:t>
                </a:r>
                <a:endPar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406" name="矩形 405"/>
            <p:cNvSpPr/>
            <p:nvPr/>
          </p:nvSpPr>
          <p:spPr>
            <a:xfrm>
              <a:off x="1450181" y="1625919"/>
              <a:ext cx="177879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3200">
                <a:solidFill>
                  <a:prstClr val="white"/>
                </a:solidFill>
              </a:endParaRPr>
            </a:p>
          </p:txBody>
        </p:sp>
      </p:grpSp>
      <p:grpSp>
        <p:nvGrpSpPr>
          <p:cNvPr id="409" name="组合 408"/>
          <p:cNvGrpSpPr/>
          <p:nvPr/>
        </p:nvGrpSpPr>
        <p:grpSpPr>
          <a:xfrm rot="0">
            <a:off x="1143000" y="5071745"/>
            <a:ext cx="3074670" cy="940435"/>
            <a:chOff x="1258047" y="1385891"/>
            <a:chExt cx="2070941" cy="633216"/>
          </a:xfrm>
        </p:grpSpPr>
        <p:grpSp>
          <p:nvGrpSpPr>
            <p:cNvPr id="410" name="组合 409"/>
            <p:cNvGrpSpPr/>
            <p:nvPr/>
          </p:nvGrpSpPr>
          <p:grpSpPr>
            <a:xfrm>
              <a:off x="1258047" y="1385891"/>
              <a:ext cx="2070941" cy="633216"/>
              <a:chOff x="1121522" y="3538541"/>
              <a:chExt cx="2070941" cy="633216"/>
            </a:xfrm>
          </p:grpSpPr>
          <p:sp>
            <p:nvSpPr>
              <p:cNvPr id="412" name="文本框 69"/>
              <p:cNvSpPr txBox="1">
                <a:spLocks noChangeArrowheads="1"/>
              </p:cNvSpPr>
              <p:nvPr/>
            </p:nvSpPr>
            <p:spPr bwMode="auto">
              <a:xfrm>
                <a:off x="1460454" y="3538541"/>
                <a:ext cx="1709461" cy="22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defTabSz="914400" fontAlgn="base">
                  <a:lnSpc>
                    <a:spcPts val="1200"/>
                  </a:lnSpc>
                  <a:spcBef>
                    <a:spcPct val="0"/>
                  </a:spcBef>
                  <a:spcAft>
                    <a:spcPct val="0"/>
                  </a:spcAft>
                </a:pPr>
                <a:r>
                  <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sp>
            <p:nvSpPr>
              <p:cNvPr id="413" name="矩形 412"/>
              <p:cNvSpPr/>
              <p:nvPr/>
            </p:nvSpPr>
            <p:spPr>
              <a:xfrm>
                <a:off x="1121522" y="3824914"/>
                <a:ext cx="2070941" cy="346843"/>
              </a:xfrm>
              <a:prstGeom prst="rect">
                <a:avLst/>
              </a:prstGeom>
            </p:spPr>
            <p:txBody>
              <a:bodyPr wrap="square">
                <a:spAutoFit/>
              </a:bodyPr>
              <a:lstStyle/>
              <a:p>
                <a:pPr algn="r" defTabSz="914400" eaLnBrk="0" fontAlgn="base" hangingPunct="0">
                  <a:lnSpc>
                    <a:spcPts val="1100"/>
                  </a:lnSpc>
                  <a:spcBef>
                    <a:spcPct val="0"/>
                  </a:spcBef>
                  <a:spcAft>
                    <a:spcPct val="0"/>
                  </a:spcAft>
                </a:pPr>
                <a:r>
                  <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a:t>
                </a:r>
                <a:endParaRPr lang="en-US" altLang="zh-CN" sz="1000" dirty="0">
                  <a:solidFill>
                    <a:prstClr val="black">
                      <a:lumMod val="50000"/>
                      <a:lumOff val="50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411" name="矩形 410"/>
            <p:cNvSpPr/>
            <p:nvPr/>
          </p:nvSpPr>
          <p:spPr>
            <a:xfrm>
              <a:off x="1450181" y="1625919"/>
              <a:ext cx="177879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3200">
                <a:solidFill>
                  <a:prstClr val="white"/>
                </a:solidFill>
              </a:endParaRPr>
            </a:p>
          </p:txBody>
        </p:sp>
      </p:grpSp>
      <p:sp>
        <p:nvSpPr>
          <p:cNvPr id="414" name="Freeform 5"/>
          <p:cNvSpPr>
            <a:spLocks noEditPoints="1"/>
          </p:cNvSpPr>
          <p:nvPr/>
        </p:nvSpPr>
        <p:spPr bwMode="auto">
          <a:xfrm>
            <a:off x="5445760" y="1718310"/>
            <a:ext cx="558800" cy="523875"/>
          </a:xfrm>
          <a:custGeom>
            <a:avLst/>
            <a:gdLst>
              <a:gd name="T0" fmla="*/ 2926 w 2950"/>
              <a:gd name="T1" fmla="*/ 825 h 2765"/>
              <a:gd name="T2" fmla="*/ 2401 w 2950"/>
              <a:gd name="T3" fmla="*/ 45 h 2765"/>
              <a:gd name="T4" fmla="*/ 2316 w 2950"/>
              <a:gd name="T5" fmla="*/ 0 h 2765"/>
              <a:gd name="T6" fmla="*/ 635 w 2950"/>
              <a:gd name="T7" fmla="*/ 0 h 2765"/>
              <a:gd name="T8" fmla="*/ 550 w 2950"/>
              <a:gd name="T9" fmla="*/ 45 h 2765"/>
              <a:gd name="T10" fmla="*/ 25 w 2950"/>
              <a:gd name="T11" fmla="*/ 825 h 2765"/>
              <a:gd name="T12" fmla="*/ 28 w 2950"/>
              <a:gd name="T13" fmla="*/ 944 h 2765"/>
              <a:gd name="T14" fmla="*/ 1394 w 2950"/>
              <a:gd name="T15" fmla="*/ 2725 h 2765"/>
              <a:gd name="T16" fmla="*/ 1475 w 2950"/>
              <a:gd name="T17" fmla="*/ 2765 h 2765"/>
              <a:gd name="T18" fmla="*/ 1556 w 2950"/>
              <a:gd name="T19" fmla="*/ 2725 h 2765"/>
              <a:gd name="T20" fmla="*/ 2922 w 2950"/>
              <a:gd name="T21" fmla="*/ 944 h 2765"/>
              <a:gd name="T22" fmla="*/ 2926 w 2950"/>
              <a:gd name="T23" fmla="*/ 825 h 2765"/>
              <a:gd name="T24" fmla="*/ 1882 w 2950"/>
              <a:gd name="T25" fmla="*/ 943 h 2765"/>
              <a:gd name="T26" fmla="*/ 1475 w 2950"/>
              <a:gd name="T27" fmla="*/ 2430 h 2765"/>
              <a:gd name="T28" fmla="*/ 1069 w 2950"/>
              <a:gd name="T29" fmla="*/ 943 h 2765"/>
              <a:gd name="T30" fmla="*/ 1882 w 2950"/>
              <a:gd name="T31" fmla="*/ 943 h 2765"/>
              <a:gd name="T32" fmla="*/ 1099 w 2950"/>
              <a:gd name="T33" fmla="*/ 820 h 2765"/>
              <a:gd name="T34" fmla="*/ 1475 w 2950"/>
              <a:gd name="T35" fmla="*/ 218 h 2765"/>
              <a:gd name="T36" fmla="*/ 1851 w 2950"/>
              <a:gd name="T37" fmla="*/ 820 h 2765"/>
              <a:gd name="T38" fmla="*/ 1099 w 2950"/>
              <a:gd name="T39" fmla="*/ 820 h 2765"/>
              <a:gd name="T40" fmla="*/ 1612 w 2950"/>
              <a:gd name="T41" fmla="*/ 205 h 2765"/>
              <a:gd name="T42" fmla="*/ 2202 w 2950"/>
              <a:gd name="T43" fmla="*/ 205 h 2765"/>
              <a:gd name="T44" fmla="*/ 1954 w 2950"/>
              <a:gd name="T45" fmla="*/ 752 h 2765"/>
              <a:gd name="T46" fmla="*/ 1612 w 2950"/>
              <a:gd name="T47" fmla="*/ 205 h 2765"/>
              <a:gd name="T48" fmla="*/ 997 w 2950"/>
              <a:gd name="T49" fmla="*/ 752 h 2765"/>
              <a:gd name="T50" fmla="*/ 749 w 2950"/>
              <a:gd name="T51" fmla="*/ 205 h 2765"/>
              <a:gd name="T52" fmla="*/ 1339 w 2950"/>
              <a:gd name="T53" fmla="*/ 205 h 2765"/>
              <a:gd name="T54" fmla="*/ 997 w 2950"/>
              <a:gd name="T55" fmla="*/ 752 h 2765"/>
              <a:gd name="T56" fmla="*/ 1305 w 2950"/>
              <a:gd name="T57" fmla="*/ 2272 h 2765"/>
              <a:gd name="T58" fmla="*/ 285 w 2950"/>
              <a:gd name="T59" fmla="*/ 943 h 2765"/>
              <a:gd name="T60" fmla="*/ 941 w 2950"/>
              <a:gd name="T61" fmla="*/ 943 h 2765"/>
              <a:gd name="T62" fmla="*/ 1305 w 2950"/>
              <a:gd name="T63" fmla="*/ 2272 h 2765"/>
              <a:gd name="T64" fmla="*/ 2009 w 2950"/>
              <a:gd name="T65" fmla="*/ 943 h 2765"/>
              <a:gd name="T66" fmla="*/ 2665 w 2950"/>
              <a:gd name="T67" fmla="*/ 943 h 2765"/>
              <a:gd name="T68" fmla="*/ 1646 w 2950"/>
              <a:gd name="T69" fmla="*/ 2272 h 2765"/>
              <a:gd name="T70" fmla="*/ 2009 w 2950"/>
              <a:gd name="T71" fmla="*/ 943 h 2765"/>
              <a:gd name="T72" fmla="*/ 2676 w 2950"/>
              <a:gd name="T73" fmla="*/ 820 h 2765"/>
              <a:gd name="T74" fmla="*/ 2058 w 2950"/>
              <a:gd name="T75" fmla="*/ 820 h 2765"/>
              <a:gd name="T76" fmla="*/ 2306 w 2950"/>
              <a:gd name="T77" fmla="*/ 272 h 2765"/>
              <a:gd name="T78" fmla="*/ 2676 w 2950"/>
              <a:gd name="T79" fmla="*/ 820 h 2765"/>
              <a:gd name="T80" fmla="*/ 644 w 2950"/>
              <a:gd name="T81" fmla="*/ 272 h 2765"/>
              <a:gd name="T82" fmla="*/ 893 w 2950"/>
              <a:gd name="T83" fmla="*/ 820 h 2765"/>
              <a:gd name="T84" fmla="*/ 274 w 2950"/>
              <a:gd name="T85" fmla="*/ 820 h 2765"/>
              <a:gd name="T86" fmla="*/ 644 w 2950"/>
              <a:gd name="T87" fmla="*/ 272 h 2765"/>
              <a:gd name="T88" fmla="*/ 644 w 2950"/>
              <a:gd name="T89" fmla="*/ 272 h 2765"/>
              <a:gd name="T90" fmla="*/ 644 w 2950"/>
              <a:gd name="T91" fmla="*/ 272 h 2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415" name="Freeform 9"/>
          <p:cNvSpPr>
            <a:spLocks noEditPoints="1"/>
          </p:cNvSpPr>
          <p:nvPr/>
        </p:nvSpPr>
        <p:spPr bwMode="auto">
          <a:xfrm>
            <a:off x="5441950" y="2843530"/>
            <a:ext cx="495935" cy="544195"/>
          </a:xfrm>
          <a:custGeom>
            <a:avLst/>
            <a:gdLst>
              <a:gd name="T0" fmla="*/ 2210 w 2210"/>
              <a:gd name="T1" fmla="*/ 1381 h 2427"/>
              <a:gd name="T2" fmla="*/ 2210 w 2210"/>
              <a:gd name="T3" fmla="*/ 1372 h 2427"/>
              <a:gd name="T4" fmla="*/ 2204 w 2210"/>
              <a:gd name="T5" fmla="*/ 1305 h 2427"/>
              <a:gd name="T6" fmla="*/ 1459 w 2210"/>
              <a:gd name="T7" fmla="*/ 266 h 2427"/>
              <a:gd name="T8" fmla="*/ 1378 w 2210"/>
              <a:gd name="T9" fmla="*/ 314 h 2427"/>
              <a:gd name="T10" fmla="*/ 2076 w 2210"/>
              <a:gd name="T11" fmla="*/ 1120 h 2427"/>
              <a:gd name="T12" fmla="*/ 1634 w 2210"/>
              <a:gd name="T13" fmla="*/ 1209 h 2427"/>
              <a:gd name="T14" fmla="*/ 1111 w 2210"/>
              <a:gd name="T15" fmla="*/ 1209 h 2427"/>
              <a:gd name="T16" fmla="*/ 588 w 2210"/>
              <a:gd name="T17" fmla="*/ 1209 h 2427"/>
              <a:gd name="T18" fmla="*/ 125 w 2210"/>
              <a:gd name="T19" fmla="*/ 1137 h 2427"/>
              <a:gd name="T20" fmla="*/ 1102 w 2210"/>
              <a:gd name="T21" fmla="*/ 316 h 2427"/>
              <a:gd name="T22" fmla="*/ 1157 w 2210"/>
              <a:gd name="T23" fmla="*/ 53 h 2427"/>
              <a:gd name="T24" fmla="*/ 1047 w 2210"/>
              <a:gd name="T25" fmla="*/ 53 h 2427"/>
              <a:gd name="T26" fmla="*/ 1 w 2210"/>
              <a:gd name="T27" fmla="*/ 1305 h 2427"/>
              <a:gd name="T28" fmla="*/ 0 w 2210"/>
              <a:gd name="T29" fmla="*/ 1381 h 2427"/>
              <a:gd name="T30" fmla="*/ 115 w 2210"/>
              <a:gd name="T31" fmla="*/ 1388 h 2427"/>
              <a:gd name="T32" fmla="*/ 326 w 2210"/>
              <a:gd name="T33" fmla="*/ 1163 h 2427"/>
              <a:gd name="T34" fmla="*/ 535 w 2210"/>
              <a:gd name="T35" fmla="*/ 1384 h 2427"/>
              <a:gd name="T36" fmla="*/ 535 w 2210"/>
              <a:gd name="T37" fmla="*/ 1387 h 2427"/>
              <a:gd name="T38" fmla="*/ 535 w 2210"/>
              <a:gd name="T39" fmla="*/ 1388 h 2427"/>
              <a:gd name="T40" fmla="*/ 641 w 2210"/>
              <a:gd name="T41" fmla="*/ 1388 h 2427"/>
              <a:gd name="T42" fmla="*/ 641 w 2210"/>
              <a:gd name="T43" fmla="*/ 1387 h 2427"/>
              <a:gd name="T44" fmla="*/ 640 w 2210"/>
              <a:gd name="T45" fmla="*/ 1383 h 2427"/>
              <a:gd name="T46" fmla="*/ 850 w 2210"/>
              <a:gd name="T47" fmla="*/ 1163 h 2427"/>
              <a:gd name="T48" fmla="*/ 1054 w 2210"/>
              <a:gd name="T49" fmla="*/ 2030 h 2427"/>
              <a:gd name="T50" fmla="*/ 827 w 2210"/>
              <a:gd name="T51" fmla="*/ 2317 h 2427"/>
              <a:gd name="T52" fmla="*/ 524 w 2210"/>
              <a:gd name="T53" fmla="*/ 2014 h 2427"/>
              <a:gd name="T54" fmla="*/ 827 w 2210"/>
              <a:gd name="T55" fmla="*/ 2427 h 2427"/>
              <a:gd name="T56" fmla="*/ 1164 w 2210"/>
              <a:gd name="T57" fmla="*/ 2042 h 2427"/>
              <a:gd name="T58" fmla="*/ 1373 w 2210"/>
              <a:gd name="T59" fmla="*/ 1163 h 2427"/>
              <a:gd name="T60" fmla="*/ 1582 w 2210"/>
              <a:gd name="T61" fmla="*/ 1383 h 2427"/>
              <a:gd name="T62" fmla="*/ 1582 w 2210"/>
              <a:gd name="T63" fmla="*/ 1387 h 2427"/>
              <a:gd name="T64" fmla="*/ 1582 w 2210"/>
              <a:gd name="T65" fmla="*/ 1388 h 2427"/>
              <a:gd name="T66" fmla="*/ 1687 w 2210"/>
              <a:gd name="T67" fmla="*/ 1388 h 2427"/>
              <a:gd name="T68" fmla="*/ 1687 w 2210"/>
              <a:gd name="T69" fmla="*/ 1387 h 2427"/>
              <a:gd name="T70" fmla="*/ 1687 w 2210"/>
              <a:gd name="T71" fmla="*/ 1384 h 2427"/>
              <a:gd name="T72" fmla="*/ 1896 w 2210"/>
              <a:gd name="T73" fmla="*/ 1163 h 2427"/>
              <a:gd name="T74" fmla="*/ 2100 w 2210"/>
              <a:gd name="T75" fmla="*/ 1381 h 2427"/>
              <a:gd name="T76" fmla="*/ 2100 w 2210"/>
              <a:gd name="T77" fmla="*/ 1381 h 2427"/>
              <a:gd name="T78" fmla="*/ 2210 w 2210"/>
              <a:gd name="T79" fmla="*/ 1388 h 2427"/>
              <a:gd name="T80" fmla="*/ 2210 w 2210"/>
              <a:gd name="T81" fmla="*/ 1383 h 2427"/>
              <a:gd name="T82" fmla="*/ 2210 w 2210"/>
              <a:gd name="T83" fmla="*/ 1381 h 2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416" name="Freeform 17"/>
          <p:cNvSpPr>
            <a:spLocks noEditPoints="1"/>
          </p:cNvSpPr>
          <p:nvPr/>
        </p:nvSpPr>
        <p:spPr bwMode="auto">
          <a:xfrm>
            <a:off x="5394960" y="4003675"/>
            <a:ext cx="589280" cy="541655"/>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417" name="Freeform 21"/>
          <p:cNvSpPr>
            <a:spLocks noEditPoints="1"/>
          </p:cNvSpPr>
          <p:nvPr/>
        </p:nvSpPr>
        <p:spPr bwMode="auto">
          <a:xfrm>
            <a:off x="5439410" y="5445760"/>
            <a:ext cx="543560" cy="543560"/>
          </a:xfrm>
          <a:custGeom>
            <a:avLst/>
            <a:gdLst>
              <a:gd name="T0" fmla="*/ 1497 w 2998"/>
              <a:gd name="T1" fmla="*/ 0 h 2998"/>
              <a:gd name="T2" fmla="*/ 2081 w 2998"/>
              <a:gd name="T3" fmla="*/ 118 h 2998"/>
              <a:gd name="T4" fmla="*/ 2558 w 2998"/>
              <a:gd name="T5" fmla="*/ 440 h 2998"/>
              <a:gd name="T6" fmla="*/ 2880 w 2998"/>
              <a:gd name="T7" fmla="*/ 917 h 2998"/>
              <a:gd name="T8" fmla="*/ 2998 w 2998"/>
              <a:gd name="T9" fmla="*/ 1501 h 2998"/>
              <a:gd name="T10" fmla="*/ 2880 w 2998"/>
              <a:gd name="T11" fmla="*/ 2085 h 2998"/>
              <a:gd name="T12" fmla="*/ 2558 w 2998"/>
              <a:gd name="T13" fmla="*/ 2562 h 2998"/>
              <a:gd name="T14" fmla="*/ 2081 w 2998"/>
              <a:gd name="T15" fmla="*/ 2882 h 2998"/>
              <a:gd name="T16" fmla="*/ 1497 w 2998"/>
              <a:gd name="T17" fmla="*/ 2998 h 2998"/>
              <a:gd name="T18" fmla="*/ 977 w 2998"/>
              <a:gd name="T19" fmla="*/ 2906 h 2998"/>
              <a:gd name="T20" fmla="*/ 534 w 2998"/>
              <a:gd name="T21" fmla="*/ 2650 h 2998"/>
              <a:gd name="T22" fmla="*/ 899 w 2998"/>
              <a:gd name="T23" fmla="*/ 1872 h 2998"/>
              <a:gd name="T24" fmla="*/ 1024 w 2998"/>
              <a:gd name="T25" fmla="*/ 2074 h 2998"/>
              <a:gd name="T26" fmla="*/ 1120 w 2998"/>
              <a:gd name="T27" fmla="*/ 2226 h 2998"/>
              <a:gd name="T28" fmla="*/ 1187 w 2998"/>
              <a:gd name="T29" fmla="*/ 2323 h 2998"/>
              <a:gd name="T30" fmla="*/ 1253 w 2998"/>
              <a:gd name="T31" fmla="*/ 2406 h 2998"/>
              <a:gd name="T32" fmla="*/ 1337 w 2998"/>
              <a:gd name="T33" fmla="*/ 2451 h 2998"/>
              <a:gd name="T34" fmla="*/ 1434 w 2998"/>
              <a:gd name="T35" fmla="*/ 2427 h 2998"/>
              <a:gd name="T36" fmla="*/ 1498 w 2998"/>
              <a:gd name="T37" fmla="*/ 2339 h 2998"/>
              <a:gd name="T38" fmla="*/ 1534 w 2998"/>
              <a:gd name="T39" fmla="*/ 2272 h 2998"/>
              <a:gd name="T40" fmla="*/ 1600 w 2998"/>
              <a:gd name="T41" fmla="*/ 2138 h 2998"/>
              <a:gd name="T42" fmla="*/ 1686 w 2998"/>
              <a:gd name="T43" fmla="*/ 1960 h 2998"/>
              <a:gd name="T44" fmla="*/ 1782 w 2998"/>
              <a:gd name="T45" fmla="*/ 1760 h 2998"/>
              <a:gd name="T46" fmla="*/ 2032 w 2998"/>
              <a:gd name="T47" fmla="*/ 1232 h 2998"/>
              <a:gd name="T48" fmla="*/ 2371 w 2998"/>
              <a:gd name="T49" fmla="*/ 1415 h 2998"/>
              <a:gd name="T50" fmla="*/ 2234 w 2998"/>
              <a:gd name="T51" fmla="*/ 426 h 2998"/>
              <a:gd name="T52" fmla="*/ 1363 w 2998"/>
              <a:gd name="T53" fmla="*/ 960 h 2998"/>
              <a:gd name="T54" fmla="*/ 1744 w 2998"/>
              <a:gd name="T55" fmla="*/ 1091 h 2998"/>
              <a:gd name="T56" fmla="*/ 1341 w 2998"/>
              <a:gd name="T57" fmla="*/ 1920 h 2998"/>
              <a:gd name="T58" fmla="*/ 1181 w 2998"/>
              <a:gd name="T59" fmla="*/ 1658 h 2998"/>
              <a:gd name="T60" fmla="*/ 1125 w 2998"/>
              <a:gd name="T61" fmla="*/ 1567 h 2998"/>
              <a:gd name="T62" fmla="*/ 1078 w 2998"/>
              <a:gd name="T63" fmla="*/ 1491 h 2998"/>
              <a:gd name="T64" fmla="*/ 1050 w 2998"/>
              <a:gd name="T65" fmla="*/ 1443 h 2998"/>
              <a:gd name="T66" fmla="*/ 1051 w 2998"/>
              <a:gd name="T67" fmla="*/ 1451 h 2998"/>
              <a:gd name="T68" fmla="*/ 1014 w 2998"/>
              <a:gd name="T69" fmla="*/ 1402 h 2998"/>
              <a:gd name="T70" fmla="*/ 957 w 2998"/>
              <a:gd name="T71" fmla="*/ 1338 h 2998"/>
              <a:gd name="T72" fmla="*/ 896 w 2998"/>
              <a:gd name="T73" fmla="*/ 1306 h 2998"/>
              <a:gd name="T74" fmla="*/ 790 w 2998"/>
              <a:gd name="T75" fmla="*/ 1342 h 2998"/>
              <a:gd name="T76" fmla="*/ 739 w 2998"/>
              <a:gd name="T77" fmla="*/ 1427 h 2998"/>
              <a:gd name="T78" fmla="*/ 707 w 2998"/>
              <a:gd name="T79" fmla="*/ 1496 h 2998"/>
              <a:gd name="T80" fmla="*/ 640 w 2998"/>
              <a:gd name="T81" fmla="*/ 1635 h 2998"/>
              <a:gd name="T82" fmla="*/ 550 w 2998"/>
              <a:gd name="T83" fmla="*/ 1821 h 2998"/>
              <a:gd name="T84" fmla="*/ 448 w 2998"/>
              <a:gd name="T85" fmla="*/ 2019 h 2998"/>
              <a:gd name="T86" fmla="*/ 355 w 2998"/>
              <a:gd name="T87" fmla="*/ 2214 h 2998"/>
              <a:gd name="T88" fmla="*/ 278 w 2998"/>
              <a:gd name="T89" fmla="*/ 2371 h 2998"/>
              <a:gd name="T90" fmla="*/ 72 w 2998"/>
              <a:gd name="T91" fmla="*/ 1965 h 2998"/>
              <a:gd name="T92" fmla="*/ 0 w 2998"/>
              <a:gd name="T93" fmla="*/ 1501 h 2998"/>
              <a:gd name="T94" fmla="*/ 117 w 2998"/>
              <a:gd name="T95" fmla="*/ 917 h 2998"/>
              <a:gd name="T96" fmla="*/ 437 w 2998"/>
              <a:gd name="T97" fmla="*/ 440 h 2998"/>
              <a:gd name="T98" fmla="*/ 914 w 2998"/>
              <a:gd name="T99" fmla="*/ 118 h 2998"/>
              <a:gd name="T100" fmla="*/ 1498 w 2998"/>
              <a:gd name="T101" fmla="*/ 0 h 2998"/>
              <a:gd name="T102" fmla="*/ 1497 w 2998"/>
              <a:gd name="T103" fmla="*/ 0 h 2998"/>
              <a:gd name="T104" fmla="*/ 1497 w 2998"/>
              <a:gd name="T105" fmla="*/ 0 h 2998"/>
              <a:gd name="T106" fmla="*/ 1497 w 2998"/>
              <a:gd name="T107" fmla="*/ 0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98" h="2998">
                <a:moveTo>
                  <a:pt x="1497" y="0"/>
                </a:moveTo>
                <a:cubicBezTo>
                  <a:pt x="1704" y="0"/>
                  <a:pt x="1899" y="39"/>
                  <a:pt x="2081" y="118"/>
                </a:cubicBezTo>
                <a:cubicBezTo>
                  <a:pt x="2264" y="197"/>
                  <a:pt x="2423" y="304"/>
                  <a:pt x="2558" y="440"/>
                </a:cubicBezTo>
                <a:cubicBezTo>
                  <a:pt x="2694" y="576"/>
                  <a:pt x="2801" y="734"/>
                  <a:pt x="2880" y="917"/>
                </a:cubicBezTo>
                <a:cubicBezTo>
                  <a:pt x="2959" y="1099"/>
                  <a:pt x="2998" y="1294"/>
                  <a:pt x="2998" y="1501"/>
                </a:cubicBezTo>
                <a:cubicBezTo>
                  <a:pt x="2998" y="1708"/>
                  <a:pt x="2959" y="1902"/>
                  <a:pt x="2880" y="2085"/>
                </a:cubicBezTo>
                <a:cubicBezTo>
                  <a:pt x="2801" y="2267"/>
                  <a:pt x="2694" y="2426"/>
                  <a:pt x="2558" y="2562"/>
                </a:cubicBezTo>
                <a:cubicBezTo>
                  <a:pt x="2422" y="2697"/>
                  <a:pt x="2264" y="2804"/>
                  <a:pt x="2081" y="2882"/>
                </a:cubicBezTo>
                <a:cubicBezTo>
                  <a:pt x="1899" y="2959"/>
                  <a:pt x="1704" y="2998"/>
                  <a:pt x="1497" y="2998"/>
                </a:cubicBezTo>
                <a:cubicBezTo>
                  <a:pt x="1314" y="2998"/>
                  <a:pt x="1140" y="2967"/>
                  <a:pt x="977" y="2906"/>
                </a:cubicBezTo>
                <a:cubicBezTo>
                  <a:pt x="814" y="2844"/>
                  <a:pt x="666" y="2758"/>
                  <a:pt x="534" y="2650"/>
                </a:cubicBezTo>
                <a:cubicBezTo>
                  <a:pt x="899" y="1872"/>
                  <a:pt x="899" y="1872"/>
                  <a:pt x="899" y="1872"/>
                </a:cubicBezTo>
                <a:cubicBezTo>
                  <a:pt x="944" y="1945"/>
                  <a:pt x="985" y="2012"/>
                  <a:pt x="1024" y="2074"/>
                </a:cubicBezTo>
                <a:cubicBezTo>
                  <a:pt x="1056" y="2127"/>
                  <a:pt x="1088" y="2178"/>
                  <a:pt x="1120" y="2226"/>
                </a:cubicBezTo>
                <a:cubicBezTo>
                  <a:pt x="1152" y="2274"/>
                  <a:pt x="1174" y="2306"/>
                  <a:pt x="1187" y="2323"/>
                </a:cubicBezTo>
                <a:cubicBezTo>
                  <a:pt x="1211" y="2353"/>
                  <a:pt x="1232" y="2381"/>
                  <a:pt x="1253" y="2406"/>
                </a:cubicBezTo>
                <a:cubicBezTo>
                  <a:pt x="1273" y="2432"/>
                  <a:pt x="1301" y="2447"/>
                  <a:pt x="1337" y="2451"/>
                </a:cubicBezTo>
                <a:cubicBezTo>
                  <a:pt x="1382" y="2458"/>
                  <a:pt x="1414" y="2450"/>
                  <a:pt x="1434" y="2427"/>
                </a:cubicBezTo>
                <a:cubicBezTo>
                  <a:pt x="1453" y="2405"/>
                  <a:pt x="1474" y="2376"/>
                  <a:pt x="1498" y="2339"/>
                </a:cubicBezTo>
                <a:cubicBezTo>
                  <a:pt x="1504" y="2331"/>
                  <a:pt x="1516" y="2308"/>
                  <a:pt x="1534" y="2272"/>
                </a:cubicBezTo>
                <a:cubicBezTo>
                  <a:pt x="1552" y="2236"/>
                  <a:pt x="1574" y="2191"/>
                  <a:pt x="1600" y="2138"/>
                </a:cubicBezTo>
                <a:cubicBezTo>
                  <a:pt x="1626" y="2084"/>
                  <a:pt x="1654" y="2025"/>
                  <a:pt x="1686" y="1960"/>
                </a:cubicBezTo>
                <a:cubicBezTo>
                  <a:pt x="1718" y="1895"/>
                  <a:pt x="1750" y="1828"/>
                  <a:pt x="1782" y="1760"/>
                </a:cubicBezTo>
                <a:cubicBezTo>
                  <a:pt x="1857" y="1602"/>
                  <a:pt x="1940" y="1426"/>
                  <a:pt x="2032" y="1232"/>
                </a:cubicBezTo>
                <a:cubicBezTo>
                  <a:pt x="2371" y="1415"/>
                  <a:pt x="2371" y="1415"/>
                  <a:pt x="2371" y="1415"/>
                </a:cubicBezTo>
                <a:cubicBezTo>
                  <a:pt x="2234" y="426"/>
                  <a:pt x="2234" y="426"/>
                  <a:pt x="2234" y="426"/>
                </a:cubicBezTo>
                <a:cubicBezTo>
                  <a:pt x="1363" y="960"/>
                  <a:pt x="1363" y="960"/>
                  <a:pt x="1363" y="960"/>
                </a:cubicBezTo>
                <a:cubicBezTo>
                  <a:pt x="1744" y="1091"/>
                  <a:pt x="1744" y="1091"/>
                  <a:pt x="1744" y="1091"/>
                </a:cubicBezTo>
                <a:cubicBezTo>
                  <a:pt x="1341" y="1920"/>
                  <a:pt x="1341" y="1920"/>
                  <a:pt x="1341" y="1920"/>
                </a:cubicBezTo>
                <a:cubicBezTo>
                  <a:pt x="1279" y="1820"/>
                  <a:pt x="1226" y="1732"/>
                  <a:pt x="1181" y="1658"/>
                </a:cubicBezTo>
                <a:cubicBezTo>
                  <a:pt x="1162" y="1626"/>
                  <a:pt x="1143" y="1595"/>
                  <a:pt x="1125" y="1567"/>
                </a:cubicBezTo>
                <a:cubicBezTo>
                  <a:pt x="1107" y="1538"/>
                  <a:pt x="1091" y="1513"/>
                  <a:pt x="1078" y="1491"/>
                </a:cubicBezTo>
                <a:cubicBezTo>
                  <a:pt x="1050" y="1443"/>
                  <a:pt x="1050" y="1443"/>
                  <a:pt x="1050" y="1443"/>
                </a:cubicBezTo>
                <a:cubicBezTo>
                  <a:pt x="1058" y="1460"/>
                  <a:pt x="1059" y="1463"/>
                  <a:pt x="1051" y="1451"/>
                </a:cubicBezTo>
                <a:cubicBezTo>
                  <a:pt x="1044" y="1440"/>
                  <a:pt x="1032" y="1423"/>
                  <a:pt x="1014" y="1402"/>
                </a:cubicBezTo>
                <a:cubicBezTo>
                  <a:pt x="997" y="1380"/>
                  <a:pt x="978" y="1359"/>
                  <a:pt x="957" y="1338"/>
                </a:cubicBezTo>
                <a:cubicBezTo>
                  <a:pt x="935" y="1316"/>
                  <a:pt x="915" y="1306"/>
                  <a:pt x="896" y="1306"/>
                </a:cubicBezTo>
                <a:cubicBezTo>
                  <a:pt x="847" y="1306"/>
                  <a:pt x="812" y="1318"/>
                  <a:pt x="790" y="1342"/>
                </a:cubicBezTo>
                <a:cubicBezTo>
                  <a:pt x="769" y="1367"/>
                  <a:pt x="752" y="1395"/>
                  <a:pt x="739" y="1427"/>
                </a:cubicBezTo>
                <a:cubicBezTo>
                  <a:pt x="735" y="1436"/>
                  <a:pt x="724" y="1459"/>
                  <a:pt x="707" y="1496"/>
                </a:cubicBezTo>
                <a:cubicBezTo>
                  <a:pt x="690" y="1533"/>
                  <a:pt x="668" y="1580"/>
                  <a:pt x="640" y="1635"/>
                </a:cubicBezTo>
                <a:cubicBezTo>
                  <a:pt x="612" y="1691"/>
                  <a:pt x="582" y="1753"/>
                  <a:pt x="550" y="1821"/>
                </a:cubicBezTo>
                <a:cubicBezTo>
                  <a:pt x="448" y="2019"/>
                  <a:pt x="448" y="2019"/>
                  <a:pt x="448" y="2019"/>
                </a:cubicBezTo>
                <a:cubicBezTo>
                  <a:pt x="416" y="2088"/>
                  <a:pt x="385" y="2153"/>
                  <a:pt x="355" y="2214"/>
                </a:cubicBezTo>
                <a:cubicBezTo>
                  <a:pt x="325" y="2276"/>
                  <a:pt x="300" y="2329"/>
                  <a:pt x="278" y="2371"/>
                </a:cubicBezTo>
                <a:cubicBezTo>
                  <a:pt x="189" y="2248"/>
                  <a:pt x="120" y="2112"/>
                  <a:pt x="72" y="1965"/>
                </a:cubicBezTo>
                <a:cubicBezTo>
                  <a:pt x="24" y="1818"/>
                  <a:pt x="0" y="1663"/>
                  <a:pt x="0" y="1501"/>
                </a:cubicBezTo>
                <a:cubicBezTo>
                  <a:pt x="0" y="1294"/>
                  <a:pt x="39" y="1099"/>
                  <a:pt x="117" y="917"/>
                </a:cubicBezTo>
                <a:cubicBezTo>
                  <a:pt x="195" y="734"/>
                  <a:pt x="301" y="576"/>
                  <a:pt x="437" y="440"/>
                </a:cubicBezTo>
                <a:cubicBezTo>
                  <a:pt x="572" y="305"/>
                  <a:pt x="731" y="197"/>
                  <a:pt x="914" y="118"/>
                </a:cubicBezTo>
                <a:cubicBezTo>
                  <a:pt x="1096" y="39"/>
                  <a:pt x="1291" y="0"/>
                  <a:pt x="1498" y="0"/>
                </a:cubicBezTo>
                <a:lnTo>
                  <a:pt x="1497" y="0"/>
                </a:lnTo>
                <a:close/>
                <a:moveTo>
                  <a:pt x="1497" y="0"/>
                </a:moveTo>
                <a:cubicBezTo>
                  <a:pt x="1497" y="0"/>
                  <a:pt x="1497" y="0"/>
                  <a:pt x="1497" y="0"/>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3200">
              <a:solidFill>
                <a:prstClr val="black"/>
              </a:solidFill>
            </a:endParaRPr>
          </a:p>
        </p:txBody>
      </p:sp>
      <p:sp>
        <p:nvSpPr>
          <p:cNvPr id="418" name="矩形 417"/>
          <p:cNvSpPr/>
          <p:nvPr/>
        </p:nvSpPr>
        <p:spPr>
          <a:xfrm>
            <a:off x="6135370" y="1607820"/>
            <a:ext cx="2557780" cy="487680"/>
          </a:xfrm>
          <a:prstGeom prst="rect">
            <a:avLst/>
          </a:prstGeom>
        </p:spPr>
        <p:txBody>
          <a:bodyPr wrap="square">
            <a:spAutoFit/>
          </a:bodyPr>
          <a:lstStyle/>
          <a:p>
            <a:pPr defTabSz="914400" eaLnBrk="0" fontAlgn="base" hangingPunct="0">
              <a:lnSpc>
                <a:spcPts val="1000"/>
              </a:lnSpc>
              <a:spcBef>
                <a:spcPct val="0"/>
              </a:spcBef>
              <a:spcAft>
                <a:spcPct val="0"/>
              </a:spcAft>
            </a:pPr>
            <a:r>
              <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a:t>
            </a:r>
            <a:endPar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419" name="矩形 418"/>
          <p:cNvSpPr/>
          <p:nvPr/>
        </p:nvSpPr>
        <p:spPr>
          <a:xfrm>
            <a:off x="6135370" y="2795905"/>
            <a:ext cx="2557780" cy="487680"/>
          </a:xfrm>
          <a:prstGeom prst="rect">
            <a:avLst/>
          </a:prstGeom>
        </p:spPr>
        <p:txBody>
          <a:bodyPr wrap="square">
            <a:spAutoFit/>
          </a:bodyPr>
          <a:lstStyle/>
          <a:p>
            <a:pPr defTabSz="914400" eaLnBrk="0" fontAlgn="base" hangingPunct="0">
              <a:lnSpc>
                <a:spcPts val="1000"/>
              </a:lnSpc>
              <a:spcBef>
                <a:spcPct val="0"/>
              </a:spcBef>
              <a:spcAft>
                <a:spcPct val="0"/>
              </a:spcAft>
            </a:pPr>
            <a:r>
              <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a:t>
            </a:r>
            <a:endPar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420" name="矩形 419"/>
          <p:cNvSpPr/>
          <p:nvPr/>
        </p:nvSpPr>
        <p:spPr>
          <a:xfrm>
            <a:off x="6135370" y="3898900"/>
            <a:ext cx="2557780" cy="487680"/>
          </a:xfrm>
          <a:prstGeom prst="rect">
            <a:avLst/>
          </a:prstGeom>
        </p:spPr>
        <p:txBody>
          <a:bodyPr wrap="square">
            <a:spAutoFit/>
          </a:bodyPr>
          <a:lstStyle/>
          <a:p>
            <a:pPr defTabSz="914400" eaLnBrk="0" fontAlgn="base" hangingPunct="0">
              <a:lnSpc>
                <a:spcPts val="1000"/>
              </a:lnSpc>
              <a:spcBef>
                <a:spcPct val="0"/>
              </a:spcBef>
              <a:spcAft>
                <a:spcPct val="0"/>
              </a:spcAft>
            </a:pPr>
            <a:r>
              <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a:t>
            </a:r>
            <a:endPar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421" name="矩形 420"/>
          <p:cNvSpPr/>
          <p:nvPr/>
        </p:nvSpPr>
        <p:spPr>
          <a:xfrm>
            <a:off x="6135370" y="5341620"/>
            <a:ext cx="2557780" cy="487680"/>
          </a:xfrm>
          <a:prstGeom prst="rect">
            <a:avLst/>
          </a:prstGeom>
        </p:spPr>
        <p:txBody>
          <a:bodyPr wrap="square">
            <a:spAutoFit/>
          </a:bodyPr>
          <a:lstStyle/>
          <a:p>
            <a:pPr defTabSz="914400" eaLnBrk="0" fontAlgn="base" hangingPunct="0">
              <a:lnSpc>
                <a:spcPts val="1000"/>
              </a:lnSpc>
              <a:spcBef>
                <a:spcPct val="0"/>
              </a:spcBef>
              <a:spcAft>
                <a:spcPct val="0"/>
              </a:spcAft>
            </a:pPr>
            <a:r>
              <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a:t>
            </a:r>
            <a:endParaRPr lang="en-US" altLang="zh-CN" sz="10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422" name="TextBox 175"/>
          <p:cNvSpPr txBox="1"/>
          <p:nvPr/>
        </p:nvSpPr>
        <p:spPr>
          <a:xfrm>
            <a:off x="10391140" y="1725930"/>
            <a:ext cx="1151890" cy="822960"/>
          </a:xfrm>
          <a:prstGeom prst="rect">
            <a:avLst/>
          </a:prstGeom>
        </p:spPr>
        <p:txBody>
          <a:bodyPr wrap="square">
            <a:spAutoFit/>
          </a:bodyPr>
          <a:lstStyle>
            <a:defPPr>
              <a:defRPr lang="zh-CN"/>
            </a:defPPr>
            <a:lvl1pPr>
              <a:defRPr sz="900" b="1">
                <a:solidFill>
                  <a:schemeClr val="bg1"/>
                </a:solidFill>
                <a:latin typeface="Arial" panose="020B0604020202020204" pitchFamily="34" charset="0"/>
                <a:ea typeface="微软雅黑" panose="020B0503020204020204" charset="-122"/>
                <a:cs typeface="Arial" panose="020B0604020202020204" pitchFamily="34" charset="0"/>
              </a:defRPr>
            </a:lvl1pPr>
          </a:lstStyle>
          <a:p>
            <a:pPr defTabSz="914400" eaLnBrk="0" fontAlgn="base" hangingPunct="0">
              <a:spcBef>
                <a:spcPct val="0"/>
              </a:spcBef>
              <a:spcAft>
                <a:spcPct val="0"/>
              </a:spcAft>
            </a:pPr>
            <a:r>
              <a:rPr lang="en-US" altLang="zh-CN" sz="4800" dirty="0" smtClean="0">
                <a:solidFill>
                  <a:prstClr val="black">
                    <a:lumMod val="75000"/>
                    <a:lumOff val="25000"/>
                  </a:prstClr>
                </a:solidFill>
              </a:rPr>
              <a:t>40</a:t>
            </a:r>
            <a:r>
              <a:rPr lang="en-US" altLang="zh-CN" sz="2000" dirty="0" smtClean="0">
                <a:solidFill>
                  <a:prstClr val="black">
                    <a:lumMod val="75000"/>
                    <a:lumOff val="25000"/>
                  </a:prstClr>
                </a:solidFill>
              </a:rPr>
              <a:t>%</a:t>
            </a:r>
            <a:endParaRPr lang="en-US" altLang="zh-CN" sz="2000" dirty="0" smtClean="0">
              <a:solidFill>
                <a:prstClr val="black">
                  <a:lumMod val="75000"/>
                  <a:lumOff val="25000"/>
                </a:prstClr>
              </a:solidFill>
            </a:endParaRPr>
          </a:p>
        </p:txBody>
      </p:sp>
      <p:sp>
        <p:nvSpPr>
          <p:cNvPr id="423" name="TextBox 175"/>
          <p:cNvSpPr txBox="1"/>
          <p:nvPr/>
        </p:nvSpPr>
        <p:spPr>
          <a:xfrm>
            <a:off x="10398125" y="2949575"/>
            <a:ext cx="1151890" cy="822960"/>
          </a:xfrm>
          <a:prstGeom prst="rect">
            <a:avLst/>
          </a:prstGeom>
        </p:spPr>
        <p:txBody>
          <a:bodyPr wrap="square">
            <a:spAutoFit/>
          </a:bodyPr>
          <a:lstStyle>
            <a:defPPr>
              <a:defRPr lang="zh-CN"/>
            </a:defPPr>
            <a:lvl1pPr>
              <a:defRPr sz="900" b="1">
                <a:solidFill>
                  <a:schemeClr val="bg1"/>
                </a:solidFill>
                <a:latin typeface="Arial" panose="020B0604020202020204" pitchFamily="34" charset="0"/>
                <a:ea typeface="微软雅黑" panose="020B0503020204020204" charset="-122"/>
                <a:cs typeface="Arial" panose="020B0604020202020204" pitchFamily="34" charset="0"/>
              </a:defRPr>
            </a:lvl1pPr>
          </a:lstStyle>
          <a:p>
            <a:pPr defTabSz="914400" eaLnBrk="0" fontAlgn="base" hangingPunct="0">
              <a:spcBef>
                <a:spcPct val="0"/>
              </a:spcBef>
              <a:spcAft>
                <a:spcPct val="0"/>
              </a:spcAft>
            </a:pPr>
            <a:r>
              <a:rPr lang="en-US" altLang="zh-CN" sz="4800" dirty="0" smtClean="0">
                <a:solidFill>
                  <a:prstClr val="black">
                    <a:lumMod val="75000"/>
                    <a:lumOff val="25000"/>
                  </a:prstClr>
                </a:solidFill>
              </a:rPr>
              <a:t>36</a:t>
            </a:r>
            <a:r>
              <a:rPr lang="en-US" altLang="zh-CN" sz="2000" dirty="0" smtClean="0">
                <a:solidFill>
                  <a:prstClr val="black">
                    <a:lumMod val="75000"/>
                    <a:lumOff val="25000"/>
                  </a:prstClr>
                </a:solidFill>
              </a:rPr>
              <a:t>%</a:t>
            </a:r>
            <a:endParaRPr lang="en-US" altLang="zh-CN" sz="2000" dirty="0" smtClean="0">
              <a:solidFill>
                <a:prstClr val="black">
                  <a:lumMod val="75000"/>
                  <a:lumOff val="25000"/>
                </a:prstClr>
              </a:solidFill>
            </a:endParaRPr>
          </a:p>
        </p:txBody>
      </p:sp>
      <p:sp>
        <p:nvSpPr>
          <p:cNvPr id="425" name="TextBox 175"/>
          <p:cNvSpPr txBox="1"/>
          <p:nvPr/>
        </p:nvSpPr>
        <p:spPr>
          <a:xfrm>
            <a:off x="10391140" y="4162425"/>
            <a:ext cx="1151890" cy="822960"/>
          </a:xfrm>
          <a:prstGeom prst="rect">
            <a:avLst/>
          </a:prstGeom>
        </p:spPr>
        <p:txBody>
          <a:bodyPr wrap="square">
            <a:spAutoFit/>
          </a:bodyPr>
          <a:lstStyle>
            <a:defPPr>
              <a:defRPr lang="zh-CN"/>
            </a:defPPr>
            <a:lvl1pPr>
              <a:defRPr sz="900" b="1">
                <a:solidFill>
                  <a:schemeClr val="bg1"/>
                </a:solidFill>
                <a:latin typeface="Arial" panose="020B0604020202020204" pitchFamily="34" charset="0"/>
                <a:ea typeface="微软雅黑" panose="020B0503020204020204" charset="-122"/>
                <a:cs typeface="Arial" panose="020B0604020202020204" pitchFamily="34" charset="0"/>
              </a:defRPr>
            </a:lvl1pPr>
          </a:lstStyle>
          <a:p>
            <a:pPr defTabSz="914400" eaLnBrk="0" fontAlgn="base" hangingPunct="0">
              <a:spcBef>
                <a:spcPct val="0"/>
              </a:spcBef>
              <a:spcAft>
                <a:spcPct val="0"/>
              </a:spcAft>
            </a:pPr>
            <a:r>
              <a:rPr lang="en-US" altLang="zh-CN" sz="4800" dirty="0" smtClean="0">
                <a:solidFill>
                  <a:prstClr val="black">
                    <a:lumMod val="75000"/>
                    <a:lumOff val="25000"/>
                  </a:prstClr>
                </a:solidFill>
              </a:rPr>
              <a:t>62</a:t>
            </a:r>
            <a:r>
              <a:rPr lang="en-US" altLang="zh-CN" sz="2000" dirty="0" smtClean="0">
                <a:solidFill>
                  <a:prstClr val="black">
                    <a:lumMod val="75000"/>
                    <a:lumOff val="25000"/>
                  </a:prstClr>
                </a:solidFill>
              </a:rPr>
              <a:t>%</a:t>
            </a:r>
            <a:endParaRPr lang="en-US" altLang="zh-CN" sz="2000" dirty="0" smtClean="0">
              <a:solidFill>
                <a:prstClr val="black">
                  <a:lumMod val="75000"/>
                  <a:lumOff val="25000"/>
                </a:prstClr>
              </a:solidFill>
            </a:endParaRPr>
          </a:p>
        </p:txBody>
      </p:sp>
      <p:sp>
        <p:nvSpPr>
          <p:cNvPr id="426" name="TextBox 175"/>
          <p:cNvSpPr txBox="1"/>
          <p:nvPr/>
        </p:nvSpPr>
        <p:spPr>
          <a:xfrm>
            <a:off x="10391140" y="5283200"/>
            <a:ext cx="1151890" cy="822960"/>
          </a:xfrm>
          <a:prstGeom prst="rect">
            <a:avLst/>
          </a:prstGeom>
        </p:spPr>
        <p:txBody>
          <a:bodyPr wrap="square">
            <a:spAutoFit/>
          </a:bodyPr>
          <a:lstStyle>
            <a:defPPr>
              <a:defRPr lang="zh-CN"/>
            </a:defPPr>
            <a:lvl1pPr>
              <a:defRPr sz="900" b="1">
                <a:solidFill>
                  <a:schemeClr val="bg1"/>
                </a:solidFill>
                <a:latin typeface="Arial" panose="020B0604020202020204" pitchFamily="34" charset="0"/>
                <a:ea typeface="微软雅黑" panose="020B0503020204020204" charset="-122"/>
                <a:cs typeface="Arial" panose="020B0604020202020204" pitchFamily="34" charset="0"/>
              </a:defRPr>
            </a:lvl1pPr>
          </a:lstStyle>
          <a:p>
            <a:pPr defTabSz="914400" eaLnBrk="0" fontAlgn="base" hangingPunct="0">
              <a:spcBef>
                <a:spcPct val="0"/>
              </a:spcBef>
              <a:spcAft>
                <a:spcPct val="0"/>
              </a:spcAft>
            </a:pPr>
            <a:r>
              <a:rPr lang="en-US" altLang="zh-CN" sz="4800" dirty="0" smtClean="0">
                <a:solidFill>
                  <a:prstClr val="black">
                    <a:lumMod val="75000"/>
                    <a:lumOff val="25000"/>
                  </a:prstClr>
                </a:solidFill>
              </a:rPr>
              <a:t>32</a:t>
            </a:r>
            <a:r>
              <a:rPr lang="en-US" altLang="zh-CN" sz="2000" dirty="0" smtClean="0">
                <a:solidFill>
                  <a:prstClr val="black">
                    <a:lumMod val="75000"/>
                    <a:lumOff val="25000"/>
                  </a:prstClr>
                </a:solidFill>
              </a:rPr>
              <a:t>%</a:t>
            </a:r>
            <a:endParaRPr lang="en-US" altLang="zh-CN" sz="2000" dirty="0" smtClean="0">
              <a:solidFill>
                <a:prstClr val="black">
                  <a:lumMod val="75000"/>
                  <a:lumOff val="25000"/>
                </a:prst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Freeform 5"/>
          <p:cNvSpPr/>
          <p:nvPr/>
        </p:nvSpPr>
        <p:spPr bwMode="auto">
          <a:xfrm>
            <a:off x="1145540" y="1445260"/>
            <a:ext cx="2606675" cy="2870200"/>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tx2"/>
          </a:solidFill>
          <a:ln>
            <a:noFill/>
          </a:ln>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1800">
              <a:solidFill>
                <a:prstClr val="black"/>
              </a:solidFill>
            </a:endParaRPr>
          </a:p>
        </p:txBody>
      </p:sp>
      <p:sp>
        <p:nvSpPr>
          <p:cNvPr id="3" name="Freeform 9"/>
          <p:cNvSpPr/>
          <p:nvPr/>
        </p:nvSpPr>
        <p:spPr bwMode="auto">
          <a:xfrm>
            <a:off x="4767580" y="1445260"/>
            <a:ext cx="2606675" cy="2870200"/>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1800">
              <a:solidFill>
                <a:prstClr val="black"/>
              </a:solidFill>
            </a:endParaRPr>
          </a:p>
        </p:txBody>
      </p:sp>
      <p:sp>
        <p:nvSpPr>
          <p:cNvPr id="11" name="Freeform 10"/>
          <p:cNvSpPr/>
          <p:nvPr/>
        </p:nvSpPr>
        <p:spPr bwMode="auto">
          <a:xfrm>
            <a:off x="8387715" y="1445260"/>
            <a:ext cx="2607945" cy="2870200"/>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1800">
              <a:solidFill>
                <a:prstClr val="black"/>
              </a:solidFill>
            </a:endParaRPr>
          </a:p>
        </p:txBody>
      </p:sp>
      <p:grpSp>
        <p:nvGrpSpPr>
          <p:cNvPr id="20" name="组合 19"/>
          <p:cNvGrpSpPr/>
          <p:nvPr/>
        </p:nvGrpSpPr>
        <p:grpSpPr>
          <a:xfrm rot="0">
            <a:off x="1653540" y="2213610"/>
            <a:ext cx="1587500" cy="895985"/>
            <a:chOff x="1998003" y="2639195"/>
            <a:chExt cx="1471784" cy="830565"/>
          </a:xfrm>
        </p:grpSpPr>
        <p:sp>
          <p:nvSpPr>
            <p:cNvPr id="4" name="矩形 3"/>
            <p:cNvSpPr/>
            <p:nvPr/>
          </p:nvSpPr>
          <p:spPr>
            <a:xfrm>
              <a:off x="2028794" y="3215468"/>
              <a:ext cx="1440993" cy="254292"/>
            </a:xfrm>
            <a:prstGeom prst="rect">
              <a:avLst/>
            </a:prstGeom>
          </p:spPr>
          <p:txBody>
            <a:bodyPr wrap="square">
              <a:spAutoFit/>
            </a:bodyPr>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200" dirty="0">
                <a:solidFill>
                  <a:prstClr val="white"/>
                </a:solidFill>
              </a:endParaRPr>
            </a:p>
          </p:txBody>
        </p:sp>
        <p:sp>
          <p:nvSpPr>
            <p:cNvPr id="5" name="文本框 4"/>
            <p:cNvSpPr txBox="1"/>
            <p:nvPr/>
          </p:nvSpPr>
          <p:spPr>
            <a:xfrm>
              <a:off x="1998003" y="2639195"/>
              <a:ext cx="1400384" cy="466201"/>
            </a:xfrm>
            <a:prstGeom prst="rect">
              <a:avLst/>
            </a:prstGeom>
            <a:noFill/>
          </p:spPr>
          <p:txBody>
            <a:bodyPr wrap="square" rtlCol="0">
              <a:spAutoFit/>
            </a:bodyPr>
            <a:p>
              <a:pPr defTabSz="914400" eaLnBrk="0" fontAlgn="base" hangingPunct="0">
                <a:spcBef>
                  <a:spcPct val="0"/>
                </a:spcBef>
                <a:spcAft>
                  <a:spcPct val="0"/>
                </a:spcAft>
              </a:pPr>
              <a:r>
                <a:rPr lang="en-US" altLang="zh-CN" sz="2700" dirty="0">
                  <a:solidFill>
                    <a:prstClr val="white"/>
                  </a:solidFill>
                  <a:latin typeface="Arial" panose="020B0604020202020204" pitchFamily="34" charset="0"/>
                  <a:cs typeface="Arial" panose="020B0604020202020204" pitchFamily="34" charset="0"/>
                </a:rPr>
                <a:t>1,450</a:t>
              </a:r>
              <a:endParaRPr lang="zh-CN" altLang="en-US" sz="2700" dirty="0">
                <a:solidFill>
                  <a:prstClr val="white"/>
                </a:solidFill>
                <a:latin typeface="Arial" panose="020B0604020202020204" pitchFamily="34" charset="0"/>
                <a:cs typeface="Arial" panose="020B0604020202020204" pitchFamily="34" charset="0"/>
              </a:endParaRPr>
            </a:p>
          </p:txBody>
        </p:sp>
      </p:grpSp>
      <p:grpSp>
        <p:nvGrpSpPr>
          <p:cNvPr id="22" name="组合 21"/>
          <p:cNvGrpSpPr/>
          <p:nvPr/>
        </p:nvGrpSpPr>
        <p:grpSpPr>
          <a:xfrm rot="0">
            <a:off x="5285740" y="2213610"/>
            <a:ext cx="1587500" cy="895985"/>
            <a:chOff x="1998003" y="2639195"/>
            <a:chExt cx="1471784" cy="830565"/>
          </a:xfrm>
        </p:grpSpPr>
        <p:sp>
          <p:nvSpPr>
            <p:cNvPr id="23" name="矩形 22"/>
            <p:cNvSpPr/>
            <p:nvPr/>
          </p:nvSpPr>
          <p:spPr>
            <a:xfrm>
              <a:off x="2028794" y="3215468"/>
              <a:ext cx="1440993" cy="254292"/>
            </a:xfrm>
            <a:prstGeom prst="rect">
              <a:avLst/>
            </a:prstGeom>
          </p:spPr>
          <p:txBody>
            <a:bodyPr wrap="square">
              <a:spAutoFit/>
            </a:bodyPr>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200" dirty="0">
                <a:solidFill>
                  <a:prstClr val="white"/>
                </a:solidFill>
              </a:endParaRPr>
            </a:p>
          </p:txBody>
        </p:sp>
        <p:sp>
          <p:nvSpPr>
            <p:cNvPr id="24" name="文本框 23"/>
            <p:cNvSpPr txBox="1"/>
            <p:nvPr/>
          </p:nvSpPr>
          <p:spPr>
            <a:xfrm>
              <a:off x="1998003" y="2639195"/>
              <a:ext cx="1400384" cy="409485"/>
            </a:xfrm>
            <a:prstGeom prst="rect">
              <a:avLst/>
            </a:prstGeom>
            <a:noFill/>
          </p:spPr>
          <p:txBody>
            <a:bodyPr wrap="square" rtlCol="0">
              <a:spAutoFit/>
            </a:bodyPr>
            <a:p>
              <a:pPr defTabSz="914400" eaLnBrk="0" fontAlgn="base" hangingPunct="0">
                <a:spcBef>
                  <a:spcPct val="0"/>
                </a:spcBef>
                <a:spcAft>
                  <a:spcPct val="0"/>
                </a:spcAft>
              </a:pPr>
              <a:r>
                <a:rPr lang="en-US" altLang="zh-CN" sz="2700" dirty="0">
                  <a:solidFill>
                    <a:prstClr val="white"/>
                  </a:solidFill>
                  <a:latin typeface="Arial" panose="020B0604020202020204" pitchFamily="34" charset="0"/>
                  <a:cs typeface="Arial" panose="020B0604020202020204" pitchFamily="34" charset="0"/>
                </a:rPr>
                <a:t>2,250</a:t>
              </a:r>
              <a:endParaRPr lang="zh-CN" altLang="en-US" sz="2700" dirty="0">
                <a:solidFill>
                  <a:prstClr val="white"/>
                </a:solidFill>
                <a:latin typeface="Arial" panose="020B0604020202020204" pitchFamily="34" charset="0"/>
                <a:cs typeface="Arial" panose="020B0604020202020204" pitchFamily="34" charset="0"/>
              </a:endParaRPr>
            </a:p>
          </p:txBody>
        </p:sp>
      </p:grpSp>
      <p:grpSp>
        <p:nvGrpSpPr>
          <p:cNvPr id="25" name="组合 24"/>
          <p:cNvGrpSpPr/>
          <p:nvPr/>
        </p:nvGrpSpPr>
        <p:grpSpPr>
          <a:xfrm rot="0">
            <a:off x="8887460" y="2213610"/>
            <a:ext cx="1587500" cy="895985"/>
            <a:chOff x="1998003" y="2639195"/>
            <a:chExt cx="1471784" cy="830565"/>
          </a:xfrm>
        </p:grpSpPr>
        <p:sp>
          <p:nvSpPr>
            <p:cNvPr id="26" name="矩形 25"/>
            <p:cNvSpPr/>
            <p:nvPr/>
          </p:nvSpPr>
          <p:spPr>
            <a:xfrm>
              <a:off x="2028794" y="3215468"/>
              <a:ext cx="1440993" cy="254292"/>
            </a:xfrm>
            <a:prstGeom prst="rect">
              <a:avLst/>
            </a:prstGeom>
          </p:spPr>
          <p:txBody>
            <a:bodyPr wrap="square">
              <a:spAutoFit/>
            </a:bodyPr>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200" dirty="0">
                <a:solidFill>
                  <a:prstClr val="white"/>
                </a:solidFill>
              </a:endParaRPr>
            </a:p>
          </p:txBody>
        </p:sp>
        <p:sp>
          <p:nvSpPr>
            <p:cNvPr id="27" name="文本框 26"/>
            <p:cNvSpPr txBox="1"/>
            <p:nvPr/>
          </p:nvSpPr>
          <p:spPr>
            <a:xfrm>
              <a:off x="1998003" y="2639195"/>
              <a:ext cx="1400384" cy="409485"/>
            </a:xfrm>
            <a:prstGeom prst="rect">
              <a:avLst/>
            </a:prstGeom>
            <a:noFill/>
          </p:spPr>
          <p:txBody>
            <a:bodyPr wrap="square" rtlCol="0">
              <a:spAutoFit/>
            </a:bodyPr>
            <a:p>
              <a:pPr defTabSz="914400" eaLnBrk="0" fontAlgn="base" hangingPunct="0">
                <a:spcBef>
                  <a:spcPct val="0"/>
                </a:spcBef>
                <a:spcAft>
                  <a:spcPct val="0"/>
                </a:spcAft>
              </a:pPr>
              <a:r>
                <a:rPr lang="en-US" altLang="zh-CN" sz="2700" dirty="0">
                  <a:solidFill>
                    <a:prstClr val="white"/>
                  </a:solidFill>
                  <a:latin typeface="Arial" panose="020B0604020202020204" pitchFamily="34" charset="0"/>
                  <a:cs typeface="Arial" panose="020B0604020202020204" pitchFamily="34" charset="0"/>
                </a:rPr>
                <a:t>1,780</a:t>
              </a:r>
              <a:endParaRPr lang="zh-CN" altLang="en-US" sz="2700" dirty="0">
                <a:solidFill>
                  <a:prstClr val="white"/>
                </a:solidFill>
                <a:latin typeface="Arial" panose="020B0604020202020204" pitchFamily="34" charset="0"/>
                <a:cs typeface="Arial" panose="020B0604020202020204" pitchFamily="34" charset="0"/>
              </a:endParaRPr>
            </a:p>
          </p:txBody>
        </p:sp>
      </p:grpSp>
      <p:sp>
        <p:nvSpPr>
          <p:cNvPr id="31" name="矩形 30"/>
          <p:cNvSpPr/>
          <p:nvPr/>
        </p:nvSpPr>
        <p:spPr>
          <a:xfrm>
            <a:off x="1597025" y="4681220"/>
            <a:ext cx="1769110" cy="365760"/>
          </a:xfrm>
          <a:prstGeom prst="rect">
            <a:avLst/>
          </a:prstGeom>
        </p:spPr>
        <p:txBody>
          <a:bodyPr wrap="square">
            <a:spAutoFit/>
          </a:bodyPr>
          <a:p>
            <a:pPr defTabSz="914400" eaLnBrk="0" fontAlgn="base" hangingPunct="0">
              <a:spcBef>
                <a:spcPct val="0"/>
              </a:spcBef>
              <a:spcAft>
                <a:spcPct val="0"/>
              </a:spcAft>
            </a:pPr>
            <a:r>
              <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32" name="文本框 31"/>
          <p:cNvSpPr txBox="1"/>
          <p:nvPr/>
        </p:nvSpPr>
        <p:spPr>
          <a:xfrm>
            <a:off x="1360170" y="5147945"/>
            <a:ext cx="2492375" cy="817245"/>
          </a:xfrm>
          <a:prstGeom prst="rect">
            <a:avLst/>
          </a:prstGeom>
          <a:noFill/>
        </p:spPr>
        <p:txBody>
          <a:bodyPr wrap="square" rtlCol="0">
            <a:spAutoFit/>
          </a:bodyPr>
          <a:p>
            <a:pPr algn="just"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33" name="矩形 32"/>
          <p:cNvSpPr/>
          <p:nvPr/>
        </p:nvSpPr>
        <p:spPr>
          <a:xfrm>
            <a:off x="5247640" y="4681220"/>
            <a:ext cx="1769110" cy="365760"/>
          </a:xfrm>
          <a:prstGeom prst="rect">
            <a:avLst/>
          </a:prstGeom>
        </p:spPr>
        <p:txBody>
          <a:bodyPr wrap="square">
            <a:spAutoFit/>
          </a:bodyPr>
          <a:p>
            <a:pPr defTabSz="914400" eaLnBrk="0" fontAlgn="base" hangingPunct="0">
              <a:spcBef>
                <a:spcPct val="0"/>
              </a:spcBef>
              <a:spcAft>
                <a:spcPct val="0"/>
              </a:spcAft>
            </a:pPr>
            <a:r>
              <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34" name="文本框 33"/>
          <p:cNvSpPr txBox="1"/>
          <p:nvPr/>
        </p:nvSpPr>
        <p:spPr>
          <a:xfrm>
            <a:off x="5010150" y="5147945"/>
            <a:ext cx="2492375" cy="817245"/>
          </a:xfrm>
          <a:prstGeom prst="rect">
            <a:avLst/>
          </a:prstGeom>
          <a:noFill/>
        </p:spPr>
        <p:txBody>
          <a:bodyPr wrap="square" rtlCol="0">
            <a:spAutoFit/>
          </a:bodyPr>
          <a:p>
            <a:pPr algn="just"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35" name="矩形 34"/>
          <p:cNvSpPr/>
          <p:nvPr/>
        </p:nvSpPr>
        <p:spPr>
          <a:xfrm>
            <a:off x="8879840" y="4681220"/>
            <a:ext cx="1769110" cy="365760"/>
          </a:xfrm>
          <a:prstGeom prst="rect">
            <a:avLst/>
          </a:prstGeom>
        </p:spPr>
        <p:txBody>
          <a:bodyPr wrap="square">
            <a:spAutoFit/>
          </a:bodyPr>
          <a:p>
            <a:pPr defTabSz="914400" eaLnBrk="0" fontAlgn="base" hangingPunct="0">
              <a:spcBef>
                <a:spcPct val="0"/>
              </a:spcBef>
              <a:spcAft>
                <a:spcPct val="0"/>
              </a:spcAft>
            </a:pPr>
            <a:r>
              <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b="1"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36" name="文本框 35"/>
          <p:cNvSpPr txBox="1"/>
          <p:nvPr/>
        </p:nvSpPr>
        <p:spPr>
          <a:xfrm>
            <a:off x="8642350" y="5147945"/>
            <a:ext cx="2492375" cy="817245"/>
          </a:xfrm>
          <a:prstGeom prst="rect">
            <a:avLst/>
          </a:prstGeom>
          <a:noFill/>
        </p:spPr>
        <p:txBody>
          <a:bodyPr wrap="square" rtlCol="0">
            <a:spAutoFit/>
          </a:bodyPr>
          <a:p>
            <a:pPr algn="just"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357"/>
          <p:cNvSpPr>
            <a:spLocks noChangeArrowheads="1"/>
          </p:cNvSpPr>
          <p:nvPr/>
        </p:nvSpPr>
        <p:spPr bwMode="auto">
          <a:xfrm>
            <a:off x="-97790" y="1679575"/>
            <a:ext cx="12251055" cy="45720"/>
          </a:xfrm>
          <a:prstGeom prst="rect">
            <a:avLst/>
          </a:prstGeom>
          <a:solidFill>
            <a:schemeClr val="bg1">
              <a:lumMod val="75000"/>
            </a:schemeClr>
          </a:solidFill>
          <a:ln>
            <a:noFill/>
          </a:ln>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nvGrpSpPr>
          <p:cNvPr id="4" name="组合 3"/>
          <p:cNvGrpSpPr/>
          <p:nvPr/>
        </p:nvGrpSpPr>
        <p:grpSpPr>
          <a:xfrm rot="0">
            <a:off x="1348740" y="1572895"/>
            <a:ext cx="256540" cy="259715"/>
            <a:chOff x="1187450" y="3963988"/>
            <a:chExt cx="255588" cy="258763"/>
          </a:xfrm>
        </p:grpSpPr>
        <p:sp>
          <p:nvSpPr>
            <p:cNvPr id="5" name="Oval 358"/>
            <p:cNvSpPr>
              <a:spLocks noChangeArrowheads="1"/>
            </p:cNvSpPr>
            <p:nvPr/>
          </p:nvSpPr>
          <p:spPr bwMode="auto">
            <a:xfrm>
              <a:off x="1187450" y="3963988"/>
              <a:ext cx="255588" cy="258763"/>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6" name="Oval 359"/>
            <p:cNvSpPr>
              <a:spLocks noChangeArrowheads="1"/>
            </p:cNvSpPr>
            <p:nvPr/>
          </p:nvSpPr>
          <p:spPr bwMode="auto">
            <a:xfrm>
              <a:off x="1243012" y="4024313"/>
              <a:ext cx="142875"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7" name="组合 6"/>
          <p:cNvGrpSpPr/>
          <p:nvPr/>
        </p:nvGrpSpPr>
        <p:grpSpPr>
          <a:xfrm rot="0">
            <a:off x="3602355" y="1558290"/>
            <a:ext cx="256540" cy="259715"/>
            <a:chOff x="1857375" y="3949700"/>
            <a:chExt cx="255588" cy="258763"/>
          </a:xfrm>
        </p:grpSpPr>
        <p:sp>
          <p:nvSpPr>
            <p:cNvPr id="8" name="Oval 360"/>
            <p:cNvSpPr>
              <a:spLocks noChangeArrowheads="1"/>
            </p:cNvSpPr>
            <p:nvPr/>
          </p:nvSpPr>
          <p:spPr bwMode="auto">
            <a:xfrm>
              <a:off x="1857375" y="3949700"/>
              <a:ext cx="255588" cy="25876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9" name="Oval 361"/>
            <p:cNvSpPr>
              <a:spLocks noChangeArrowheads="1"/>
            </p:cNvSpPr>
            <p:nvPr/>
          </p:nvSpPr>
          <p:spPr bwMode="auto">
            <a:xfrm>
              <a:off x="1914525" y="4010025"/>
              <a:ext cx="141288"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10" name="组合 9"/>
          <p:cNvGrpSpPr/>
          <p:nvPr/>
        </p:nvGrpSpPr>
        <p:grpSpPr>
          <a:xfrm rot="0">
            <a:off x="5856605" y="1558290"/>
            <a:ext cx="259715" cy="259715"/>
            <a:chOff x="3249612" y="3949700"/>
            <a:chExt cx="258763" cy="258763"/>
          </a:xfrm>
        </p:grpSpPr>
        <p:sp>
          <p:nvSpPr>
            <p:cNvPr id="11" name="Oval 362"/>
            <p:cNvSpPr>
              <a:spLocks noChangeArrowheads="1"/>
            </p:cNvSpPr>
            <p:nvPr/>
          </p:nvSpPr>
          <p:spPr bwMode="auto">
            <a:xfrm>
              <a:off x="3249612" y="3949700"/>
              <a:ext cx="258763" cy="25876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12" name="Oval 363"/>
            <p:cNvSpPr>
              <a:spLocks noChangeArrowheads="1"/>
            </p:cNvSpPr>
            <p:nvPr/>
          </p:nvSpPr>
          <p:spPr bwMode="auto">
            <a:xfrm>
              <a:off x="3305175" y="4010025"/>
              <a:ext cx="142875"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13" name="组合 12"/>
          <p:cNvGrpSpPr/>
          <p:nvPr/>
        </p:nvGrpSpPr>
        <p:grpSpPr>
          <a:xfrm rot="0">
            <a:off x="8113395" y="1558290"/>
            <a:ext cx="259715" cy="259715"/>
            <a:chOff x="7270750" y="3949700"/>
            <a:chExt cx="258763" cy="258763"/>
          </a:xfrm>
        </p:grpSpPr>
        <p:sp>
          <p:nvSpPr>
            <p:cNvPr id="14" name="Oval 368"/>
            <p:cNvSpPr>
              <a:spLocks noChangeArrowheads="1"/>
            </p:cNvSpPr>
            <p:nvPr/>
          </p:nvSpPr>
          <p:spPr bwMode="auto">
            <a:xfrm>
              <a:off x="7270750" y="3949700"/>
              <a:ext cx="258763" cy="25876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15" name="Oval 369"/>
            <p:cNvSpPr>
              <a:spLocks noChangeArrowheads="1"/>
            </p:cNvSpPr>
            <p:nvPr/>
          </p:nvSpPr>
          <p:spPr bwMode="auto">
            <a:xfrm>
              <a:off x="7331075" y="4010025"/>
              <a:ext cx="138113"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16" name="组合 15"/>
          <p:cNvGrpSpPr/>
          <p:nvPr/>
        </p:nvGrpSpPr>
        <p:grpSpPr>
          <a:xfrm rot="0">
            <a:off x="10370185" y="1558290"/>
            <a:ext cx="259715" cy="259715"/>
            <a:chOff x="8772525" y="3949700"/>
            <a:chExt cx="258763" cy="258763"/>
          </a:xfrm>
        </p:grpSpPr>
        <p:sp>
          <p:nvSpPr>
            <p:cNvPr id="17" name="Oval 370"/>
            <p:cNvSpPr>
              <a:spLocks noChangeArrowheads="1"/>
            </p:cNvSpPr>
            <p:nvPr/>
          </p:nvSpPr>
          <p:spPr bwMode="auto">
            <a:xfrm>
              <a:off x="8772525" y="3949700"/>
              <a:ext cx="258763" cy="2587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18" name="Oval 371"/>
            <p:cNvSpPr>
              <a:spLocks noChangeArrowheads="1"/>
            </p:cNvSpPr>
            <p:nvPr/>
          </p:nvSpPr>
          <p:spPr bwMode="auto">
            <a:xfrm>
              <a:off x="8832850" y="4010025"/>
              <a:ext cx="138113"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19" name="组合 18"/>
          <p:cNvGrpSpPr/>
          <p:nvPr/>
        </p:nvGrpSpPr>
        <p:grpSpPr>
          <a:xfrm rot="0">
            <a:off x="1017270" y="2817495"/>
            <a:ext cx="919480" cy="921385"/>
            <a:chOff x="1300162" y="2178050"/>
            <a:chExt cx="915988" cy="917575"/>
          </a:xfrm>
        </p:grpSpPr>
        <p:sp>
          <p:nvSpPr>
            <p:cNvPr id="20" name="Oval 374"/>
            <p:cNvSpPr>
              <a:spLocks noChangeArrowheads="1"/>
            </p:cNvSpPr>
            <p:nvPr/>
          </p:nvSpPr>
          <p:spPr bwMode="auto">
            <a:xfrm>
              <a:off x="1300162" y="2178050"/>
              <a:ext cx="915988" cy="917575"/>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21" name="Freeform 391"/>
            <p:cNvSpPr/>
            <p:nvPr/>
          </p:nvSpPr>
          <p:spPr bwMode="auto">
            <a:xfrm>
              <a:off x="1570037" y="2479675"/>
              <a:ext cx="330200" cy="312738"/>
            </a:xfrm>
            <a:custGeom>
              <a:avLst/>
              <a:gdLst>
                <a:gd name="T0" fmla="*/ 103 w 208"/>
                <a:gd name="T1" fmla="*/ 0 h 197"/>
                <a:gd name="T2" fmla="*/ 51 w 208"/>
                <a:gd name="T3" fmla="*/ 41 h 197"/>
                <a:gd name="T4" fmla="*/ 0 w 208"/>
                <a:gd name="T5" fmla="*/ 83 h 197"/>
                <a:gd name="T6" fmla="*/ 0 w 208"/>
                <a:gd name="T7" fmla="*/ 197 h 197"/>
                <a:gd name="T8" fmla="*/ 74 w 208"/>
                <a:gd name="T9" fmla="*/ 197 h 197"/>
                <a:gd name="T10" fmla="*/ 74 w 208"/>
                <a:gd name="T11" fmla="*/ 99 h 197"/>
                <a:gd name="T12" fmla="*/ 134 w 208"/>
                <a:gd name="T13" fmla="*/ 99 h 197"/>
                <a:gd name="T14" fmla="*/ 134 w 208"/>
                <a:gd name="T15" fmla="*/ 197 h 197"/>
                <a:gd name="T16" fmla="*/ 208 w 208"/>
                <a:gd name="T17" fmla="*/ 197 h 197"/>
                <a:gd name="T18" fmla="*/ 208 w 208"/>
                <a:gd name="T19" fmla="*/ 83 h 197"/>
                <a:gd name="T20" fmla="*/ 157 w 208"/>
                <a:gd name="T21" fmla="*/ 41 h 197"/>
                <a:gd name="T22" fmla="*/ 103 w 208"/>
                <a:gd name="T23"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97">
                  <a:moveTo>
                    <a:pt x="103" y="0"/>
                  </a:moveTo>
                  <a:lnTo>
                    <a:pt x="51" y="41"/>
                  </a:lnTo>
                  <a:lnTo>
                    <a:pt x="0" y="83"/>
                  </a:lnTo>
                  <a:lnTo>
                    <a:pt x="0" y="197"/>
                  </a:lnTo>
                  <a:lnTo>
                    <a:pt x="74" y="197"/>
                  </a:lnTo>
                  <a:lnTo>
                    <a:pt x="74" y="99"/>
                  </a:lnTo>
                  <a:lnTo>
                    <a:pt x="134" y="99"/>
                  </a:lnTo>
                  <a:lnTo>
                    <a:pt x="134" y="197"/>
                  </a:lnTo>
                  <a:lnTo>
                    <a:pt x="208" y="197"/>
                  </a:lnTo>
                  <a:lnTo>
                    <a:pt x="208" y="83"/>
                  </a:lnTo>
                  <a:lnTo>
                    <a:pt x="157" y="41"/>
                  </a:lnTo>
                  <a:lnTo>
                    <a:pt x="10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22" name="Freeform 392"/>
            <p:cNvSpPr/>
            <p:nvPr/>
          </p:nvSpPr>
          <p:spPr bwMode="auto">
            <a:xfrm>
              <a:off x="1512887" y="2409825"/>
              <a:ext cx="450850" cy="204788"/>
            </a:xfrm>
            <a:custGeom>
              <a:avLst/>
              <a:gdLst>
                <a:gd name="T0" fmla="*/ 226 w 284"/>
                <a:gd name="T1" fmla="*/ 67 h 129"/>
                <a:gd name="T2" fmla="*/ 226 w 284"/>
                <a:gd name="T3" fmla="*/ 11 h 129"/>
                <a:gd name="T4" fmla="*/ 188 w 284"/>
                <a:gd name="T5" fmla="*/ 11 h 129"/>
                <a:gd name="T6" fmla="*/ 188 w 284"/>
                <a:gd name="T7" fmla="*/ 35 h 129"/>
                <a:gd name="T8" fmla="*/ 159 w 284"/>
                <a:gd name="T9" fmla="*/ 13 h 129"/>
                <a:gd name="T10" fmla="*/ 141 w 284"/>
                <a:gd name="T11" fmla="*/ 0 h 129"/>
                <a:gd name="T12" fmla="*/ 126 w 284"/>
                <a:gd name="T13" fmla="*/ 13 h 129"/>
                <a:gd name="T14" fmla="*/ 0 w 284"/>
                <a:gd name="T15" fmla="*/ 112 h 129"/>
                <a:gd name="T16" fmla="*/ 14 w 284"/>
                <a:gd name="T17" fmla="*/ 129 h 129"/>
                <a:gd name="T18" fmla="*/ 141 w 284"/>
                <a:gd name="T19" fmla="*/ 26 h 129"/>
                <a:gd name="T20" fmla="*/ 271 w 284"/>
                <a:gd name="T21" fmla="*/ 129 h 129"/>
                <a:gd name="T22" fmla="*/ 284 w 284"/>
                <a:gd name="T23" fmla="*/ 112 h 129"/>
                <a:gd name="T24" fmla="*/ 226 w 284"/>
                <a:gd name="T2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129">
                  <a:moveTo>
                    <a:pt x="226" y="67"/>
                  </a:moveTo>
                  <a:lnTo>
                    <a:pt x="226" y="11"/>
                  </a:lnTo>
                  <a:lnTo>
                    <a:pt x="188" y="11"/>
                  </a:lnTo>
                  <a:lnTo>
                    <a:pt x="188" y="35"/>
                  </a:lnTo>
                  <a:lnTo>
                    <a:pt x="159" y="13"/>
                  </a:lnTo>
                  <a:lnTo>
                    <a:pt x="141" y="0"/>
                  </a:lnTo>
                  <a:lnTo>
                    <a:pt x="126" y="13"/>
                  </a:lnTo>
                  <a:lnTo>
                    <a:pt x="0" y="112"/>
                  </a:lnTo>
                  <a:lnTo>
                    <a:pt x="14" y="129"/>
                  </a:lnTo>
                  <a:lnTo>
                    <a:pt x="141" y="26"/>
                  </a:lnTo>
                  <a:lnTo>
                    <a:pt x="271" y="129"/>
                  </a:lnTo>
                  <a:lnTo>
                    <a:pt x="284" y="112"/>
                  </a:lnTo>
                  <a:lnTo>
                    <a:pt x="226"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23" name="组合 22"/>
          <p:cNvGrpSpPr/>
          <p:nvPr/>
        </p:nvGrpSpPr>
        <p:grpSpPr>
          <a:xfrm rot="0">
            <a:off x="5541645" y="2817495"/>
            <a:ext cx="915035" cy="921385"/>
            <a:chOff x="3387725" y="2178050"/>
            <a:chExt cx="911225" cy="917575"/>
          </a:xfrm>
        </p:grpSpPr>
        <p:sp>
          <p:nvSpPr>
            <p:cNvPr id="24" name="Oval 375"/>
            <p:cNvSpPr>
              <a:spLocks noChangeArrowheads="1"/>
            </p:cNvSpPr>
            <p:nvPr/>
          </p:nvSpPr>
          <p:spPr bwMode="auto">
            <a:xfrm>
              <a:off x="3387725" y="2178050"/>
              <a:ext cx="911225" cy="917575"/>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25" name="Freeform 393"/>
            <p:cNvSpPr/>
            <p:nvPr/>
          </p:nvSpPr>
          <p:spPr bwMode="auto">
            <a:xfrm>
              <a:off x="3732212" y="2416175"/>
              <a:ext cx="223838" cy="473075"/>
            </a:xfrm>
            <a:custGeom>
              <a:avLst/>
              <a:gdLst>
                <a:gd name="T0" fmla="*/ 48 w 63"/>
                <a:gd name="T1" fmla="*/ 0 h 133"/>
                <a:gd name="T2" fmla="*/ 16 w 63"/>
                <a:gd name="T3" fmla="*/ 0 h 133"/>
                <a:gd name="T4" fmla="*/ 0 w 63"/>
                <a:gd name="T5" fmla="*/ 13 h 133"/>
                <a:gd name="T6" fmla="*/ 0 w 63"/>
                <a:gd name="T7" fmla="*/ 13 h 133"/>
                <a:gd name="T8" fmla="*/ 0 w 63"/>
                <a:gd name="T9" fmla="*/ 15 h 133"/>
                <a:gd name="T10" fmla="*/ 0 w 63"/>
                <a:gd name="T11" fmla="*/ 60 h 133"/>
                <a:gd name="T12" fmla="*/ 5 w 63"/>
                <a:gd name="T13" fmla="*/ 65 h 133"/>
                <a:gd name="T14" fmla="*/ 11 w 63"/>
                <a:gd name="T15" fmla="*/ 60 h 133"/>
                <a:gd name="T16" fmla="*/ 11 w 63"/>
                <a:gd name="T17" fmla="*/ 21 h 133"/>
                <a:gd name="T18" fmla="*/ 15 w 63"/>
                <a:gd name="T19" fmla="*/ 21 h 133"/>
                <a:gd name="T20" fmla="*/ 15 w 63"/>
                <a:gd name="T21" fmla="*/ 58 h 133"/>
                <a:gd name="T22" fmla="*/ 15 w 63"/>
                <a:gd name="T23" fmla="*/ 60 h 133"/>
                <a:gd name="T24" fmla="*/ 15 w 63"/>
                <a:gd name="T25" fmla="*/ 126 h 133"/>
                <a:gd name="T26" fmla="*/ 23 w 63"/>
                <a:gd name="T27" fmla="*/ 133 h 133"/>
                <a:gd name="T28" fmla="*/ 30 w 63"/>
                <a:gd name="T29" fmla="*/ 126 h 133"/>
                <a:gd name="T30" fmla="*/ 30 w 63"/>
                <a:gd name="T31" fmla="*/ 68 h 133"/>
                <a:gd name="T32" fmla="*/ 34 w 63"/>
                <a:gd name="T33" fmla="*/ 68 h 133"/>
                <a:gd name="T34" fmla="*/ 34 w 63"/>
                <a:gd name="T35" fmla="*/ 126 h 133"/>
                <a:gd name="T36" fmla="*/ 41 w 63"/>
                <a:gd name="T37" fmla="*/ 133 h 133"/>
                <a:gd name="T38" fmla="*/ 48 w 63"/>
                <a:gd name="T39" fmla="*/ 126 h 133"/>
                <a:gd name="T40" fmla="*/ 48 w 63"/>
                <a:gd name="T41" fmla="*/ 58 h 133"/>
                <a:gd name="T42" fmla="*/ 48 w 63"/>
                <a:gd name="T43" fmla="*/ 58 h 133"/>
                <a:gd name="T44" fmla="*/ 48 w 63"/>
                <a:gd name="T45" fmla="*/ 21 h 133"/>
                <a:gd name="T46" fmla="*/ 52 w 63"/>
                <a:gd name="T47" fmla="*/ 21 h 133"/>
                <a:gd name="T48" fmla="*/ 52 w 63"/>
                <a:gd name="T49" fmla="*/ 60 h 133"/>
                <a:gd name="T50" fmla="*/ 58 w 63"/>
                <a:gd name="T51" fmla="*/ 65 h 133"/>
                <a:gd name="T52" fmla="*/ 63 w 63"/>
                <a:gd name="T53" fmla="*/ 60 h 133"/>
                <a:gd name="T54" fmla="*/ 63 w 63"/>
                <a:gd name="T55" fmla="*/ 15 h 133"/>
                <a:gd name="T56" fmla="*/ 63 w 63"/>
                <a:gd name="T57" fmla="*/ 13 h 133"/>
                <a:gd name="T58" fmla="*/ 63 w 63"/>
                <a:gd name="T59" fmla="*/ 12 h 133"/>
                <a:gd name="T60" fmla="*/ 48 w 63"/>
                <a:gd name="T6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 h="133">
                  <a:moveTo>
                    <a:pt x="48" y="0"/>
                  </a:moveTo>
                  <a:cubicBezTo>
                    <a:pt x="16" y="0"/>
                    <a:pt x="16" y="0"/>
                    <a:pt x="16" y="0"/>
                  </a:cubicBezTo>
                  <a:cubicBezTo>
                    <a:pt x="5" y="0"/>
                    <a:pt x="0" y="10"/>
                    <a:pt x="0" y="13"/>
                  </a:cubicBezTo>
                  <a:cubicBezTo>
                    <a:pt x="0" y="13"/>
                    <a:pt x="0" y="13"/>
                    <a:pt x="0" y="13"/>
                  </a:cubicBezTo>
                  <a:cubicBezTo>
                    <a:pt x="0" y="15"/>
                    <a:pt x="0" y="15"/>
                    <a:pt x="0" y="15"/>
                  </a:cubicBezTo>
                  <a:cubicBezTo>
                    <a:pt x="0" y="60"/>
                    <a:pt x="0" y="60"/>
                    <a:pt x="0" y="60"/>
                  </a:cubicBezTo>
                  <a:cubicBezTo>
                    <a:pt x="0" y="63"/>
                    <a:pt x="3" y="65"/>
                    <a:pt x="5" y="65"/>
                  </a:cubicBezTo>
                  <a:cubicBezTo>
                    <a:pt x="8" y="65"/>
                    <a:pt x="11" y="63"/>
                    <a:pt x="11" y="60"/>
                  </a:cubicBezTo>
                  <a:cubicBezTo>
                    <a:pt x="11" y="21"/>
                    <a:pt x="11" y="21"/>
                    <a:pt x="11" y="21"/>
                  </a:cubicBezTo>
                  <a:cubicBezTo>
                    <a:pt x="15" y="21"/>
                    <a:pt x="15" y="21"/>
                    <a:pt x="15" y="21"/>
                  </a:cubicBezTo>
                  <a:cubicBezTo>
                    <a:pt x="15" y="58"/>
                    <a:pt x="15" y="58"/>
                    <a:pt x="15" y="58"/>
                  </a:cubicBezTo>
                  <a:cubicBezTo>
                    <a:pt x="15" y="59"/>
                    <a:pt x="15" y="59"/>
                    <a:pt x="15" y="60"/>
                  </a:cubicBezTo>
                  <a:cubicBezTo>
                    <a:pt x="15" y="126"/>
                    <a:pt x="15" y="126"/>
                    <a:pt x="15" y="126"/>
                  </a:cubicBezTo>
                  <a:cubicBezTo>
                    <a:pt x="15" y="130"/>
                    <a:pt x="19" y="133"/>
                    <a:pt x="23" y="133"/>
                  </a:cubicBezTo>
                  <a:cubicBezTo>
                    <a:pt x="27" y="133"/>
                    <a:pt x="30" y="130"/>
                    <a:pt x="30" y="126"/>
                  </a:cubicBezTo>
                  <a:cubicBezTo>
                    <a:pt x="30" y="68"/>
                    <a:pt x="30" y="68"/>
                    <a:pt x="30" y="68"/>
                  </a:cubicBezTo>
                  <a:cubicBezTo>
                    <a:pt x="34" y="68"/>
                    <a:pt x="34" y="68"/>
                    <a:pt x="34" y="68"/>
                  </a:cubicBezTo>
                  <a:cubicBezTo>
                    <a:pt x="34" y="126"/>
                    <a:pt x="34" y="126"/>
                    <a:pt x="34" y="126"/>
                  </a:cubicBezTo>
                  <a:cubicBezTo>
                    <a:pt x="34" y="130"/>
                    <a:pt x="37" y="133"/>
                    <a:pt x="41" y="133"/>
                  </a:cubicBezTo>
                  <a:cubicBezTo>
                    <a:pt x="45" y="133"/>
                    <a:pt x="48" y="130"/>
                    <a:pt x="48" y="126"/>
                  </a:cubicBezTo>
                  <a:cubicBezTo>
                    <a:pt x="48" y="58"/>
                    <a:pt x="48" y="58"/>
                    <a:pt x="48" y="58"/>
                  </a:cubicBezTo>
                  <a:cubicBezTo>
                    <a:pt x="48" y="58"/>
                    <a:pt x="48" y="58"/>
                    <a:pt x="48" y="58"/>
                  </a:cubicBezTo>
                  <a:cubicBezTo>
                    <a:pt x="48" y="21"/>
                    <a:pt x="48" y="21"/>
                    <a:pt x="48" y="21"/>
                  </a:cubicBezTo>
                  <a:cubicBezTo>
                    <a:pt x="52" y="21"/>
                    <a:pt x="52" y="21"/>
                    <a:pt x="52" y="21"/>
                  </a:cubicBezTo>
                  <a:cubicBezTo>
                    <a:pt x="52" y="60"/>
                    <a:pt x="52" y="60"/>
                    <a:pt x="52" y="60"/>
                  </a:cubicBezTo>
                  <a:cubicBezTo>
                    <a:pt x="52" y="63"/>
                    <a:pt x="55" y="65"/>
                    <a:pt x="58" y="65"/>
                  </a:cubicBezTo>
                  <a:cubicBezTo>
                    <a:pt x="61" y="65"/>
                    <a:pt x="63" y="63"/>
                    <a:pt x="63" y="60"/>
                  </a:cubicBezTo>
                  <a:cubicBezTo>
                    <a:pt x="63" y="15"/>
                    <a:pt x="63" y="15"/>
                    <a:pt x="63" y="15"/>
                  </a:cubicBezTo>
                  <a:cubicBezTo>
                    <a:pt x="63" y="13"/>
                    <a:pt x="63" y="13"/>
                    <a:pt x="63" y="13"/>
                  </a:cubicBezTo>
                  <a:cubicBezTo>
                    <a:pt x="63" y="12"/>
                    <a:pt x="63" y="12"/>
                    <a:pt x="63" y="12"/>
                  </a:cubicBezTo>
                  <a:cubicBezTo>
                    <a:pt x="63" y="8"/>
                    <a:pt x="58" y="0"/>
                    <a:pt x="4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26" name="Oval 394"/>
            <p:cNvSpPr>
              <a:spLocks noChangeArrowheads="1"/>
            </p:cNvSpPr>
            <p:nvPr/>
          </p:nvSpPr>
          <p:spPr bwMode="auto">
            <a:xfrm>
              <a:off x="3798887" y="2316163"/>
              <a:ext cx="92075" cy="936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27" name="组合 26"/>
          <p:cNvGrpSpPr/>
          <p:nvPr/>
        </p:nvGrpSpPr>
        <p:grpSpPr>
          <a:xfrm rot="0">
            <a:off x="7792085" y="2820670"/>
            <a:ext cx="915035" cy="918210"/>
            <a:chOff x="7239000" y="5100638"/>
            <a:chExt cx="911225" cy="914400"/>
          </a:xfrm>
        </p:grpSpPr>
        <p:sp>
          <p:nvSpPr>
            <p:cNvPr id="28" name="Oval 380"/>
            <p:cNvSpPr>
              <a:spLocks noChangeArrowheads="1"/>
            </p:cNvSpPr>
            <p:nvPr/>
          </p:nvSpPr>
          <p:spPr bwMode="auto">
            <a:xfrm>
              <a:off x="7239000" y="5100638"/>
              <a:ext cx="911225" cy="91440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29" name="Freeform 395"/>
            <p:cNvSpPr>
              <a:spLocks noEditPoints="1"/>
            </p:cNvSpPr>
            <p:nvPr/>
          </p:nvSpPr>
          <p:spPr bwMode="auto">
            <a:xfrm>
              <a:off x="7491413" y="5292725"/>
              <a:ext cx="407988" cy="484188"/>
            </a:xfrm>
            <a:custGeom>
              <a:avLst/>
              <a:gdLst>
                <a:gd name="T0" fmla="*/ 257 w 257"/>
                <a:gd name="T1" fmla="*/ 72 h 305"/>
                <a:gd name="T2" fmla="*/ 214 w 257"/>
                <a:gd name="T3" fmla="*/ 61 h 305"/>
                <a:gd name="T4" fmla="*/ 129 w 257"/>
                <a:gd name="T5" fmla="*/ 61 h 305"/>
                <a:gd name="T6" fmla="*/ 87 w 257"/>
                <a:gd name="T7" fmla="*/ 72 h 305"/>
                <a:gd name="T8" fmla="*/ 87 w 257"/>
                <a:gd name="T9" fmla="*/ 72 h 305"/>
                <a:gd name="T10" fmla="*/ 87 w 257"/>
                <a:gd name="T11" fmla="*/ 220 h 305"/>
                <a:gd name="T12" fmla="*/ 53 w 257"/>
                <a:gd name="T13" fmla="*/ 0 h 305"/>
                <a:gd name="T14" fmla="*/ 22 w 257"/>
                <a:gd name="T15" fmla="*/ 220 h 305"/>
                <a:gd name="T16" fmla="*/ 0 w 257"/>
                <a:gd name="T17" fmla="*/ 305 h 305"/>
                <a:gd name="T18" fmla="*/ 89 w 257"/>
                <a:gd name="T19" fmla="*/ 305 h 305"/>
                <a:gd name="T20" fmla="*/ 257 w 257"/>
                <a:gd name="T21" fmla="*/ 72 h 305"/>
                <a:gd name="T22" fmla="*/ 257 w 257"/>
                <a:gd name="T23" fmla="*/ 72 h 305"/>
                <a:gd name="T24" fmla="*/ 111 w 257"/>
                <a:gd name="T25" fmla="*/ 236 h 305"/>
                <a:gd name="T26" fmla="*/ 127 w 257"/>
                <a:gd name="T27" fmla="*/ 202 h 305"/>
                <a:gd name="T28" fmla="*/ 127 w 257"/>
                <a:gd name="T29" fmla="*/ 188 h 305"/>
                <a:gd name="T30" fmla="*/ 111 w 257"/>
                <a:gd name="T31" fmla="*/ 155 h 305"/>
                <a:gd name="T32" fmla="*/ 127 w 257"/>
                <a:gd name="T33" fmla="*/ 188 h 305"/>
                <a:gd name="T34" fmla="*/ 111 w 257"/>
                <a:gd name="T35" fmla="*/ 141 h 305"/>
                <a:gd name="T36" fmla="*/ 127 w 257"/>
                <a:gd name="T37" fmla="*/ 108 h 305"/>
                <a:gd name="T38" fmla="*/ 178 w 257"/>
                <a:gd name="T39" fmla="*/ 236 h 305"/>
                <a:gd name="T40" fmla="*/ 163 w 257"/>
                <a:gd name="T41" fmla="*/ 202 h 305"/>
                <a:gd name="T42" fmla="*/ 178 w 257"/>
                <a:gd name="T43" fmla="*/ 236 h 305"/>
                <a:gd name="T44" fmla="*/ 163 w 257"/>
                <a:gd name="T45" fmla="*/ 188 h 305"/>
                <a:gd name="T46" fmla="*/ 178 w 257"/>
                <a:gd name="T47" fmla="*/ 155 h 305"/>
                <a:gd name="T48" fmla="*/ 178 w 257"/>
                <a:gd name="T49" fmla="*/ 141 h 305"/>
                <a:gd name="T50" fmla="*/ 163 w 257"/>
                <a:gd name="T51" fmla="*/ 108 h 305"/>
                <a:gd name="T52" fmla="*/ 178 w 257"/>
                <a:gd name="T53" fmla="*/ 141 h 305"/>
                <a:gd name="T54" fmla="*/ 214 w 257"/>
                <a:gd name="T55" fmla="*/ 236 h 305"/>
                <a:gd name="T56" fmla="*/ 230 w 257"/>
                <a:gd name="T57" fmla="*/ 202 h 305"/>
                <a:gd name="T58" fmla="*/ 230 w 257"/>
                <a:gd name="T59" fmla="*/ 188 h 305"/>
                <a:gd name="T60" fmla="*/ 214 w 257"/>
                <a:gd name="T61" fmla="*/ 155 h 305"/>
                <a:gd name="T62" fmla="*/ 230 w 257"/>
                <a:gd name="T63" fmla="*/ 188 h 305"/>
                <a:gd name="T64" fmla="*/ 214 w 257"/>
                <a:gd name="T65" fmla="*/ 141 h 305"/>
                <a:gd name="T66" fmla="*/ 230 w 257"/>
                <a:gd name="T67" fmla="*/ 108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7" h="305">
                  <a:moveTo>
                    <a:pt x="257" y="72"/>
                  </a:moveTo>
                  <a:lnTo>
                    <a:pt x="257" y="72"/>
                  </a:lnTo>
                  <a:lnTo>
                    <a:pt x="257" y="72"/>
                  </a:lnTo>
                  <a:lnTo>
                    <a:pt x="214" y="61"/>
                  </a:lnTo>
                  <a:lnTo>
                    <a:pt x="172" y="50"/>
                  </a:lnTo>
                  <a:lnTo>
                    <a:pt x="129" y="61"/>
                  </a:lnTo>
                  <a:lnTo>
                    <a:pt x="87" y="72"/>
                  </a:lnTo>
                  <a:lnTo>
                    <a:pt x="87" y="72"/>
                  </a:lnTo>
                  <a:lnTo>
                    <a:pt x="87" y="72"/>
                  </a:lnTo>
                  <a:lnTo>
                    <a:pt x="87" y="72"/>
                  </a:lnTo>
                  <a:lnTo>
                    <a:pt x="87" y="72"/>
                  </a:lnTo>
                  <a:lnTo>
                    <a:pt x="87" y="220"/>
                  </a:lnTo>
                  <a:lnTo>
                    <a:pt x="67" y="220"/>
                  </a:lnTo>
                  <a:lnTo>
                    <a:pt x="53" y="0"/>
                  </a:lnTo>
                  <a:lnTo>
                    <a:pt x="33" y="0"/>
                  </a:lnTo>
                  <a:lnTo>
                    <a:pt x="22" y="220"/>
                  </a:lnTo>
                  <a:lnTo>
                    <a:pt x="0" y="220"/>
                  </a:lnTo>
                  <a:lnTo>
                    <a:pt x="0" y="305"/>
                  </a:lnTo>
                  <a:lnTo>
                    <a:pt x="87" y="305"/>
                  </a:lnTo>
                  <a:lnTo>
                    <a:pt x="89" y="305"/>
                  </a:lnTo>
                  <a:lnTo>
                    <a:pt x="257" y="305"/>
                  </a:lnTo>
                  <a:lnTo>
                    <a:pt x="257" y="72"/>
                  </a:lnTo>
                  <a:lnTo>
                    <a:pt x="257" y="72"/>
                  </a:lnTo>
                  <a:lnTo>
                    <a:pt x="257" y="72"/>
                  </a:lnTo>
                  <a:close/>
                  <a:moveTo>
                    <a:pt x="127" y="236"/>
                  </a:moveTo>
                  <a:lnTo>
                    <a:pt x="111" y="236"/>
                  </a:lnTo>
                  <a:lnTo>
                    <a:pt x="111" y="202"/>
                  </a:lnTo>
                  <a:lnTo>
                    <a:pt x="127" y="202"/>
                  </a:lnTo>
                  <a:lnTo>
                    <a:pt x="127" y="236"/>
                  </a:lnTo>
                  <a:close/>
                  <a:moveTo>
                    <a:pt x="127" y="188"/>
                  </a:moveTo>
                  <a:lnTo>
                    <a:pt x="111" y="188"/>
                  </a:lnTo>
                  <a:lnTo>
                    <a:pt x="111" y="155"/>
                  </a:lnTo>
                  <a:lnTo>
                    <a:pt x="127" y="155"/>
                  </a:lnTo>
                  <a:lnTo>
                    <a:pt x="127" y="188"/>
                  </a:lnTo>
                  <a:close/>
                  <a:moveTo>
                    <a:pt x="127" y="141"/>
                  </a:moveTo>
                  <a:lnTo>
                    <a:pt x="111" y="141"/>
                  </a:lnTo>
                  <a:lnTo>
                    <a:pt x="111" y="108"/>
                  </a:lnTo>
                  <a:lnTo>
                    <a:pt x="127" y="108"/>
                  </a:lnTo>
                  <a:lnTo>
                    <a:pt x="127" y="141"/>
                  </a:lnTo>
                  <a:close/>
                  <a:moveTo>
                    <a:pt x="178" y="236"/>
                  </a:moveTo>
                  <a:lnTo>
                    <a:pt x="163" y="236"/>
                  </a:lnTo>
                  <a:lnTo>
                    <a:pt x="163" y="202"/>
                  </a:lnTo>
                  <a:lnTo>
                    <a:pt x="178" y="202"/>
                  </a:lnTo>
                  <a:lnTo>
                    <a:pt x="178" y="236"/>
                  </a:lnTo>
                  <a:close/>
                  <a:moveTo>
                    <a:pt x="178" y="188"/>
                  </a:moveTo>
                  <a:lnTo>
                    <a:pt x="163" y="188"/>
                  </a:lnTo>
                  <a:lnTo>
                    <a:pt x="163" y="155"/>
                  </a:lnTo>
                  <a:lnTo>
                    <a:pt x="178" y="155"/>
                  </a:lnTo>
                  <a:lnTo>
                    <a:pt x="178" y="188"/>
                  </a:lnTo>
                  <a:close/>
                  <a:moveTo>
                    <a:pt x="178" y="141"/>
                  </a:moveTo>
                  <a:lnTo>
                    <a:pt x="163" y="141"/>
                  </a:lnTo>
                  <a:lnTo>
                    <a:pt x="163" y="108"/>
                  </a:lnTo>
                  <a:lnTo>
                    <a:pt x="178" y="108"/>
                  </a:lnTo>
                  <a:lnTo>
                    <a:pt x="178" y="141"/>
                  </a:lnTo>
                  <a:close/>
                  <a:moveTo>
                    <a:pt x="230" y="236"/>
                  </a:moveTo>
                  <a:lnTo>
                    <a:pt x="214" y="236"/>
                  </a:lnTo>
                  <a:lnTo>
                    <a:pt x="214" y="202"/>
                  </a:lnTo>
                  <a:lnTo>
                    <a:pt x="230" y="202"/>
                  </a:lnTo>
                  <a:lnTo>
                    <a:pt x="230" y="236"/>
                  </a:lnTo>
                  <a:close/>
                  <a:moveTo>
                    <a:pt x="230" y="188"/>
                  </a:moveTo>
                  <a:lnTo>
                    <a:pt x="214" y="188"/>
                  </a:lnTo>
                  <a:lnTo>
                    <a:pt x="214" y="155"/>
                  </a:lnTo>
                  <a:lnTo>
                    <a:pt x="230" y="155"/>
                  </a:lnTo>
                  <a:lnTo>
                    <a:pt x="230" y="188"/>
                  </a:lnTo>
                  <a:close/>
                  <a:moveTo>
                    <a:pt x="230" y="141"/>
                  </a:moveTo>
                  <a:lnTo>
                    <a:pt x="214" y="141"/>
                  </a:lnTo>
                  <a:lnTo>
                    <a:pt x="214" y="108"/>
                  </a:lnTo>
                  <a:lnTo>
                    <a:pt x="230" y="108"/>
                  </a:lnTo>
                  <a:lnTo>
                    <a:pt x="230"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30" name="组合 29"/>
          <p:cNvGrpSpPr/>
          <p:nvPr/>
        </p:nvGrpSpPr>
        <p:grpSpPr>
          <a:xfrm rot="0">
            <a:off x="3284855" y="2820670"/>
            <a:ext cx="919480" cy="918210"/>
            <a:chOff x="1992312" y="5100638"/>
            <a:chExt cx="915988" cy="914400"/>
          </a:xfrm>
        </p:grpSpPr>
        <p:sp>
          <p:nvSpPr>
            <p:cNvPr id="31" name="Oval 378"/>
            <p:cNvSpPr>
              <a:spLocks noChangeArrowheads="1"/>
            </p:cNvSpPr>
            <p:nvPr/>
          </p:nvSpPr>
          <p:spPr bwMode="auto">
            <a:xfrm>
              <a:off x="1992312" y="5100638"/>
              <a:ext cx="915988" cy="9144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32" name="Freeform 401"/>
            <p:cNvSpPr/>
            <p:nvPr/>
          </p:nvSpPr>
          <p:spPr bwMode="auto">
            <a:xfrm>
              <a:off x="2297112" y="5324475"/>
              <a:ext cx="301625" cy="369888"/>
            </a:xfrm>
            <a:custGeom>
              <a:avLst/>
              <a:gdLst>
                <a:gd name="T0" fmla="*/ 85 w 85"/>
                <a:gd name="T1" fmla="*/ 39 h 104"/>
                <a:gd name="T2" fmla="*/ 43 w 85"/>
                <a:gd name="T3" fmla="*/ 0 h 104"/>
                <a:gd name="T4" fmla="*/ 0 w 85"/>
                <a:gd name="T5" fmla="*/ 39 h 104"/>
                <a:gd name="T6" fmla="*/ 4 w 85"/>
                <a:gd name="T7" fmla="*/ 55 h 104"/>
                <a:gd name="T8" fmla="*/ 4 w 85"/>
                <a:gd name="T9" fmla="*/ 55 h 104"/>
                <a:gd name="T10" fmla="*/ 8 w 85"/>
                <a:gd name="T11" fmla="*/ 62 h 104"/>
                <a:gd name="T12" fmla="*/ 22 w 85"/>
                <a:gd name="T13" fmla="*/ 99 h 104"/>
                <a:gd name="T14" fmla="*/ 28 w 85"/>
                <a:gd name="T15" fmla="*/ 104 h 104"/>
                <a:gd name="T16" fmla="*/ 57 w 85"/>
                <a:gd name="T17" fmla="*/ 104 h 104"/>
                <a:gd name="T18" fmla="*/ 63 w 85"/>
                <a:gd name="T19" fmla="*/ 99 h 104"/>
                <a:gd name="T20" fmla="*/ 77 w 85"/>
                <a:gd name="T21" fmla="*/ 62 h 104"/>
                <a:gd name="T22" fmla="*/ 82 w 85"/>
                <a:gd name="T23" fmla="*/ 55 h 104"/>
                <a:gd name="T24" fmla="*/ 82 w 85"/>
                <a:gd name="T25" fmla="*/ 55 h 104"/>
                <a:gd name="T26" fmla="*/ 82 w 85"/>
                <a:gd name="T27" fmla="*/ 55 h 104"/>
                <a:gd name="T28" fmla="*/ 85 w 85"/>
                <a:gd name="T29" fmla="*/ 3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04">
                  <a:moveTo>
                    <a:pt x="85" y="39"/>
                  </a:moveTo>
                  <a:cubicBezTo>
                    <a:pt x="85" y="17"/>
                    <a:pt x="66" y="0"/>
                    <a:pt x="43" y="0"/>
                  </a:cubicBezTo>
                  <a:cubicBezTo>
                    <a:pt x="19" y="0"/>
                    <a:pt x="0" y="17"/>
                    <a:pt x="0" y="39"/>
                  </a:cubicBezTo>
                  <a:cubicBezTo>
                    <a:pt x="0" y="45"/>
                    <a:pt x="1" y="50"/>
                    <a:pt x="4" y="55"/>
                  </a:cubicBezTo>
                  <a:cubicBezTo>
                    <a:pt x="4" y="55"/>
                    <a:pt x="4" y="55"/>
                    <a:pt x="4" y="55"/>
                  </a:cubicBezTo>
                  <a:cubicBezTo>
                    <a:pt x="5" y="58"/>
                    <a:pt x="6" y="60"/>
                    <a:pt x="8" y="62"/>
                  </a:cubicBezTo>
                  <a:cubicBezTo>
                    <a:pt x="15" y="73"/>
                    <a:pt x="22" y="95"/>
                    <a:pt x="22" y="99"/>
                  </a:cubicBezTo>
                  <a:cubicBezTo>
                    <a:pt x="22" y="102"/>
                    <a:pt x="25" y="104"/>
                    <a:pt x="28" y="104"/>
                  </a:cubicBezTo>
                  <a:cubicBezTo>
                    <a:pt x="57" y="104"/>
                    <a:pt x="57" y="104"/>
                    <a:pt x="57" y="104"/>
                  </a:cubicBezTo>
                  <a:cubicBezTo>
                    <a:pt x="60" y="104"/>
                    <a:pt x="63" y="102"/>
                    <a:pt x="63" y="99"/>
                  </a:cubicBezTo>
                  <a:cubicBezTo>
                    <a:pt x="63" y="95"/>
                    <a:pt x="71" y="73"/>
                    <a:pt x="77" y="62"/>
                  </a:cubicBezTo>
                  <a:cubicBezTo>
                    <a:pt x="79" y="60"/>
                    <a:pt x="80" y="58"/>
                    <a:pt x="82" y="55"/>
                  </a:cubicBezTo>
                  <a:cubicBezTo>
                    <a:pt x="82" y="55"/>
                    <a:pt x="82" y="55"/>
                    <a:pt x="82" y="55"/>
                  </a:cubicBezTo>
                  <a:cubicBezTo>
                    <a:pt x="82" y="55"/>
                    <a:pt x="82" y="55"/>
                    <a:pt x="82" y="55"/>
                  </a:cubicBezTo>
                  <a:cubicBezTo>
                    <a:pt x="84" y="50"/>
                    <a:pt x="85" y="45"/>
                    <a:pt x="8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33" name="Freeform 402"/>
            <p:cNvSpPr/>
            <p:nvPr/>
          </p:nvSpPr>
          <p:spPr bwMode="auto">
            <a:xfrm>
              <a:off x="2376487" y="5713413"/>
              <a:ext cx="144463" cy="28575"/>
            </a:xfrm>
            <a:custGeom>
              <a:avLst/>
              <a:gdLst>
                <a:gd name="T0" fmla="*/ 41 w 41"/>
                <a:gd name="T1" fmla="*/ 4 h 8"/>
                <a:gd name="T2" fmla="*/ 36 w 41"/>
                <a:gd name="T3" fmla="*/ 0 h 8"/>
                <a:gd name="T4" fmla="*/ 5 w 41"/>
                <a:gd name="T5" fmla="*/ 0 h 8"/>
                <a:gd name="T6" fmla="*/ 0 w 41"/>
                <a:gd name="T7" fmla="*/ 4 h 8"/>
                <a:gd name="T8" fmla="*/ 0 w 41"/>
                <a:gd name="T9" fmla="*/ 4 h 8"/>
                <a:gd name="T10" fmla="*/ 5 w 41"/>
                <a:gd name="T11" fmla="*/ 8 h 8"/>
                <a:gd name="T12" fmla="*/ 36 w 41"/>
                <a:gd name="T13" fmla="*/ 8 h 8"/>
                <a:gd name="T14" fmla="*/ 41 w 4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
                  <a:moveTo>
                    <a:pt x="41" y="4"/>
                  </a:moveTo>
                  <a:cubicBezTo>
                    <a:pt x="41" y="2"/>
                    <a:pt x="39" y="0"/>
                    <a:pt x="36" y="0"/>
                  </a:cubicBezTo>
                  <a:cubicBezTo>
                    <a:pt x="5" y="0"/>
                    <a:pt x="5" y="0"/>
                    <a:pt x="5" y="0"/>
                  </a:cubicBezTo>
                  <a:cubicBezTo>
                    <a:pt x="3" y="0"/>
                    <a:pt x="0" y="2"/>
                    <a:pt x="0" y="4"/>
                  </a:cubicBezTo>
                  <a:cubicBezTo>
                    <a:pt x="0" y="4"/>
                    <a:pt x="0" y="4"/>
                    <a:pt x="0" y="4"/>
                  </a:cubicBezTo>
                  <a:cubicBezTo>
                    <a:pt x="0" y="6"/>
                    <a:pt x="3" y="8"/>
                    <a:pt x="5" y="8"/>
                  </a:cubicBezTo>
                  <a:cubicBezTo>
                    <a:pt x="36" y="8"/>
                    <a:pt x="36" y="8"/>
                    <a:pt x="36" y="8"/>
                  </a:cubicBezTo>
                  <a:cubicBezTo>
                    <a:pt x="39" y="8"/>
                    <a:pt x="41" y="6"/>
                    <a:pt x="41"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34" name="Freeform 403"/>
            <p:cNvSpPr/>
            <p:nvPr/>
          </p:nvSpPr>
          <p:spPr bwMode="auto">
            <a:xfrm>
              <a:off x="2376487" y="5759450"/>
              <a:ext cx="144463" cy="28575"/>
            </a:xfrm>
            <a:custGeom>
              <a:avLst/>
              <a:gdLst>
                <a:gd name="T0" fmla="*/ 41 w 41"/>
                <a:gd name="T1" fmla="*/ 4 h 8"/>
                <a:gd name="T2" fmla="*/ 36 w 41"/>
                <a:gd name="T3" fmla="*/ 0 h 8"/>
                <a:gd name="T4" fmla="*/ 5 w 41"/>
                <a:gd name="T5" fmla="*/ 0 h 8"/>
                <a:gd name="T6" fmla="*/ 0 w 41"/>
                <a:gd name="T7" fmla="*/ 4 h 8"/>
                <a:gd name="T8" fmla="*/ 0 w 41"/>
                <a:gd name="T9" fmla="*/ 4 h 8"/>
                <a:gd name="T10" fmla="*/ 5 w 41"/>
                <a:gd name="T11" fmla="*/ 8 h 8"/>
                <a:gd name="T12" fmla="*/ 36 w 41"/>
                <a:gd name="T13" fmla="*/ 8 h 8"/>
                <a:gd name="T14" fmla="*/ 41 w 4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
                  <a:moveTo>
                    <a:pt x="41" y="4"/>
                  </a:moveTo>
                  <a:cubicBezTo>
                    <a:pt x="41" y="2"/>
                    <a:pt x="39" y="0"/>
                    <a:pt x="36" y="0"/>
                  </a:cubicBezTo>
                  <a:cubicBezTo>
                    <a:pt x="5" y="0"/>
                    <a:pt x="5" y="0"/>
                    <a:pt x="5" y="0"/>
                  </a:cubicBezTo>
                  <a:cubicBezTo>
                    <a:pt x="3" y="0"/>
                    <a:pt x="0" y="2"/>
                    <a:pt x="0" y="4"/>
                  </a:cubicBezTo>
                  <a:cubicBezTo>
                    <a:pt x="0" y="4"/>
                    <a:pt x="0" y="4"/>
                    <a:pt x="0" y="4"/>
                  </a:cubicBezTo>
                  <a:cubicBezTo>
                    <a:pt x="0" y="6"/>
                    <a:pt x="3" y="8"/>
                    <a:pt x="5" y="8"/>
                  </a:cubicBezTo>
                  <a:cubicBezTo>
                    <a:pt x="36" y="8"/>
                    <a:pt x="36" y="8"/>
                    <a:pt x="36" y="8"/>
                  </a:cubicBezTo>
                  <a:cubicBezTo>
                    <a:pt x="39" y="8"/>
                    <a:pt x="41" y="6"/>
                    <a:pt x="41"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35" name="Freeform 404"/>
            <p:cNvSpPr/>
            <p:nvPr/>
          </p:nvSpPr>
          <p:spPr bwMode="auto">
            <a:xfrm>
              <a:off x="2411412" y="5805488"/>
              <a:ext cx="77788" cy="28575"/>
            </a:xfrm>
            <a:custGeom>
              <a:avLst/>
              <a:gdLst>
                <a:gd name="T0" fmla="*/ 22 w 22"/>
                <a:gd name="T1" fmla="*/ 4 h 8"/>
                <a:gd name="T2" fmla="*/ 18 w 22"/>
                <a:gd name="T3" fmla="*/ 8 h 8"/>
                <a:gd name="T4" fmla="*/ 3 w 22"/>
                <a:gd name="T5" fmla="*/ 8 h 8"/>
                <a:gd name="T6" fmla="*/ 0 w 22"/>
                <a:gd name="T7" fmla="*/ 4 h 8"/>
                <a:gd name="T8" fmla="*/ 0 w 22"/>
                <a:gd name="T9" fmla="*/ 4 h 8"/>
                <a:gd name="T10" fmla="*/ 3 w 22"/>
                <a:gd name="T11" fmla="*/ 0 h 8"/>
                <a:gd name="T12" fmla="*/ 18 w 22"/>
                <a:gd name="T13" fmla="*/ 0 h 8"/>
                <a:gd name="T14" fmla="*/ 22 w 22"/>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4"/>
                  </a:moveTo>
                  <a:cubicBezTo>
                    <a:pt x="22" y="6"/>
                    <a:pt x="20" y="8"/>
                    <a:pt x="18" y="8"/>
                  </a:cubicBezTo>
                  <a:cubicBezTo>
                    <a:pt x="3" y="8"/>
                    <a:pt x="3" y="8"/>
                    <a:pt x="3" y="8"/>
                  </a:cubicBezTo>
                  <a:cubicBezTo>
                    <a:pt x="1" y="8"/>
                    <a:pt x="0" y="6"/>
                    <a:pt x="0" y="4"/>
                  </a:cubicBezTo>
                  <a:cubicBezTo>
                    <a:pt x="0" y="4"/>
                    <a:pt x="0" y="4"/>
                    <a:pt x="0" y="4"/>
                  </a:cubicBezTo>
                  <a:cubicBezTo>
                    <a:pt x="0" y="2"/>
                    <a:pt x="1" y="0"/>
                    <a:pt x="3" y="0"/>
                  </a:cubicBezTo>
                  <a:cubicBezTo>
                    <a:pt x="18" y="0"/>
                    <a:pt x="18" y="0"/>
                    <a:pt x="18" y="0"/>
                  </a:cubicBezTo>
                  <a:cubicBezTo>
                    <a:pt x="20" y="0"/>
                    <a:pt x="22" y="2"/>
                    <a:pt x="2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grpSp>
        <p:nvGrpSpPr>
          <p:cNvPr id="36" name="组合 35"/>
          <p:cNvGrpSpPr/>
          <p:nvPr/>
        </p:nvGrpSpPr>
        <p:grpSpPr>
          <a:xfrm rot="0">
            <a:off x="10040620" y="2817495"/>
            <a:ext cx="916305" cy="921385"/>
            <a:chOff x="9137650" y="2178050"/>
            <a:chExt cx="912813" cy="917575"/>
          </a:xfrm>
        </p:grpSpPr>
        <p:sp>
          <p:nvSpPr>
            <p:cNvPr id="37" name="Oval 377"/>
            <p:cNvSpPr>
              <a:spLocks noChangeArrowheads="1"/>
            </p:cNvSpPr>
            <p:nvPr/>
          </p:nvSpPr>
          <p:spPr bwMode="auto">
            <a:xfrm>
              <a:off x="9137650" y="2178050"/>
              <a:ext cx="912813" cy="91757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sp>
          <p:nvSpPr>
            <p:cNvPr id="38" name="Freeform 405"/>
            <p:cNvSpPr/>
            <p:nvPr/>
          </p:nvSpPr>
          <p:spPr bwMode="auto">
            <a:xfrm>
              <a:off x="9361488" y="2473325"/>
              <a:ext cx="442913" cy="398463"/>
            </a:xfrm>
            <a:custGeom>
              <a:avLst/>
              <a:gdLst>
                <a:gd name="T0" fmla="*/ 62 w 125"/>
                <a:gd name="T1" fmla="*/ 24 h 112"/>
                <a:gd name="T2" fmla="*/ 31 w 125"/>
                <a:gd name="T3" fmla="*/ 1 h 112"/>
                <a:gd name="T4" fmla="*/ 2 w 125"/>
                <a:gd name="T5" fmla="*/ 39 h 112"/>
                <a:gd name="T6" fmla="*/ 61 w 125"/>
                <a:gd name="T7" fmla="*/ 112 h 112"/>
                <a:gd name="T8" fmla="*/ 122 w 125"/>
                <a:gd name="T9" fmla="*/ 40 h 112"/>
                <a:gd name="T10" fmla="*/ 94 w 125"/>
                <a:gd name="T11" fmla="*/ 2 h 112"/>
                <a:gd name="T12" fmla="*/ 62 w 125"/>
                <a:gd name="T13" fmla="*/ 24 h 112"/>
              </a:gdLst>
              <a:ahLst/>
              <a:cxnLst>
                <a:cxn ang="0">
                  <a:pos x="T0" y="T1"/>
                </a:cxn>
                <a:cxn ang="0">
                  <a:pos x="T2" y="T3"/>
                </a:cxn>
                <a:cxn ang="0">
                  <a:pos x="T4" y="T5"/>
                </a:cxn>
                <a:cxn ang="0">
                  <a:pos x="T6" y="T7"/>
                </a:cxn>
                <a:cxn ang="0">
                  <a:pos x="T8" y="T9"/>
                </a:cxn>
                <a:cxn ang="0">
                  <a:pos x="T10" y="T11"/>
                </a:cxn>
                <a:cxn ang="0">
                  <a:pos x="T12" y="T13"/>
                </a:cxn>
              </a:cxnLst>
              <a:rect l="0" t="0" r="r" b="b"/>
              <a:pathLst>
                <a:path w="125" h="112">
                  <a:moveTo>
                    <a:pt x="62" y="24"/>
                  </a:moveTo>
                  <a:cubicBezTo>
                    <a:pt x="56" y="9"/>
                    <a:pt x="47" y="0"/>
                    <a:pt x="31" y="1"/>
                  </a:cubicBezTo>
                  <a:cubicBezTo>
                    <a:pt x="9" y="2"/>
                    <a:pt x="0" y="18"/>
                    <a:pt x="2" y="39"/>
                  </a:cubicBezTo>
                  <a:cubicBezTo>
                    <a:pt x="4" y="64"/>
                    <a:pt x="38" y="80"/>
                    <a:pt x="61" y="112"/>
                  </a:cubicBezTo>
                  <a:cubicBezTo>
                    <a:pt x="85" y="80"/>
                    <a:pt x="119" y="65"/>
                    <a:pt x="122" y="40"/>
                  </a:cubicBezTo>
                  <a:cubicBezTo>
                    <a:pt x="125" y="19"/>
                    <a:pt x="116" y="3"/>
                    <a:pt x="94" y="2"/>
                  </a:cubicBezTo>
                  <a:cubicBezTo>
                    <a:pt x="78" y="0"/>
                    <a:pt x="69" y="9"/>
                    <a:pt x="62"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defTabSz="914400" eaLnBrk="0" fontAlgn="base" hangingPunct="0">
                <a:spcBef>
                  <a:spcPct val="0"/>
                </a:spcBef>
                <a:spcAft>
                  <a:spcPct val="0"/>
                </a:spcAft>
              </a:pPr>
              <a:endParaRPr lang="zh-CN" altLang="en-US" sz="2000">
                <a:solidFill>
                  <a:prstClr val="black"/>
                </a:solidFill>
              </a:endParaRPr>
            </a:p>
          </p:txBody>
        </p:sp>
      </p:grpSp>
      <p:sp>
        <p:nvSpPr>
          <p:cNvPr id="39" name="任意多边形 38"/>
          <p:cNvSpPr/>
          <p:nvPr/>
        </p:nvSpPr>
        <p:spPr>
          <a:xfrm>
            <a:off x="1466850" y="1851660"/>
            <a:ext cx="0" cy="930910"/>
          </a:xfrm>
          <a:custGeom>
            <a:avLst/>
            <a:gdLst>
              <a:gd name="connsiteX0" fmla="*/ 0 w 0"/>
              <a:gd name="connsiteY0" fmla="*/ 0 h 927100"/>
              <a:gd name="connsiteX1" fmla="*/ 0 w 0"/>
              <a:gd name="connsiteY1" fmla="*/ 927100 h 927100"/>
            </a:gdLst>
            <a:ahLst/>
            <a:cxnLst>
              <a:cxn ang="0">
                <a:pos x="connsiteX0" y="connsiteY0"/>
              </a:cxn>
              <a:cxn ang="0">
                <a:pos x="connsiteX1" y="connsiteY1"/>
              </a:cxn>
            </a:cxnLst>
            <a:rect l="l" t="t" r="r" b="b"/>
            <a:pathLst>
              <a:path h="927100">
                <a:moveTo>
                  <a:pt x="0" y="0"/>
                </a:moveTo>
                <a:lnTo>
                  <a:pt x="0" y="92710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000">
              <a:solidFill>
                <a:prstClr val="white"/>
              </a:solidFill>
            </a:endParaRPr>
          </a:p>
        </p:txBody>
      </p:sp>
      <p:sp>
        <p:nvSpPr>
          <p:cNvPr id="40" name="任意多边形 39"/>
          <p:cNvSpPr/>
          <p:nvPr/>
        </p:nvSpPr>
        <p:spPr>
          <a:xfrm>
            <a:off x="3723640" y="1851660"/>
            <a:ext cx="0" cy="930910"/>
          </a:xfrm>
          <a:custGeom>
            <a:avLst/>
            <a:gdLst>
              <a:gd name="connsiteX0" fmla="*/ 0 w 0"/>
              <a:gd name="connsiteY0" fmla="*/ 0 h 927100"/>
              <a:gd name="connsiteX1" fmla="*/ 0 w 0"/>
              <a:gd name="connsiteY1" fmla="*/ 927100 h 927100"/>
            </a:gdLst>
            <a:ahLst/>
            <a:cxnLst>
              <a:cxn ang="0">
                <a:pos x="connsiteX0" y="connsiteY0"/>
              </a:cxn>
              <a:cxn ang="0">
                <a:pos x="connsiteX1" y="connsiteY1"/>
              </a:cxn>
            </a:cxnLst>
            <a:rect l="l" t="t" r="r" b="b"/>
            <a:pathLst>
              <a:path h="927100">
                <a:moveTo>
                  <a:pt x="0" y="0"/>
                </a:moveTo>
                <a:lnTo>
                  <a:pt x="0" y="92710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000">
              <a:solidFill>
                <a:prstClr val="white"/>
              </a:solidFill>
            </a:endParaRPr>
          </a:p>
        </p:txBody>
      </p:sp>
      <p:sp>
        <p:nvSpPr>
          <p:cNvPr id="41" name="任意多边形 40"/>
          <p:cNvSpPr/>
          <p:nvPr/>
        </p:nvSpPr>
        <p:spPr>
          <a:xfrm>
            <a:off x="5998845" y="1851660"/>
            <a:ext cx="0" cy="930910"/>
          </a:xfrm>
          <a:custGeom>
            <a:avLst/>
            <a:gdLst>
              <a:gd name="connsiteX0" fmla="*/ 0 w 0"/>
              <a:gd name="connsiteY0" fmla="*/ 0 h 927100"/>
              <a:gd name="connsiteX1" fmla="*/ 0 w 0"/>
              <a:gd name="connsiteY1" fmla="*/ 927100 h 927100"/>
            </a:gdLst>
            <a:ahLst/>
            <a:cxnLst>
              <a:cxn ang="0">
                <a:pos x="connsiteX0" y="connsiteY0"/>
              </a:cxn>
              <a:cxn ang="0">
                <a:pos x="connsiteX1" y="connsiteY1"/>
              </a:cxn>
            </a:cxnLst>
            <a:rect l="l" t="t" r="r" b="b"/>
            <a:pathLst>
              <a:path h="927100">
                <a:moveTo>
                  <a:pt x="0" y="0"/>
                </a:moveTo>
                <a:lnTo>
                  <a:pt x="0" y="92710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000">
              <a:solidFill>
                <a:prstClr val="white"/>
              </a:solidFill>
            </a:endParaRPr>
          </a:p>
        </p:txBody>
      </p:sp>
      <p:sp>
        <p:nvSpPr>
          <p:cNvPr id="42" name="任意多边形 41"/>
          <p:cNvSpPr/>
          <p:nvPr/>
        </p:nvSpPr>
        <p:spPr>
          <a:xfrm>
            <a:off x="8246110" y="1851660"/>
            <a:ext cx="0" cy="930910"/>
          </a:xfrm>
          <a:custGeom>
            <a:avLst/>
            <a:gdLst>
              <a:gd name="connsiteX0" fmla="*/ 0 w 0"/>
              <a:gd name="connsiteY0" fmla="*/ 0 h 927100"/>
              <a:gd name="connsiteX1" fmla="*/ 0 w 0"/>
              <a:gd name="connsiteY1" fmla="*/ 927100 h 927100"/>
            </a:gdLst>
            <a:ahLst/>
            <a:cxnLst>
              <a:cxn ang="0">
                <a:pos x="connsiteX0" y="connsiteY0"/>
              </a:cxn>
              <a:cxn ang="0">
                <a:pos x="connsiteX1" y="connsiteY1"/>
              </a:cxn>
            </a:cxnLst>
            <a:rect l="l" t="t" r="r" b="b"/>
            <a:pathLst>
              <a:path h="927100">
                <a:moveTo>
                  <a:pt x="0" y="0"/>
                </a:moveTo>
                <a:lnTo>
                  <a:pt x="0" y="92710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000">
              <a:solidFill>
                <a:prstClr val="white"/>
              </a:solidFill>
            </a:endParaRPr>
          </a:p>
        </p:txBody>
      </p:sp>
      <p:sp>
        <p:nvSpPr>
          <p:cNvPr id="43" name="任意多边形 42"/>
          <p:cNvSpPr/>
          <p:nvPr/>
        </p:nvSpPr>
        <p:spPr>
          <a:xfrm>
            <a:off x="10510520" y="1851660"/>
            <a:ext cx="0" cy="930910"/>
          </a:xfrm>
          <a:custGeom>
            <a:avLst/>
            <a:gdLst>
              <a:gd name="connsiteX0" fmla="*/ 0 w 0"/>
              <a:gd name="connsiteY0" fmla="*/ 0 h 927100"/>
              <a:gd name="connsiteX1" fmla="*/ 0 w 0"/>
              <a:gd name="connsiteY1" fmla="*/ 927100 h 927100"/>
            </a:gdLst>
            <a:ahLst/>
            <a:cxnLst>
              <a:cxn ang="0">
                <a:pos x="connsiteX0" y="connsiteY0"/>
              </a:cxn>
              <a:cxn ang="0">
                <a:pos x="connsiteX1" y="connsiteY1"/>
              </a:cxn>
            </a:cxnLst>
            <a:rect l="l" t="t" r="r" b="b"/>
            <a:pathLst>
              <a:path h="927100">
                <a:moveTo>
                  <a:pt x="0" y="0"/>
                </a:moveTo>
                <a:lnTo>
                  <a:pt x="0" y="927100"/>
                </a:lnTo>
              </a:path>
            </a:pathLst>
          </a:cu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000">
              <a:solidFill>
                <a:prstClr val="white"/>
              </a:solidFill>
            </a:endParaRPr>
          </a:p>
        </p:txBody>
      </p:sp>
      <p:sp>
        <p:nvSpPr>
          <p:cNvPr id="44" name="矩形 43"/>
          <p:cNvSpPr/>
          <p:nvPr/>
        </p:nvSpPr>
        <p:spPr>
          <a:xfrm>
            <a:off x="666115" y="4038600"/>
            <a:ext cx="1646555" cy="335280"/>
          </a:xfrm>
          <a:prstGeom prst="rect">
            <a:avLst/>
          </a:prstGeom>
        </p:spPr>
        <p:txBody>
          <a:bodyPr wrap="square">
            <a:spAutoFit/>
          </a:bodyPr>
          <a:p>
            <a:pPr defTabSz="914400" eaLnBrk="0" fontAlgn="base" hangingPunct="0">
              <a:spcBef>
                <a:spcPct val="0"/>
              </a:spcBef>
              <a:spcAft>
                <a:spcPct val="0"/>
              </a:spcAft>
            </a:pPr>
            <a:r>
              <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5" name="文本框 44"/>
          <p:cNvSpPr txBox="1"/>
          <p:nvPr/>
        </p:nvSpPr>
        <p:spPr>
          <a:xfrm>
            <a:off x="679450" y="4422775"/>
            <a:ext cx="1679575" cy="1083945"/>
          </a:xfrm>
          <a:prstGeom prst="rect">
            <a:avLst/>
          </a:prstGeom>
          <a:noFill/>
        </p:spPr>
        <p:txBody>
          <a:bodyPr wrap="square" rtlCol="0">
            <a:spAutoFit/>
          </a:bodyPr>
          <a:p>
            <a:pPr algn="ctr"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46" name="矩形 45"/>
          <p:cNvSpPr/>
          <p:nvPr/>
        </p:nvSpPr>
        <p:spPr>
          <a:xfrm>
            <a:off x="2942590" y="4038600"/>
            <a:ext cx="1646555" cy="335280"/>
          </a:xfrm>
          <a:prstGeom prst="rect">
            <a:avLst/>
          </a:prstGeom>
        </p:spPr>
        <p:txBody>
          <a:bodyPr wrap="square">
            <a:spAutoFit/>
          </a:bodyPr>
          <a:p>
            <a:pPr defTabSz="914400" eaLnBrk="0" fontAlgn="base" hangingPunct="0">
              <a:spcBef>
                <a:spcPct val="0"/>
              </a:spcBef>
              <a:spcAft>
                <a:spcPct val="0"/>
              </a:spcAft>
            </a:pPr>
            <a:r>
              <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7" name="文本框 46"/>
          <p:cNvSpPr txBox="1"/>
          <p:nvPr/>
        </p:nvSpPr>
        <p:spPr>
          <a:xfrm>
            <a:off x="2943860" y="4422775"/>
            <a:ext cx="1679575" cy="1083945"/>
          </a:xfrm>
          <a:prstGeom prst="rect">
            <a:avLst/>
          </a:prstGeom>
          <a:noFill/>
        </p:spPr>
        <p:txBody>
          <a:bodyPr wrap="square" rtlCol="0">
            <a:spAutoFit/>
          </a:bodyPr>
          <a:p>
            <a:pPr algn="ctr"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48" name="矩形 47"/>
          <p:cNvSpPr/>
          <p:nvPr/>
        </p:nvSpPr>
        <p:spPr>
          <a:xfrm>
            <a:off x="5174615" y="4038600"/>
            <a:ext cx="1646555" cy="335280"/>
          </a:xfrm>
          <a:prstGeom prst="rect">
            <a:avLst/>
          </a:prstGeom>
        </p:spPr>
        <p:txBody>
          <a:bodyPr wrap="square">
            <a:spAutoFit/>
          </a:bodyPr>
          <a:p>
            <a:pPr defTabSz="914400" eaLnBrk="0" fontAlgn="base" hangingPunct="0">
              <a:spcBef>
                <a:spcPct val="0"/>
              </a:spcBef>
              <a:spcAft>
                <a:spcPct val="0"/>
              </a:spcAft>
            </a:pPr>
            <a:r>
              <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9" name="文本框 48"/>
          <p:cNvSpPr txBox="1"/>
          <p:nvPr/>
        </p:nvSpPr>
        <p:spPr>
          <a:xfrm>
            <a:off x="5175250" y="4422775"/>
            <a:ext cx="1679575" cy="1083945"/>
          </a:xfrm>
          <a:prstGeom prst="rect">
            <a:avLst/>
          </a:prstGeom>
          <a:noFill/>
        </p:spPr>
        <p:txBody>
          <a:bodyPr wrap="square" rtlCol="0">
            <a:spAutoFit/>
          </a:bodyPr>
          <a:p>
            <a:pPr algn="ctr"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50" name="矩形 49"/>
          <p:cNvSpPr/>
          <p:nvPr/>
        </p:nvSpPr>
        <p:spPr>
          <a:xfrm>
            <a:off x="7444105" y="4038600"/>
            <a:ext cx="1646555" cy="335280"/>
          </a:xfrm>
          <a:prstGeom prst="rect">
            <a:avLst/>
          </a:prstGeom>
        </p:spPr>
        <p:txBody>
          <a:bodyPr wrap="square">
            <a:spAutoFit/>
          </a:bodyPr>
          <a:p>
            <a:pPr defTabSz="914400" eaLnBrk="0" fontAlgn="base" hangingPunct="0">
              <a:spcBef>
                <a:spcPct val="0"/>
              </a:spcBef>
              <a:spcAft>
                <a:spcPct val="0"/>
              </a:spcAft>
            </a:pPr>
            <a:r>
              <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51" name="文本框 50"/>
          <p:cNvSpPr txBox="1"/>
          <p:nvPr/>
        </p:nvSpPr>
        <p:spPr>
          <a:xfrm>
            <a:off x="7445375" y="4422775"/>
            <a:ext cx="1679575" cy="1083945"/>
          </a:xfrm>
          <a:prstGeom prst="rect">
            <a:avLst/>
          </a:prstGeom>
          <a:noFill/>
        </p:spPr>
        <p:txBody>
          <a:bodyPr wrap="square" rtlCol="0">
            <a:spAutoFit/>
          </a:bodyPr>
          <a:p>
            <a:pPr algn="ctr"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52" name="矩形 51"/>
          <p:cNvSpPr/>
          <p:nvPr/>
        </p:nvSpPr>
        <p:spPr>
          <a:xfrm>
            <a:off x="9676130" y="4038600"/>
            <a:ext cx="1646555" cy="335280"/>
          </a:xfrm>
          <a:prstGeom prst="rect">
            <a:avLst/>
          </a:prstGeom>
        </p:spPr>
        <p:txBody>
          <a:bodyPr wrap="square">
            <a:spAutoFit/>
          </a:bodyPr>
          <a:p>
            <a:pPr defTabSz="914400" eaLnBrk="0" fontAlgn="base" hangingPunct="0">
              <a:spcBef>
                <a:spcPct val="0"/>
              </a:spcBef>
              <a:spcAft>
                <a:spcPct val="0"/>
              </a:spcAft>
            </a:pPr>
            <a:r>
              <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sz="1600" dirty="0" smtClean="0">
              <a:solidFill>
                <a:prstClr val="black">
                  <a:lumMod val="75000"/>
                  <a:lumOff val="25000"/>
                </a:prst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53" name="文本框 52"/>
          <p:cNvSpPr txBox="1"/>
          <p:nvPr/>
        </p:nvSpPr>
        <p:spPr>
          <a:xfrm>
            <a:off x="9676765" y="4422775"/>
            <a:ext cx="1679575" cy="1083945"/>
          </a:xfrm>
          <a:prstGeom prst="rect">
            <a:avLst/>
          </a:prstGeom>
          <a:noFill/>
        </p:spPr>
        <p:txBody>
          <a:bodyPr wrap="square" rtlCol="0">
            <a:spAutoFit/>
          </a:bodyPr>
          <a:p>
            <a:pPr algn="ctr" defTabSz="914400" eaLnBrk="0" fontAlgn="base" hangingPunct="0">
              <a:lnSpc>
                <a:spcPts val="1050"/>
              </a:lnSpc>
              <a:spcBef>
                <a:spcPct val="0"/>
              </a:spcBef>
              <a:spcAft>
                <a:spcPct val="0"/>
              </a:spcAft>
            </a:pPr>
            <a:r>
              <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14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54" name="文本框 53"/>
          <p:cNvSpPr txBox="1"/>
          <p:nvPr/>
        </p:nvSpPr>
        <p:spPr>
          <a:xfrm>
            <a:off x="1075690" y="1096645"/>
            <a:ext cx="1071245" cy="422910"/>
          </a:xfrm>
          <a:prstGeom prst="rect">
            <a:avLst/>
          </a:prstGeom>
          <a:noFill/>
        </p:spPr>
        <p:txBody>
          <a:bodyPr wrap="square" rtlCol="0">
            <a:spAutoFit/>
          </a:bodyPr>
          <a:p>
            <a:pPr defTabSz="914400" eaLnBrk="0" fontAlgn="base" hangingPunct="0">
              <a:spcBef>
                <a:spcPct val="0"/>
              </a:spcBef>
              <a:spcAft>
                <a:spcPct val="0"/>
              </a:spcAft>
            </a:pPr>
            <a:r>
              <a:rPr lang="en-US" altLang="zh-CN" sz="2000" dirty="0" smtClean="0">
                <a:solidFill>
                  <a:prstClr val="black">
                    <a:lumMod val="65000"/>
                    <a:lumOff val="35000"/>
                  </a:prstClr>
                </a:solidFill>
                <a:latin typeface="Arial Black" panose="020B0A04020102020204" pitchFamily="34" charset="0"/>
                <a:cs typeface="Arial" panose="020B0604020202020204" pitchFamily="34" charset="0"/>
              </a:rPr>
              <a:t>2013</a:t>
            </a:r>
            <a:endParaRPr lang="en-US" altLang="zh-CN" sz="2000" dirty="0" smtClean="0">
              <a:solidFill>
                <a:prstClr val="black">
                  <a:lumMod val="65000"/>
                  <a:lumOff val="35000"/>
                </a:prstClr>
              </a:solidFill>
              <a:latin typeface="Arial Black" panose="020B0A04020102020204" pitchFamily="34" charset="0"/>
              <a:cs typeface="Arial" panose="020B0604020202020204" pitchFamily="34" charset="0"/>
            </a:endParaRPr>
          </a:p>
        </p:txBody>
      </p:sp>
      <p:sp>
        <p:nvSpPr>
          <p:cNvPr id="55" name="文本框 54"/>
          <p:cNvSpPr txBox="1"/>
          <p:nvPr/>
        </p:nvSpPr>
        <p:spPr>
          <a:xfrm>
            <a:off x="3307715" y="1096645"/>
            <a:ext cx="1071245" cy="422910"/>
          </a:xfrm>
          <a:prstGeom prst="rect">
            <a:avLst/>
          </a:prstGeom>
          <a:noFill/>
        </p:spPr>
        <p:txBody>
          <a:bodyPr wrap="square" rtlCol="0">
            <a:spAutoFit/>
          </a:bodyPr>
          <a:p>
            <a:pPr defTabSz="914400" eaLnBrk="0" fontAlgn="base" hangingPunct="0">
              <a:spcBef>
                <a:spcPct val="0"/>
              </a:spcBef>
              <a:spcAft>
                <a:spcPct val="0"/>
              </a:spcAft>
            </a:pPr>
            <a:r>
              <a:rPr lang="en-US" altLang="zh-CN" sz="2000" dirty="0" smtClean="0">
                <a:solidFill>
                  <a:prstClr val="black">
                    <a:lumMod val="65000"/>
                    <a:lumOff val="35000"/>
                  </a:prstClr>
                </a:solidFill>
                <a:latin typeface="Arial Black" panose="020B0A04020102020204" pitchFamily="34" charset="0"/>
                <a:cs typeface="Arial" panose="020B0604020202020204" pitchFamily="34" charset="0"/>
              </a:rPr>
              <a:t>2014</a:t>
            </a:r>
            <a:endParaRPr lang="en-US" altLang="zh-CN" sz="2000" dirty="0" smtClean="0">
              <a:solidFill>
                <a:prstClr val="black">
                  <a:lumMod val="65000"/>
                  <a:lumOff val="35000"/>
                </a:prstClr>
              </a:solidFill>
              <a:latin typeface="Arial Black" panose="020B0A04020102020204" pitchFamily="34" charset="0"/>
              <a:cs typeface="Arial" panose="020B0604020202020204" pitchFamily="34" charset="0"/>
            </a:endParaRPr>
          </a:p>
        </p:txBody>
      </p:sp>
      <p:sp>
        <p:nvSpPr>
          <p:cNvPr id="56" name="文本框 55"/>
          <p:cNvSpPr txBox="1"/>
          <p:nvPr/>
        </p:nvSpPr>
        <p:spPr>
          <a:xfrm>
            <a:off x="5564505" y="1096645"/>
            <a:ext cx="1071245" cy="422910"/>
          </a:xfrm>
          <a:prstGeom prst="rect">
            <a:avLst/>
          </a:prstGeom>
          <a:noFill/>
        </p:spPr>
        <p:txBody>
          <a:bodyPr wrap="square" rtlCol="0">
            <a:spAutoFit/>
          </a:bodyPr>
          <a:p>
            <a:pPr defTabSz="914400" eaLnBrk="0" fontAlgn="base" hangingPunct="0">
              <a:spcBef>
                <a:spcPct val="0"/>
              </a:spcBef>
              <a:spcAft>
                <a:spcPct val="0"/>
              </a:spcAft>
            </a:pPr>
            <a:r>
              <a:rPr lang="en-US" altLang="zh-CN" sz="2000" dirty="0" smtClean="0">
                <a:solidFill>
                  <a:prstClr val="black">
                    <a:lumMod val="65000"/>
                    <a:lumOff val="35000"/>
                  </a:prstClr>
                </a:solidFill>
                <a:latin typeface="Arial Black" panose="020B0A04020102020204" pitchFamily="34" charset="0"/>
                <a:cs typeface="Arial" panose="020B0604020202020204" pitchFamily="34" charset="0"/>
              </a:rPr>
              <a:t>2015</a:t>
            </a:r>
            <a:endParaRPr lang="en-US" altLang="zh-CN" sz="2000" dirty="0" smtClean="0">
              <a:solidFill>
                <a:prstClr val="black">
                  <a:lumMod val="65000"/>
                  <a:lumOff val="35000"/>
                </a:prstClr>
              </a:solidFill>
              <a:latin typeface="Arial Black" panose="020B0A04020102020204" pitchFamily="34" charset="0"/>
              <a:cs typeface="Arial" panose="020B0604020202020204" pitchFamily="34" charset="0"/>
            </a:endParaRPr>
          </a:p>
        </p:txBody>
      </p:sp>
      <p:sp>
        <p:nvSpPr>
          <p:cNvPr id="57" name="文本框 56"/>
          <p:cNvSpPr txBox="1"/>
          <p:nvPr/>
        </p:nvSpPr>
        <p:spPr>
          <a:xfrm>
            <a:off x="7809230" y="1096645"/>
            <a:ext cx="1071245" cy="422910"/>
          </a:xfrm>
          <a:prstGeom prst="rect">
            <a:avLst/>
          </a:prstGeom>
          <a:noFill/>
        </p:spPr>
        <p:txBody>
          <a:bodyPr wrap="square" rtlCol="0">
            <a:spAutoFit/>
          </a:bodyPr>
          <a:p>
            <a:pPr defTabSz="914400" eaLnBrk="0" fontAlgn="base" hangingPunct="0">
              <a:spcBef>
                <a:spcPct val="0"/>
              </a:spcBef>
              <a:spcAft>
                <a:spcPct val="0"/>
              </a:spcAft>
            </a:pPr>
            <a:r>
              <a:rPr lang="en-US" altLang="zh-CN" sz="2000" dirty="0" smtClean="0">
                <a:solidFill>
                  <a:prstClr val="black">
                    <a:lumMod val="65000"/>
                    <a:lumOff val="35000"/>
                  </a:prstClr>
                </a:solidFill>
                <a:latin typeface="Arial Black" panose="020B0A04020102020204" pitchFamily="34" charset="0"/>
                <a:cs typeface="Arial" panose="020B0604020202020204" pitchFamily="34" charset="0"/>
              </a:rPr>
              <a:t>2016</a:t>
            </a:r>
            <a:endParaRPr lang="en-US" altLang="zh-CN" sz="2000" dirty="0" smtClean="0">
              <a:solidFill>
                <a:prstClr val="black">
                  <a:lumMod val="65000"/>
                  <a:lumOff val="35000"/>
                </a:prstClr>
              </a:solidFill>
              <a:latin typeface="Arial Black" panose="020B0A04020102020204" pitchFamily="34" charset="0"/>
              <a:cs typeface="Arial" panose="020B0604020202020204" pitchFamily="34" charset="0"/>
            </a:endParaRPr>
          </a:p>
        </p:txBody>
      </p:sp>
      <p:sp>
        <p:nvSpPr>
          <p:cNvPr id="58" name="文本框 57"/>
          <p:cNvSpPr txBox="1"/>
          <p:nvPr/>
        </p:nvSpPr>
        <p:spPr>
          <a:xfrm>
            <a:off x="10066020" y="1096645"/>
            <a:ext cx="1071245" cy="422910"/>
          </a:xfrm>
          <a:prstGeom prst="rect">
            <a:avLst/>
          </a:prstGeom>
          <a:noFill/>
        </p:spPr>
        <p:txBody>
          <a:bodyPr wrap="square" rtlCol="0">
            <a:spAutoFit/>
          </a:bodyPr>
          <a:p>
            <a:pPr defTabSz="914400" eaLnBrk="0" fontAlgn="base" hangingPunct="0">
              <a:spcBef>
                <a:spcPct val="0"/>
              </a:spcBef>
              <a:spcAft>
                <a:spcPct val="0"/>
              </a:spcAft>
            </a:pPr>
            <a:r>
              <a:rPr lang="en-US" altLang="zh-CN" sz="2000" dirty="0" smtClean="0">
                <a:solidFill>
                  <a:prstClr val="black">
                    <a:lumMod val="65000"/>
                    <a:lumOff val="35000"/>
                  </a:prstClr>
                </a:solidFill>
                <a:latin typeface="Arial Black" panose="020B0A04020102020204" pitchFamily="34" charset="0"/>
                <a:cs typeface="Arial" panose="020B0604020202020204" pitchFamily="34" charset="0"/>
              </a:rPr>
              <a:t>2017</a:t>
            </a:r>
            <a:endParaRPr lang="en-US" altLang="zh-CN" sz="2000" dirty="0" smtClean="0">
              <a:solidFill>
                <a:prstClr val="black">
                  <a:lumMod val="65000"/>
                  <a:lumOff val="35000"/>
                </a:prstClr>
              </a:solidFill>
              <a:latin typeface="Arial Black" panose="020B0A0402010202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88" name="组合 1687"/>
          <p:cNvGrpSpPr/>
          <p:nvPr/>
        </p:nvGrpSpPr>
        <p:grpSpPr>
          <a:xfrm rot="0">
            <a:off x="6353810" y="3916045"/>
            <a:ext cx="1259840" cy="941070"/>
            <a:chOff x="1778000" y="2143125"/>
            <a:chExt cx="1076325" cy="1081088"/>
          </a:xfrm>
        </p:grpSpPr>
        <p:sp>
          <p:nvSpPr>
            <p:cNvPr id="1689" name="Rectangle 7"/>
            <p:cNvSpPr>
              <a:spLocks noChangeArrowheads="1"/>
            </p:cNvSpPr>
            <p:nvPr/>
          </p:nvSpPr>
          <p:spPr bwMode="auto">
            <a:xfrm>
              <a:off x="1778000" y="2143125"/>
              <a:ext cx="1076325" cy="1081088"/>
            </a:xfrm>
            <a:prstGeom prst="rect">
              <a:avLst/>
            </a:prstGeom>
            <a:solidFill>
              <a:schemeClr val="accent3"/>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90" name="Freeform 9"/>
            <p:cNvSpPr>
              <a:spLocks noEditPoints="1"/>
            </p:cNvSpPr>
            <p:nvPr/>
          </p:nvSpPr>
          <p:spPr bwMode="auto">
            <a:xfrm>
              <a:off x="1987032" y="2340217"/>
              <a:ext cx="662308" cy="726144"/>
            </a:xfrm>
            <a:custGeom>
              <a:avLst/>
              <a:gdLst>
                <a:gd name="T0" fmla="*/ 2210 w 2210"/>
                <a:gd name="T1" fmla="*/ 1381 h 2427"/>
                <a:gd name="T2" fmla="*/ 2210 w 2210"/>
                <a:gd name="T3" fmla="*/ 1372 h 2427"/>
                <a:gd name="T4" fmla="*/ 2204 w 2210"/>
                <a:gd name="T5" fmla="*/ 1305 h 2427"/>
                <a:gd name="T6" fmla="*/ 1459 w 2210"/>
                <a:gd name="T7" fmla="*/ 266 h 2427"/>
                <a:gd name="T8" fmla="*/ 1378 w 2210"/>
                <a:gd name="T9" fmla="*/ 314 h 2427"/>
                <a:gd name="T10" fmla="*/ 2076 w 2210"/>
                <a:gd name="T11" fmla="*/ 1120 h 2427"/>
                <a:gd name="T12" fmla="*/ 1634 w 2210"/>
                <a:gd name="T13" fmla="*/ 1209 h 2427"/>
                <a:gd name="T14" fmla="*/ 1111 w 2210"/>
                <a:gd name="T15" fmla="*/ 1209 h 2427"/>
                <a:gd name="T16" fmla="*/ 588 w 2210"/>
                <a:gd name="T17" fmla="*/ 1209 h 2427"/>
                <a:gd name="T18" fmla="*/ 125 w 2210"/>
                <a:gd name="T19" fmla="*/ 1137 h 2427"/>
                <a:gd name="T20" fmla="*/ 1102 w 2210"/>
                <a:gd name="T21" fmla="*/ 316 h 2427"/>
                <a:gd name="T22" fmla="*/ 1157 w 2210"/>
                <a:gd name="T23" fmla="*/ 53 h 2427"/>
                <a:gd name="T24" fmla="*/ 1047 w 2210"/>
                <a:gd name="T25" fmla="*/ 53 h 2427"/>
                <a:gd name="T26" fmla="*/ 1 w 2210"/>
                <a:gd name="T27" fmla="*/ 1305 h 2427"/>
                <a:gd name="T28" fmla="*/ 0 w 2210"/>
                <a:gd name="T29" fmla="*/ 1381 h 2427"/>
                <a:gd name="T30" fmla="*/ 115 w 2210"/>
                <a:gd name="T31" fmla="*/ 1388 h 2427"/>
                <a:gd name="T32" fmla="*/ 326 w 2210"/>
                <a:gd name="T33" fmla="*/ 1163 h 2427"/>
                <a:gd name="T34" fmla="*/ 535 w 2210"/>
                <a:gd name="T35" fmla="*/ 1384 h 2427"/>
                <a:gd name="T36" fmla="*/ 535 w 2210"/>
                <a:gd name="T37" fmla="*/ 1387 h 2427"/>
                <a:gd name="T38" fmla="*/ 535 w 2210"/>
                <a:gd name="T39" fmla="*/ 1388 h 2427"/>
                <a:gd name="T40" fmla="*/ 641 w 2210"/>
                <a:gd name="T41" fmla="*/ 1388 h 2427"/>
                <a:gd name="T42" fmla="*/ 641 w 2210"/>
                <a:gd name="T43" fmla="*/ 1387 h 2427"/>
                <a:gd name="T44" fmla="*/ 640 w 2210"/>
                <a:gd name="T45" fmla="*/ 1383 h 2427"/>
                <a:gd name="T46" fmla="*/ 850 w 2210"/>
                <a:gd name="T47" fmla="*/ 1163 h 2427"/>
                <a:gd name="T48" fmla="*/ 1054 w 2210"/>
                <a:gd name="T49" fmla="*/ 2030 h 2427"/>
                <a:gd name="T50" fmla="*/ 827 w 2210"/>
                <a:gd name="T51" fmla="*/ 2317 h 2427"/>
                <a:gd name="T52" fmla="*/ 524 w 2210"/>
                <a:gd name="T53" fmla="*/ 2014 h 2427"/>
                <a:gd name="T54" fmla="*/ 827 w 2210"/>
                <a:gd name="T55" fmla="*/ 2427 h 2427"/>
                <a:gd name="T56" fmla="*/ 1164 w 2210"/>
                <a:gd name="T57" fmla="*/ 2042 h 2427"/>
                <a:gd name="T58" fmla="*/ 1373 w 2210"/>
                <a:gd name="T59" fmla="*/ 1163 h 2427"/>
                <a:gd name="T60" fmla="*/ 1582 w 2210"/>
                <a:gd name="T61" fmla="*/ 1383 h 2427"/>
                <a:gd name="T62" fmla="*/ 1582 w 2210"/>
                <a:gd name="T63" fmla="*/ 1387 h 2427"/>
                <a:gd name="T64" fmla="*/ 1582 w 2210"/>
                <a:gd name="T65" fmla="*/ 1388 h 2427"/>
                <a:gd name="T66" fmla="*/ 1687 w 2210"/>
                <a:gd name="T67" fmla="*/ 1388 h 2427"/>
                <a:gd name="T68" fmla="*/ 1687 w 2210"/>
                <a:gd name="T69" fmla="*/ 1387 h 2427"/>
                <a:gd name="T70" fmla="*/ 1687 w 2210"/>
                <a:gd name="T71" fmla="*/ 1384 h 2427"/>
                <a:gd name="T72" fmla="*/ 1896 w 2210"/>
                <a:gd name="T73" fmla="*/ 1163 h 2427"/>
                <a:gd name="T74" fmla="*/ 2100 w 2210"/>
                <a:gd name="T75" fmla="*/ 1381 h 2427"/>
                <a:gd name="T76" fmla="*/ 2100 w 2210"/>
                <a:gd name="T77" fmla="*/ 1381 h 2427"/>
                <a:gd name="T78" fmla="*/ 2210 w 2210"/>
                <a:gd name="T79" fmla="*/ 1388 h 2427"/>
                <a:gd name="T80" fmla="*/ 2210 w 2210"/>
                <a:gd name="T81" fmla="*/ 1383 h 2427"/>
                <a:gd name="T82" fmla="*/ 2210 w 2210"/>
                <a:gd name="T83" fmla="*/ 1381 h 2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691" name="组合 1690"/>
          <p:cNvGrpSpPr/>
          <p:nvPr/>
        </p:nvGrpSpPr>
        <p:grpSpPr>
          <a:xfrm rot="0">
            <a:off x="4837430" y="3916045"/>
            <a:ext cx="1259840" cy="941070"/>
            <a:chOff x="5583238" y="2143125"/>
            <a:chExt cx="1076325" cy="1081088"/>
          </a:xfrm>
        </p:grpSpPr>
        <p:sp>
          <p:nvSpPr>
            <p:cNvPr id="1692" name="Rectangle 10"/>
            <p:cNvSpPr>
              <a:spLocks noChangeArrowheads="1"/>
            </p:cNvSpPr>
            <p:nvPr/>
          </p:nvSpPr>
          <p:spPr bwMode="auto">
            <a:xfrm>
              <a:off x="5583238" y="2143125"/>
              <a:ext cx="1076325" cy="1081088"/>
            </a:xfrm>
            <a:prstGeom prst="rect">
              <a:avLst/>
            </a:prstGeom>
            <a:solidFill>
              <a:schemeClr val="accent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93" name="Freeform 5"/>
            <p:cNvSpPr>
              <a:spLocks noEditPoints="1"/>
            </p:cNvSpPr>
            <p:nvPr/>
          </p:nvSpPr>
          <p:spPr bwMode="auto">
            <a:xfrm>
              <a:off x="5826464" y="2431148"/>
              <a:ext cx="580762" cy="544282"/>
            </a:xfrm>
            <a:custGeom>
              <a:avLst/>
              <a:gdLst>
                <a:gd name="T0" fmla="*/ 2926 w 2950"/>
                <a:gd name="T1" fmla="*/ 825 h 2765"/>
                <a:gd name="T2" fmla="*/ 2401 w 2950"/>
                <a:gd name="T3" fmla="*/ 45 h 2765"/>
                <a:gd name="T4" fmla="*/ 2316 w 2950"/>
                <a:gd name="T5" fmla="*/ 0 h 2765"/>
                <a:gd name="T6" fmla="*/ 635 w 2950"/>
                <a:gd name="T7" fmla="*/ 0 h 2765"/>
                <a:gd name="T8" fmla="*/ 550 w 2950"/>
                <a:gd name="T9" fmla="*/ 45 h 2765"/>
                <a:gd name="T10" fmla="*/ 25 w 2950"/>
                <a:gd name="T11" fmla="*/ 825 h 2765"/>
                <a:gd name="T12" fmla="*/ 28 w 2950"/>
                <a:gd name="T13" fmla="*/ 944 h 2765"/>
                <a:gd name="T14" fmla="*/ 1394 w 2950"/>
                <a:gd name="T15" fmla="*/ 2725 h 2765"/>
                <a:gd name="T16" fmla="*/ 1475 w 2950"/>
                <a:gd name="T17" fmla="*/ 2765 h 2765"/>
                <a:gd name="T18" fmla="*/ 1556 w 2950"/>
                <a:gd name="T19" fmla="*/ 2725 h 2765"/>
                <a:gd name="T20" fmla="*/ 2922 w 2950"/>
                <a:gd name="T21" fmla="*/ 944 h 2765"/>
                <a:gd name="T22" fmla="*/ 2926 w 2950"/>
                <a:gd name="T23" fmla="*/ 825 h 2765"/>
                <a:gd name="T24" fmla="*/ 1882 w 2950"/>
                <a:gd name="T25" fmla="*/ 943 h 2765"/>
                <a:gd name="T26" fmla="*/ 1475 w 2950"/>
                <a:gd name="T27" fmla="*/ 2430 h 2765"/>
                <a:gd name="T28" fmla="*/ 1069 w 2950"/>
                <a:gd name="T29" fmla="*/ 943 h 2765"/>
                <a:gd name="T30" fmla="*/ 1882 w 2950"/>
                <a:gd name="T31" fmla="*/ 943 h 2765"/>
                <a:gd name="T32" fmla="*/ 1099 w 2950"/>
                <a:gd name="T33" fmla="*/ 820 h 2765"/>
                <a:gd name="T34" fmla="*/ 1475 w 2950"/>
                <a:gd name="T35" fmla="*/ 218 h 2765"/>
                <a:gd name="T36" fmla="*/ 1851 w 2950"/>
                <a:gd name="T37" fmla="*/ 820 h 2765"/>
                <a:gd name="T38" fmla="*/ 1099 w 2950"/>
                <a:gd name="T39" fmla="*/ 820 h 2765"/>
                <a:gd name="T40" fmla="*/ 1612 w 2950"/>
                <a:gd name="T41" fmla="*/ 205 h 2765"/>
                <a:gd name="T42" fmla="*/ 2202 w 2950"/>
                <a:gd name="T43" fmla="*/ 205 h 2765"/>
                <a:gd name="T44" fmla="*/ 1954 w 2950"/>
                <a:gd name="T45" fmla="*/ 752 h 2765"/>
                <a:gd name="T46" fmla="*/ 1612 w 2950"/>
                <a:gd name="T47" fmla="*/ 205 h 2765"/>
                <a:gd name="T48" fmla="*/ 997 w 2950"/>
                <a:gd name="T49" fmla="*/ 752 h 2765"/>
                <a:gd name="T50" fmla="*/ 749 w 2950"/>
                <a:gd name="T51" fmla="*/ 205 h 2765"/>
                <a:gd name="T52" fmla="*/ 1339 w 2950"/>
                <a:gd name="T53" fmla="*/ 205 h 2765"/>
                <a:gd name="T54" fmla="*/ 997 w 2950"/>
                <a:gd name="T55" fmla="*/ 752 h 2765"/>
                <a:gd name="T56" fmla="*/ 1305 w 2950"/>
                <a:gd name="T57" fmla="*/ 2272 h 2765"/>
                <a:gd name="T58" fmla="*/ 285 w 2950"/>
                <a:gd name="T59" fmla="*/ 943 h 2765"/>
                <a:gd name="T60" fmla="*/ 941 w 2950"/>
                <a:gd name="T61" fmla="*/ 943 h 2765"/>
                <a:gd name="T62" fmla="*/ 1305 w 2950"/>
                <a:gd name="T63" fmla="*/ 2272 h 2765"/>
                <a:gd name="T64" fmla="*/ 2009 w 2950"/>
                <a:gd name="T65" fmla="*/ 943 h 2765"/>
                <a:gd name="T66" fmla="*/ 2665 w 2950"/>
                <a:gd name="T67" fmla="*/ 943 h 2765"/>
                <a:gd name="T68" fmla="*/ 1646 w 2950"/>
                <a:gd name="T69" fmla="*/ 2272 h 2765"/>
                <a:gd name="T70" fmla="*/ 2009 w 2950"/>
                <a:gd name="T71" fmla="*/ 943 h 2765"/>
                <a:gd name="T72" fmla="*/ 2676 w 2950"/>
                <a:gd name="T73" fmla="*/ 820 h 2765"/>
                <a:gd name="T74" fmla="*/ 2058 w 2950"/>
                <a:gd name="T75" fmla="*/ 820 h 2765"/>
                <a:gd name="T76" fmla="*/ 2306 w 2950"/>
                <a:gd name="T77" fmla="*/ 272 h 2765"/>
                <a:gd name="T78" fmla="*/ 2676 w 2950"/>
                <a:gd name="T79" fmla="*/ 820 h 2765"/>
                <a:gd name="T80" fmla="*/ 644 w 2950"/>
                <a:gd name="T81" fmla="*/ 272 h 2765"/>
                <a:gd name="T82" fmla="*/ 893 w 2950"/>
                <a:gd name="T83" fmla="*/ 820 h 2765"/>
                <a:gd name="T84" fmla="*/ 274 w 2950"/>
                <a:gd name="T85" fmla="*/ 820 h 2765"/>
                <a:gd name="T86" fmla="*/ 644 w 2950"/>
                <a:gd name="T87" fmla="*/ 272 h 2765"/>
                <a:gd name="T88" fmla="*/ 644 w 2950"/>
                <a:gd name="T89" fmla="*/ 272 h 2765"/>
                <a:gd name="T90" fmla="*/ 644 w 2950"/>
                <a:gd name="T91" fmla="*/ 272 h 2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694" name="组合 1693"/>
          <p:cNvGrpSpPr/>
          <p:nvPr/>
        </p:nvGrpSpPr>
        <p:grpSpPr>
          <a:xfrm rot="0">
            <a:off x="6354445" y="2315845"/>
            <a:ext cx="1257935" cy="941070"/>
            <a:chOff x="9369426" y="4641850"/>
            <a:chExt cx="1074738" cy="1081088"/>
          </a:xfrm>
        </p:grpSpPr>
        <p:sp>
          <p:nvSpPr>
            <p:cNvPr id="1695" name="Rectangle 17"/>
            <p:cNvSpPr>
              <a:spLocks noChangeArrowheads="1"/>
            </p:cNvSpPr>
            <p:nvPr/>
          </p:nvSpPr>
          <p:spPr bwMode="auto">
            <a:xfrm>
              <a:off x="9369426" y="4641850"/>
              <a:ext cx="1074738" cy="1081088"/>
            </a:xfrm>
            <a:prstGeom prst="rect">
              <a:avLst/>
            </a:prstGeom>
            <a:solidFill>
              <a:schemeClr val="accent1"/>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96" name="Freeform 17"/>
            <p:cNvSpPr>
              <a:spLocks noEditPoints="1"/>
            </p:cNvSpPr>
            <p:nvPr/>
          </p:nvSpPr>
          <p:spPr bwMode="auto">
            <a:xfrm>
              <a:off x="9591669" y="4892902"/>
              <a:ext cx="630250" cy="578984"/>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grpSp>
        <p:nvGrpSpPr>
          <p:cNvPr id="1697" name="组合 1696"/>
          <p:cNvGrpSpPr/>
          <p:nvPr/>
        </p:nvGrpSpPr>
        <p:grpSpPr>
          <a:xfrm rot="0">
            <a:off x="4838065" y="2315845"/>
            <a:ext cx="1257935" cy="941070"/>
            <a:chOff x="8101013" y="4641850"/>
            <a:chExt cx="1074738" cy="1081088"/>
          </a:xfrm>
        </p:grpSpPr>
        <p:sp>
          <p:nvSpPr>
            <p:cNvPr id="1698" name="Rectangle 16"/>
            <p:cNvSpPr>
              <a:spLocks noChangeArrowheads="1"/>
            </p:cNvSpPr>
            <p:nvPr/>
          </p:nvSpPr>
          <p:spPr bwMode="auto">
            <a:xfrm>
              <a:off x="8101013" y="4641850"/>
              <a:ext cx="1074738" cy="1081088"/>
            </a:xfrm>
            <a:prstGeom prst="rect">
              <a:avLst/>
            </a:prstGeom>
            <a:solidFill>
              <a:schemeClr val="tx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699" name="Freeform 25"/>
            <p:cNvSpPr>
              <a:spLocks noEditPoints="1"/>
            </p:cNvSpPr>
            <p:nvPr/>
          </p:nvSpPr>
          <p:spPr bwMode="auto">
            <a:xfrm>
              <a:off x="8383705" y="4903335"/>
              <a:ext cx="509354" cy="612094"/>
            </a:xfrm>
            <a:custGeom>
              <a:avLst/>
              <a:gdLst>
                <a:gd name="T0" fmla="*/ 1107 w 2214"/>
                <a:gd name="T1" fmla="*/ 2664 h 2664"/>
                <a:gd name="T2" fmla="*/ 1076 w 2214"/>
                <a:gd name="T3" fmla="*/ 2652 h 2664"/>
                <a:gd name="T4" fmla="*/ 543 w 2214"/>
                <a:gd name="T5" fmla="*/ 2332 h 2664"/>
                <a:gd name="T6" fmla="*/ 173 w 2214"/>
                <a:gd name="T7" fmla="*/ 1928 h 2664"/>
                <a:gd name="T8" fmla="*/ 0 w 2214"/>
                <a:gd name="T9" fmla="*/ 1346 h 2664"/>
                <a:gd name="T10" fmla="*/ 0 w 2214"/>
                <a:gd name="T11" fmla="*/ 239 h 2664"/>
                <a:gd name="T12" fmla="*/ 84 w 2214"/>
                <a:gd name="T13" fmla="*/ 239 h 2664"/>
                <a:gd name="T14" fmla="*/ 511 w 2214"/>
                <a:gd name="T15" fmla="*/ 214 h 2664"/>
                <a:gd name="T16" fmla="*/ 1048 w 2214"/>
                <a:gd name="T17" fmla="*/ 59 h 2664"/>
                <a:gd name="T18" fmla="*/ 1107 w 2214"/>
                <a:gd name="T19" fmla="*/ 0 h 2664"/>
                <a:gd name="T20" fmla="*/ 1166 w 2214"/>
                <a:gd name="T21" fmla="*/ 59 h 2664"/>
                <a:gd name="T22" fmla="*/ 1705 w 2214"/>
                <a:gd name="T23" fmla="*/ 214 h 2664"/>
                <a:gd name="T24" fmla="*/ 2130 w 2214"/>
                <a:gd name="T25" fmla="*/ 239 h 2664"/>
                <a:gd name="T26" fmla="*/ 2214 w 2214"/>
                <a:gd name="T27" fmla="*/ 239 h 2664"/>
                <a:gd name="T28" fmla="*/ 2214 w 2214"/>
                <a:gd name="T29" fmla="*/ 1346 h 2664"/>
                <a:gd name="T30" fmla="*/ 2041 w 2214"/>
                <a:gd name="T31" fmla="*/ 1928 h 2664"/>
                <a:gd name="T32" fmla="*/ 1671 w 2214"/>
                <a:gd name="T33" fmla="*/ 2332 h 2664"/>
                <a:gd name="T34" fmla="*/ 1138 w 2214"/>
                <a:gd name="T35" fmla="*/ 2652 h 2664"/>
                <a:gd name="T36" fmla="*/ 1107 w 2214"/>
                <a:gd name="T37" fmla="*/ 2664 h 2664"/>
                <a:gd name="T38" fmla="*/ 167 w 2214"/>
                <a:gd name="T39" fmla="*/ 405 h 2664"/>
                <a:gd name="T40" fmla="*/ 167 w 2214"/>
                <a:gd name="T41" fmla="*/ 1346 h 2664"/>
                <a:gd name="T42" fmla="*/ 647 w 2214"/>
                <a:gd name="T43" fmla="*/ 2202 h 2664"/>
                <a:gd name="T44" fmla="*/ 1107 w 2214"/>
                <a:gd name="T45" fmla="*/ 2483 h 2664"/>
                <a:gd name="T46" fmla="*/ 1570 w 2214"/>
                <a:gd name="T47" fmla="*/ 2199 h 2664"/>
                <a:gd name="T48" fmla="*/ 2047 w 2214"/>
                <a:gd name="T49" fmla="*/ 1346 h 2664"/>
                <a:gd name="T50" fmla="*/ 2047 w 2214"/>
                <a:gd name="T51" fmla="*/ 405 h 2664"/>
                <a:gd name="T52" fmla="*/ 1686 w 2214"/>
                <a:gd name="T53" fmla="*/ 380 h 2664"/>
                <a:gd name="T54" fmla="*/ 1107 w 2214"/>
                <a:gd name="T55" fmla="*/ 224 h 2664"/>
                <a:gd name="T56" fmla="*/ 528 w 2214"/>
                <a:gd name="T57" fmla="*/ 380 h 2664"/>
                <a:gd name="T58" fmla="*/ 167 w 2214"/>
                <a:gd name="T59" fmla="*/ 405 h 2664"/>
                <a:gd name="T60" fmla="*/ 1259 w 2214"/>
                <a:gd name="T61" fmla="*/ 435 h 2664"/>
                <a:gd name="T62" fmla="*/ 630 w 2214"/>
                <a:gd name="T63" fmla="*/ 1506 h 2664"/>
                <a:gd name="T64" fmla="*/ 1189 w 2214"/>
                <a:gd name="T65" fmla="*/ 1250 h 2664"/>
                <a:gd name="T66" fmla="*/ 1049 w 2214"/>
                <a:gd name="T67" fmla="*/ 2159 h 2664"/>
                <a:gd name="T68" fmla="*/ 1748 w 2214"/>
                <a:gd name="T69" fmla="*/ 854 h 2664"/>
                <a:gd name="T70" fmla="*/ 1235 w 2214"/>
                <a:gd name="T71" fmla="*/ 971 h 2664"/>
                <a:gd name="T72" fmla="*/ 1259 w 2214"/>
                <a:gd name="T73" fmla="*/ 435 h 2664"/>
                <a:gd name="T74" fmla="*/ 1259 w 2214"/>
                <a:gd name="T75" fmla="*/ 435 h 2664"/>
                <a:gd name="T76" fmla="*/ 1259 w 2214"/>
                <a:gd name="T77" fmla="*/ 435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sp>
        <p:nvSpPr>
          <p:cNvPr id="1704" name="任意多边形 1703"/>
          <p:cNvSpPr/>
          <p:nvPr/>
        </p:nvSpPr>
        <p:spPr>
          <a:xfrm>
            <a:off x="7846060" y="2054860"/>
            <a:ext cx="3401695" cy="1315720"/>
          </a:xfrm>
          <a:custGeom>
            <a:avLst/>
            <a:gdLst>
              <a:gd name="connsiteX0" fmla="*/ 15240 w 2179320"/>
              <a:gd name="connsiteY0" fmla="*/ 243840 h 1135380"/>
              <a:gd name="connsiteX1" fmla="*/ 2179320 w 2179320"/>
              <a:gd name="connsiteY1" fmla="*/ 0 h 1135380"/>
              <a:gd name="connsiteX2" fmla="*/ 2179320 w 2179320"/>
              <a:gd name="connsiteY2" fmla="*/ 1135380 h 1135380"/>
              <a:gd name="connsiteX3" fmla="*/ 0 w 2179320"/>
              <a:gd name="connsiteY3" fmla="*/ 1028700 h 1135380"/>
              <a:gd name="connsiteX4" fmla="*/ 15240 w 2179320"/>
              <a:gd name="connsiteY4" fmla="*/ 243840 h 1135380"/>
              <a:gd name="connsiteX0-1" fmla="*/ 0 w 2179955"/>
              <a:gd name="connsiteY0-2" fmla="*/ 253365 h 1135380"/>
              <a:gd name="connsiteX1-3" fmla="*/ 2179955 w 2179955"/>
              <a:gd name="connsiteY1-4" fmla="*/ 0 h 1135380"/>
              <a:gd name="connsiteX2-5" fmla="*/ 2179955 w 2179955"/>
              <a:gd name="connsiteY2-6" fmla="*/ 1135380 h 1135380"/>
              <a:gd name="connsiteX3-7" fmla="*/ 635 w 2179955"/>
              <a:gd name="connsiteY3-8" fmla="*/ 1028700 h 1135380"/>
              <a:gd name="connsiteX4-9" fmla="*/ 0 w 2179955"/>
              <a:gd name="connsiteY4-10" fmla="*/ 253365 h 1135380"/>
              <a:gd name="connsiteX0-11" fmla="*/ 0 w 2179955"/>
              <a:gd name="connsiteY0-12" fmla="*/ 253365 h 1135380"/>
              <a:gd name="connsiteX1-13" fmla="*/ 2179955 w 2179955"/>
              <a:gd name="connsiteY1-14" fmla="*/ 0 h 1135380"/>
              <a:gd name="connsiteX2-15" fmla="*/ 2179955 w 2179955"/>
              <a:gd name="connsiteY2-16" fmla="*/ 1135380 h 1135380"/>
              <a:gd name="connsiteX3-17" fmla="*/ 635 w 2179955"/>
              <a:gd name="connsiteY3-18" fmla="*/ 993775 h 1135380"/>
              <a:gd name="connsiteX4-19" fmla="*/ 0 w 2179955"/>
              <a:gd name="connsiteY4-20" fmla="*/ 253365 h 1135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79955" h="1135380">
                <a:moveTo>
                  <a:pt x="0" y="253365"/>
                </a:moveTo>
                <a:lnTo>
                  <a:pt x="2179955" y="0"/>
                </a:lnTo>
                <a:lnTo>
                  <a:pt x="2179955" y="1135380"/>
                </a:lnTo>
                <a:lnTo>
                  <a:pt x="635" y="993775"/>
                </a:lnTo>
                <a:cubicBezTo>
                  <a:pt x="423" y="735330"/>
                  <a:pt x="212" y="511810"/>
                  <a:pt x="0" y="253365"/>
                </a:cubicBezTo>
                <a:close/>
              </a:path>
            </a:pathLst>
          </a:custGeom>
          <a:solidFill>
            <a:schemeClr val="tx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05" name="任意多边形 1704"/>
          <p:cNvSpPr/>
          <p:nvPr/>
        </p:nvSpPr>
        <p:spPr>
          <a:xfrm flipH="1">
            <a:off x="1193165" y="2054860"/>
            <a:ext cx="3401695" cy="1315720"/>
          </a:xfrm>
          <a:custGeom>
            <a:avLst/>
            <a:gdLst>
              <a:gd name="connsiteX0" fmla="*/ 15240 w 2179320"/>
              <a:gd name="connsiteY0" fmla="*/ 243840 h 1135380"/>
              <a:gd name="connsiteX1" fmla="*/ 2179320 w 2179320"/>
              <a:gd name="connsiteY1" fmla="*/ 0 h 1135380"/>
              <a:gd name="connsiteX2" fmla="*/ 2179320 w 2179320"/>
              <a:gd name="connsiteY2" fmla="*/ 1135380 h 1135380"/>
              <a:gd name="connsiteX3" fmla="*/ 0 w 2179320"/>
              <a:gd name="connsiteY3" fmla="*/ 1028700 h 1135380"/>
              <a:gd name="connsiteX4" fmla="*/ 15240 w 2179320"/>
              <a:gd name="connsiteY4" fmla="*/ 243840 h 1135380"/>
              <a:gd name="connsiteX0-1" fmla="*/ 0 w 2179955"/>
              <a:gd name="connsiteY0-2" fmla="*/ 253365 h 1135380"/>
              <a:gd name="connsiteX1-3" fmla="*/ 2179955 w 2179955"/>
              <a:gd name="connsiteY1-4" fmla="*/ 0 h 1135380"/>
              <a:gd name="connsiteX2-5" fmla="*/ 2179955 w 2179955"/>
              <a:gd name="connsiteY2-6" fmla="*/ 1135380 h 1135380"/>
              <a:gd name="connsiteX3-7" fmla="*/ 635 w 2179955"/>
              <a:gd name="connsiteY3-8" fmla="*/ 1028700 h 1135380"/>
              <a:gd name="connsiteX4-9" fmla="*/ 0 w 2179955"/>
              <a:gd name="connsiteY4-10" fmla="*/ 253365 h 1135380"/>
              <a:gd name="connsiteX0-11" fmla="*/ 0 w 2179955"/>
              <a:gd name="connsiteY0-12" fmla="*/ 253365 h 1135380"/>
              <a:gd name="connsiteX1-13" fmla="*/ 2179955 w 2179955"/>
              <a:gd name="connsiteY1-14" fmla="*/ 0 h 1135380"/>
              <a:gd name="connsiteX2-15" fmla="*/ 2179955 w 2179955"/>
              <a:gd name="connsiteY2-16" fmla="*/ 1135380 h 1135380"/>
              <a:gd name="connsiteX3-17" fmla="*/ 635 w 2179955"/>
              <a:gd name="connsiteY3-18" fmla="*/ 993775 h 1135380"/>
              <a:gd name="connsiteX4-19" fmla="*/ 0 w 2179955"/>
              <a:gd name="connsiteY4-20" fmla="*/ 253365 h 1135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79955" h="1135380">
                <a:moveTo>
                  <a:pt x="0" y="253365"/>
                </a:moveTo>
                <a:lnTo>
                  <a:pt x="2179955" y="0"/>
                </a:lnTo>
                <a:lnTo>
                  <a:pt x="2179955" y="1135380"/>
                </a:lnTo>
                <a:lnTo>
                  <a:pt x="635" y="993775"/>
                </a:lnTo>
                <a:cubicBezTo>
                  <a:pt x="423" y="735330"/>
                  <a:pt x="212" y="511810"/>
                  <a:pt x="0" y="253365"/>
                </a:cubicBezTo>
                <a:close/>
              </a:path>
            </a:pathLst>
          </a:custGeom>
          <a:solidFill>
            <a:schemeClr val="tx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06" name="任意多边形 1705"/>
          <p:cNvSpPr/>
          <p:nvPr/>
        </p:nvSpPr>
        <p:spPr>
          <a:xfrm>
            <a:off x="7846060" y="3664585"/>
            <a:ext cx="3401695" cy="1315720"/>
          </a:xfrm>
          <a:custGeom>
            <a:avLst/>
            <a:gdLst>
              <a:gd name="connsiteX0" fmla="*/ 15240 w 2179320"/>
              <a:gd name="connsiteY0" fmla="*/ 243840 h 1135380"/>
              <a:gd name="connsiteX1" fmla="*/ 2179320 w 2179320"/>
              <a:gd name="connsiteY1" fmla="*/ 0 h 1135380"/>
              <a:gd name="connsiteX2" fmla="*/ 2179320 w 2179320"/>
              <a:gd name="connsiteY2" fmla="*/ 1135380 h 1135380"/>
              <a:gd name="connsiteX3" fmla="*/ 0 w 2179320"/>
              <a:gd name="connsiteY3" fmla="*/ 1028700 h 1135380"/>
              <a:gd name="connsiteX4" fmla="*/ 15240 w 2179320"/>
              <a:gd name="connsiteY4" fmla="*/ 243840 h 1135380"/>
              <a:gd name="connsiteX0-1" fmla="*/ 0 w 2179955"/>
              <a:gd name="connsiteY0-2" fmla="*/ 253365 h 1135380"/>
              <a:gd name="connsiteX1-3" fmla="*/ 2179955 w 2179955"/>
              <a:gd name="connsiteY1-4" fmla="*/ 0 h 1135380"/>
              <a:gd name="connsiteX2-5" fmla="*/ 2179955 w 2179955"/>
              <a:gd name="connsiteY2-6" fmla="*/ 1135380 h 1135380"/>
              <a:gd name="connsiteX3-7" fmla="*/ 635 w 2179955"/>
              <a:gd name="connsiteY3-8" fmla="*/ 1028700 h 1135380"/>
              <a:gd name="connsiteX4-9" fmla="*/ 0 w 2179955"/>
              <a:gd name="connsiteY4-10" fmla="*/ 253365 h 1135380"/>
              <a:gd name="connsiteX0-11" fmla="*/ 0 w 2179955"/>
              <a:gd name="connsiteY0-12" fmla="*/ 253365 h 1135380"/>
              <a:gd name="connsiteX1-13" fmla="*/ 2179955 w 2179955"/>
              <a:gd name="connsiteY1-14" fmla="*/ 0 h 1135380"/>
              <a:gd name="connsiteX2-15" fmla="*/ 2179955 w 2179955"/>
              <a:gd name="connsiteY2-16" fmla="*/ 1135380 h 1135380"/>
              <a:gd name="connsiteX3-17" fmla="*/ 635 w 2179955"/>
              <a:gd name="connsiteY3-18" fmla="*/ 993775 h 1135380"/>
              <a:gd name="connsiteX4-19" fmla="*/ 0 w 2179955"/>
              <a:gd name="connsiteY4-20" fmla="*/ 253365 h 1135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79955" h="1135380">
                <a:moveTo>
                  <a:pt x="0" y="253365"/>
                </a:moveTo>
                <a:lnTo>
                  <a:pt x="2179955" y="0"/>
                </a:lnTo>
                <a:lnTo>
                  <a:pt x="2179955" y="1135380"/>
                </a:lnTo>
                <a:lnTo>
                  <a:pt x="635" y="993775"/>
                </a:lnTo>
                <a:cubicBezTo>
                  <a:pt x="423" y="735330"/>
                  <a:pt x="212" y="511810"/>
                  <a:pt x="0" y="253365"/>
                </a:cubicBezTo>
                <a:close/>
              </a:path>
            </a:pathLst>
          </a:custGeom>
          <a:solidFill>
            <a:schemeClr val="tx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sp>
        <p:nvSpPr>
          <p:cNvPr id="1707" name="任意多边形 1706"/>
          <p:cNvSpPr/>
          <p:nvPr/>
        </p:nvSpPr>
        <p:spPr>
          <a:xfrm flipH="1">
            <a:off x="1193165" y="3664585"/>
            <a:ext cx="3401695" cy="1315720"/>
          </a:xfrm>
          <a:custGeom>
            <a:avLst/>
            <a:gdLst>
              <a:gd name="connsiteX0" fmla="*/ 15240 w 2179320"/>
              <a:gd name="connsiteY0" fmla="*/ 243840 h 1135380"/>
              <a:gd name="connsiteX1" fmla="*/ 2179320 w 2179320"/>
              <a:gd name="connsiteY1" fmla="*/ 0 h 1135380"/>
              <a:gd name="connsiteX2" fmla="*/ 2179320 w 2179320"/>
              <a:gd name="connsiteY2" fmla="*/ 1135380 h 1135380"/>
              <a:gd name="connsiteX3" fmla="*/ 0 w 2179320"/>
              <a:gd name="connsiteY3" fmla="*/ 1028700 h 1135380"/>
              <a:gd name="connsiteX4" fmla="*/ 15240 w 2179320"/>
              <a:gd name="connsiteY4" fmla="*/ 243840 h 1135380"/>
              <a:gd name="connsiteX0-1" fmla="*/ 0 w 2179955"/>
              <a:gd name="connsiteY0-2" fmla="*/ 253365 h 1135380"/>
              <a:gd name="connsiteX1-3" fmla="*/ 2179955 w 2179955"/>
              <a:gd name="connsiteY1-4" fmla="*/ 0 h 1135380"/>
              <a:gd name="connsiteX2-5" fmla="*/ 2179955 w 2179955"/>
              <a:gd name="connsiteY2-6" fmla="*/ 1135380 h 1135380"/>
              <a:gd name="connsiteX3-7" fmla="*/ 635 w 2179955"/>
              <a:gd name="connsiteY3-8" fmla="*/ 1028700 h 1135380"/>
              <a:gd name="connsiteX4-9" fmla="*/ 0 w 2179955"/>
              <a:gd name="connsiteY4-10" fmla="*/ 253365 h 1135380"/>
              <a:gd name="connsiteX0-11" fmla="*/ 0 w 2179955"/>
              <a:gd name="connsiteY0-12" fmla="*/ 253365 h 1135380"/>
              <a:gd name="connsiteX1-13" fmla="*/ 2179955 w 2179955"/>
              <a:gd name="connsiteY1-14" fmla="*/ 0 h 1135380"/>
              <a:gd name="connsiteX2-15" fmla="*/ 2179955 w 2179955"/>
              <a:gd name="connsiteY2-16" fmla="*/ 1135380 h 1135380"/>
              <a:gd name="connsiteX3-17" fmla="*/ 635 w 2179955"/>
              <a:gd name="connsiteY3-18" fmla="*/ 993775 h 1135380"/>
              <a:gd name="connsiteX4-19" fmla="*/ 0 w 2179955"/>
              <a:gd name="connsiteY4-20" fmla="*/ 253365 h 1135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79955" h="1135380">
                <a:moveTo>
                  <a:pt x="0" y="253365"/>
                </a:moveTo>
                <a:lnTo>
                  <a:pt x="2179955" y="0"/>
                </a:lnTo>
                <a:lnTo>
                  <a:pt x="2179955" y="1135380"/>
                </a:lnTo>
                <a:lnTo>
                  <a:pt x="635" y="993775"/>
                </a:lnTo>
                <a:cubicBezTo>
                  <a:pt x="423" y="735330"/>
                  <a:pt x="212" y="511810"/>
                  <a:pt x="0" y="253365"/>
                </a:cubicBezTo>
                <a:close/>
              </a:path>
            </a:pathLst>
          </a:custGeom>
          <a:solidFill>
            <a:schemeClr val="tx2"/>
          </a:solidFill>
          <a:ln>
            <a:noFill/>
          </a:ln>
        </p:spPr>
        <p:txBody>
          <a:bodyPr vert="horz" wrap="square" lIns="68580" tIns="34290" rIns="68580" bIns="34290" numCol="1" anchor="t" anchorCtr="0" compatLnSpc="1"/>
          <a:lstStyle/>
          <a:p>
            <a:pPr defTabSz="914400" eaLnBrk="0" fontAlgn="base" hangingPunct="0">
              <a:spcBef>
                <a:spcPct val="0"/>
              </a:spcBef>
              <a:spcAft>
                <a:spcPct val="0"/>
              </a:spcAft>
            </a:pPr>
            <a:endParaRPr lang="zh-CN" altLang="en-US" sz="2400">
              <a:solidFill>
                <a:prstClr val="black"/>
              </a:solidFill>
            </a:endParaRPr>
          </a:p>
        </p:txBody>
      </p:sp>
      <p:grpSp>
        <p:nvGrpSpPr>
          <p:cNvPr id="1708" name="组合 1707"/>
          <p:cNvGrpSpPr/>
          <p:nvPr/>
        </p:nvGrpSpPr>
        <p:grpSpPr>
          <a:xfrm rot="0">
            <a:off x="1208405" y="5276850"/>
            <a:ext cx="9978390" cy="688340"/>
            <a:chOff x="1155142" y="3866143"/>
            <a:chExt cx="6394373" cy="592640"/>
          </a:xfrm>
        </p:grpSpPr>
        <p:sp>
          <p:nvSpPr>
            <p:cNvPr id="1709" name="文本框 1708"/>
            <p:cNvSpPr txBox="1">
              <a:spLocks noChangeArrowheads="1"/>
            </p:cNvSpPr>
            <p:nvPr/>
          </p:nvSpPr>
          <p:spPr bwMode="auto">
            <a:xfrm>
              <a:off x="1155142" y="4117476"/>
              <a:ext cx="6394373" cy="34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fontAlgn="base">
                <a:lnSpc>
                  <a:spcPts val="1200"/>
                </a:lnSpc>
                <a:spcBef>
                  <a:spcPct val="0"/>
                </a:spcBef>
                <a:spcAft>
                  <a:spcPct val="0"/>
                </a:spcAft>
                <a:defRPr/>
              </a:pPr>
              <a:r>
                <a:rPr lang="en-US" altLang="zh-CN" sz="800" dirty="0">
                  <a:solidFill>
                    <a:prstClr val="white">
                      <a:lumMod val="50000"/>
                    </a:prstClr>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insert your desired text here. </a:t>
              </a:r>
              <a:endParaRPr lang="en-US" altLang="zh-CN" sz="800" dirty="0">
                <a:solidFill>
                  <a:prstClr val="white">
                    <a:lumMod val="50000"/>
                  </a:prstClr>
                </a:solidFill>
                <a:latin typeface="Arial" panose="020B0604020202020204" pitchFamily="34" charset="0"/>
                <a:ea typeface="微软雅黑" panose="020B0503020204020204" charset="-122"/>
                <a:cs typeface="Arial" panose="020B0604020202020204" pitchFamily="34" charset="0"/>
              </a:endParaRPr>
            </a:p>
          </p:txBody>
        </p:sp>
        <p:sp>
          <p:nvSpPr>
            <p:cNvPr id="1710" name="文本框 1709"/>
            <p:cNvSpPr txBox="1"/>
            <p:nvPr/>
          </p:nvSpPr>
          <p:spPr>
            <a:xfrm>
              <a:off x="3209434" y="3866143"/>
              <a:ext cx="2403991" cy="307395"/>
            </a:xfrm>
            <a:prstGeom prst="rect">
              <a:avLst/>
            </a:prstGeom>
            <a:noFill/>
          </p:spPr>
          <p:txBody>
            <a:bodyPr wrap="square">
              <a:spAutoFit/>
            </a:bodyPr>
            <a:lstStyle>
              <a:defPPr>
                <a:defRPr lang="zh-CN"/>
              </a:defPPr>
              <a:lvl1pPr>
                <a:defRPr sz="4600">
                  <a:ln w="38100">
                    <a:noFill/>
                  </a:ln>
                  <a:solidFill>
                    <a:schemeClr val="tx1">
                      <a:lumMod val="95000"/>
                      <a:lumOff val="5000"/>
                    </a:schemeClr>
                  </a:solidFill>
                  <a:latin typeface="Arial Black" panose="020B0A04020102020204" pitchFamily="34" charset="0"/>
                </a:defRPr>
              </a:lvl1pPr>
            </a:lstStyle>
            <a:p>
              <a:pPr defTabSz="914400" eaLnBrk="0" fontAlgn="base" hangingPunct="0">
                <a:spcBef>
                  <a:spcPct val="0"/>
                </a:spcBef>
                <a:spcAft>
                  <a:spcPct val="0"/>
                </a:spcAft>
              </a:pPr>
              <a:r>
                <a:rPr lang="en-US" altLang="zh-CN" sz="1600" dirty="0" smtClean="0">
                  <a:solidFill>
                    <a:prstClr val="black">
                      <a:lumMod val="75000"/>
                      <a:lumOff val="25000"/>
                    </a:prstClr>
                  </a:solidFill>
                </a:rPr>
                <a:t>Please Add A Title In Here</a:t>
              </a:r>
              <a:endParaRPr lang="en-US" altLang="zh-CN" sz="1600" dirty="0" smtClean="0">
                <a:solidFill>
                  <a:prstClr val="black">
                    <a:lumMod val="75000"/>
                    <a:lumOff val="25000"/>
                  </a:prstClr>
                </a:solidFill>
              </a:endParaRPr>
            </a:p>
          </p:txBody>
        </p:sp>
      </p:grpSp>
      <p:sp>
        <p:nvSpPr>
          <p:cNvPr id="1711" name="矩形 1710"/>
          <p:cNvSpPr/>
          <p:nvPr/>
        </p:nvSpPr>
        <p:spPr>
          <a:xfrm>
            <a:off x="9055100" y="2296160"/>
            <a:ext cx="1919605" cy="365760"/>
          </a:xfrm>
          <a:prstGeom prst="rect">
            <a:avLst/>
          </a:prstGeom>
        </p:spPr>
        <p:txBody>
          <a:bodyPr wrap="square">
            <a:spAutoFit/>
          </a:bodyPr>
          <a:lstStyle/>
          <a:p>
            <a:pPr defTabSz="914400" eaLnBrk="0" fontAlgn="base" hangingPunct="0">
              <a:spcBef>
                <a:spcPct val="0"/>
              </a:spcBef>
              <a:spcAft>
                <a:spcPct val="0"/>
              </a:spcAft>
            </a:pPr>
            <a:r>
              <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712" name="文本框 1711"/>
          <p:cNvSpPr txBox="1"/>
          <p:nvPr/>
        </p:nvSpPr>
        <p:spPr>
          <a:xfrm>
            <a:off x="8266430" y="2592705"/>
            <a:ext cx="2704465" cy="491490"/>
          </a:xfrm>
          <a:prstGeom prst="rect">
            <a:avLst/>
          </a:prstGeom>
          <a:noFill/>
        </p:spPr>
        <p:txBody>
          <a:bodyPr wrap="square" rtlCol="0">
            <a:spAutoFit/>
          </a:bodyPr>
          <a:lstStyle/>
          <a:p>
            <a:pPr algn="r" defTabSz="914400" eaLnBrk="0" fontAlgn="base" hangingPunct="0">
              <a:lnSpc>
                <a:spcPts val="1050"/>
              </a:lnSpc>
              <a:spcBef>
                <a:spcPct val="0"/>
              </a:spcBef>
              <a:spcAft>
                <a:spcPct val="0"/>
              </a:spcAft>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713" name="矩形 1712"/>
          <p:cNvSpPr/>
          <p:nvPr/>
        </p:nvSpPr>
        <p:spPr>
          <a:xfrm>
            <a:off x="9055100" y="3905885"/>
            <a:ext cx="1919605" cy="365760"/>
          </a:xfrm>
          <a:prstGeom prst="rect">
            <a:avLst/>
          </a:prstGeom>
        </p:spPr>
        <p:txBody>
          <a:bodyPr wrap="square">
            <a:spAutoFit/>
          </a:bodyPr>
          <a:lstStyle/>
          <a:p>
            <a:pPr defTabSz="914400" eaLnBrk="0" fontAlgn="base" hangingPunct="0">
              <a:spcBef>
                <a:spcPct val="0"/>
              </a:spcBef>
              <a:spcAft>
                <a:spcPct val="0"/>
              </a:spcAft>
            </a:pPr>
            <a:r>
              <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714" name="文本框 1713"/>
          <p:cNvSpPr txBox="1"/>
          <p:nvPr/>
        </p:nvSpPr>
        <p:spPr>
          <a:xfrm>
            <a:off x="8266430" y="4203065"/>
            <a:ext cx="2704465" cy="491490"/>
          </a:xfrm>
          <a:prstGeom prst="rect">
            <a:avLst/>
          </a:prstGeom>
          <a:noFill/>
        </p:spPr>
        <p:txBody>
          <a:bodyPr wrap="square" rtlCol="0">
            <a:spAutoFit/>
          </a:bodyPr>
          <a:lstStyle/>
          <a:p>
            <a:pPr algn="r" defTabSz="914400" eaLnBrk="0" fontAlgn="base" hangingPunct="0">
              <a:lnSpc>
                <a:spcPts val="1050"/>
              </a:lnSpc>
              <a:spcBef>
                <a:spcPct val="0"/>
              </a:spcBef>
              <a:spcAft>
                <a:spcPct val="0"/>
              </a:spcAft>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715" name="矩形 1714"/>
          <p:cNvSpPr/>
          <p:nvPr/>
        </p:nvSpPr>
        <p:spPr>
          <a:xfrm>
            <a:off x="1353820" y="3905885"/>
            <a:ext cx="1919605" cy="365760"/>
          </a:xfrm>
          <a:prstGeom prst="rect">
            <a:avLst/>
          </a:prstGeom>
        </p:spPr>
        <p:txBody>
          <a:bodyPr wrap="square">
            <a:spAutoFit/>
          </a:bodyPr>
          <a:lstStyle/>
          <a:p>
            <a:pPr defTabSz="914400" eaLnBrk="0" fontAlgn="base" hangingPunct="0">
              <a:spcBef>
                <a:spcPct val="0"/>
              </a:spcBef>
              <a:spcAft>
                <a:spcPct val="0"/>
              </a:spcAft>
            </a:pPr>
            <a:r>
              <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716" name="文本框 1715"/>
          <p:cNvSpPr txBox="1"/>
          <p:nvPr/>
        </p:nvSpPr>
        <p:spPr>
          <a:xfrm>
            <a:off x="1369695" y="4203065"/>
            <a:ext cx="2704465" cy="491490"/>
          </a:xfrm>
          <a:prstGeom prst="rect">
            <a:avLst/>
          </a:prstGeom>
          <a:noFill/>
        </p:spPr>
        <p:txBody>
          <a:bodyPr wrap="square" rtlCol="0">
            <a:spAutoFit/>
          </a:bodyPr>
          <a:lstStyle/>
          <a:p>
            <a:pPr defTabSz="914400" eaLnBrk="0" fontAlgn="base" hangingPunct="0">
              <a:lnSpc>
                <a:spcPts val="1050"/>
              </a:lnSpc>
              <a:spcBef>
                <a:spcPct val="0"/>
              </a:spcBef>
              <a:spcAft>
                <a:spcPct val="0"/>
              </a:spcAft>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717" name="矩形 1716"/>
          <p:cNvSpPr/>
          <p:nvPr/>
        </p:nvSpPr>
        <p:spPr>
          <a:xfrm>
            <a:off x="1353820" y="2287270"/>
            <a:ext cx="1919605" cy="365760"/>
          </a:xfrm>
          <a:prstGeom prst="rect">
            <a:avLst/>
          </a:prstGeom>
        </p:spPr>
        <p:txBody>
          <a:bodyPr wrap="square">
            <a:spAutoFit/>
          </a:bodyPr>
          <a:lstStyle/>
          <a:p>
            <a:pPr defTabSz="914400" eaLnBrk="0" fontAlgn="base" hangingPunct="0">
              <a:spcBef>
                <a:spcPct val="0"/>
              </a:spcBef>
              <a:spcAft>
                <a:spcPct val="0"/>
              </a:spcAft>
            </a:pPr>
            <a:r>
              <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Add your title</a:t>
            </a:r>
            <a:endParaRPr lang="en-US" altLang="zh-CN"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718" name="文本框 1717"/>
          <p:cNvSpPr txBox="1"/>
          <p:nvPr/>
        </p:nvSpPr>
        <p:spPr>
          <a:xfrm>
            <a:off x="1369695" y="2584450"/>
            <a:ext cx="2704465" cy="491490"/>
          </a:xfrm>
          <a:prstGeom prst="rect">
            <a:avLst/>
          </a:prstGeom>
          <a:noFill/>
        </p:spPr>
        <p:txBody>
          <a:bodyPr wrap="square" rtlCol="0">
            <a:spAutoFit/>
          </a:bodyPr>
          <a:lstStyle/>
          <a:p>
            <a:pPr defTabSz="914400" eaLnBrk="0" fontAlgn="base" hangingPunct="0">
              <a:lnSpc>
                <a:spcPts val="1050"/>
              </a:lnSpc>
              <a:spcBef>
                <a:spcPct val="0"/>
              </a:spcBef>
              <a:spcAft>
                <a:spcPct val="0"/>
              </a:spcAft>
            </a:pPr>
            <a:r>
              <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rPr>
              <a:t>This is a sample text. Insert your desired  this is a sample text. Insert your desired .This is a sample text. Insert your desired</a:t>
            </a:r>
            <a:endParaRPr lang="en-US" altLang="zh-CN" sz="8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af16225ddc869fae05273ac3904cec3e8633dcd6e9b-DEPJl3_fw658"/>
          <p:cNvPicPr>
            <a:picLocks noChangeAspect="1"/>
          </p:cNvPicPr>
          <p:nvPr/>
        </p:nvPicPr>
        <p:blipFill>
          <a:blip r:embed="rId1"/>
          <a:srcRect l="3738" t="5282" r="50217" b="5501"/>
          <a:stretch>
            <a:fillRect/>
          </a:stretch>
        </p:blipFill>
        <p:spPr>
          <a:xfrm>
            <a:off x="-15875" y="-17780"/>
            <a:ext cx="4236720" cy="6873875"/>
          </a:xfrm>
          <a:prstGeom prst="rect">
            <a:avLst/>
          </a:prstGeom>
        </p:spPr>
      </p:pic>
      <p:sp>
        <p:nvSpPr>
          <p:cNvPr id="8" name="椭圆 7"/>
          <p:cNvSpPr/>
          <p:nvPr/>
        </p:nvSpPr>
        <p:spPr>
          <a:xfrm>
            <a:off x="4717415" y="1427480"/>
            <a:ext cx="6623050" cy="3245485"/>
          </a:xfrm>
          <a:prstGeom prst="ellipse">
            <a:avLst/>
          </a:prstGeom>
          <a:solidFill>
            <a:srgbClr val="565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341620" y="1976120"/>
            <a:ext cx="5375275" cy="1977390"/>
          </a:xfrm>
          <a:prstGeom prst="rect">
            <a:avLst/>
          </a:prstGeom>
          <a:noFill/>
        </p:spPr>
        <p:txBody>
          <a:bodyPr wrap="square" rtlCol="0">
            <a:spAutoFit/>
          </a:bodyPr>
          <a:p>
            <a:r>
              <a:rPr lang="zh-CN" altLang="en-US" sz="9600">
                <a:solidFill>
                  <a:schemeClr val="bg1"/>
                </a:solidFill>
                <a:latin typeface="新蒂下午茶基本版" panose="03000600000000000000" charset="-122"/>
                <a:ea typeface="新蒂下午茶基本版" panose="03000600000000000000" charset="-122"/>
              </a:rPr>
              <a:t>谢谢聆听</a:t>
            </a:r>
            <a:endParaRPr lang="zh-CN" altLang="en-US" sz="9600">
              <a:solidFill>
                <a:schemeClr val="bg1"/>
              </a:solidFill>
              <a:latin typeface="新蒂下午茶基本版" panose="03000600000000000000" charset="-122"/>
              <a:ea typeface="新蒂下午茶基本版" panose="03000600000000000000" charset="-122"/>
            </a:endParaRPr>
          </a:p>
        </p:txBody>
      </p:sp>
      <p:sp>
        <p:nvSpPr>
          <p:cNvPr id="2" name="文本框 1"/>
          <p:cNvSpPr txBox="1"/>
          <p:nvPr/>
        </p:nvSpPr>
        <p:spPr>
          <a:xfrm>
            <a:off x="5341620" y="3389630"/>
            <a:ext cx="5501005" cy="579120"/>
          </a:xfrm>
          <a:prstGeom prst="rect">
            <a:avLst/>
          </a:prstGeom>
          <a:noFill/>
        </p:spPr>
        <p:txBody>
          <a:bodyPr wrap="square" rtlCol="0">
            <a:spAutoFit/>
          </a:bodyPr>
          <a:p>
            <a:r>
              <a:rPr lang="en-US" altLang="zh-CN" sz="3200">
                <a:solidFill>
                  <a:schemeClr val="bg1"/>
                </a:solidFill>
                <a:latin typeface="Colonna MT" panose="04020805060202030203" charset="0"/>
              </a:rPr>
              <a:t>Thanks  For  Your  Listening</a:t>
            </a:r>
            <a:endParaRPr lang="en-US" altLang="zh-CN" sz="3200">
              <a:solidFill>
                <a:schemeClr val="bg1"/>
              </a:solidFill>
              <a:latin typeface="Colonna MT" panose="0402080506020203020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af16225ddc869fae05273ac3904cec3e8633dcd6e9b-DEPJl3_fw658"/>
          <p:cNvPicPr>
            <a:picLocks noChangeAspect="1"/>
          </p:cNvPicPr>
          <p:nvPr/>
        </p:nvPicPr>
        <p:blipFill>
          <a:blip r:embed="rId1"/>
          <a:srcRect l="3738" t="5282" r="50217" b="5501"/>
          <a:stretch>
            <a:fillRect/>
          </a:stretch>
        </p:blipFill>
        <p:spPr>
          <a:xfrm>
            <a:off x="-15875" y="-17780"/>
            <a:ext cx="4236720" cy="6873875"/>
          </a:xfrm>
          <a:prstGeom prst="rect">
            <a:avLst/>
          </a:prstGeom>
        </p:spPr>
      </p:pic>
      <p:grpSp>
        <p:nvGrpSpPr>
          <p:cNvPr id="5" name="组合 4"/>
          <p:cNvGrpSpPr/>
          <p:nvPr/>
        </p:nvGrpSpPr>
        <p:grpSpPr>
          <a:xfrm>
            <a:off x="6306952" y="2060173"/>
            <a:ext cx="4141973" cy="596687"/>
            <a:chOff x="11353" y="4974"/>
            <a:chExt cx="6523" cy="940"/>
          </a:xfrm>
        </p:grpSpPr>
        <p:sp>
          <p:nvSpPr>
            <p:cNvPr id="17" name="矩形 86"/>
            <p:cNvSpPr/>
            <p:nvPr/>
          </p:nvSpPr>
          <p:spPr>
            <a:xfrm>
              <a:off x="12313" y="5054"/>
              <a:ext cx="5563" cy="763"/>
            </a:xfrm>
            <a:prstGeom prst="rect">
              <a:avLst/>
            </a:prstGeom>
            <a:noFill/>
            <a:ln w="9525">
              <a:noFill/>
            </a:ln>
          </p:spPr>
          <p:txBody>
            <a:bodyPr>
              <a:spAutoFit/>
            </a:bodyPr>
            <a:lstStyle/>
            <a:p>
              <a:pPr algn="ctr" eaLnBrk="1" hangingPunct="1"/>
              <a:r>
                <a:rPr lang="en-US" altLang="zh-CN" sz="2400" b="1" dirty="0">
                  <a:solidFill>
                    <a:srgbClr val="595959"/>
                  </a:solidFill>
                  <a:latin typeface="Batang" panose="02030600000101010101" charset="-127"/>
                  <a:ea typeface="Batang" panose="02030600000101010101" charset="-127"/>
                  <a:sym typeface="+mn-ea"/>
                </a:rPr>
                <a:t>Business templates</a:t>
              </a:r>
              <a:endParaRPr lang="en-US" altLang="zh-CN" sz="2400" b="1" dirty="0">
                <a:solidFill>
                  <a:srgbClr val="595959"/>
                </a:solidFill>
                <a:latin typeface="Batang" panose="02030600000101010101" charset="-127"/>
                <a:ea typeface="Batang" panose="02030600000101010101" charset="-127"/>
                <a:sym typeface="+mn-ea"/>
              </a:endParaRPr>
            </a:p>
          </p:txBody>
        </p:sp>
        <p:sp>
          <p:nvSpPr>
            <p:cNvPr id="18" name="椭圆 87"/>
            <p:cNvSpPr/>
            <p:nvPr/>
          </p:nvSpPr>
          <p:spPr>
            <a:xfrm>
              <a:off x="11353" y="4974"/>
              <a:ext cx="938" cy="940"/>
            </a:xfrm>
            <a:prstGeom prst="ellipse">
              <a:avLst/>
            </a:prstGeom>
            <a:solidFill>
              <a:schemeClr val="bg2"/>
            </a:solidFill>
            <a:ln w="9525">
              <a:noFill/>
            </a:ln>
          </p:spPr>
          <p:txBody>
            <a:bodyPr lIns="108221" tIns="56397" rIns="108221" bIns="56397" anchor="ctr"/>
            <a:lstStyle/>
            <a:p>
              <a:pPr marL="0" marR="0" lvl="0" indent="0" algn="ctr" defTabSz="109728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latin typeface="Batang" panose="02030600000101010101" charset="-127"/>
                <a:ea typeface="Batang" panose="02030600000101010101" charset="-127"/>
                <a:cs typeface="+mn-cs"/>
                <a:sym typeface="宋体" panose="02010600030101010101" pitchFamily="2" charset="-122"/>
              </a:endParaRPr>
            </a:p>
          </p:txBody>
        </p:sp>
        <p:grpSp>
          <p:nvGrpSpPr>
            <p:cNvPr id="19" name="组合 92"/>
            <p:cNvGrpSpPr/>
            <p:nvPr/>
          </p:nvGrpSpPr>
          <p:grpSpPr>
            <a:xfrm flipH="1">
              <a:off x="11543" y="5164"/>
              <a:ext cx="555" cy="565"/>
              <a:chOff x="0" y="0"/>
              <a:chExt cx="463551" cy="469900"/>
            </a:xfrm>
          </p:grpSpPr>
          <p:sp>
            <p:nvSpPr>
              <p:cNvPr id="20" name="Freeform 22"/>
              <p:cNvSpPr/>
              <p:nvPr/>
            </p:nvSpPr>
            <p:spPr>
              <a:xfrm>
                <a:off x="7938" y="312737"/>
                <a:ext cx="158750" cy="150813"/>
              </a:xfrm>
              <a:custGeom>
                <a:avLst/>
                <a:gdLst>
                  <a:gd name="txL" fmla="*/ 0 w 100"/>
                  <a:gd name="txT" fmla="*/ 0 h 95"/>
                  <a:gd name="txR" fmla="*/ 100 w 100"/>
                  <a:gd name="txB" fmla="*/ 95 h 95"/>
                </a:gdLst>
                <a:ahLst/>
                <a:cxnLst>
                  <a:cxn ang="0">
                    <a:pos x="22225" y="150813"/>
                  </a:cxn>
                  <a:cxn ang="0">
                    <a:pos x="0" y="127000"/>
                  </a:cxn>
                  <a:cxn ang="0">
                    <a:pos x="134938" y="0"/>
                  </a:cxn>
                  <a:cxn ang="0">
                    <a:pos x="158750" y="22225"/>
                  </a:cxn>
                  <a:cxn ang="0">
                    <a:pos x="22225" y="150813"/>
                  </a:cxn>
                </a:cxnLst>
                <a:rect l="txL" t="txT" r="txR" b="txB"/>
                <a:pathLst>
                  <a:path w="100" h="95">
                    <a:moveTo>
                      <a:pt x="14" y="95"/>
                    </a:moveTo>
                    <a:lnTo>
                      <a:pt x="0" y="80"/>
                    </a:lnTo>
                    <a:lnTo>
                      <a:pt x="85" y="0"/>
                    </a:lnTo>
                    <a:lnTo>
                      <a:pt x="100" y="14"/>
                    </a:lnTo>
                    <a:lnTo>
                      <a:pt x="14" y="95"/>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21" name="Freeform 23"/>
              <p:cNvSpPr>
                <a:spLocks noEditPoints="1"/>
              </p:cNvSpPr>
              <p:nvPr/>
            </p:nvSpPr>
            <p:spPr>
              <a:xfrm>
                <a:off x="123825" y="233362"/>
                <a:ext cx="120650" cy="120650"/>
              </a:xfrm>
              <a:custGeom>
                <a:avLst/>
                <a:gdLst>
                  <a:gd name="txL" fmla="*/ 0 w 32"/>
                  <a:gd name="txT" fmla="*/ 0 h 32"/>
                  <a:gd name="txR" fmla="*/ 32 w 32"/>
                  <a:gd name="txB" fmla="*/ 32 h 32"/>
                </a:gdLst>
                <a:ahLst/>
                <a:cxnLst>
                  <a:cxn ang="0">
                    <a:pos x="60325" y="120650"/>
                  </a:cxn>
                  <a:cxn ang="0">
                    <a:pos x="0" y="60325"/>
                  </a:cxn>
                  <a:cxn ang="0">
                    <a:pos x="60325" y="0"/>
                  </a:cxn>
                  <a:cxn ang="0">
                    <a:pos x="120650" y="60325"/>
                  </a:cxn>
                  <a:cxn ang="0">
                    <a:pos x="60325" y="120650"/>
                  </a:cxn>
                  <a:cxn ang="0">
                    <a:pos x="60325" y="30163"/>
                  </a:cxn>
                  <a:cxn ang="0">
                    <a:pos x="30163" y="60325"/>
                  </a:cxn>
                  <a:cxn ang="0">
                    <a:pos x="60325" y="90488"/>
                  </a:cxn>
                  <a:cxn ang="0">
                    <a:pos x="90488" y="60325"/>
                  </a:cxn>
                  <a:cxn ang="0">
                    <a:pos x="60325" y="30163"/>
                  </a:cxn>
                </a:cxnLst>
                <a:rect l="txL" t="txT" r="txR" b="tx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22" name="Freeform 24"/>
              <p:cNvSpPr>
                <a:spLocks noEditPoints="1"/>
              </p:cNvSpPr>
              <p:nvPr/>
            </p:nvSpPr>
            <p:spPr>
              <a:xfrm>
                <a:off x="214313" y="0"/>
                <a:ext cx="249238" cy="249238"/>
              </a:xfrm>
              <a:custGeom>
                <a:avLst/>
                <a:gdLst>
                  <a:gd name="txL" fmla="*/ 0 w 66"/>
                  <a:gd name="txT" fmla="*/ 0 h 66"/>
                  <a:gd name="txR" fmla="*/ 66 w 66"/>
                  <a:gd name="txB" fmla="*/ 66 h 66"/>
                </a:gdLst>
                <a:ahLst/>
                <a:cxnLst>
                  <a:cxn ang="0">
                    <a:pos x="120843" y="249238"/>
                  </a:cxn>
                  <a:cxn ang="0">
                    <a:pos x="33987" y="215251"/>
                  </a:cxn>
                  <a:cxn ang="0">
                    <a:pos x="0" y="128395"/>
                  </a:cxn>
                  <a:cxn ang="0">
                    <a:pos x="33987" y="41540"/>
                  </a:cxn>
                  <a:cxn ang="0">
                    <a:pos x="75527" y="0"/>
                  </a:cxn>
                  <a:cxn ang="0">
                    <a:pos x="249238" y="173711"/>
                  </a:cxn>
                  <a:cxn ang="0">
                    <a:pos x="207698" y="215251"/>
                  </a:cxn>
                  <a:cxn ang="0">
                    <a:pos x="120843" y="249238"/>
                  </a:cxn>
                  <a:cxn ang="0">
                    <a:pos x="75527" y="45316"/>
                  </a:cxn>
                  <a:cxn ang="0">
                    <a:pos x="56645" y="64198"/>
                  </a:cxn>
                  <a:cxn ang="0">
                    <a:pos x="30211" y="128395"/>
                  </a:cxn>
                  <a:cxn ang="0">
                    <a:pos x="56645" y="192593"/>
                  </a:cxn>
                  <a:cxn ang="0">
                    <a:pos x="120843" y="219027"/>
                  </a:cxn>
                  <a:cxn ang="0">
                    <a:pos x="185040" y="192593"/>
                  </a:cxn>
                  <a:cxn ang="0">
                    <a:pos x="203922" y="173711"/>
                  </a:cxn>
                  <a:cxn ang="0">
                    <a:pos x="75527" y="45316"/>
                  </a:cxn>
                </a:cxnLst>
                <a:rect l="txL" t="txT" r="txR" b="tx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23" name="Freeform 25"/>
              <p:cNvSpPr/>
              <p:nvPr/>
            </p:nvSpPr>
            <p:spPr>
              <a:xfrm>
                <a:off x="0" y="98425"/>
                <a:ext cx="365125" cy="371475"/>
              </a:xfrm>
              <a:custGeom>
                <a:avLst/>
                <a:gdLst>
                  <a:gd name="txL" fmla="*/ 0 w 230"/>
                  <a:gd name="txT" fmla="*/ 0 h 234"/>
                  <a:gd name="txR" fmla="*/ 230 w 230"/>
                  <a:gd name="txB" fmla="*/ 234 h 234"/>
                </a:gdLst>
                <a:ahLst/>
                <a:cxnLst>
                  <a:cxn ang="0">
                    <a:pos x="0" y="371475"/>
                  </a:cxn>
                  <a:cxn ang="0">
                    <a:pos x="34925" y="77788"/>
                  </a:cxn>
                  <a:cxn ang="0">
                    <a:pos x="177800" y="0"/>
                  </a:cxn>
                  <a:cxn ang="0">
                    <a:pos x="192088" y="25400"/>
                  </a:cxn>
                  <a:cxn ang="0">
                    <a:pos x="65088" y="96838"/>
                  </a:cxn>
                  <a:cxn ang="0">
                    <a:pos x="38100" y="334963"/>
                  </a:cxn>
                  <a:cxn ang="0">
                    <a:pos x="293688" y="285750"/>
                  </a:cxn>
                  <a:cxn ang="0">
                    <a:pos x="334963" y="176213"/>
                  </a:cxn>
                  <a:cxn ang="0">
                    <a:pos x="365125" y="184150"/>
                  </a:cxn>
                  <a:cxn ang="0">
                    <a:pos x="315913" y="315913"/>
                  </a:cxn>
                  <a:cxn ang="0">
                    <a:pos x="0" y="371475"/>
                  </a:cxn>
                </a:cxnLst>
                <a:rect l="txL" t="txT" r="txR" b="tx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grpSp>
      </p:grpSp>
      <p:grpSp>
        <p:nvGrpSpPr>
          <p:cNvPr id="6" name="组合 5"/>
          <p:cNvGrpSpPr/>
          <p:nvPr/>
        </p:nvGrpSpPr>
        <p:grpSpPr>
          <a:xfrm>
            <a:off x="6306952" y="3405103"/>
            <a:ext cx="595611" cy="598591"/>
            <a:chOff x="11331" y="6449"/>
            <a:chExt cx="938" cy="943"/>
          </a:xfrm>
        </p:grpSpPr>
        <p:sp>
          <p:nvSpPr>
            <p:cNvPr id="33" name="椭圆 109"/>
            <p:cNvSpPr/>
            <p:nvPr/>
          </p:nvSpPr>
          <p:spPr>
            <a:xfrm>
              <a:off x="11331" y="6449"/>
              <a:ext cx="938" cy="943"/>
            </a:xfrm>
            <a:prstGeom prst="ellipse">
              <a:avLst/>
            </a:prstGeom>
            <a:solidFill>
              <a:schemeClr val="accent2"/>
            </a:solidFill>
            <a:ln w="9525">
              <a:noFill/>
            </a:ln>
          </p:spPr>
          <p:txBody>
            <a:bodyPr lIns="108221" tIns="56397" rIns="108221" bIns="56397" anchor="ctr"/>
            <a:lstStyle/>
            <a:p>
              <a:pPr marL="0" marR="0" lvl="0" indent="0" algn="ctr" defTabSz="109728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latin typeface="Batang" panose="02030600000101010101" charset="-127"/>
                <a:ea typeface="Batang" panose="02030600000101010101" charset="-127"/>
                <a:cs typeface="+mn-cs"/>
                <a:sym typeface="宋体" panose="02010600030101010101" pitchFamily="2" charset="-122"/>
              </a:endParaRPr>
            </a:p>
          </p:txBody>
        </p:sp>
        <p:grpSp>
          <p:nvGrpSpPr>
            <p:cNvPr id="34" name="组合 115"/>
            <p:cNvGrpSpPr/>
            <p:nvPr/>
          </p:nvGrpSpPr>
          <p:grpSpPr>
            <a:xfrm>
              <a:off x="11481" y="6599"/>
              <a:ext cx="638" cy="642"/>
              <a:chOff x="0" y="0"/>
              <a:chExt cx="492125" cy="492125"/>
            </a:xfrm>
          </p:grpSpPr>
          <p:sp>
            <p:nvSpPr>
              <p:cNvPr id="35" name="Freeform 5"/>
              <p:cNvSpPr>
                <a:spLocks noEditPoints="1"/>
              </p:cNvSpPr>
              <p:nvPr/>
            </p:nvSpPr>
            <p:spPr>
              <a:xfrm>
                <a:off x="0" y="200025"/>
                <a:ext cx="107950" cy="184150"/>
              </a:xfrm>
              <a:custGeom>
                <a:avLst/>
                <a:gdLst>
                  <a:gd name="txL" fmla="*/ 0 w 28"/>
                  <a:gd name="txT" fmla="*/ 0 h 48"/>
                  <a:gd name="txR" fmla="*/ 28 w 28"/>
                  <a:gd name="txB" fmla="*/ 48 h 48"/>
                </a:gdLst>
                <a:ahLst/>
                <a:cxnLst>
                  <a:cxn ang="0">
                    <a:pos x="107950" y="184150"/>
                  </a:cxn>
                  <a:cxn ang="0">
                    <a:pos x="92529" y="184150"/>
                  </a:cxn>
                  <a:cxn ang="0">
                    <a:pos x="0" y="92075"/>
                  </a:cxn>
                  <a:cxn ang="0">
                    <a:pos x="92529" y="0"/>
                  </a:cxn>
                  <a:cxn ang="0">
                    <a:pos x="107950" y="0"/>
                  </a:cxn>
                  <a:cxn ang="0">
                    <a:pos x="107950" y="184150"/>
                  </a:cxn>
                  <a:cxn ang="0">
                    <a:pos x="77107" y="30692"/>
                  </a:cxn>
                  <a:cxn ang="0">
                    <a:pos x="30843" y="92075"/>
                  </a:cxn>
                  <a:cxn ang="0">
                    <a:pos x="77107" y="153458"/>
                  </a:cxn>
                  <a:cxn ang="0">
                    <a:pos x="77107" y="30692"/>
                  </a:cxn>
                </a:cxnLst>
                <a:rect l="txL" t="txT" r="txR" b="tx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36" name="Freeform 6"/>
              <p:cNvSpPr>
                <a:spLocks noEditPoints="1"/>
              </p:cNvSpPr>
              <p:nvPr/>
            </p:nvSpPr>
            <p:spPr>
              <a:xfrm>
                <a:off x="384175" y="200025"/>
                <a:ext cx="107950" cy="184150"/>
              </a:xfrm>
              <a:custGeom>
                <a:avLst/>
                <a:gdLst>
                  <a:gd name="txL" fmla="*/ 0 w 28"/>
                  <a:gd name="txT" fmla="*/ 0 h 48"/>
                  <a:gd name="txR" fmla="*/ 28 w 28"/>
                  <a:gd name="txB" fmla="*/ 48 h 48"/>
                </a:gdLst>
                <a:ahLst/>
                <a:cxnLst>
                  <a:cxn ang="0">
                    <a:pos x="15421" y="184150"/>
                  </a:cxn>
                  <a:cxn ang="0">
                    <a:pos x="0" y="184150"/>
                  </a:cxn>
                  <a:cxn ang="0">
                    <a:pos x="0" y="0"/>
                  </a:cxn>
                  <a:cxn ang="0">
                    <a:pos x="15421" y="0"/>
                  </a:cxn>
                  <a:cxn ang="0">
                    <a:pos x="107950" y="92075"/>
                  </a:cxn>
                  <a:cxn ang="0">
                    <a:pos x="15421" y="184150"/>
                  </a:cxn>
                  <a:cxn ang="0">
                    <a:pos x="30843" y="30692"/>
                  </a:cxn>
                  <a:cxn ang="0">
                    <a:pos x="30843" y="153458"/>
                  </a:cxn>
                  <a:cxn ang="0">
                    <a:pos x="77107" y="92075"/>
                  </a:cxn>
                  <a:cxn ang="0">
                    <a:pos x="30843" y="30692"/>
                  </a:cxn>
                </a:cxnLst>
                <a:rect l="txL" t="txT" r="txR" b="tx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37" name="Freeform 7"/>
              <p:cNvSpPr/>
              <p:nvPr/>
            </p:nvSpPr>
            <p:spPr>
              <a:xfrm>
                <a:off x="415925" y="414338"/>
                <a:ext cx="46038" cy="46038"/>
              </a:xfrm>
              <a:custGeom>
                <a:avLst/>
                <a:gdLst>
                  <a:gd name="txL" fmla="*/ 0 w 12"/>
                  <a:gd name="txT" fmla="*/ 0 h 12"/>
                  <a:gd name="txR" fmla="*/ 12 w 12"/>
                  <a:gd name="txB" fmla="*/ 12 h 12"/>
                </a:gdLst>
                <a:ahLst/>
                <a:cxnLst>
                  <a:cxn ang="0">
                    <a:pos x="0" y="46038"/>
                  </a:cxn>
                  <a:cxn ang="0">
                    <a:pos x="0" y="15346"/>
                  </a:cxn>
                  <a:cxn ang="0">
                    <a:pos x="15346" y="0"/>
                  </a:cxn>
                  <a:cxn ang="0">
                    <a:pos x="46038" y="0"/>
                  </a:cxn>
                  <a:cxn ang="0">
                    <a:pos x="0" y="46038"/>
                  </a:cxn>
                </a:cxnLst>
                <a:rect l="txL" t="txT" r="txR" b="tx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38" name="Rectangle 8"/>
              <p:cNvSpPr/>
              <p:nvPr/>
            </p:nvSpPr>
            <p:spPr>
              <a:xfrm>
                <a:off x="354013" y="430213"/>
                <a:ext cx="61913" cy="30163"/>
              </a:xfrm>
              <a:prstGeom prst="rect">
                <a:avLst/>
              </a:prstGeom>
              <a:solidFill>
                <a:schemeClr val="bg1"/>
              </a:solidFill>
              <a:ln w="9525">
                <a:noFill/>
                <a:miter/>
              </a:ln>
            </p:spPr>
            <p:txBody>
              <a:bodyPr/>
              <a:lstStyle/>
              <a:p>
                <a:pPr marL="0" marR="0" lvl="0" indent="0" algn="l" defTabSz="109728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000000"/>
                  </a:solidFill>
                  <a:effectLst/>
                  <a:uLnTx/>
                  <a:uFillTx/>
                  <a:latin typeface="Batang" panose="02030600000101010101" charset="-127"/>
                  <a:ea typeface="Batang" panose="02030600000101010101" charset="-127"/>
                  <a:cs typeface="+mn-cs"/>
                  <a:sym typeface="宋体" panose="02010600030101010101" pitchFamily="2" charset="-122"/>
                </a:endParaRPr>
              </a:p>
            </p:txBody>
          </p:sp>
          <p:sp>
            <p:nvSpPr>
              <p:cNvPr id="39" name="Freeform 9"/>
              <p:cNvSpPr>
                <a:spLocks noEditPoints="1"/>
              </p:cNvSpPr>
              <p:nvPr/>
            </p:nvSpPr>
            <p:spPr>
              <a:xfrm>
                <a:off x="269875" y="400050"/>
                <a:ext cx="92075" cy="92075"/>
              </a:xfrm>
              <a:custGeom>
                <a:avLst/>
                <a:gdLst>
                  <a:gd name="txL" fmla="*/ 0 w 24"/>
                  <a:gd name="txT" fmla="*/ 0 h 24"/>
                  <a:gd name="txR" fmla="*/ 24 w 24"/>
                  <a:gd name="txB" fmla="*/ 24 h 24"/>
                </a:gdLst>
                <a:ahLst/>
                <a:cxnLst>
                  <a:cxn ang="0">
                    <a:pos x="46038" y="92075"/>
                  </a:cxn>
                  <a:cxn ang="0">
                    <a:pos x="0" y="46038"/>
                  </a:cxn>
                  <a:cxn ang="0">
                    <a:pos x="46038" y="0"/>
                  </a:cxn>
                  <a:cxn ang="0">
                    <a:pos x="92075" y="46038"/>
                  </a:cxn>
                  <a:cxn ang="0">
                    <a:pos x="46038" y="92075"/>
                  </a:cxn>
                  <a:cxn ang="0">
                    <a:pos x="46038" y="30692"/>
                  </a:cxn>
                  <a:cxn ang="0">
                    <a:pos x="30692" y="46038"/>
                  </a:cxn>
                  <a:cxn ang="0">
                    <a:pos x="46038" y="61383"/>
                  </a:cxn>
                  <a:cxn ang="0">
                    <a:pos x="61383" y="46038"/>
                  </a:cxn>
                  <a:cxn ang="0">
                    <a:pos x="46038" y="30692"/>
                  </a:cxn>
                </a:cxnLst>
                <a:rect l="txL" t="txT" r="txR" b="tx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40" name="Freeform 10"/>
              <p:cNvSpPr/>
              <p:nvPr/>
            </p:nvSpPr>
            <p:spPr>
              <a:xfrm>
                <a:off x="77788" y="0"/>
                <a:ext cx="338138" cy="168275"/>
              </a:xfrm>
              <a:custGeom>
                <a:avLst/>
                <a:gdLst>
                  <a:gd name="txL" fmla="*/ 0 w 88"/>
                  <a:gd name="txT" fmla="*/ 0 h 44"/>
                  <a:gd name="txR" fmla="*/ 88 w 88"/>
                  <a:gd name="txB" fmla="*/ 44 h 44"/>
                </a:gdLst>
                <a:ahLst/>
                <a:cxnLst>
                  <a:cxn ang="0">
                    <a:pos x="338138" y="168275"/>
                  </a:cxn>
                  <a:cxn ang="0">
                    <a:pos x="307398" y="168275"/>
                  </a:cxn>
                  <a:cxn ang="0">
                    <a:pos x="169069" y="30595"/>
                  </a:cxn>
                  <a:cxn ang="0">
                    <a:pos x="30740" y="168275"/>
                  </a:cxn>
                  <a:cxn ang="0">
                    <a:pos x="0" y="168275"/>
                  </a:cxn>
                  <a:cxn ang="0">
                    <a:pos x="169069" y="0"/>
                  </a:cxn>
                  <a:cxn ang="0">
                    <a:pos x="338138" y="168275"/>
                  </a:cxn>
                </a:cxnLst>
                <a:rect l="txL" t="txT" r="txR" b="tx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grpSp>
      </p:grpSp>
      <p:grpSp>
        <p:nvGrpSpPr>
          <p:cNvPr id="2" name="组合 1"/>
          <p:cNvGrpSpPr/>
          <p:nvPr/>
        </p:nvGrpSpPr>
        <p:grpSpPr>
          <a:xfrm>
            <a:off x="6351270" y="4719955"/>
            <a:ext cx="595630" cy="596900"/>
            <a:chOff x="11257" y="4974"/>
            <a:chExt cx="938" cy="940"/>
          </a:xfrm>
        </p:grpSpPr>
        <p:sp>
          <p:nvSpPr>
            <p:cNvPr id="3" name="椭圆 87"/>
            <p:cNvSpPr/>
            <p:nvPr/>
          </p:nvSpPr>
          <p:spPr>
            <a:xfrm>
              <a:off x="11257" y="4974"/>
              <a:ext cx="938" cy="940"/>
            </a:xfrm>
            <a:prstGeom prst="ellipse">
              <a:avLst/>
            </a:prstGeom>
            <a:solidFill>
              <a:schemeClr val="accent3"/>
            </a:solidFill>
            <a:ln w="9525">
              <a:noFill/>
            </a:ln>
          </p:spPr>
          <p:txBody>
            <a:bodyPr lIns="108221" tIns="56397" rIns="108221" bIns="56397" anchor="ctr"/>
            <a:lstStyle/>
            <a:p>
              <a:pPr marL="0" marR="0" lvl="0" indent="0" algn="ctr" defTabSz="109728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latin typeface="Batang" panose="02030600000101010101" charset="-127"/>
                <a:ea typeface="Batang" panose="02030600000101010101" charset="-127"/>
                <a:cs typeface="+mn-cs"/>
                <a:sym typeface="宋体" panose="02010600030101010101" pitchFamily="2" charset="-122"/>
              </a:endParaRPr>
            </a:p>
          </p:txBody>
        </p:sp>
        <p:grpSp>
          <p:nvGrpSpPr>
            <p:cNvPr id="11" name="组合 92"/>
            <p:cNvGrpSpPr/>
            <p:nvPr/>
          </p:nvGrpSpPr>
          <p:grpSpPr>
            <a:xfrm flipH="1">
              <a:off x="11421" y="5164"/>
              <a:ext cx="668" cy="565"/>
              <a:chOff x="7938" y="0"/>
              <a:chExt cx="557637" cy="469900"/>
            </a:xfrm>
          </p:grpSpPr>
          <p:sp>
            <p:nvSpPr>
              <p:cNvPr id="7" name="Freeform 22"/>
              <p:cNvSpPr/>
              <p:nvPr/>
            </p:nvSpPr>
            <p:spPr>
              <a:xfrm>
                <a:off x="7938" y="312737"/>
                <a:ext cx="158750" cy="150813"/>
              </a:xfrm>
              <a:custGeom>
                <a:avLst/>
                <a:gdLst>
                  <a:gd name="txL" fmla="*/ 0 w 100"/>
                  <a:gd name="txT" fmla="*/ 0 h 95"/>
                  <a:gd name="txR" fmla="*/ 100 w 100"/>
                  <a:gd name="txB" fmla="*/ 95 h 95"/>
                </a:gdLst>
                <a:ahLst/>
                <a:cxnLst>
                  <a:cxn ang="0">
                    <a:pos x="22225" y="150813"/>
                  </a:cxn>
                  <a:cxn ang="0">
                    <a:pos x="0" y="127000"/>
                  </a:cxn>
                  <a:cxn ang="0">
                    <a:pos x="134938" y="0"/>
                  </a:cxn>
                  <a:cxn ang="0">
                    <a:pos x="158750" y="22225"/>
                  </a:cxn>
                  <a:cxn ang="0">
                    <a:pos x="22225" y="150813"/>
                  </a:cxn>
                </a:cxnLst>
                <a:rect l="txL" t="txT" r="txR" b="txB"/>
                <a:pathLst>
                  <a:path w="100" h="95">
                    <a:moveTo>
                      <a:pt x="14" y="95"/>
                    </a:moveTo>
                    <a:lnTo>
                      <a:pt x="0" y="80"/>
                    </a:lnTo>
                    <a:lnTo>
                      <a:pt x="85" y="0"/>
                    </a:lnTo>
                    <a:lnTo>
                      <a:pt x="100" y="14"/>
                    </a:lnTo>
                    <a:lnTo>
                      <a:pt x="14" y="95"/>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14" name="Freeform 23"/>
              <p:cNvSpPr>
                <a:spLocks noEditPoints="1"/>
              </p:cNvSpPr>
              <p:nvPr/>
            </p:nvSpPr>
            <p:spPr>
              <a:xfrm>
                <a:off x="123825" y="233362"/>
                <a:ext cx="120650" cy="120650"/>
              </a:xfrm>
              <a:custGeom>
                <a:avLst/>
                <a:gdLst>
                  <a:gd name="txL" fmla="*/ 0 w 32"/>
                  <a:gd name="txT" fmla="*/ 0 h 32"/>
                  <a:gd name="txR" fmla="*/ 32 w 32"/>
                  <a:gd name="txB" fmla="*/ 32 h 32"/>
                </a:gdLst>
                <a:ahLst/>
                <a:cxnLst>
                  <a:cxn ang="0">
                    <a:pos x="60325" y="120650"/>
                  </a:cxn>
                  <a:cxn ang="0">
                    <a:pos x="0" y="60325"/>
                  </a:cxn>
                  <a:cxn ang="0">
                    <a:pos x="60325" y="0"/>
                  </a:cxn>
                  <a:cxn ang="0">
                    <a:pos x="120650" y="60325"/>
                  </a:cxn>
                  <a:cxn ang="0">
                    <a:pos x="60325" y="120650"/>
                  </a:cxn>
                  <a:cxn ang="0">
                    <a:pos x="60325" y="30163"/>
                  </a:cxn>
                  <a:cxn ang="0">
                    <a:pos x="30163" y="60325"/>
                  </a:cxn>
                  <a:cxn ang="0">
                    <a:pos x="60325" y="90488"/>
                  </a:cxn>
                  <a:cxn ang="0">
                    <a:pos x="90488" y="60325"/>
                  </a:cxn>
                  <a:cxn ang="0">
                    <a:pos x="60325" y="30163"/>
                  </a:cxn>
                </a:cxnLst>
                <a:rect l="txL" t="txT" r="txR" b="tx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15" name="Freeform 24"/>
              <p:cNvSpPr>
                <a:spLocks noEditPoints="1"/>
              </p:cNvSpPr>
              <p:nvPr/>
            </p:nvSpPr>
            <p:spPr>
              <a:xfrm>
                <a:off x="214313" y="0"/>
                <a:ext cx="249238" cy="249238"/>
              </a:xfrm>
              <a:custGeom>
                <a:avLst/>
                <a:gdLst>
                  <a:gd name="txL" fmla="*/ 0 w 66"/>
                  <a:gd name="txT" fmla="*/ 0 h 66"/>
                  <a:gd name="txR" fmla="*/ 66 w 66"/>
                  <a:gd name="txB" fmla="*/ 66 h 66"/>
                </a:gdLst>
                <a:ahLst/>
                <a:cxnLst>
                  <a:cxn ang="0">
                    <a:pos x="120843" y="249238"/>
                  </a:cxn>
                  <a:cxn ang="0">
                    <a:pos x="33987" y="215251"/>
                  </a:cxn>
                  <a:cxn ang="0">
                    <a:pos x="0" y="128395"/>
                  </a:cxn>
                  <a:cxn ang="0">
                    <a:pos x="33987" y="41540"/>
                  </a:cxn>
                  <a:cxn ang="0">
                    <a:pos x="75527" y="0"/>
                  </a:cxn>
                  <a:cxn ang="0">
                    <a:pos x="249238" y="173711"/>
                  </a:cxn>
                  <a:cxn ang="0">
                    <a:pos x="207698" y="215251"/>
                  </a:cxn>
                  <a:cxn ang="0">
                    <a:pos x="120843" y="249238"/>
                  </a:cxn>
                  <a:cxn ang="0">
                    <a:pos x="75527" y="45316"/>
                  </a:cxn>
                  <a:cxn ang="0">
                    <a:pos x="56645" y="64198"/>
                  </a:cxn>
                  <a:cxn ang="0">
                    <a:pos x="30211" y="128395"/>
                  </a:cxn>
                  <a:cxn ang="0">
                    <a:pos x="56645" y="192593"/>
                  </a:cxn>
                  <a:cxn ang="0">
                    <a:pos x="120843" y="219027"/>
                  </a:cxn>
                  <a:cxn ang="0">
                    <a:pos x="185040" y="192593"/>
                  </a:cxn>
                  <a:cxn ang="0">
                    <a:pos x="203922" y="173711"/>
                  </a:cxn>
                  <a:cxn ang="0">
                    <a:pos x="75527" y="45316"/>
                  </a:cxn>
                </a:cxnLst>
                <a:rect l="txL" t="txT" r="txR" b="tx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sp>
            <p:nvSpPr>
              <p:cNvPr id="16" name="Freeform 25"/>
              <p:cNvSpPr/>
              <p:nvPr/>
            </p:nvSpPr>
            <p:spPr>
              <a:xfrm>
                <a:off x="200450" y="98425"/>
                <a:ext cx="365125" cy="371475"/>
              </a:xfrm>
              <a:custGeom>
                <a:avLst/>
                <a:gdLst>
                  <a:gd name="txL" fmla="*/ 0 w 230"/>
                  <a:gd name="txT" fmla="*/ 0 h 234"/>
                  <a:gd name="txR" fmla="*/ 230 w 230"/>
                  <a:gd name="txB" fmla="*/ 234 h 234"/>
                </a:gdLst>
                <a:ahLst/>
                <a:cxnLst>
                  <a:cxn ang="0">
                    <a:pos x="0" y="371475"/>
                  </a:cxn>
                  <a:cxn ang="0">
                    <a:pos x="34925" y="77788"/>
                  </a:cxn>
                  <a:cxn ang="0">
                    <a:pos x="177800" y="0"/>
                  </a:cxn>
                  <a:cxn ang="0">
                    <a:pos x="192088" y="25400"/>
                  </a:cxn>
                  <a:cxn ang="0">
                    <a:pos x="65088" y="96838"/>
                  </a:cxn>
                  <a:cxn ang="0">
                    <a:pos x="38100" y="334963"/>
                  </a:cxn>
                  <a:cxn ang="0">
                    <a:pos x="293688" y="285750"/>
                  </a:cxn>
                  <a:cxn ang="0">
                    <a:pos x="334963" y="176213"/>
                  </a:cxn>
                  <a:cxn ang="0">
                    <a:pos x="365125" y="184150"/>
                  </a:cxn>
                  <a:cxn ang="0">
                    <a:pos x="315913" y="315913"/>
                  </a:cxn>
                  <a:cxn ang="0">
                    <a:pos x="0" y="371475"/>
                  </a:cxn>
                </a:cxnLst>
                <a:rect l="txL" t="txT" r="txR" b="tx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chemeClr val="bg1">
                  <a:alpha val="100000"/>
                </a:schemeClr>
              </a:solidFill>
              <a:ln w="9525">
                <a:noFill/>
              </a:ln>
            </p:spPr>
            <p:txBody>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000000"/>
                  </a:solidFill>
                  <a:effectLst/>
                  <a:uLnTx/>
                  <a:uFillTx/>
                  <a:latin typeface="Batang" panose="02030600000101010101" charset="-127"/>
                  <a:ea typeface="Batang" panose="02030600000101010101" charset="-127"/>
                </a:endParaRPr>
              </a:p>
            </p:txBody>
          </p:sp>
        </p:grpSp>
      </p:grpSp>
      <p:sp>
        <p:nvSpPr>
          <p:cNvPr id="49" name="标题 6"/>
          <p:cNvSpPr>
            <a:spLocks noGrp="1"/>
          </p:cNvSpPr>
          <p:nvPr/>
        </p:nvSpPr>
        <p:spPr>
          <a:xfrm>
            <a:off x="5260975" y="576580"/>
            <a:ext cx="3547745" cy="905510"/>
          </a:xfrm>
          <a:prstGeom prst="rect">
            <a:avLst/>
          </a:prstGeom>
        </p:spPr>
        <p:txBody>
          <a:bodyPr vert="horz" lIns="91440" tIns="45720" rIns="91440" bIns="45720" rtlCol="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altLang="x-none" sz="4400" b="1" dirty="0" smtClean="0">
                <a:solidFill>
                  <a:schemeClr val="tx1">
                    <a:lumMod val="75000"/>
                    <a:lumOff val="25000"/>
                  </a:schemeClr>
                </a:solidFill>
                <a:latin typeface="Batang" panose="02030600000101010101" charset="-127"/>
                <a:ea typeface="Batang" panose="02030600000101010101" charset="-127"/>
                <a:sym typeface="微软雅黑" panose="020B0503020204020204" charset="-122"/>
              </a:rPr>
              <a:t>CONTENTS</a:t>
            </a:r>
            <a:endParaRPr lang="en-US" altLang="x-none" sz="4400" b="1" dirty="0" smtClean="0">
              <a:solidFill>
                <a:schemeClr val="tx1">
                  <a:lumMod val="75000"/>
                  <a:lumOff val="25000"/>
                </a:schemeClr>
              </a:solidFill>
              <a:latin typeface="Batang" panose="02030600000101010101" charset="-127"/>
              <a:ea typeface="Batang" panose="02030600000101010101" charset="-127"/>
              <a:sym typeface="微软雅黑" panose="020B0503020204020204" charset="-122"/>
            </a:endParaRPr>
          </a:p>
        </p:txBody>
      </p:sp>
      <p:sp>
        <p:nvSpPr>
          <p:cNvPr id="25" name="矩形 86"/>
          <p:cNvSpPr/>
          <p:nvPr/>
        </p:nvSpPr>
        <p:spPr>
          <a:xfrm>
            <a:off x="6921613" y="3485095"/>
            <a:ext cx="3532392" cy="484332"/>
          </a:xfrm>
          <a:prstGeom prst="rect">
            <a:avLst/>
          </a:prstGeom>
          <a:noFill/>
          <a:ln w="9525">
            <a:noFill/>
          </a:ln>
        </p:spPr>
        <p:txBody>
          <a:bodyPr>
            <a:spAutoFit/>
          </a:bodyPr>
          <a:lstStyle/>
          <a:p>
            <a:pPr algn="ctr" eaLnBrk="1" hangingPunct="1"/>
            <a:r>
              <a:rPr lang="en-US" altLang="zh-CN" sz="2400" b="1" dirty="0">
                <a:solidFill>
                  <a:srgbClr val="595959"/>
                </a:solidFill>
                <a:latin typeface="Batang" panose="02030600000101010101" charset="-127"/>
                <a:ea typeface="Batang" panose="02030600000101010101" charset="-127"/>
                <a:sym typeface="+mn-ea"/>
              </a:rPr>
              <a:t>Business templates</a:t>
            </a:r>
            <a:endParaRPr lang="en-US" altLang="zh-CN" sz="2400" b="1" dirty="0">
              <a:solidFill>
                <a:srgbClr val="595959"/>
              </a:solidFill>
              <a:latin typeface="Batang" panose="02030600000101010101" charset="-127"/>
              <a:ea typeface="Batang" panose="02030600000101010101" charset="-127"/>
              <a:sym typeface="+mn-ea"/>
            </a:endParaRPr>
          </a:p>
        </p:txBody>
      </p:sp>
      <p:sp>
        <p:nvSpPr>
          <p:cNvPr id="26" name="矩形 86"/>
          <p:cNvSpPr/>
          <p:nvPr/>
        </p:nvSpPr>
        <p:spPr>
          <a:xfrm>
            <a:off x="6926693" y="4821135"/>
            <a:ext cx="3532392" cy="484332"/>
          </a:xfrm>
          <a:prstGeom prst="rect">
            <a:avLst/>
          </a:prstGeom>
          <a:noFill/>
          <a:ln w="9525">
            <a:noFill/>
          </a:ln>
        </p:spPr>
        <p:txBody>
          <a:bodyPr>
            <a:spAutoFit/>
          </a:bodyPr>
          <a:lstStyle/>
          <a:p>
            <a:pPr algn="ctr" eaLnBrk="1" hangingPunct="1"/>
            <a:r>
              <a:rPr lang="en-US" altLang="zh-CN" sz="2400" b="1" dirty="0">
                <a:solidFill>
                  <a:srgbClr val="595959"/>
                </a:solidFill>
                <a:latin typeface="Batang" panose="02030600000101010101" charset="-127"/>
                <a:ea typeface="Batang" panose="02030600000101010101" charset="-127"/>
                <a:sym typeface="+mn-ea"/>
              </a:rPr>
              <a:t>Business templates</a:t>
            </a:r>
            <a:endParaRPr lang="en-US" altLang="zh-CN" sz="2400" b="1" dirty="0">
              <a:solidFill>
                <a:srgbClr val="595959"/>
              </a:solidFill>
              <a:latin typeface="Batang" panose="02030600000101010101" charset="-127"/>
              <a:ea typeface="Batang" panose="02030600000101010101" charset="-127"/>
              <a:sym typeface="+mn-ea"/>
            </a:endParaRPr>
          </a:p>
        </p:txBody>
      </p:sp>
      <p:sp>
        <p:nvSpPr>
          <p:cNvPr id="2050" name="书本"/>
          <p:cNvSpPr/>
          <p:nvPr/>
        </p:nvSpPr>
        <p:spPr bwMode="auto">
          <a:xfrm>
            <a:off x="4517390" y="738505"/>
            <a:ext cx="743585" cy="743585"/>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23"/>
          <p:cNvSpPr/>
          <p:nvPr/>
        </p:nvSpPr>
        <p:spPr>
          <a:xfrm>
            <a:off x="2417446" y="4126230"/>
            <a:ext cx="7497445" cy="640715"/>
          </a:xfrm>
          <a:prstGeom prst="rect">
            <a:avLst/>
          </a:prstGeom>
          <a:solidFill>
            <a:schemeClr val="tx1">
              <a:lumMod val="50000"/>
              <a:lumOff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1" hangingPunct="1"/>
            <a:r>
              <a:rPr lang="en-US" altLang="zh-CN" sz="3200" b="1" dirty="0">
                <a:solidFill>
                  <a:schemeClr val="bg1"/>
                </a:solidFill>
                <a:latin typeface="Batang" panose="02030600000101010101" charset="-127"/>
                <a:ea typeface="Batang" panose="02030600000101010101" charset="-127"/>
                <a:sym typeface="+mn-ea"/>
              </a:rPr>
              <a:t>Boutique business templates</a:t>
            </a:r>
            <a:endParaRPr lang="en-US" altLang="zh-CN" sz="3200" b="1" dirty="0" smtClean="0">
              <a:solidFill>
                <a:schemeClr val="bg1"/>
              </a:solidFill>
              <a:latin typeface="Batang" panose="02030600000101010101" charset="-127"/>
              <a:ea typeface="Batang" panose="02030600000101010101" charset="-127"/>
              <a:sym typeface="+mn-ea"/>
            </a:endParaRPr>
          </a:p>
        </p:txBody>
      </p:sp>
      <p:sp>
        <p:nvSpPr>
          <p:cNvPr id="50" name="文本框 49"/>
          <p:cNvSpPr txBox="1"/>
          <p:nvPr/>
        </p:nvSpPr>
        <p:spPr>
          <a:xfrm>
            <a:off x="2529523" y="4939030"/>
            <a:ext cx="7273290" cy="731520"/>
          </a:xfrm>
          <a:prstGeom prst="rect">
            <a:avLst/>
          </a:prstGeom>
          <a:noFill/>
        </p:spPr>
        <p:txBody>
          <a:bodyPr wrap="square" rtlCol="0">
            <a:spAutoFit/>
          </a:bodyPr>
          <a:p>
            <a:pPr algn="ctr"/>
            <a:r>
              <a:rPr lang="en-US" altLang="zh-CN" sz="1400" b="1" dirty="0">
                <a:solidFill>
                  <a:srgbClr val="595959"/>
                </a:solidFill>
                <a:latin typeface="Batang" panose="02030600000101010101" charset="-127"/>
                <a:ea typeface="Batang" panose="02030600000101010101" charset="-127"/>
                <a:sym typeface="+mn-ea"/>
              </a:rPr>
              <a:t>Lorem ipsum doloror amet consectetur adipisicing elit sed orem ipsum doloror amet consectetur adipisicing elit se</a:t>
            </a:r>
            <a:endParaRPr lang="en-US" altLang="zh-CN" sz="1400" b="1" dirty="0">
              <a:solidFill>
                <a:srgbClr val="595959"/>
              </a:solidFill>
              <a:latin typeface="Batang" panose="02030600000101010101" charset="-127"/>
              <a:ea typeface="Batang" panose="02030600000101010101" charset="-127"/>
              <a:sym typeface="+mn-ea"/>
            </a:endParaRPr>
          </a:p>
          <a:p>
            <a:pPr algn="ctr"/>
            <a:endParaRPr lang="en-US" altLang="zh-CN" sz="1400" b="1" dirty="0">
              <a:solidFill>
                <a:srgbClr val="595959"/>
              </a:solidFill>
              <a:latin typeface="Batang" panose="02030600000101010101" charset="-127"/>
              <a:ea typeface="Batang" panose="02030600000101010101" charset="-127"/>
              <a:sym typeface="+mn-ea"/>
            </a:endParaRPr>
          </a:p>
        </p:txBody>
      </p:sp>
      <p:sp>
        <p:nvSpPr>
          <p:cNvPr id="7" name="文本框 6"/>
          <p:cNvSpPr txBox="1"/>
          <p:nvPr/>
        </p:nvSpPr>
        <p:spPr>
          <a:xfrm>
            <a:off x="5877560" y="3281680"/>
            <a:ext cx="577850" cy="518160"/>
          </a:xfrm>
          <a:prstGeom prst="rect">
            <a:avLst/>
          </a:prstGeom>
          <a:noFill/>
        </p:spPr>
        <p:txBody>
          <a:bodyPr wrap="none" rtlCol="0">
            <a:spAutoFit/>
          </a:bodyPr>
          <a:p>
            <a:pPr marL="0" marR="0" lvl="0" indent="0" algn="ctr" defTabSz="914400" eaLnBrk="1" fontAlgn="base" latinLnBrk="0" hangingPunct="1">
              <a:lnSpc>
                <a:spcPct val="100000"/>
              </a:lnSpc>
              <a:spcBef>
                <a:spcPct val="0"/>
              </a:spcBef>
              <a:spcAft>
                <a:spcPct val="0"/>
              </a:spcAft>
              <a:buClrTx/>
              <a:buSzTx/>
              <a:buFontTx/>
              <a:buNone/>
              <a:defRPr/>
            </a:pPr>
            <a:r>
              <a:rPr lang="en-US" altLang="zh-CN" sz="280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rPr>
              <a:t>01</a:t>
            </a:r>
            <a:endParaRPr kumimoji="0" lang="en-US" altLang="zh-CN" sz="2800" b="0" i="0" u="none" strike="noStrike" kern="1200" cap="none" spc="0" normalizeH="0" baseline="0" noProof="0" dirty="0">
              <a:ln>
                <a:noFill/>
              </a:ln>
              <a:solidFill>
                <a:schemeClr val="accent4">
                  <a:lumMod val="50000"/>
                </a:schemeClr>
              </a:solidFill>
              <a:effectLst/>
              <a:uLnTx/>
              <a:uFillTx/>
              <a:latin typeface="Arial" panose="020B0604020202020204" pitchFamily="34" charset="0"/>
              <a:ea typeface="宋体" panose="02010600030101010101" pitchFamily="2" charset="-122"/>
              <a:sym typeface="+mn-ea"/>
            </a:endParaRPr>
          </a:p>
        </p:txBody>
      </p:sp>
      <p:pic>
        <p:nvPicPr>
          <p:cNvPr id="2" name="图片 1" descr="8fc92adc44356ce84a5a2ad0faff9aa1"/>
          <p:cNvPicPr>
            <a:picLocks noChangeAspect="1"/>
          </p:cNvPicPr>
          <p:nvPr/>
        </p:nvPicPr>
        <p:blipFill>
          <a:blip r:embed="rId1"/>
          <a:srcRect r="71926" b="44391"/>
          <a:stretch>
            <a:fillRect/>
          </a:stretch>
        </p:blipFill>
        <p:spPr>
          <a:xfrm>
            <a:off x="4970780" y="1636395"/>
            <a:ext cx="2250440" cy="24898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reeform 5"/>
          <p:cNvSpPr/>
          <p:nvPr/>
        </p:nvSpPr>
        <p:spPr bwMode="auto">
          <a:xfrm>
            <a:off x="4401185" y="3115310"/>
            <a:ext cx="1628775" cy="1478280"/>
          </a:xfrm>
          <a:custGeom>
            <a:avLst/>
            <a:gdLst>
              <a:gd name="T0" fmla="*/ 711 w 711"/>
              <a:gd name="T1" fmla="*/ 645 h 645"/>
              <a:gd name="T2" fmla="*/ 0 w 711"/>
              <a:gd name="T3" fmla="*/ 467 h 645"/>
              <a:gd name="T4" fmla="*/ 0 w 711"/>
              <a:gd name="T5" fmla="*/ 0 h 645"/>
              <a:gd name="T6" fmla="*/ 711 w 711"/>
              <a:gd name="T7" fmla="*/ 645 h 645"/>
            </a:gdLst>
            <a:ahLst/>
            <a:cxnLst>
              <a:cxn ang="0">
                <a:pos x="T0" y="T1"/>
              </a:cxn>
              <a:cxn ang="0">
                <a:pos x="T2" y="T3"/>
              </a:cxn>
              <a:cxn ang="0">
                <a:pos x="T4" y="T5"/>
              </a:cxn>
              <a:cxn ang="0">
                <a:pos x="T6" y="T7"/>
              </a:cxn>
            </a:cxnLst>
            <a:rect l="0" t="0" r="r" b="b"/>
            <a:pathLst>
              <a:path w="711" h="645">
                <a:moveTo>
                  <a:pt x="711" y="645"/>
                </a:moveTo>
                <a:lnTo>
                  <a:pt x="0" y="467"/>
                </a:lnTo>
                <a:lnTo>
                  <a:pt x="0" y="0"/>
                </a:lnTo>
                <a:lnTo>
                  <a:pt x="711" y="645"/>
                </a:ln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nvGrpSpPr>
          <p:cNvPr id="5" name="组合 4"/>
          <p:cNvGrpSpPr/>
          <p:nvPr/>
        </p:nvGrpSpPr>
        <p:grpSpPr>
          <a:xfrm rot="0">
            <a:off x="5102225" y="1941830"/>
            <a:ext cx="1134110" cy="2651125"/>
            <a:chOff x="3937000" y="1703388"/>
            <a:chExt cx="785813" cy="1836738"/>
          </a:xfrm>
        </p:grpSpPr>
        <p:sp>
          <p:nvSpPr>
            <p:cNvPr id="6" name="Freeform 6"/>
            <p:cNvSpPr/>
            <p:nvPr/>
          </p:nvSpPr>
          <p:spPr bwMode="auto">
            <a:xfrm>
              <a:off x="3937000" y="1703388"/>
              <a:ext cx="649288" cy="1836738"/>
            </a:xfrm>
            <a:custGeom>
              <a:avLst/>
              <a:gdLst>
                <a:gd name="T0" fmla="*/ 409 w 409"/>
                <a:gd name="T1" fmla="*/ 1157 h 1157"/>
                <a:gd name="T2" fmla="*/ 0 w 409"/>
                <a:gd name="T3" fmla="*/ 785 h 1157"/>
                <a:gd name="T4" fmla="*/ 198 w 409"/>
                <a:gd name="T5" fmla="*/ 0 h 1157"/>
                <a:gd name="T6" fmla="*/ 409 w 409"/>
                <a:gd name="T7" fmla="*/ 1157 h 1157"/>
              </a:gdLst>
              <a:ahLst/>
              <a:cxnLst>
                <a:cxn ang="0">
                  <a:pos x="T0" y="T1"/>
                </a:cxn>
                <a:cxn ang="0">
                  <a:pos x="T2" y="T3"/>
                </a:cxn>
                <a:cxn ang="0">
                  <a:pos x="T4" y="T5"/>
                </a:cxn>
                <a:cxn ang="0">
                  <a:pos x="T6" y="T7"/>
                </a:cxn>
              </a:cxnLst>
              <a:rect l="0" t="0" r="r" b="b"/>
              <a:pathLst>
                <a:path w="409" h="1157">
                  <a:moveTo>
                    <a:pt x="409" y="1157"/>
                  </a:moveTo>
                  <a:lnTo>
                    <a:pt x="0" y="785"/>
                  </a:lnTo>
                  <a:lnTo>
                    <a:pt x="198" y="0"/>
                  </a:lnTo>
                  <a:lnTo>
                    <a:pt x="409" y="115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7" name="Freeform 7"/>
            <p:cNvSpPr/>
            <p:nvPr/>
          </p:nvSpPr>
          <p:spPr bwMode="auto">
            <a:xfrm>
              <a:off x="4251325" y="1703388"/>
              <a:ext cx="471488" cy="1836738"/>
            </a:xfrm>
            <a:custGeom>
              <a:avLst/>
              <a:gdLst>
                <a:gd name="T0" fmla="*/ 0 w 297"/>
                <a:gd name="T1" fmla="*/ 0 h 1157"/>
                <a:gd name="T2" fmla="*/ 211 w 297"/>
                <a:gd name="T3" fmla="*/ 1157 h 1157"/>
                <a:gd name="T4" fmla="*/ 297 w 297"/>
                <a:gd name="T5" fmla="*/ 735 h 1157"/>
                <a:gd name="T6" fmla="*/ 0 w 297"/>
                <a:gd name="T7" fmla="*/ 0 h 1157"/>
              </a:gdLst>
              <a:ahLst/>
              <a:cxnLst>
                <a:cxn ang="0">
                  <a:pos x="T0" y="T1"/>
                </a:cxn>
                <a:cxn ang="0">
                  <a:pos x="T2" y="T3"/>
                </a:cxn>
                <a:cxn ang="0">
                  <a:pos x="T4" y="T5"/>
                </a:cxn>
                <a:cxn ang="0">
                  <a:pos x="T6" y="T7"/>
                </a:cxn>
              </a:cxnLst>
              <a:rect l="0" t="0" r="r" b="b"/>
              <a:pathLst>
                <a:path w="297" h="1157">
                  <a:moveTo>
                    <a:pt x="0" y="0"/>
                  </a:moveTo>
                  <a:lnTo>
                    <a:pt x="211" y="1157"/>
                  </a:lnTo>
                  <a:lnTo>
                    <a:pt x="297" y="735"/>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8" name="组合 7"/>
          <p:cNvGrpSpPr/>
          <p:nvPr/>
        </p:nvGrpSpPr>
        <p:grpSpPr>
          <a:xfrm rot="0">
            <a:off x="6039485" y="2548890"/>
            <a:ext cx="1227455" cy="2043430"/>
            <a:chOff x="4586288" y="2124076"/>
            <a:chExt cx="850900" cy="1416050"/>
          </a:xfrm>
        </p:grpSpPr>
        <p:sp>
          <p:nvSpPr>
            <p:cNvPr id="9" name="Freeform 8"/>
            <p:cNvSpPr/>
            <p:nvPr/>
          </p:nvSpPr>
          <p:spPr bwMode="auto">
            <a:xfrm>
              <a:off x="4586288" y="2124076"/>
              <a:ext cx="628650" cy="1416050"/>
            </a:xfrm>
            <a:custGeom>
              <a:avLst/>
              <a:gdLst>
                <a:gd name="T0" fmla="*/ 86 w 396"/>
                <a:gd name="T1" fmla="*/ 470 h 892"/>
                <a:gd name="T2" fmla="*/ 396 w 396"/>
                <a:gd name="T3" fmla="*/ 0 h 892"/>
                <a:gd name="T4" fmla="*/ 0 w 396"/>
                <a:gd name="T5" fmla="*/ 892 h 892"/>
                <a:gd name="T6" fmla="*/ 86 w 396"/>
                <a:gd name="T7" fmla="*/ 470 h 892"/>
              </a:gdLst>
              <a:ahLst/>
              <a:cxnLst>
                <a:cxn ang="0">
                  <a:pos x="T0" y="T1"/>
                </a:cxn>
                <a:cxn ang="0">
                  <a:pos x="T2" y="T3"/>
                </a:cxn>
                <a:cxn ang="0">
                  <a:pos x="T4" y="T5"/>
                </a:cxn>
                <a:cxn ang="0">
                  <a:pos x="T6" y="T7"/>
                </a:cxn>
              </a:cxnLst>
              <a:rect l="0" t="0" r="r" b="b"/>
              <a:pathLst>
                <a:path w="396" h="892">
                  <a:moveTo>
                    <a:pt x="86" y="470"/>
                  </a:moveTo>
                  <a:lnTo>
                    <a:pt x="396" y="0"/>
                  </a:lnTo>
                  <a:lnTo>
                    <a:pt x="0" y="892"/>
                  </a:lnTo>
                  <a:lnTo>
                    <a:pt x="86" y="47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0" name="Freeform 9"/>
            <p:cNvSpPr/>
            <p:nvPr/>
          </p:nvSpPr>
          <p:spPr bwMode="auto">
            <a:xfrm>
              <a:off x="4586288" y="2124076"/>
              <a:ext cx="850900" cy="1416050"/>
            </a:xfrm>
            <a:custGeom>
              <a:avLst/>
              <a:gdLst>
                <a:gd name="T0" fmla="*/ 0 w 536"/>
                <a:gd name="T1" fmla="*/ 892 h 892"/>
                <a:gd name="T2" fmla="*/ 396 w 536"/>
                <a:gd name="T3" fmla="*/ 0 h 892"/>
                <a:gd name="T4" fmla="*/ 536 w 536"/>
                <a:gd name="T5" fmla="*/ 557 h 892"/>
                <a:gd name="T6" fmla="*/ 0 w 536"/>
                <a:gd name="T7" fmla="*/ 892 h 892"/>
              </a:gdLst>
              <a:ahLst/>
              <a:cxnLst>
                <a:cxn ang="0">
                  <a:pos x="T0" y="T1"/>
                </a:cxn>
                <a:cxn ang="0">
                  <a:pos x="T2" y="T3"/>
                </a:cxn>
                <a:cxn ang="0">
                  <a:pos x="T4" y="T5"/>
                </a:cxn>
                <a:cxn ang="0">
                  <a:pos x="T6" y="T7"/>
                </a:cxn>
              </a:cxnLst>
              <a:rect l="0" t="0" r="r" b="b"/>
              <a:pathLst>
                <a:path w="536" h="892">
                  <a:moveTo>
                    <a:pt x="0" y="892"/>
                  </a:moveTo>
                  <a:lnTo>
                    <a:pt x="396" y="0"/>
                  </a:lnTo>
                  <a:lnTo>
                    <a:pt x="536" y="557"/>
                  </a:lnTo>
                  <a:lnTo>
                    <a:pt x="0" y="89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sp>
        <p:nvSpPr>
          <p:cNvPr id="11" name="Freeform 10"/>
          <p:cNvSpPr/>
          <p:nvPr/>
        </p:nvSpPr>
        <p:spPr bwMode="auto">
          <a:xfrm>
            <a:off x="6039485" y="3522980"/>
            <a:ext cx="1739265" cy="1069975"/>
          </a:xfrm>
          <a:custGeom>
            <a:avLst/>
            <a:gdLst>
              <a:gd name="T0" fmla="*/ 0 w 759"/>
              <a:gd name="T1" fmla="*/ 467 h 467"/>
              <a:gd name="T2" fmla="*/ 751 w 759"/>
              <a:gd name="T3" fmla="*/ 0 h 467"/>
              <a:gd name="T4" fmla="*/ 759 w 759"/>
              <a:gd name="T5" fmla="*/ 425 h 467"/>
              <a:gd name="T6" fmla="*/ 0 w 759"/>
              <a:gd name="T7" fmla="*/ 467 h 467"/>
            </a:gdLst>
            <a:ahLst/>
            <a:cxnLst>
              <a:cxn ang="0">
                <a:pos x="T0" y="T1"/>
              </a:cxn>
              <a:cxn ang="0">
                <a:pos x="T2" y="T3"/>
              </a:cxn>
              <a:cxn ang="0">
                <a:pos x="T4" y="T5"/>
              </a:cxn>
              <a:cxn ang="0">
                <a:pos x="T6" y="T7"/>
              </a:cxn>
            </a:cxnLst>
            <a:rect l="0" t="0" r="r" b="b"/>
            <a:pathLst>
              <a:path w="759" h="467">
                <a:moveTo>
                  <a:pt x="0" y="467"/>
                </a:moveTo>
                <a:lnTo>
                  <a:pt x="751" y="0"/>
                </a:lnTo>
                <a:lnTo>
                  <a:pt x="759" y="425"/>
                </a:lnTo>
                <a:lnTo>
                  <a:pt x="0" y="467"/>
                </a:lnTo>
                <a:close/>
              </a:path>
            </a:pathLst>
          </a:custGeom>
          <a:solidFill>
            <a:srgbClr val="D8D9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nvGrpSpPr>
          <p:cNvPr id="12" name="组合 11"/>
          <p:cNvGrpSpPr/>
          <p:nvPr/>
        </p:nvGrpSpPr>
        <p:grpSpPr>
          <a:xfrm rot="0">
            <a:off x="5906135" y="4495800"/>
            <a:ext cx="2155825" cy="1061085"/>
            <a:chOff x="4494213" y="3473451"/>
            <a:chExt cx="1493838" cy="735013"/>
          </a:xfrm>
        </p:grpSpPr>
        <p:grpSp>
          <p:nvGrpSpPr>
            <p:cNvPr id="13" name="组合 12"/>
            <p:cNvGrpSpPr/>
            <p:nvPr/>
          </p:nvGrpSpPr>
          <p:grpSpPr>
            <a:xfrm>
              <a:off x="4586288" y="3473451"/>
              <a:ext cx="1401763" cy="735013"/>
              <a:chOff x="4586288" y="3473451"/>
              <a:chExt cx="1401763" cy="735013"/>
            </a:xfrm>
          </p:grpSpPr>
          <p:sp>
            <p:nvSpPr>
              <p:cNvPr id="14" name="Freeform 11"/>
              <p:cNvSpPr/>
              <p:nvPr/>
            </p:nvSpPr>
            <p:spPr bwMode="auto">
              <a:xfrm>
                <a:off x="4586288" y="3473451"/>
                <a:ext cx="1401763" cy="131763"/>
              </a:xfrm>
              <a:custGeom>
                <a:avLst/>
                <a:gdLst>
                  <a:gd name="T0" fmla="*/ 883 w 883"/>
                  <a:gd name="T1" fmla="*/ 83 h 83"/>
                  <a:gd name="T2" fmla="*/ 0 w 883"/>
                  <a:gd name="T3" fmla="*/ 42 h 83"/>
                  <a:gd name="T4" fmla="*/ 759 w 883"/>
                  <a:gd name="T5" fmla="*/ 0 h 83"/>
                  <a:gd name="T6" fmla="*/ 883 w 883"/>
                  <a:gd name="T7" fmla="*/ 83 h 83"/>
                </a:gdLst>
                <a:ahLst/>
                <a:cxnLst>
                  <a:cxn ang="0">
                    <a:pos x="T0" y="T1"/>
                  </a:cxn>
                  <a:cxn ang="0">
                    <a:pos x="T2" y="T3"/>
                  </a:cxn>
                  <a:cxn ang="0">
                    <a:pos x="T4" y="T5"/>
                  </a:cxn>
                  <a:cxn ang="0">
                    <a:pos x="T6" y="T7"/>
                  </a:cxn>
                </a:cxnLst>
                <a:rect l="0" t="0" r="r" b="b"/>
                <a:pathLst>
                  <a:path w="883" h="83">
                    <a:moveTo>
                      <a:pt x="883" y="83"/>
                    </a:moveTo>
                    <a:lnTo>
                      <a:pt x="0" y="42"/>
                    </a:lnTo>
                    <a:lnTo>
                      <a:pt x="759" y="0"/>
                    </a:lnTo>
                    <a:lnTo>
                      <a:pt x="883" y="83"/>
                    </a:lnTo>
                    <a:close/>
                  </a:path>
                </a:pathLst>
              </a:custGeom>
              <a:solidFill>
                <a:srgbClr val="EDE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5" name="Freeform 12"/>
              <p:cNvSpPr/>
              <p:nvPr/>
            </p:nvSpPr>
            <p:spPr bwMode="auto">
              <a:xfrm>
                <a:off x="4586288" y="3540126"/>
                <a:ext cx="1382713" cy="668338"/>
              </a:xfrm>
              <a:custGeom>
                <a:avLst/>
                <a:gdLst>
                  <a:gd name="T0" fmla="*/ 0 w 871"/>
                  <a:gd name="T1" fmla="*/ 0 h 421"/>
                  <a:gd name="T2" fmla="*/ 202 w 871"/>
                  <a:gd name="T3" fmla="*/ 421 h 421"/>
                  <a:gd name="T4" fmla="*/ 524 w 871"/>
                  <a:gd name="T5" fmla="*/ 58 h 421"/>
                  <a:gd name="T6" fmla="*/ 635 w 871"/>
                  <a:gd name="T7" fmla="*/ 256 h 421"/>
                  <a:gd name="T8" fmla="*/ 871 w 871"/>
                  <a:gd name="T9" fmla="*/ 37 h 421"/>
                  <a:gd name="T10" fmla="*/ 0 w 871"/>
                  <a:gd name="T11" fmla="*/ 0 h 421"/>
                </a:gdLst>
                <a:ahLst/>
                <a:cxnLst>
                  <a:cxn ang="0">
                    <a:pos x="T0" y="T1"/>
                  </a:cxn>
                  <a:cxn ang="0">
                    <a:pos x="T2" y="T3"/>
                  </a:cxn>
                  <a:cxn ang="0">
                    <a:pos x="T4" y="T5"/>
                  </a:cxn>
                  <a:cxn ang="0">
                    <a:pos x="T6" y="T7"/>
                  </a:cxn>
                  <a:cxn ang="0">
                    <a:pos x="T8" y="T9"/>
                  </a:cxn>
                  <a:cxn ang="0">
                    <a:pos x="T10" y="T11"/>
                  </a:cxn>
                </a:cxnLst>
                <a:rect l="0" t="0" r="r" b="b"/>
                <a:pathLst>
                  <a:path w="871" h="421">
                    <a:moveTo>
                      <a:pt x="0" y="0"/>
                    </a:moveTo>
                    <a:lnTo>
                      <a:pt x="202" y="421"/>
                    </a:lnTo>
                    <a:lnTo>
                      <a:pt x="524" y="58"/>
                    </a:lnTo>
                    <a:lnTo>
                      <a:pt x="635" y="256"/>
                    </a:lnTo>
                    <a:lnTo>
                      <a:pt x="871" y="37"/>
                    </a:lnTo>
                    <a:lnTo>
                      <a:pt x="0" y="0"/>
                    </a:lnTo>
                    <a:close/>
                  </a:path>
                </a:pathLst>
              </a:custGeom>
              <a:solidFill>
                <a:srgbClr val="DD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sp>
          <p:nvSpPr>
            <p:cNvPr id="16" name="Freeform 13"/>
            <p:cNvSpPr/>
            <p:nvPr/>
          </p:nvSpPr>
          <p:spPr bwMode="auto">
            <a:xfrm>
              <a:off x="5260975" y="3632201"/>
              <a:ext cx="333375" cy="314325"/>
            </a:xfrm>
            <a:custGeom>
              <a:avLst/>
              <a:gdLst>
                <a:gd name="T0" fmla="*/ 0 w 210"/>
                <a:gd name="T1" fmla="*/ 111 h 198"/>
                <a:gd name="T2" fmla="*/ 210 w 210"/>
                <a:gd name="T3" fmla="*/ 198 h 198"/>
                <a:gd name="T4" fmla="*/ 99 w 210"/>
                <a:gd name="T5" fmla="*/ 0 h 198"/>
                <a:gd name="T6" fmla="*/ 0 w 210"/>
                <a:gd name="T7" fmla="*/ 111 h 198"/>
              </a:gdLst>
              <a:ahLst/>
              <a:cxnLst>
                <a:cxn ang="0">
                  <a:pos x="T0" y="T1"/>
                </a:cxn>
                <a:cxn ang="0">
                  <a:pos x="T2" y="T3"/>
                </a:cxn>
                <a:cxn ang="0">
                  <a:pos x="T4" y="T5"/>
                </a:cxn>
                <a:cxn ang="0">
                  <a:pos x="T6" y="T7"/>
                </a:cxn>
              </a:cxnLst>
              <a:rect l="0" t="0" r="r" b="b"/>
              <a:pathLst>
                <a:path w="210" h="198">
                  <a:moveTo>
                    <a:pt x="0" y="111"/>
                  </a:moveTo>
                  <a:lnTo>
                    <a:pt x="210" y="198"/>
                  </a:lnTo>
                  <a:lnTo>
                    <a:pt x="99" y="0"/>
                  </a:lnTo>
                  <a:lnTo>
                    <a:pt x="0" y="111"/>
                  </a:lnTo>
                  <a:close/>
                </a:path>
              </a:pathLst>
            </a:custGeom>
            <a:solidFill>
              <a:srgbClr val="8484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7" name="Freeform 15"/>
            <p:cNvSpPr/>
            <p:nvPr/>
          </p:nvSpPr>
          <p:spPr bwMode="auto">
            <a:xfrm>
              <a:off x="4494213" y="3540126"/>
              <a:ext cx="412750" cy="668338"/>
            </a:xfrm>
            <a:custGeom>
              <a:avLst/>
              <a:gdLst>
                <a:gd name="T0" fmla="*/ 0 w 260"/>
                <a:gd name="T1" fmla="*/ 239 h 421"/>
                <a:gd name="T2" fmla="*/ 260 w 260"/>
                <a:gd name="T3" fmla="*/ 421 h 421"/>
                <a:gd name="T4" fmla="*/ 58 w 260"/>
                <a:gd name="T5" fmla="*/ 0 h 421"/>
                <a:gd name="T6" fmla="*/ 0 w 260"/>
                <a:gd name="T7" fmla="*/ 239 h 421"/>
              </a:gdLst>
              <a:ahLst/>
              <a:cxnLst>
                <a:cxn ang="0">
                  <a:pos x="T0" y="T1"/>
                </a:cxn>
                <a:cxn ang="0">
                  <a:pos x="T2" y="T3"/>
                </a:cxn>
                <a:cxn ang="0">
                  <a:pos x="T4" y="T5"/>
                </a:cxn>
                <a:cxn ang="0">
                  <a:pos x="T6" y="T7"/>
                </a:cxn>
              </a:cxnLst>
              <a:rect l="0" t="0" r="r" b="b"/>
              <a:pathLst>
                <a:path w="260" h="421">
                  <a:moveTo>
                    <a:pt x="0" y="239"/>
                  </a:moveTo>
                  <a:lnTo>
                    <a:pt x="260" y="421"/>
                  </a:lnTo>
                  <a:lnTo>
                    <a:pt x="58" y="0"/>
                  </a:lnTo>
                  <a:lnTo>
                    <a:pt x="0" y="239"/>
                  </a:lnTo>
                  <a:close/>
                </a:path>
              </a:pathLst>
            </a:custGeom>
            <a:solidFill>
              <a:srgbClr val="EDE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sp>
        <p:nvSpPr>
          <p:cNvPr id="18" name="Freeform 17"/>
          <p:cNvSpPr/>
          <p:nvPr/>
        </p:nvSpPr>
        <p:spPr bwMode="auto">
          <a:xfrm>
            <a:off x="3919855" y="4042410"/>
            <a:ext cx="662305" cy="1003300"/>
          </a:xfrm>
          <a:custGeom>
            <a:avLst/>
            <a:gdLst>
              <a:gd name="T0" fmla="*/ 0 w 289"/>
              <a:gd name="T1" fmla="*/ 0 h 438"/>
              <a:gd name="T2" fmla="*/ 289 w 289"/>
              <a:gd name="T3" fmla="*/ 83 h 438"/>
              <a:gd name="T4" fmla="*/ 260 w 289"/>
              <a:gd name="T5" fmla="*/ 438 h 438"/>
              <a:gd name="T6" fmla="*/ 0 w 289"/>
              <a:gd name="T7" fmla="*/ 0 h 438"/>
            </a:gdLst>
            <a:ahLst/>
            <a:cxnLst>
              <a:cxn ang="0">
                <a:pos x="T0" y="T1"/>
              </a:cxn>
              <a:cxn ang="0">
                <a:pos x="T2" y="T3"/>
              </a:cxn>
              <a:cxn ang="0">
                <a:pos x="T4" y="T5"/>
              </a:cxn>
              <a:cxn ang="0">
                <a:pos x="T6" y="T7"/>
              </a:cxn>
            </a:cxnLst>
            <a:rect l="0" t="0" r="r" b="b"/>
            <a:pathLst>
              <a:path w="289" h="438">
                <a:moveTo>
                  <a:pt x="0" y="0"/>
                </a:moveTo>
                <a:lnTo>
                  <a:pt x="289" y="83"/>
                </a:lnTo>
                <a:lnTo>
                  <a:pt x="260" y="438"/>
                </a:lnTo>
                <a:lnTo>
                  <a:pt x="0" y="0"/>
                </a:lnTo>
                <a:close/>
              </a:path>
            </a:pathLst>
          </a:custGeom>
          <a:solidFill>
            <a:srgbClr val="EDE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nvGrpSpPr>
          <p:cNvPr id="19" name="组合 18"/>
          <p:cNvGrpSpPr/>
          <p:nvPr/>
        </p:nvGrpSpPr>
        <p:grpSpPr>
          <a:xfrm rot="0">
            <a:off x="4515485" y="4023995"/>
            <a:ext cx="1524000" cy="1466215"/>
            <a:chOff x="3530600" y="3146426"/>
            <a:chExt cx="1055688" cy="1016000"/>
          </a:xfrm>
        </p:grpSpPr>
        <p:sp>
          <p:nvSpPr>
            <p:cNvPr id="20" name="Freeform 14"/>
            <p:cNvSpPr/>
            <p:nvPr/>
          </p:nvSpPr>
          <p:spPr bwMode="auto">
            <a:xfrm>
              <a:off x="4113213" y="3540126"/>
              <a:ext cx="473075" cy="622300"/>
            </a:xfrm>
            <a:custGeom>
              <a:avLst/>
              <a:gdLst>
                <a:gd name="T0" fmla="*/ 298 w 298"/>
                <a:gd name="T1" fmla="*/ 0 h 392"/>
                <a:gd name="T2" fmla="*/ 0 w 298"/>
                <a:gd name="T3" fmla="*/ 392 h 392"/>
                <a:gd name="T4" fmla="*/ 240 w 298"/>
                <a:gd name="T5" fmla="*/ 239 h 392"/>
                <a:gd name="T6" fmla="*/ 298 w 298"/>
                <a:gd name="T7" fmla="*/ 0 h 392"/>
              </a:gdLst>
              <a:ahLst/>
              <a:cxnLst>
                <a:cxn ang="0">
                  <a:pos x="T0" y="T1"/>
                </a:cxn>
                <a:cxn ang="0">
                  <a:pos x="T2" y="T3"/>
                </a:cxn>
                <a:cxn ang="0">
                  <a:pos x="T4" y="T5"/>
                </a:cxn>
                <a:cxn ang="0">
                  <a:pos x="T6" y="T7"/>
                </a:cxn>
              </a:cxnLst>
              <a:rect l="0" t="0" r="r" b="b"/>
              <a:pathLst>
                <a:path w="298" h="392">
                  <a:moveTo>
                    <a:pt x="298" y="0"/>
                  </a:moveTo>
                  <a:lnTo>
                    <a:pt x="0" y="392"/>
                  </a:lnTo>
                  <a:lnTo>
                    <a:pt x="240" y="239"/>
                  </a:lnTo>
                  <a:lnTo>
                    <a:pt x="298" y="0"/>
                  </a:lnTo>
                  <a:close/>
                </a:path>
              </a:pathLst>
            </a:custGeom>
            <a:solidFill>
              <a:srgbClr val="DD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21" name="Freeform 16"/>
            <p:cNvSpPr/>
            <p:nvPr/>
          </p:nvSpPr>
          <p:spPr bwMode="auto">
            <a:xfrm>
              <a:off x="3582988" y="3146426"/>
              <a:ext cx="1003300" cy="1016000"/>
            </a:xfrm>
            <a:custGeom>
              <a:avLst/>
              <a:gdLst>
                <a:gd name="T0" fmla="*/ 0 w 632"/>
                <a:gd name="T1" fmla="*/ 0 h 640"/>
                <a:gd name="T2" fmla="*/ 334 w 632"/>
                <a:gd name="T3" fmla="*/ 640 h 640"/>
                <a:gd name="T4" fmla="*/ 632 w 632"/>
                <a:gd name="T5" fmla="*/ 248 h 640"/>
                <a:gd name="T6" fmla="*/ 0 w 632"/>
                <a:gd name="T7" fmla="*/ 0 h 640"/>
              </a:gdLst>
              <a:ahLst/>
              <a:cxnLst>
                <a:cxn ang="0">
                  <a:pos x="T0" y="T1"/>
                </a:cxn>
                <a:cxn ang="0">
                  <a:pos x="T2" y="T3"/>
                </a:cxn>
                <a:cxn ang="0">
                  <a:pos x="T4" y="T5"/>
                </a:cxn>
                <a:cxn ang="0">
                  <a:pos x="T6" y="T7"/>
                </a:cxn>
              </a:cxnLst>
              <a:rect l="0" t="0" r="r" b="b"/>
              <a:pathLst>
                <a:path w="632" h="640">
                  <a:moveTo>
                    <a:pt x="0" y="0"/>
                  </a:moveTo>
                  <a:lnTo>
                    <a:pt x="334" y="640"/>
                  </a:lnTo>
                  <a:lnTo>
                    <a:pt x="632" y="248"/>
                  </a:lnTo>
                  <a:lnTo>
                    <a:pt x="0" y="0"/>
                  </a:lnTo>
                  <a:close/>
                </a:path>
              </a:pathLst>
            </a:custGeom>
            <a:solidFill>
              <a:srgbClr val="EDE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22" name="Freeform 18"/>
            <p:cNvSpPr/>
            <p:nvPr/>
          </p:nvSpPr>
          <p:spPr bwMode="auto">
            <a:xfrm>
              <a:off x="3530600" y="3146426"/>
              <a:ext cx="360363" cy="708025"/>
            </a:xfrm>
            <a:custGeom>
              <a:avLst/>
              <a:gdLst>
                <a:gd name="T0" fmla="*/ 0 w 227"/>
                <a:gd name="T1" fmla="*/ 446 h 446"/>
                <a:gd name="T2" fmla="*/ 227 w 227"/>
                <a:gd name="T3" fmla="*/ 376 h 446"/>
                <a:gd name="T4" fmla="*/ 33 w 227"/>
                <a:gd name="T5" fmla="*/ 0 h 446"/>
                <a:gd name="T6" fmla="*/ 0 w 227"/>
                <a:gd name="T7" fmla="*/ 446 h 446"/>
              </a:gdLst>
              <a:ahLst/>
              <a:cxnLst>
                <a:cxn ang="0">
                  <a:pos x="T0" y="T1"/>
                </a:cxn>
                <a:cxn ang="0">
                  <a:pos x="T2" y="T3"/>
                </a:cxn>
                <a:cxn ang="0">
                  <a:pos x="T4" y="T5"/>
                </a:cxn>
                <a:cxn ang="0">
                  <a:pos x="T6" y="T7"/>
                </a:cxn>
              </a:cxnLst>
              <a:rect l="0" t="0" r="r" b="b"/>
              <a:pathLst>
                <a:path w="227" h="446">
                  <a:moveTo>
                    <a:pt x="0" y="446"/>
                  </a:moveTo>
                  <a:lnTo>
                    <a:pt x="227" y="376"/>
                  </a:lnTo>
                  <a:lnTo>
                    <a:pt x="33" y="0"/>
                  </a:lnTo>
                  <a:lnTo>
                    <a:pt x="0" y="446"/>
                  </a:lnTo>
                  <a:close/>
                </a:path>
              </a:pathLst>
            </a:custGeom>
            <a:solidFill>
              <a:srgbClr val="9B9A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grpSp>
        <p:nvGrpSpPr>
          <p:cNvPr id="23" name="组合 22"/>
          <p:cNvGrpSpPr/>
          <p:nvPr/>
        </p:nvGrpSpPr>
        <p:grpSpPr>
          <a:xfrm rot="0">
            <a:off x="1266825" y="2865120"/>
            <a:ext cx="2476500" cy="823595"/>
            <a:chOff x="1964947" y="597930"/>
            <a:chExt cx="1716705" cy="570932"/>
          </a:xfrm>
        </p:grpSpPr>
        <p:sp>
          <p:nvSpPr>
            <p:cNvPr id="24" name="文本框 23"/>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25" name="文本框 24"/>
            <p:cNvSpPr txBox="1">
              <a:spLocks noChangeArrowheads="1"/>
            </p:cNvSpPr>
            <p:nvPr/>
          </p:nvSpPr>
          <p:spPr bwMode="auto">
            <a:xfrm>
              <a:off x="2397788"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26" name="任意多边形 25"/>
          <p:cNvSpPr/>
          <p:nvPr/>
        </p:nvSpPr>
        <p:spPr>
          <a:xfrm>
            <a:off x="3695700" y="3016250"/>
            <a:ext cx="879475" cy="494665"/>
          </a:xfrm>
          <a:custGeom>
            <a:avLst/>
            <a:gdLst>
              <a:gd name="connsiteX0" fmla="*/ 609600 w 609600"/>
              <a:gd name="connsiteY0" fmla="*/ 342900 h 342900"/>
              <a:gd name="connsiteX1" fmla="*/ 285750 w 609600"/>
              <a:gd name="connsiteY1" fmla="*/ 0 h 342900"/>
              <a:gd name="connsiteX2" fmla="*/ 0 w 609600"/>
              <a:gd name="connsiteY2" fmla="*/ 0 h 342900"/>
            </a:gdLst>
            <a:ahLst/>
            <a:cxnLst>
              <a:cxn ang="0">
                <a:pos x="connsiteX0" y="connsiteY0"/>
              </a:cxn>
              <a:cxn ang="0">
                <a:pos x="connsiteX1" y="connsiteY1"/>
              </a:cxn>
              <a:cxn ang="0">
                <a:pos x="connsiteX2" y="connsiteY2"/>
              </a:cxn>
            </a:cxnLst>
            <a:rect l="l" t="t" r="r" b="b"/>
            <a:pathLst>
              <a:path w="609600" h="342900">
                <a:moveTo>
                  <a:pt x="609600" y="342900"/>
                </a:moveTo>
                <a:lnTo>
                  <a:pt x="285750" y="0"/>
                </a:ln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nvGrpSpPr>
          <p:cNvPr id="27" name="组合 26"/>
          <p:cNvGrpSpPr/>
          <p:nvPr/>
        </p:nvGrpSpPr>
        <p:grpSpPr>
          <a:xfrm rot="0">
            <a:off x="2094865" y="1354455"/>
            <a:ext cx="2476500" cy="823595"/>
            <a:chOff x="1964947" y="597930"/>
            <a:chExt cx="1716705" cy="570932"/>
          </a:xfrm>
        </p:grpSpPr>
        <p:sp>
          <p:nvSpPr>
            <p:cNvPr id="28" name="文本框 27"/>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29" name="文本框 24"/>
            <p:cNvSpPr txBox="1">
              <a:spLocks noChangeArrowheads="1"/>
            </p:cNvSpPr>
            <p:nvPr/>
          </p:nvSpPr>
          <p:spPr bwMode="auto">
            <a:xfrm>
              <a:off x="2397788"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30" name="任意多边形 29"/>
          <p:cNvSpPr/>
          <p:nvPr/>
        </p:nvSpPr>
        <p:spPr>
          <a:xfrm>
            <a:off x="4533900" y="1550670"/>
            <a:ext cx="1000760" cy="1044575"/>
          </a:xfrm>
          <a:custGeom>
            <a:avLst/>
            <a:gdLst>
              <a:gd name="connsiteX0" fmla="*/ 693420 w 693420"/>
              <a:gd name="connsiteY0" fmla="*/ 723900 h 723900"/>
              <a:gd name="connsiteX1" fmla="*/ 518160 w 693420"/>
              <a:gd name="connsiteY1" fmla="*/ 0 h 723900"/>
              <a:gd name="connsiteX2" fmla="*/ 0 w 693420"/>
              <a:gd name="connsiteY2" fmla="*/ 0 h 723900"/>
            </a:gdLst>
            <a:ahLst/>
            <a:cxnLst>
              <a:cxn ang="0">
                <a:pos x="connsiteX0" y="connsiteY0"/>
              </a:cxn>
              <a:cxn ang="0">
                <a:pos x="connsiteX1" y="connsiteY1"/>
              </a:cxn>
              <a:cxn ang="0">
                <a:pos x="connsiteX2" y="connsiteY2"/>
              </a:cxn>
            </a:cxnLst>
            <a:rect l="l" t="t" r="r" b="b"/>
            <a:pathLst>
              <a:path w="693420" h="723900">
                <a:moveTo>
                  <a:pt x="693420" y="723900"/>
                </a:moveTo>
                <a:lnTo>
                  <a:pt x="518160" y="0"/>
                </a:ln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sp>
        <p:nvSpPr>
          <p:cNvPr id="31" name="任意多边形 30"/>
          <p:cNvSpPr/>
          <p:nvPr/>
        </p:nvSpPr>
        <p:spPr>
          <a:xfrm>
            <a:off x="6898005" y="1957705"/>
            <a:ext cx="1396365" cy="1044575"/>
          </a:xfrm>
          <a:custGeom>
            <a:avLst/>
            <a:gdLst>
              <a:gd name="connsiteX0" fmla="*/ 0 w 967740"/>
              <a:gd name="connsiteY0" fmla="*/ 723900 h 723900"/>
              <a:gd name="connsiteX1" fmla="*/ 335280 w 967740"/>
              <a:gd name="connsiteY1" fmla="*/ 0 h 723900"/>
              <a:gd name="connsiteX2" fmla="*/ 967740 w 967740"/>
              <a:gd name="connsiteY2" fmla="*/ 0 h 723900"/>
            </a:gdLst>
            <a:ahLst/>
            <a:cxnLst>
              <a:cxn ang="0">
                <a:pos x="connsiteX0" y="connsiteY0"/>
              </a:cxn>
              <a:cxn ang="0">
                <a:pos x="connsiteX1" y="connsiteY1"/>
              </a:cxn>
              <a:cxn ang="0">
                <a:pos x="connsiteX2" y="connsiteY2"/>
              </a:cxn>
            </a:cxnLst>
            <a:rect l="l" t="t" r="r" b="b"/>
            <a:pathLst>
              <a:path w="967740" h="723900">
                <a:moveTo>
                  <a:pt x="0" y="723900"/>
                </a:moveTo>
                <a:lnTo>
                  <a:pt x="335280" y="0"/>
                </a:lnTo>
                <a:lnTo>
                  <a:pt x="96774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nvGrpSpPr>
          <p:cNvPr id="32" name="组合 31"/>
          <p:cNvGrpSpPr/>
          <p:nvPr/>
        </p:nvGrpSpPr>
        <p:grpSpPr>
          <a:xfrm rot="0">
            <a:off x="8284845" y="1794510"/>
            <a:ext cx="2447290" cy="823595"/>
            <a:chOff x="1964947" y="597930"/>
            <a:chExt cx="1695828" cy="570932"/>
          </a:xfrm>
        </p:grpSpPr>
        <p:sp>
          <p:nvSpPr>
            <p:cNvPr id="33" name="文本框 32"/>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34" name="文本框 24"/>
            <p:cNvSpPr txBox="1">
              <a:spLocks noChangeArrowheads="1"/>
            </p:cNvSpPr>
            <p:nvPr/>
          </p:nvSpPr>
          <p:spPr bwMode="auto">
            <a:xfrm>
              <a:off x="1964947"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35" name="任意多边形 34"/>
          <p:cNvSpPr/>
          <p:nvPr/>
        </p:nvSpPr>
        <p:spPr>
          <a:xfrm>
            <a:off x="7502525" y="3552190"/>
            <a:ext cx="1181735" cy="329565"/>
          </a:xfrm>
          <a:custGeom>
            <a:avLst/>
            <a:gdLst>
              <a:gd name="connsiteX0" fmla="*/ 0 w 819150"/>
              <a:gd name="connsiteY0" fmla="*/ 228600 h 228600"/>
              <a:gd name="connsiteX1" fmla="*/ 361950 w 819150"/>
              <a:gd name="connsiteY1" fmla="*/ 0 h 228600"/>
              <a:gd name="connsiteX2" fmla="*/ 819150 w 819150"/>
              <a:gd name="connsiteY2" fmla="*/ 0 h 228600"/>
            </a:gdLst>
            <a:ahLst/>
            <a:cxnLst>
              <a:cxn ang="0">
                <a:pos x="connsiteX0" y="connsiteY0"/>
              </a:cxn>
              <a:cxn ang="0">
                <a:pos x="connsiteX1" y="connsiteY1"/>
              </a:cxn>
              <a:cxn ang="0">
                <a:pos x="connsiteX2" y="connsiteY2"/>
              </a:cxn>
            </a:cxnLst>
            <a:rect l="l" t="t" r="r" b="b"/>
            <a:pathLst>
              <a:path w="819150" h="228600">
                <a:moveTo>
                  <a:pt x="0" y="228600"/>
                </a:moveTo>
                <a:lnTo>
                  <a:pt x="361950" y="0"/>
                </a:lnTo>
                <a:lnTo>
                  <a:pt x="81915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nvGrpSpPr>
          <p:cNvPr id="36" name="组合 35"/>
          <p:cNvGrpSpPr/>
          <p:nvPr/>
        </p:nvGrpSpPr>
        <p:grpSpPr>
          <a:xfrm rot="0">
            <a:off x="8696960" y="3375025"/>
            <a:ext cx="2447290" cy="823595"/>
            <a:chOff x="1964947" y="597930"/>
            <a:chExt cx="1695828" cy="570932"/>
          </a:xfrm>
        </p:grpSpPr>
        <p:sp>
          <p:nvSpPr>
            <p:cNvPr id="37" name="文本框 36"/>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38" name="文本框 24"/>
            <p:cNvSpPr txBox="1">
              <a:spLocks noChangeArrowheads="1"/>
            </p:cNvSpPr>
            <p:nvPr/>
          </p:nvSpPr>
          <p:spPr bwMode="auto">
            <a:xfrm>
              <a:off x="1964947"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39" name="任意多边形 38"/>
          <p:cNvSpPr/>
          <p:nvPr/>
        </p:nvSpPr>
        <p:spPr>
          <a:xfrm>
            <a:off x="4272915" y="4665345"/>
            <a:ext cx="1154430" cy="1030605"/>
          </a:xfrm>
          <a:custGeom>
            <a:avLst/>
            <a:gdLst>
              <a:gd name="connsiteX0" fmla="*/ 800100 w 800100"/>
              <a:gd name="connsiteY0" fmla="*/ 0 h 714375"/>
              <a:gd name="connsiteX1" fmla="*/ 314325 w 800100"/>
              <a:gd name="connsiteY1" fmla="*/ 714375 h 714375"/>
              <a:gd name="connsiteX2" fmla="*/ 0 w 800100"/>
              <a:gd name="connsiteY2" fmla="*/ 714375 h 714375"/>
            </a:gdLst>
            <a:ahLst/>
            <a:cxnLst>
              <a:cxn ang="0">
                <a:pos x="connsiteX0" y="connsiteY0"/>
              </a:cxn>
              <a:cxn ang="0">
                <a:pos x="connsiteX1" y="connsiteY1"/>
              </a:cxn>
              <a:cxn ang="0">
                <a:pos x="connsiteX2" y="connsiteY2"/>
              </a:cxn>
            </a:cxnLst>
            <a:rect l="l" t="t" r="r" b="b"/>
            <a:pathLst>
              <a:path w="800100" h="714375">
                <a:moveTo>
                  <a:pt x="800100" y="0"/>
                </a:moveTo>
                <a:lnTo>
                  <a:pt x="314325" y="714375"/>
                </a:lnTo>
                <a:lnTo>
                  <a:pt x="0" y="714375"/>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nvGrpSpPr>
          <p:cNvPr id="40" name="组合 39"/>
          <p:cNvGrpSpPr/>
          <p:nvPr/>
        </p:nvGrpSpPr>
        <p:grpSpPr>
          <a:xfrm rot="0">
            <a:off x="1802765" y="5008880"/>
            <a:ext cx="2476500" cy="823595"/>
            <a:chOff x="1964947" y="597930"/>
            <a:chExt cx="1716705" cy="570932"/>
          </a:xfrm>
        </p:grpSpPr>
        <p:sp>
          <p:nvSpPr>
            <p:cNvPr id="41" name="文本框 40"/>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42" name="文本框 24"/>
            <p:cNvSpPr txBox="1">
              <a:spLocks noChangeArrowheads="1"/>
            </p:cNvSpPr>
            <p:nvPr/>
          </p:nvSpPr>
          <p:spPr bwMode="auto">
            <a:xfrm>
              <a:off x="2397788"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43" name="任意多边形 42"/>
          <p:cNvSpPr/>
          <p:nvPr/>
        </p:nvSpPr>
        <p:spPr>
          <a:xfrm>
            <a:off x="6774180" y="4830445"/>
            <a:ext cx="1566545" cy="756285"/>
          </a:xfrm>
          <a:custGeom>
            <a:avLst/>
            <a:gdLst>
              <a:gd name="connsiteX0" fmla="*/ 0 w 1085850"/>
              <a:gd name="connsiteY0" fmla="*/ 0 h 523875"/>
              <a:gd name="connsiteX1" fmla="*/ 428625 w 1085850"/>
              <a:gd name="connsiteY1" fmla="*/ 523875 h 523875"/>
              <a:gd name="connsiteX2" fmla="*/ 1085850 w 1085850"/>
              <a:gd name="connsiteY2" fmla="*/ 523875 h 523875"/>
            </a:gdLst>
            <a:ahLst/>
            <a:cxnLst>
              <a:cxn ang="0">
                <a:pos x="connsiteX0" y="connsiteY0"/>
              </a:cxn>
              <a:cxn ang="0">
                <a:pos x="connsiteX1" y="connsiteY1"/>
              </a:cxn>
              <a:cxn ang="0">
                <a:pos x="connsiteX2" y="connsiteY2"/>
              </a:cxn>
            </a:cxnLst>
            <a:rect l="l" t="t" r="r" b="b"/>
            <a:pathLst>
              <a:path w="1085850" h="523875">
                <a:moveTo>
                  <a:pt x="0" y="0"/>
                </a:moveTo>
                <a:lnTo>
                  <a:pt x="428625" y="523875"/>
                </a:lnTo>
                <a:lnTo>
                  <a:pt x="1085850" y="523875"/>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nvGrpSpPr>
          <p:cNvPr id="44" name="组合 43"/>
          <p:cNvGrpSpPr/>
          <p:nvPr/>
        </p:nvGrpSpPr>
        <p:grpSpPr>
          <a:xfrm rot="0">
            <a:off x="8408670" y="4914900"/>
            <a:ext cx="2447290" cy="823595"/>
            <a:chOff x="1964947" y="597930"/>
            <a:chExt cx="1695828" cy="570932"/>
          </a:xfrm>
        </p:grpSpPr>
        <p:sp>
          <p:nvSpPr>
            <p:cNvPr id="45" name="文本框 44"/>
            <p:cNvSpPr txBox="1"/>
            <p:nvPr/>
          </p:nvSpPr>
          <p:spPr bwMode="auto">
            <a:xfrm>
              <a:off x="1964947" y="788660"/>
              <a:ext cx="1695828" cy="38020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46" name="文本框 24"/>
            <p:cNvSpPr txBox="1">
              <a:spLocks noChangeArrowheads="1"/>
            </p:cNvSpPr>
            <p:nvPr/>
          </p:nvSpPr>
          <p:spPr bwMode="auto">
            <a:xfrm>
              <a:off x="1964947" y="597930"/>
              <a:ext cx="1283864" cy="18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2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2" name="组合 51"/>
          <p:cNvGrpSpPr/>
          <p:nvPr/>
        </p:nvGrpSpPr>
        <p:grpSpPr>
          <a:xfrm rot="0">
            <a:off x="3040380" y="2531110"/>
            <a:ext cx="6120130" cy="4290060"/>
            <a:chOff x="2494956" y="1770063"/>
            <a:chExt cx="3763312" cy="3379788"/>
          </a:xfrm>
        </p:grpSpPr>
        <p:sp>
          <p:nvSpPr>
            <p:cNvPr id="48" name="Freeform 5"/>
            <p:cNvSpPr/>
            <p:nvPr/>
          </p:nvSpPr>
          <p:spPr bwMode="auto">
            <a:xfrm>
              <a:off x="2494956" y="2365229"/>
              <a:ext cx="1657913" cy="2784622"/>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49" name="Freeform 6"/>
            <p:cNvSpPr/>
            <p:nvPr/>
          </p:nvSpPr>
          <p:spPr bwMode="auto">
            <a:xfrm>
              <a:off x="4618123" y="2278973"/>
              <a:ext cx="1640145" cy="2870878"/>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50" name="Freeform 7"/>
            <p:cNvSpPr/>
            <p:nvPr/>
          </p:nvSpPr>
          <p:spPr bwMode="auto">
            <a:xfrm>
              <a:off x="3829050" y="1770063"/>
              <a:ext cx="427038" cy="3379788"/>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sp>
          <p:nvSpPr>
            <p:cNvPr id="51" name="Freeform 8"/>
            <p:cNvSpPr/>
            <p:nvPr/>
          </p:nvSpPr>
          <p:spPr bwMode="auto">
            <a:xfrm>
              <a:off x="4502150" y="1770063"/>
              <a:ext cx="427038" cy="3379788"/>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grpSp>
        <p:nvGrpSpPr>
          <p:cNvPr id="54" name="组合 53"/>
          <p:cNvGrpSpPr/>
          <p:nvPr/>
        </p:nvGrpSpPr>
        <p:grpSpPr>
          <a:xfrm rot="0">
            <a:off x="1726565" y="2881630"/>
            <a:ext cx="875665" cy="875665"/>
            <a:chOff x="1661160" y="2430780"/>
            <a:chExt cx="609600" cy="609600"/>
          </a:xfrm>
        </p:grpSpPr>
        <p:sp>
          <p:nvSpPr>
            <p:cNvPr id="55" name="椭圆 54"/>
            <p:cNvSpPr/>
            <p:nvPr/>
          </p:nvSpPr>
          <p:spPr>
            <a:xfrm>
              <a:off x="1661160" y="2430780"/>
              <a:ext cx="609600" cy="609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56"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grpSp>
        <p:nvGrpSpPr>
          <p:cNvPr id="57" name="组合 56"/>
          <p:cNvGrpSpPr/>
          <p:nvPr/>
        </p:nvGrpSpPr>
        <p:grpSpPr>
          <a:xfrm rot="0">
            <a:off x="6588125" y="1490980"/>
            <a:ext cx="875665" cy="875665"/>
            <a:chOff x="5128260" y="2514600"/>
            <a:chExt cx="609600" cy="609600"/>
          </a:xfrm>
        </p:grpSpPr>
        <p:sp>
          <p:nvSpPr>
            <p:cNvPr id="58" name="椭圆 57"/>
            <p:cNvSpPr/>
            <p:nvPr/>
          </p:nvSpPr>
          <p:spPr>
            <a:xfrm>
              <a:off x="5128260" y="2514600"/>
              <a:ext cx="609600"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59"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grpSp>
        <p:nvGrpSpPr>
          <p:cNvPr id="60" name="组合 59"/>
          <p:cNvGrpSpPr/>
          <p:nvPr/>
        </p:nvGrpSpPr>
        <p:grpSpPr>
          <a:xfrm rot="0">
            <a:off x="4739640" y="1503680"/>
            <a:ext cx="875665" cy="875665"/>
            <a:chOff x="3383280" y="1615440"/>
            <a:chExt cx="609600" cy="609600"/>
          </a:xfrm>
        </p:grpSpPr>
        <p:sp>
          <p:nvSpPr>
            <p:cNvPr id="61" name="椭圆 60"/>
            <p:cNvSpPr/>
            <p:nvPr/>
          </p:nvSpPr>
          <p:spPr>
            <a:xfrm>
              <a:off x="3383280" y="1615440"/>
              <a:ext cx="609600"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62"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grpSp>
        <p:nvGrpSpPr>
          <p:cNvPr id="63" name="组合 62"/>
          <p:cNvGrpSpPr/>
          <p:nvPr/>
        </p:nvGrpSpPr>
        <p:grpSpPr>
          <a:xfrm rot="0">
            <a:off x="9554845" y="2750185"/>
            <a:ext cx="875665" cy="875665"/>
            <a:chOff x="6865620" y="1615440"/>
            <a:chExt cx="609600" cy="609600"/>
          </a:xfrm>
        </p:grpSpPr>
        <p:sp>
          <p:nvSpPr>
            <p:cNvPr id="64" name="椭圆 63"/>
            <p:cNvSpPr/>
            <p:nvPr/>
          </p:nvSpPr>
          <p:spPr>
            <a:xfrm>
              <a:off x="6865620" y="1615440"/>
              <a:ext cx="609600"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65"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000">
                <a:solidFill>
                  <a:prstClr val="black"/>
                </a:solidFill>
              </a:endParaRPr>
            </a:p>
          </p:txBody>
        </p:sp>
      </p:grpSp>
      <p:grpSp>
        <p:nvGrpSpPr>
          <p:cNvPr id="66" name="组合 65"/>
          <p:cNvGrpSpPr/>
          <p:nvPr/>
        </p:nvGrpSpPr>
        <p:grpSpPr>
          <a:xfrm rot="0">
            <a:off x="984885" y="3855085"/>
            <a:ext cx="2339975" cy="1021706"/>
            <a:chOff x="7896280" y="1622396"/>
            <a:chExt cx="1628720" cy="711097"/>
          </a:xfrm>
        </p:grpSpPr>
        <p:sp>
          <p:nvSpPr>
            <p:cNvPr id="67" name="矩形 66"/>
            <p:cNvSpPr/>
            <p:nvPr/>
          </p:nvSpPr>
          <p:spPr>
            <a:xfrm>
              <a:off x="8363433" y="1622396"/>
              <a:ext cx="697627" cy="27577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2014</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68" name="文本框 67"/>
            <p:cNvSpPr txBox="1"/>
            <p:nvPr/>
          </p:nvSpPr>
          <p:spPr bwMode="auto">
            <a:xfrm>
              <a:off x="7896280" y="2057714"/>
              <a:ext cx="1628720" cy="27577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ct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69" name="文本框 24"/>
            <p:cNvSpPr txBox="1">
              <a:spLocks noChangeArrowheads="1"/>
            </p:cNvSpPr>
            <p:nvPr/>
          </p:nvSpPr>
          <p:spPr bwMode="auto">
            <a:xfrm>
              <a:off x="8169133" y="1866984"/>
              <a:ext cx="1051068" cy="169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70" name="组合 69"/>
          <p:cNvGrpSpPr/>
          <p:nvPr/>
        </p:nvGrpSpPr>
        <p:grpSpPr>
          <a:xfrm rot="0">
            <a:off x="8878570" y="3811270"/>
            <a:ext cx="2339975" cy="1021706"/>
            <a:chOff x="7896280" y="1622396"/>
            <a:chExt cx="1628720" cy="711097"/>
          </a:xfrm>
        </p:grpSpPr>
        <p:sp>
          <p:nvSpPr>
            <p:cNvPr id="71" name="矩形 70"/>
            <p:cNvSpPr/>
            <p:nvPr/>
          </p:nvSpPr>
          <p:spPr>
            <a:xfrm>
              <a:off x="8363433" y="1622396"/>
              <a:ext cx="697627" cy="27577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2017</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72" name="文本框 71"/>
            <p:cNvSpPr txBox="1"/>
            <p:nvPr/>
          </p:nvSpPr>
          <p:spPr bwMode="auto">
            <a:xfrm>
              <a:off x="7896280" y="2057714"/>
              <a:ext cx="1628720" cy="27577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ct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73" name="文本框 24"/>
            <p:cNvSpPr txBox="1">
              <a:spLocks noChangeArrowheads="1"/>
            </p:cNvSpPr>
            <p:nvPr/>
          </p:nvSpPr>
          <p:spPr bwMode="auto">
            <a:xfrm>
              <a:off x="8169133" y="1798202"/>
              <a:ext cx="1051068" cy="169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74" name="组合 73"/>
          <p:cNvGrpSpPr/>
          <p:nvPr/>
        </p:nvGrpSpPr>
        <p:grpSpPr>
          <a:xfrm rot="0">
            <a:off x="1535430" y="1323340"/>
            <a:ext cx="3119120" cy="1021706"/>
            <a:chOff x="6898060" y="1622396"/>
            <a:chExt cx="2170753" cy="711097"/>
          </a:xfrm>
        </p:grpSpPr>
        <p:sp>
          <p:nvSpPr>
            <p:cNvPr id="75" name="矩形 74"/>
            <p:cNvSpPr/>
            <p:nvPr/>
          </p:nvSpPr>
          <p:spPr>
            <a:xfrm>
              <a:off x="8363433" y="1622396"/>
              <a:ext cx="697627" cy="27577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2015</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76" name="文本框 75"/>
            <p:cNvSpPr txBox="1"/>
            <p:nvPr/>
          </p:nvSpPr>
          <p:spPr bwMode="auto">
            <a:xfrm>
              <a:off x="6898060" y="2057714"/>
              <a:ext cx="2146448" cy="27577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77" name="文本框 24"/>
            <p:cNvSpPr txBox="1">
              <a:spLocks noChangeArrowheads="1"/>
            </p:cNvSpPr>
            <p:nvPr/>
          </p:nvSpPr>
          <p:spPr bwMode="auto">
            <a:xfrm>
              <a:off x="7978632" y="1830585"/>
              <a:ext cx="1090181" cy="169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grpSp>
        <p:nvGrpSpPr>
          <p:cNvPr id="78" name="组合 77"/>
          <p:cNvGrpSpPr/>
          <p:nvPr/>
        </p:nvGrpSpPr>
        <p:grpSpPr>
          <a:xfrm rot="0">
            <a:off x="7557770" y="1323340"/>
            <a:ext cx="3375660" cy="1021706"/>
            <a:chOff x="6695105" y="1622396"/>
            <a:chExt cx="2349403" cy="711097"/>
          </a:xfrm>
        </p:grpSpPr>
        <p:sp>
          <p:nvSpPr>
            <p:cNvPr id="79" name="矩形 78"/>
            <p:cNvSpPr/>
            <p:nvPr/>
          </p:nvSpPr>
          <p:spPr>
            <a:xfrm>
              <a:off x="6695105" y="1622396"/>
              <a:ext cx="697627" cy="275779"/>
            </a:xfrm>
            <a:prstGeom prst="rect">
              <a:avLst/>
            </a:prstGeom>
          </p:spPr>
          <p:txBody>
            <a:bodyPr wrap="square">
              <a:spAutoFit/>
            </a:bodyPr>
            <a:lstStyle/>
            <a:p>
              <a:pPr defTabSz="914400" eaLnBrk="0" fontAlgn="base" hangingPunct="0">
                <a:spcBef>
                  <a:spcPct val="0"/>
                </a:spcBef>
                <a:spcAft>
                  <a:spcPct val="0"/>
                </a:spcAft>
              </a:pPr>
              <a:r>
                <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2016</a:t>
              </a:r>
              <a:endParaRPr lang="en-US" altLang="zh-CN" sz="2000"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sp>
          <p:nvSpPr>
            <p:cNvPr id="80" name="文本框 79"/>
            <p:cNvSpPr txBox="1"/>
            <p:nvPr/>
          </p:nvSpPr>
          <p:spPr bwMode="auto">
            <a:xfrm>
              <a:off x="6700868" y="2057714"/>
              <a:ext cx="2343640" cy="27577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sz="700" dirty="0" smtClean="0">
                  <a:solidFill>
                    <a:prstClr val="white">
                      <a:lumMod val="50000"/>
                    </a:prstClr>
                  </a:solidFill>
                </a:rPr>
                <a:t>This is a sample text. Insert your desired text here. Again. This is a dummy text. Enter your own text here.</a:t>
              </a:r>
              <a:endParaRPr lang="en-US" altLang="zh-CN" sz="700" dirty="0" smtClean="0">
                <a:solidFill>
                  <a:prstClr val="white">
                    <a:lumMod val="50000"/>
                  </a:prstClr>
                </a:solidFill>
              </a:endParaRPr>
            </a:p>
          </p:txBody>
        </p:sp>
        <p:sp>
          <p:nvSpPr>
            <p:cNvPr id="81" name="文本框 24"/>
            <p:cNvSpPr txBox="1">
              <a:spLocks noChangeArrowheads="1"/>
            </p:cNvSpPr>
            <p:nvPr/>
          </p:nvSpPr>
          <p:spPr bwMode="auto">
            <a:xfrm>
              <a:off x="6712704" y="1830585"/>
              <a:ext cx="1090181" cy="169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900" dirty="0" smtClean="0">
                  <a:solidFill>
                    <a:prstClr val="black">
                      <a:lumMod val="90000"/>
                      <a:lumOff val="10000"/>
                    </a:prstClr>
                  </a:solidFill>
                </a:rPr>
                <a:t>Add A Title In Here</a:t>
              </a:r>
              <a:endParaRPr lang="en-US" altLang="zh-CN" sz="900" dirty="0" smtClean="0">
                <a:solidFill>
                  <a:prstClr val="black">
                    <a:lumMod val="90000"/>
                    <a:lumOff val="10000"/>
                  </a:prstClr>
                </a:solidFill>
              </a:endParaRPr>
            </a:p>
          </p:txBody>
        </p:sp>
      </p:grpSp>
      <p:sp>
        <p:nvSpPr>
          <p:cNvPr id="36" name="椭圆 35"/>
          <p:cNvSpPr/>
          <p:nvPr/>
        </p:nvSpPr>
        <p:spPr>
          <a:xfrm>
            <a:off x="4759325" y="3971290"/>
            <a:ext cx="421640" cy="421640"/>
          </a:xfrm>
          <a:prstGeom prst="ellipse">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38" name="椭圆 37"/>
          <p:cNvSpPr/>
          <p:nvPr/>
        </p:nvSpPr>
        <p:spPr>
          <a:xfrm>
            <a:off x="4376420" y="4997450"/>
            <a:ext cx="585470" cy="58547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39" name="椭圆 38"/>
          <p:cNvSpPr/>
          <p:nvPr/>
        </p:nvSpPr>
        <p:spPr>
          <a:xfrm>
            <a:off x="6716395" y="4080510"/>
            <a:ext cx="257175" cy="2571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40" name="椭圆 39"/>
          <p:cNvSpPr/>
          <p:nvPr/>
        </p:nvSpPr>
        <p:spPr>
          <a:xfrm>
            <a:off x="6015355" y="2941955"/>
            <a:ext cx="481965" cy="4819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41" name="椭圆 40"/>
          <p:cNvSpPr/>
          <p:nvPr/>
        </p:nvSpPr>
        <p:spPr>
          <a:xfrm>
            <a:off x="7277735" y="4928870"/>
            <a:ext cx="421640" cy="4216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
        <p:nvSpPr>
          <p:cNvPr id="42" name="椭圆 41"/>
          <p:cNvSpPr/>
          <p:nvPr/>
        </p:nvSpPr>
        <p:spPr>
          <a:xfrm>
            <a:off x="8043545" y="3190875"/>
            <a:ext cx="257175" cy="2571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eaLnBrk="0" fontAlgn="base" hangingPunct="0">
              <a:spcBef>
                <a:spcPct val="0"/>
              </a:spcBef>
              <a:spcAft>
                <a:spcPct val="0"/>
              </a:spcAft>
            </a:pPr>
            <a:endParaRPr lang="zh-CN" altLang="en-US" sz="2000">
              <a:solidFill>
                <a:prstClr val="white"/>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7" name="组合 356"/>
          <p:cNvGrpSpPr/>
          <p:nvPr/>
        </p:nvGrpSpPr>
        <p:grpSpPr>
          <a:xfrm rot="16200000">
            <a:off x="4662805" y="375285"/>
            <a:ext cx="2959735" cy="5332095"/>
            <a:chOff x="3197226" y="1085851"/>
            <a:chExt cx="2089150" cy="3763962"/>
          </a:xfrm>
        </p:grpSpPr>
        <p:sp>
          <p:nvSpPr>
            <p:cNvPr id="157" name="Freeform 7"/>
            <p:cNvSpPr/>
            <p:nvPr/>
          </p:nvSpPr>
          <p:spPr bwMode="auto">
            <a:xfrm>
              <a:off x="4276726" y="4271963"/>
              <a:ext cx="808038" cy="577850"/>
            </a:xfrm>
            <a:custGeom>
              <a:avLst/>
              <a:gdLst>
                <a:gd name="T0" fmla="*/ 215 w 215"/>
                <a:gd name="T1" fmla="*/ 29 h 154"/>
                <a:gd name="T2" fmla="*/ 0 w 215"/>
                <a:gd name="T3" fmla="*/ 154 h 154"/>
                <a:gd name="T4" fmla="*/ 0 w 215"/>
                <a:gd name="T5" fmla="*/ 95 h 154"/>
                <a:gd name="T6" fmla="*/ 165 w 215"/>
                <a:gd name="T7" fmla="*/ 0 h 154"/>
                <a:gd name="T8" fmla="*/ 215 w 215"/>
                <a:gd name="T9" fmla="*/ 29 h 154"/>
              </a:gdLst>
              <a:ahLst/>
              <a:cxnLst>
                <a:cxn ang="0">
                  <a:pos x="T0" y="T1"/>
                </a:cxn>
                <a:cxn ang="0">
                  <a:pos x="T2" y="T3"/>
                </a:cxn>
                <a:cxn ang="0">
                  <a:pos x="T4" y="T5"/>
                </a:cxn>
                <a:cxn ang="0">
                  <a:pos x="T6" y="T7"/>
                </a:cxn>
                <a:cxn ang="0">
                  <a:pos x="T8" y="T9"/>
                </a:cxn>
              </a:cxnLst>
              <a:rect l="0" t="0" r="r" b="b"/>
              <a:pathLst>
                <a:path w="215" h="154">
                  <a:moveTo>
                    <a:pt x="215" y="29"/>
                  </a:moveTo>
                  <a:cubicBezTo>
                    <a:pt x="170" y="102"/>
                    <a:pt x="91" y="150"/>
                    <a:pt x="0" y="154"/>
                  </a:cubicBezTo>
                  <a:cubicBezTo>
                    <a:pt x="0" y="95"/>
                    <a:pt x="0" y="95"/>
                    <a:pt x="0" y="95"/>
                  </a:cubicBezTo>
                  <a:cubicBezTo>
                    <a:pt x="69" y="92"/>
                    <a:pt x="130" y="55"/>
                    <a:pt x="165" y="0"/>
                  </a:cubicBezTo>
                  <a:lnTo>
                    <a:pt x="215" y="29"/>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58" name="Freeform 8"/>
            <p:cNvSpPr/>
            <p:nvPr/>
          </p:nvSpPr>
          <p:spPr bwMode="auto">
            <a:xfrm>
              <a:off x="3392488" y="4275138"/>
              <a:ext cx="808038" cy="574675"/>
            </a:xfrm>
            <a:custGeom>
              <a:avLst/>
              <a:gdLst>
                <a:gd name="T0" fmla="*/ 215 w 215"/>
                <a:gd name="T1" fmla="*/ 153 h 153"/>
                <a:gd name="T2" fmla="*/ 0 w 215"/>
                <a:gd name="T3" fmla="*/ 29 h 153"/>
                <a:gd name="T4" fmla="*/ 51 w 215"/>
                <a:gd name="T5" fmla="*/ 0 h 153"/>
                <a:gd name="T6" fmla="*/ 215 w 215"/>
                <a:gd name="T7" fmla="*/ 95 h 153"/>
                <a:gd name="T8" fmla="*/ 215 w 215"/>
                <a:gd name="T9" fmla="*/ 153 h 153"/>
              </a:gdLst>
              <a:ahLst/>
              <a:cxnLst>
                <a:cxn ang="0">
                  <a:pos x="T0" y="T1"/>
                </a:cxn>
                <a:cxn ang="0">
                  <a:pos x="T2" y="T3"/>
                </a:cxn>
                <a:cxn ang="0">
                  <a:pos x="T4" y="T5"/>
                </a:cxn>
                <a:cxn ang="0">
                  <a:pos x="T6" y="T7"/>
                </a:cxn>
                <a:cxn ang="0">
                  <a:pos x="T8" y="T9"/>
                </a:cxn>
              </a:cxnLst>
              <a:rect l="0" t="0" r="r" b="b"/>
              <a:pathLst>
                <a:path w="215" h="153">
                  <a:moveTo>
                    <a:pt x="215" y="153"/>
                  </a:moveTo>
                  <a:cubicBezTo>
                    <a:pt x="125" y="150"/>
                    <a:pt x="46" y="101"/>
                    <a:pt x="0" y="29"/>
                  </a:cubicBezTo>
                  <a:cubicBezTo>
                    <a:pt x="51" y="0"/>
                    <a:pt x="51" y="0"/>
                    <a:pt x="51" y="0"/>
                  </a:cubicBezTo>
                  <a:cubicBezTo>
                    <a:pt x="86" y="55"/>
                    <a:pt x="146" y="92"/>
                    <a:pt x="215" y="95"/>
                  </a:cubicBezTo>
                  <a:lnTo>
                    <a:pt x="215" y="153"/>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59" name="Freeform 9"/>
            <p:cNvSpPr/>
            <p:nvPr/>
          </p:nvSpPr>
          <p:spPr bwMode="auto">
            <a:xfrm>
              <a:off x="4933951" y="3382963"/>
              <a:ext cx="304800" cy="933450"/>
            </a:xfrm>
            <a:custGeom>
              <a:avLst/>
              <a:gdLst>
                <a:gd name="T0" fmla="*/ 50 w 81"/>
                <a:gd name="T1" fmla="*/ 0 h 248"/>
                <a:gd name="T2" fmla="*/ 81 w 81"/>
                <a:gd name="T3" fmla="*/ 124 h 248"/>
                <a:gd name="T4" fmla="*/ 50 w 81"/>
                <a:gd name="T5" fmla="*/ 248 h 248"/>
                <a:gd name="T6" fmla="*/ 0 w 81"/>
                <a:gd name="T7" fmla="*/ 219 h 248"/>
                <a:gd name="T8" fmla="*/ 23 w 81"/>
                <a:gd name="T9" fmla="*/ 124 h 248"/>
                <a:gd name="T10" fmla="*/ 0 w 81"/>
                <a:gd name="T11" fmla="*/ 29 h 248"/>
                <a:gd name="T12" fmla="*/ 50 w 81"/>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81" h="248">
                  <a:moveTo>
                    <a:pt x="50" y="0"/>
                  </a:moveTo>
                  <a:cubicBezTo>
                    <a:pt x="70" y="37"/>
                    <a:pt x="81" y="79"/>
                    <a:pt x="81" y="124"/>
                  </a:cubicBezTo>
                  <a:cubicBezTo>
                    <a:pt x="81" y="169"/>
                    <a:pt x="70" y="211"/>
                    <a:pt x="50" y="248"/>
                  </a:cubicBezTo>
                  <a:cubicBezTo>
                    <a:pt x="0" y="219"/>
                    <a:pt x="0" y="219"/>
                    <a:pt x="0" y="219"/>
                  </a:cubicBezTo>
                  <a:cubicBezTo>
                    <a:pt x="15" y="191"/>
                    <a:pt x="23" y="158"/>
                    <a:pt x="23" y="124"/>
                  </a:cubicBezTo>
                  <a:cubicBezTo>
                    <a:pt x="23" y="90"/>
                    <a:pt x="15" y="57"/>
                    <a:pt x="0" y="29"/>
                  </a:cubicBezTo>
                  <a:lnTo>
                    <a:pt x="50" y="0"/>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0" name="Freeform 10"/>
            <p:cNvSpPr/>
            <p:nvPr/>
          </p:nvSpPr>
          <p:spPr bwMode="auto">
            <a:xfrm>
              <a:off x="4791076" y="3300413"/>
              <a:ext cx="495300" cy="500063"/>
            </a:xfrm>
            <a:custGeom>
              <a:avLst/>
              <a:gdLst>
                <a:gd name="T0" fmla="*/ 120 w 132"/>
                <a:gd name="T1" fmla="*/ 0 h 133"/>
                <a:gd name="T2" fmla="*/ 0 w 132"/>
                <a:gd name="T3" fmla="*/ 0 h 133"/>
                <a:gd name="T4" fmla="*/ 0 w 132"/>
                <a:gd name="T5" fmla="*/ 50 h 133"/>
                <a:gd name="T6" fmla="*/ 0 w 132"/>
                <a:gd name="T7" fmla="*/ 50 h 133"/>
                <a:gd name="T8" fmla="*/ 0 w 132"/>
                <a:gd name="T9" fmla="*/ 120 h 133"/>
                <a:gd name="T10" fmla="*/ 12 w 132"/>
                <a:gd name="T11" fmla="*/ 133 h 133"/>
                <a:gd name="T12" fmla="*/ 37 w 132"/>
                <a:gd name="T13" fmla="*/ 133 h 133"/>
                <a:gd name="T14" fmla="*/ 50 w 132"/>
                <a:gd name="T15" fmla="*/ 120 h 133"/>
                <a:gd name="T16" fmla="*/ 50 w 132"/>
                <a:gd name="T17" fmla="*/ 50 h 133"/>
                <a:gd name="T18" fmla="*/ 120 w 132"/>
                <a:gd name="T19" fmla="*/ 50 h 133"/>
                <a:gd name="T20" fmla="*/ 132 w 132"/>
                <a:gd name="T21" fmla="*/ 37 h 133"/>
                <a:gd name="T22" fmla="*/ 132 w 132"/>
                <a:gd name="T23" fmla="*/ 13 h 133"/>
                <a:gd name="T24" fmla="*/ 120 w 132"/>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3">
                  <a:moveTo>
                    <a:pt x="120" y="0"/>
                  </a:moveTo>
                  <a:cubicBezTo>
                    <a:pt x="0" y="0"/>
                    <a:pt x="0" y="0"/>
                    <a:pt x="0" y="0"/>
                  </a:cubicBezTo>
                  <a:cubicBezTo>
                    <a:pt x="0" y="50"/>
                    <a:pt x="0" y="50"/>
                    <a:pt x="0" y="50"/>
                  </a:cubicBezTo>
                  <a:cubicBezTo>
                    <a:pt x="0" y="50"/>
                    <a:pt x="0" y="50"/>
                    <a:pt x="0" y="50"/>
                  </a:cubicBezTo>
                  <a:cubicBezTo>
                    <a:pt x="0" y="120"/>
                    <a:pt x="0" y="120"/>
                    <a:pt x="0" y="120"/>
                  </a:cubicBezTo>
                  <a:cubicBezTo>
                    <a:pt x="0" y="127"/>
                    <a:pt x="5" y="133"/>
                    <a:pt x="12" y="133"/>
                  </a:cubicBezTo>
                  <a:cubicBezTo>
                    <a:pt x="37" y="133"/>
                    <a:pt x="37" y="133"/>
                    <a:pt x="37" y="133"/>
                  </a:cubicBezTo>
                  <a:cubicBezTo>
                    <a:pt x="44" y="133"/>
                    <a:pt x="50" y="127"/>
                    <a:pt x="50" y="120"/>
                  </a:cubicBezTo>
                  <a:cubicBezTo>
                    <a:pt x="50" y="50"/>
                    <a:pt x="50" y="50"/>
                    <a:pt x="50" y="50"/>
                  </a:cubicBezTo>
                  <a:cubicBezTo>
                    <a:pt x="120" y="50"/>
                    <a:pt x="120" y="50"/>
                    <a:pt x="120" y="50"/>
                  </a:cubicBezTo>
                  <a:cubicBezTo>
                    <a:pt x="127" y="50"/>
                    <a:pt x="132" y="44"/>
                    <a:pt x="132" y="37"/>
                  </a:cubicBezTo>
                  <a:cubicBezTo>
                    <a:pt x="132" y="13"/>
                    <a:pt x="132" y="13"/>
                    <a:pt x="132" y="13"/>
                  </a:cubicBezTo>
                  <a:cubicBezTo>
                    <a:pt x="132" y="6"/>
                    <a:pt x="127" y="0"/>
                    <a:pt x="120" y="0"/>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1" name="Freeform 11"/>
            <p:cNvSpPr/>
            <p:nvPr/>
          </p:nvSpPr>
          <p:spPr bwMode="auto">
            <a:xfrm>
              <a:off x="3243263" y="3382963"/>
              <a:ext cx="303213" cy="933450"/>
            </a:xfrm>
            <a:custGeom>
              <a:avLst/>
              <a:gdLst>
                <a:gd name="T0" fmla="*/ 30 w 81"/>
                <a:gd name="T1" fmla="*/ 248 h 248"/>
                <a:gd name="T2" fmla="*/ 0 w 81"/>
                <a:gd name="T3" fmla="*/ 124 h 248"/>
                <a:gd name="T4" fmla="*/ 30 w 81"/>
                <a:gd name="T5" fmla="*/ 0 h 248"/>
                <a:gd name="T6" fmla="*/ 81 w 81"/>
                <a:gd name="T7" fmla="*/ 29 h 248"/>
                <a:gd name="T8" fmla="*/ 58 w 81"/>
                <a:gd name="T9" fmla="*/ 124 h 248"/>
                <a:gd name="T10" fmla="*/ 81 w 81"/>
                <a:gd name="T11" fmla="*/ 219 h 248"/>
                <a:gd name="T12" fmla="*/ 30 w 81"/>
                <a:gd name="T13" fmla="*/ 248 h 248"/>
              </a:gdLst>
              <a:ahLst/>
              <a:cxnLst>
                <a:cxn ang="0">
                  <a:pos x="T0" y="T1"/>
                </a:cxn>
                <a:cxn ang="0">
                  <a:pos x="T2" y="T3"/>
                </a:cxn>
                <a:cxn ang="0">
                  <a:pos x="T4" y="T5"/>
                </a:cxn>
                <a:cxn ang="0">
                  <a:pos x="T6" y="T7"/>
                </a:cxn>
                <a:cxn ang="0">
                  <a:pos x="T8" y="T9"/>
                </a:cxn>
                <a:cxn ang="0">
                  <a:pos x="T10" y="T11"/>
                </a:cxn>
                <a:cxn ang="0">
                  <a:pos x="T12" y="T13"/>
                </a:cxn>
              </a:cxnLst>
              <a:rect l="0" t="0" r="r" b="b"/>
              <a:pathLst>
                <a:path w="81" h="248">
                  <a:moveTo>
                    <a:pt x="30" y="248"/>
                  </a:moveTo>
                  <a:cubicBezTo>
                    <a:pt x="11" y="211"/>
                    <a:pt x="0" y="169"/>
                    <a:pt x="0" y="124"/>
                  </a:cubicBezTo>
                  <a:cubicBezTo>
                    <a:pt x="0" y="79"/>
                    <a:pt x="11" y="37"/>
                    <a:pt x="30" y="0"/>
                  </a:cubicBezTo>
                  <a:cubicBezTo>
                    <a:pt x="81" y="29"/>
                    <a:pt x="81" y="29"/>
                    <a:pt x="81" y="29"/>
                  </a:cubicBezTo>
                  <a:cubicBezTo>
                    <a:pt x="66" y="57"/>
                    <a:pt x="58" y="90"/>
                    <a:pt x="58" y="124"/>
                  </a:cubicBezTo>
                  <a:cubicBezTo>
                    <a:pt x="58" y="158"/>
                    <a:pt x="66" y="191"/>
                    <a:pt x="81" y="219"/>
                  </a:cubicBezTo>
                  <a:lnTo>
                    <a:pt x="30" y="24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2" name="Freeform 12"/>
            <p:cNvSpPr/>
            <p:nvPr/>
          </p:nvSpPr>
          <p:spPr bwMode="auto">
            <a:xfrm>
              <a:off x="3392488" y="2849563"/>
              <a:ext cx="808038" cy="574675"/>
            </a:xfrm>
            <a:custGeom>
              <a:avLst/>
              <a:gdLst>
                <a:gd name="T0" fmla="*/ 215 w 215"/>
                <a:gd name="T1" fmla="*/ 0 h 153"/>
                <a:gd name="T2" fmla="*/ 0 w 215"/>
                <a:gd name="T3" fmla="*/ 124 h 153"/>
                <a:gd name="T4" fmla="*/ 51 w 215"/>
                <a:gd name="T5" fmla="*/ 153 h 153"/>
                <a:gd name="T6" fmla="*/ 215 w 215"/>
                <a:gd name="T7" fmla="*/ 58 h 153"/>
                <a:gd name="T8" fmla="*/ 215 w 215"/>
                <a:gd name="T9" fmla="*/ 0 h 153"/>
              </a:gdLst>
              <a:ahLst/>
              <a:cxnLst>
                <a:cxn ang="0">
                  <a:pos x="T0" y="T1"/>
                </a:cxn>
                <a:cxn ang="0">
                  <a:pos x="T2" y="T3"/>
                </a:cxn>
                <a:cxn ang="0">
                  <a:pos x="T4" y="T5"/>
                </a:cxn>
                <a:cxn ang="0">
                  <a:pos x="T6" y="T7"/>
                </a:cxn>
                <a:cxn ang="0">
                  <a:pos x="T8" y="T9"/>
                </a:cxn>
              </a:cxnLst>
              <a:rect l="0" t="0" r="r" b="b"/>
              <a:pathLst>
                <a:path w="215" h="153">
                  <a:moveTo>
                    <a:pt x="215" y="0"/>
                  </a:moveTo>
                  <a:cubicBezTo>
                    <a:pt x="125" y="3"/>
                    <a:pt x="46" y="52"/>
                    <a:pt x="0" y="124"/>
                  </a:cubicBezTo>
                  <a:cubicBezTo>
                    <a:pt x="51" y="153"/>
                    <a:pt x="51" y="153"/>
                    <a:pt x="51" y="153"/>
                  </a:cubicBezTo>
                  <a:cubicBezTo>
                    <a:pt x="86" y="98"/>
                    <a:pt x="146" y="61"/>
                    <a:pt x="215" y="58"/>
                  </a:cubicBezTo>
                  <a:lnTo>
                    <a:pt x="215"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3" name="Freeform 13"/>
            <p:cNvSpPr/>
            <p:nvPr/>
          </p:nvSpPr>
          <p:spPr bwMode="auto">
            <a:xfrm>
              <a:off x="4276726" y="2487613"/>
              <a:ext cx="808038" cy="576263"/>
            </a:xfrm>
            <a:custGeom>
              <a:avLst/>
              <a:gdLst>
                <a:gd name="T0" fmla="*/ 215 w 215"/>
                <a:gd name="T1" fmla="*/ 29 h 153"/>
                <a:gd name="T2" fmla="*/ 0 w 215"/>
                <a:gd name="T3" fmla="*/ 153 h 153"/>
                <a:gd name="T4" fmla="*/ 0 w 215"/>
                <a:gd name="T5" fmla="*/ 95 h 153"/>
                <a:gd name="T6" fmla="*/ 165 w 215"/>
                <a:gd name="T7" fmla="*/ 0 h 153"/>
                <a:gd name="T8" fmla="*/ 215 w 215"/>
                <a:gd name="T9" fmla="*/ 29 h 153"/>
              </a:gdLst>
              <a:ahLst/>
              <a:cxnLst>
                <a:cxn ang="0">
                  <a:pos x="T0" y="T1"/>
                </a:cxn>
                <a:cxn ang="0">
                  <a:pos x="T2" y="T3"/>
                </a:cxn>
                <a:cxn ang="0">
                  <a:pos x="T4" y="T5"/>
                </a:cxn>
                <a:cxn ang="0">
                  <a:pos x="T6" y="T7"/>
                </a:cxn>
                <a:cxn ang="0">
                  <a:pos x="T8" y="T9"/>
                </a:cxn>
              </a:cxnLst>
              <a:rect l="0" t="0" r="r" b="b"/>
              <a:pathLst>
                <a:path w="215" h="153">
                  <a:moveTo>
                    <a:pt x="215" y="29"/>
                  </a:moveTo>
                  <a:cubicBezTo>
                    <a:pt x="170" y="101"/>
                    <a:pt x="91" y="150"/>
                    <a:pt x="0" y="153"/>
                  </a:cubicBezTo>
                  <a:cubicBezTo>
                    <a:pt x="0" y="95"/>
                    <a:pt x="0" y="95"/>
                    <a:pt x="0" y="95"/>
                  </a:cubicBezTo>
                  <a:cubicBezTo>
                    <a:pt x="69" y="92"/>
                    <a:pt x="130" y="55"/>
                    <a:pt x="165" y="0"/>
                  </a:cubicBezTo>
                  <a:lnTo>
                    <a:pt x="215" y="2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4" name="Freeform 14"/>
            <p:cNvSpPr/>
            <p:nvPr/>
          </p:nvSpPr>
          <p:spPr bwMode="auto">
            <a:xfrm>
              <a:off x="4918076" y="1604963"/>
              <a:ext cx="304800" cy="936625"/>
            </a:xfrm>
            <a:custGeom>
              <a:avLst/>
              <a:gdLst>
                <a:gd name="T0" fmla="*/ 50 w 81"/>
                <a:gd name="T1" fmla="*/ 0 h 249"/>
                <a:gd name="T2" fmla="*/ 81 w 81"/>
                <a:gd name="T3" fmla="*/ 125 h 249"/>
                <a:gd name="T4" fmla="*/ 50 w 81"/>
                <a:gd name="T5" fmla="*/ 249 h 249"/>
                <a:gd name="T6" fmla="*/ 0 w 81"/>
                <a:gd name="T7" fmla="*/ 220 h 249"/>
                <a:gd name="T8" fmla="*/ 23 w 81"/>
                <a:gd name="T9" fmla="*/ 125 h 249"/>
                <a:gd name="T10" fmla="*/ 0 w 81"/>
                <a:gd name="T11" fmla="*/ 29 h 249"/>
                <a:gd name="T12" fmla="*/ 50 w 81"/>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81" h="249">
                  <a:moveTo>
                    <a:pt x="50" y="0"/>
                  </a:moveTo>
                  <a:cubicBezTo>
                    <a:pt x="70" y="37"/>
                    <a:pt x="81" y="80"/>
                    <a:pt x="81" y="125"/>
                  </a:cubicBezTo>
                  <a:cubicBezTo>
                    <a:pt x="81" y="169"/>
                    <a:pt x="70" y="212"/>
                    <a:pt x="50" y="249"/>
                  </a:cubicBezTo>
                  <a:cubicBezTo>
                    <a:pt x="0" y="220"/>
                    <a:pt x="0" y="220"/>
                    <a:pt x="0" y="220"/>
                  </a:cubicBezTo>
                  <a:cubicBezTo>
                    <a:pt x="14" y="191"/>
                    <a:pt x="23" y="159"/>
                    <a:pt x="23" y="125"/>
                  </a:cubicBezTo>
                  <a:cubicBezTo>
                    <a:pt x="23" y="90"/>
                    <a:pt x="14" y="58"/>
                    <a:pt x="0" y="29"/>
                  </a:cubicBezTo>
                  <a:lnTo>
                    <a:pt x="50" y="0"/>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5" name="Freeform 15"/>
            <p:cNvSpPr/>
            <p:nvPr/>
          </p:nvSpPr>
          <p:spPr bwMode="auto">
            <a:xfrm>
              <a:off x="3392488" y="1085851"/>
              <a:ext cx="808038" cy="574675"/>
            </a:xfrm>
            <a:custGeom>
              <a:avLst/>
              <a:gdLst>
                <a:gd name="T0" fmla="*/ 215 w 215"/>
                <a:gd name="T1" fmla="*/ 0 h 153"/>
                <a:gd name="T2" fmla="*/ 0 w 215"/>
                <a:gd name="T3" fmla="*/ 124 h 153"/>
                <a:gd name="T4" fmla="*/ 51 w 215"/>
                <a:gd name="T5" fmla="*/ 153 h 153"/>
                <a:gd name="T6" fmla="*/ 215 w 215"/>
                <a:gd name="T7" fmla="*/ 58 h 153"/>
                <a:gd name="T8" fmla="*/ 215 w 215"/>
                <a:gd name="T9" fmla="*/ 0 h 153"/>
              </a:gdLst>
              <a:ahLst/>
              <a:cxnLst>
                <a:cxn ang="0">
                  <a:pos x="T0" y="T1"/>
                </a:cxn>
                <a:cxn ang="0">
                  <a:pos x="T2" y="T3"/>
                </a:cxn>
                <a:cxn ang="0">
                  <a:pos x="T4" y="T5"/>
                </a:cxn>
                <a:cxn ang="0">
                  <a:pos x="T6" y="T7"/>
                </a:cxn>
                <a:cxn ang="0">
                  <a:pos x="T8" y="T9"/>
                </a:cxn>
              </a:cxnLst>
              <a:rect l="0" t="0" r="r" b="b"/>
              <a:pathLst>
                <a:path w="215" h="153">
                  <a:moveTo>
                    <a:pt x="215" y="0"/>
                  </a:moveTo>
                  <a:cubicBezTo>
                    <a:pt x="125" y="3"/>
                    <a:pt x="46" y="52"/>
                    <a:pt x="0" y="124"/>
                  </a:cubicBezTo>
                  <a:cubicBezTo>
                    <a:pt x="51" y="153"/>
                    <a:pt x="51" y="153"/>
                    <a:pt x="51" y="153"/>
                  </a:cubicBezTo>
                  <a:cubicBezTo>
                    <a:pt x="86" y="98"/>
                    <a:pt x="146" y="61"/>
                    <a:pt x="215" y="58"/>
                  </a:cubicBezTo>
                  <a:lnTo>
                    <a:pt x="215"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6" name="Freeform 16"/>
            <p:cNvSpPr/>
            <p:nvPr/>
          </p:nvSpPr>
          <p:spPr bwMode="auto">
            <a:xfrm>
              <a:off x="4276726" y="1085851"/>
              <a:ext cx="808038" cy="574675"/>
            </a:xfrm>
            <a:custGeom>
              <a:avLst/>
              <a:gdLst>
                <a:gd name="T0" fmla="*/ 215 w 215"/>
                <a:gd name="T1" fmla="*/ 124 h 153"/>
                <a:gd name="T2" fmla="*/ 0 w 215"/>
                <a:gd name="T3" fmla="*/ 0 h 153"/>
                <a:gd name="T4" fmla="*/ 0 w 215"/>
                <a:gd name="T5" fmla="*/ 58 h 153"/>
                <a:gd name="T6" fmla="*/ 165 w 215"/>
                <a:gd name="T7" fmla="*/ 153 h 153"/>
                <a:gd name="T8" fmla="*/ 215 w 215"/>
                <a:gd name="T9" fmla="*/ 124 h 153"/>
              </a:gdLst>
              <a:ahLst/>
              <a:cxnLst>
                <a:cxn ang="0">
                  <a:pos x="T0" y="T1"/>
                </a:cxn>
                <a:cxn ang="0">
                  <a:pos x="T2" y="T3"/>
                </a:cxn>
                <a:cxn ang="0">
                  <a:pos x="T4" y="T5"/>
                </a:cxn>
                <a:cxn ang="0">
                  <a:pos x="T6" y="T7"/>
                </a:cxn>
                <a:cxn ang="0">
                  <a:pos x="T8" y="T9"/>
                </a:cxn>
              </a:cxnLst>
              <a:rect l="0" t="0" r="r" b="b"/>
              <a:pathLst>
                <a:path w="215" h="153">
                  <a:moveTo>
                    <a:pt x="215" y="124"/>
                  </a:moveTo>
                  <a:cubicBezTo>
                    <a:pt x="170" y="52"/>
                    <a:pt x="91" y="3"/>
                    <a:pt x="0" y="0"/>
                  </a:cubicBezTo>
                  <a:cubicBezTo>
                    <a:pt x="0" y="58"/>
                    <a:pt x="0" y="58"/>
                    <a:pt x="0" y="58"/>
                  </a:cubicBezTo>
                  <a:cubicBezTo>
                    <a:pt x="69" y="61"/>
                    <a:pt x="130" y="98"/>
                    <a:pt x="165" y="153"/>
                  </a:cubicBezTo>
                  <a:lnTo>
                    <a:pt x="215" y="12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7" name="Freeform 17"/>
            <p:cNvSpPr/>
            <p:nvPr/>
          </p:nvSpPr>
          <p:spPr bwMode="auto">
            <a:xfrm>
              <a:off x="3243263" y="1604963"/>
              <a:ext cx="303213" cy="936625"/>
            </a:xfrm>
            <a:custGeom>
              <a:avLst/>
              <a:gdLst>
                <a:gd name="T0" fmla="*/ 30 w 81"/>
                <a:gd name="T1" fmla="*/ 249 h 249"/>
                <a:gd name="T2" fmla="*/ 0 w 81"/>
                <a:gd name="T3" fmla="*/ 125 h 249"/>
                <a:gd name="T4" fmla="*/ 30 w 81"/>
                <a:gd name="T5" fmla="*/ 0 h 249"/>
                <a:gd name="T6" fmla="*/ 81 w 81"/>
                <a:gd name="T7" fmla="*/ 29 h 249"/>
                <a:gd name="T8" fmla="*/ 58 w 81"/>
                <a:gd name="T9" fmla="*/ 125 h 249"/>
                <a:gd name="T10" fmla="*/ 81 w 81"/>
                <a:gd name="T11" fmla="*/ 220 h 249"/>
                <a:gd name="T12" fmla="*/ 30 w 81"/>
                <a:gd name="T13" fmla="*/ 249 h 249"/>
              </a:gdLst>
              <a:ahLst/>
              <a:cxnLst>
                <a:cxn ang="0">
                  <a:pos x="T0" y="T1"/>
                </a:cxn>
                <a:cxn ang="0">
                  <a:pos x="T2" y="T3"/>
                </a:cxn>
                <a:cxn ang="0">
                  <a:pos x="T4" y="T5"/>
                </a:cxn>
                <a:cxn ang="0">
                  <a:pos x="T6" y="T7"/>
                </a:cxn>
                <a:cxn ang="0">
                  <a:pos x="T8" y="T9"/>
                </a:cxn>
                <a:cxn ang="0">
                  <a:pos x="T10" y="T11"/>
                </a:cxn>
                <a:cxn ang="0">
                  <a:pos x="T12" y="T13"/>
                </a:cxn>
              </a:cxnLst>
              <a:rect l="0" t="0" r="r" b="b"/>
              <a:pathLst>
                <a:path w="81" h="249">
                  <a:moveTo>
                    <a:pt x="30" y="249"/>
                  </a:moveTo>
                  <a:cubicBezTo>
                    <a:pt x="11" y="212"/>
                    <a:pt x="0" y="169"/>
                    <a:pt x="0" y="125"/>
                  </a:cubicBezTo>
                  <a:cubicBezTo>
                    <a:pt x="0" y="80"/>
                    <a:pt x="11" y="37"/>
                    <a:pt x="30" y="0"/>
                  </a:cubicBezTo>
                  <a:cubicBezTo>
                    <a:pt x="81" y="29"/>
                    <a:pt x="81" y="29"/>
                    <a:pt x="81" y="29"/>
                  </a:cubicBezTo>
                  <a:cubicBezTo>
                    <a:pt x="66" y="58"/>
                    <a:pt x="58" y="90"/>
                    <a:pt x="58" y="125"/>
                  </a:cubicBezTo>
                  <a:cubicBezTo>
                    <a:pt x="58" y="159"/>
                    <a:pt x="66" y="191"/>
                    <a:pt x="81" y="220"/>
                  </a:cubicBezTo>
                  <a:lnTo>
                    <a:pt x="30" y="24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8" name="Freeform 18"/>
            <p:cNvSpPr/>
            <p:nvPr/>
          </p:nvSpPr>
          <p:spPr bwMode="auto">
            <a:xfrm>
              <a:off x="3197226" y="2135188"/>
              <a:ext cx="496888" cy="496888"/>
            </a:xfrm>
            <a:custGeom>
              <a:avLst/>
              <a:gdLst>
                <a:gd name="T0" fmla="*/ 12 w 132"/>
                <a:gd name="T1" fmla="*/ 132 h 132"/>
                <a:gd name="T2" fmla="*/ 132 w 132"/>
                <a:gd name="T3" fmla="*/ 132 h 132"/>
                <a:gd name="T4" fmla="*/ 132 w 132"/>
                <a:gd name="T5" fmla="*/ 83 h 132"/>
                <a:gd name="T6" fmla="*/ 132 w 132"/>
                <a:gd name="T7" fmla="*/ 83 h 132"/>
                <a:gd name="T8" fmla="*/ 132 w 132"/>
                <a:gd name="T9" fmla="*/ 12 h 132"/>
                <a:gd name="T10" fmla="*/ 120 w 132"/>
                <a:gd name="T11" fmla="*/ 0 h 132"/>
                <a:gd name="T12" fmla="*/ 95 w 132"/>
                <a:gd name="T13" fmla="*/ 0 h 132"/>
                <a:gd name="T14" fmla="*/ 82 w 132"/>
                <a:gd name="T15" fmla="*/ 12 h 132"/>
                <a:gd name="T16" fmla="*/ 82 w 132"/>
                <a:gd name="T17" fmla="*/ 83 h 132"/>
                <a:gd name="T18" fmla="*/ 12 w 132"/>
                <a:gd name="T19" fmla="*/ 83 h 132"/>
                <a:gd name="T20" fmla="*/ 0 w 132"/>
                <a:gd name="T21" fmla="*/ 95 h 132"/>
                <a:gd name="T22" fmla="*/ 0 w 132"/>
                <a:gd name="T23" fmla="*/ 120 h 132"/>
                <a:gd name="T24" fmla="*/ 12 w 13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2">
                  <a:moveTo>
                    <a:pt x="12" y="132"/>
                  </a:moveTo>
                  <a:cubicBezTo>
                    <a:pt x="132" y="132"/>
                    <a:pt x="132" y="132"/>
                    <a:pt x="132" y="132"/>
                  </a:cubicBezTo>
                  <a:cubicBezTo>
                    <a:pt x="132" y="83"/>
                    <a:pt x="132" y="83"/>
                    <a:pt x="132" y="83"/>
                  </a:cubicBezTo>
                  <a:cubicBezTo>
                    <a:pt x="132" y="83"/>
                    <a:pt x="132" y="83"/>
                    <a:pt x="132" y="83"/>
                  </a:cubicBezTo>
                  <a:cubicBezTo>
                    <a:pt x="132" y="12"/>
                    <a:pt x="132" y="12"/>
                    <a:pt x="132" y="12"/>
                  </a:cubicBezTo>
                  <a:cubicBezTo>
                    <a:pt x="132" y="5"/>
                    <a:pt x="127" y="0"/>
                    <a:pt x="120" y="0"/>
                  </a:cubicBezTo>
                  <a:cubicBezTo>
                    <a:pt x="95" y="0"/>
                    <a:pt x="95" y="0"/>
                    <a:pt x="95" y="0"/>
                  </a:cubicBezTo>
                  <a:cubicBezTo>
                    <a:pt x="88" y="0"/>
                    <a:pt x="82" y="5"/>
                    <a:pt x="82" y="12"/>
                  </a:cubicBezTo>
                  <a:cubicBezTo>
                    <a:pt x="82" y="83"/>
                    <a:pt x="82" y="83"/>
                    <a:pt x="82" y="83"/>
                  </a:cubicBezTo>
                  <a:cubicBezTo>
                    <a:pt x="12" y="83"/>
                    <a:pt x="12" y="83"/>
                    <a:pt x="12" y="83"/>
                  </a:cubicBezTo>
                  <a:cubicBezTo>
                    <a:pt x="5" y="83"/>
                    <a:pt x="0" y="88"/>
                    <a:pt x="0" y="95"/>
                  </a:cubicBezTo>
                  <a:cubicBezTo>
                    <a:pt x="0" y="120"/>
                    <a:pt x="0" y="120"/>
                    <a:pt x="0" y="120"/>
                  </a:cubicBezTo>
                  <a:cubicBezTo>
                    <a:pt x="0" y="127"/>
                    <a:pt x="5" y="132"/>
                    <a:pt x="12" y="13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sp>
        <p:nvSpPr>
          <p:cNvPr id="364" name="文本框 66"/>
          <p:cNvSpPr txBox="1">
            <a:spLocks noChangeArrowheads="1"/>
          </p:cNvSpPr>
          <p:nvPr/>
        </p:nvSpPr>
        <p:spPr bwMode="auto">
          <a:xfrm>
            <a:off x="2876550" y="5429250"/>
            <a:ext cx="6635750" cy="44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914400" fontAlgn="base">
              <a:lnSpc>
                <a:spcPts val="1400"/>
              </a:lnSpc>
              <a:spcBef>
                <a:spcPct val="0"/>
              </a:spcBef>
              <a:spcAft>
                <a:spcPct val="0"/>
              </a:spcAft>
            </a:pPr>
            <a:r>
              <a:rPr lang="en-US" altLang="zh-CN" sz="900" dirty="0">
                <a:solidFill>
                  <a:prstClr val="black"/>
                </a:solidFill>
                <a:latin typeface="Arial"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en-US" altLang="zh-CN" sz="900" dirty="0">
              <a:solidFill>
                <a:prstClr val="black"/>
              </a:solidFill>
              <a:latin typeface="Arial" panose="020B0604020202020204" pitchFamily="34" charset="0"/>
              <a:ea typeface="微软雅黑" panose="020B0503020204020204" charset="-122"/>
              <a:cs typeface="Arial" panose="020B0604020202020204" pitchFamily="34" charset="0"/>
            </a:endParaRPr>
          </a:p>
        </p:txBody>
      </p:sp>
      <p:sp>
        <p:nvSpPr>
          <p:cNvPr id="365" name="矩形 364"/>
          <p:cNvSpPr/>
          <p:nvPr/>
        </p:nvSpPr>
        <p:spPr>
          <a:xfrm>
            <a:off x="4718685" y="5043170"/>
            <a:ext cx="3393440" cy="395605"/>
          </a:xfrm>
          <a:prstGeom prst="rect">
            <a:avLst/>
          </a:prstGeom>
        </p:spPr>
        <p:txBody>
          <a:bodyPr wrap="square">
            <a:spAutoFit/>
          </a:bodyPr>
          <a:lstStyle/>
          <a:p>
            <a:pPr defTabSz="914400" eaLnBrk="0" fontAlgn="base" hangingPunct="0">
              <a:spcBef>
                <a:spcPct val="0"/>
              </a:spcBef>
              <a:spcAft>
                <a:spcPct val="0"/>
              </a:spcAft>
            </a:pPr>
            <a:r>
              <a:rPr lang="en-US" altLang="zh-CN" sz="2000" b="1"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rPr>
              <a:t>PLEASE ADD TEXT HERE</a:t>
            </a:r>
            <a:endParaRPr lang="en-US" altLang="zh-CN" sz="2000" b="1" dirty="0">
              <a:solidFill>
                <a:prstClr val="black">
                  <a:lumMod val="90000"/>
                  <a:lumOff val="10000"/>
                </a:prstClr>
              </a:solidFill>
              <a:latin typeface="Arial" panose="020B0604020202020204" pitchFamily="34" charset="0"/>
              <a:ea typeface="微软雅黑" panose="020B0503020204020204" charset="-122"/>
              <a:cs typeface="Arial" panose="020B0604020202020204" pitchFamily="34" charset="0"/>
            </a:endParaRPr>
          </a:p>
        </p:txBody>
      </p:sp>
      <p:grpSp>
        <p:nvGrpSpPr>
          <p:cNvPr id="366" name="组合 365"/>
          <p:cNvGrpSpPr/>
          <p:nvPr/>
        </p:nvGrpSpPr>
        <p:grpSpPr>
          <a:xfrm rot="0">
            <a:off x="9145270" y="2514600"/>
            <a:ext cx="2402205" cy="819150"/>
            <a:chOff x="1964947" y="597930"/>
            <a:chExt cx="1695828" cy="577978"/>
          </a:xfrm>
        </p:grpSpPr>
        <p:sp>
          <p:nvSpPr>
            <p:cNvPr id="367" name="文本框 366"/>
            <p:cNvSpPr txBox="1"/>
            <p:nvPr/>
          </p:nvSpPr>
          <p:spPr bwMode="auto">
            <a:xfrm>
              <a:off x="1964947" y="788660"/>
              <a:ext cx="1695828" cy="38724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368" name="文本框 24"/>
            <p:cNvSpPr txBox="1">
              <a:spLocks noChangeArrowheads="1"/>
            </p:cNvSpPr>
            <p:nvPr/>
          </p:nvSpPr>
          <p:spPr bwMode="auto">
            <a:xfrm>
              <a:off x="1969162" y="597930"/>
              <a:ext cx="1456289" cy="202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
        <p:nvSpPr>
          <p:cNvPr id="372" name="文本框 371"/>
          <p:cNvSpPr txBox="1"/>
          <p:nvPr/>
        </p:nvSpPr>
        <p:spPr>
          <a:xfrm>
            <a:off x="6784340" y="2519680"/>
            <a:ext cx="1539875" cy="1005840"/>
          </a:xfrm>
          <a:prstGeom prst="rect">
            <a:avLst/>
          </a:prstGeom>
          <a:noFill/>
        </p:spPr>
        <p:txBody>
          <a:bodyPr wrap="square" rtlCol="0">
            <a:spAutoFit/>
          </a:bodyPr>
          <a:lstStyle/>
          <a:p>
            <a:pPr defTabSz="914400" eaLnBrk="0" fontAlgn="base" hangingPunct="0">
              <a:spcBef>
                <a:spcPct val="0"/>
              </a:spcBef>
              <a:spcAft>
                <a:spcPct val="0"/>
              </a:spcAft>
            </a:pPr>
            <a:r>
              <a:rPr lang="en-US" altLang="zh-CN" sz="6000" dirty="0">
                <a:solidFill>
                  <a:prstClr val="black"/>
                </a:solidFill>
                <a:latin typeface="Arial" panose="020B0604020202020204" pitchFamily="34" charset="0"/>
                <a:cs typeface="Arial" panose="020B0604020202020204" pitchFamily="34" charset="0"/>
              </a:rPr>
              <a:t>50</a:t>
            </a:r>
            <a:r>
              <a:rPr lang="en-US" altLang="zh-CN" sz="3600" dirty="0">
                <a:solidFill>
                  <a:prstClr val="black"/>
                </a:solidFill>
                <a:latin typeface="Arial" panose="020B0604020202020204" pitchFamily="34" charset="0"/>
                <a:cs typeface="Arial" panose="020B0604020202020204" pitchFamily="34" charset="0"/>
              </a:rPr>
              <a:t>%</a:t>
            </a:r>
            <a:endParaRPr lang="en-US" altLang="zh-CN" sz="3600" dirty="0">
              <a:solidFill>
                <a:prstClr val="black"/>
              </a:solidFill>
              <a:latin typeface="Arial" panose="020B0604020202020204" pitchFamily="34" charset="0"/>
              <a:cs typeface="Arial" panose="020B0604020202020204" pitchFamily="34" charset="0"/>
            </a:endParaRPr>
          </a:p>
        </p:txBody>
      </p:sp>
      <p:sp>
        <p:nvSpPr>
          <p:cNvPr id="373" name="文本框 372"/>
          <p:cNvSpPr txBox="1"/>
          <p:nvPr/>
        </p:nvSpPr>
        <p:spPr>
          <a:xfrm>
            <a:off x="4180205" y="2519680"/>
            <a:ext cx="1539875" cy="1005840"/>
          </a:xfrm>
          <a:prstGeom prst="rect">
            <a:avLst/>
          </a:prstGeom>
          <a:noFill/>
        </p:spPr>
        <p:txBody>
          <a:bodyPr wrap="square" rtlCol="0">
            <a:spAutoFit/>
          </a:bodyPr>
          <a:lstStyle/>
          <a:p>
            <a:pPr defTabSz="914400" eaLnBrk="0" fontAlgn="base" hangingPunct="0">
              <a:spcBef>
                <a:spcPct val="0"/>
              </a:spcBef>
              <a:spcAft>
                <a:spcPct val="0"/>
              </a:spcAft>
            </a:pPr>
            <a:r>
              <a:rPr lang="en-US" altLang="zh-CN" sz="6000" dirty="0">
                <a:solidFill>
                  <a:prstClr val="black"/>
                </a:solidFill>
                <a:latin typeface="Arial" panose="020B0604020202020204" pitchFamily="34" charset="0"/>
                <a:cs typeface="Arial" panose="020B0604020202020204" pitchFamily="34" charset="0"/>
              </a:rPr>
              <a:t>78</a:t>
            </a:r>
            <a:r>
              <a:rPr lang="en-US" altLang="zh-CN" sz="3600" dirty="0">
                <a:solidFill>
                  <a:prstClr val="black"/>
                </a:solidFill>
                <a:latin typeface="Arial" panose="020B0604020202020204" pitchFamily="34" charset="0"/>
                <a:cs typeface="Arial" panose="020B0604020202020204" pitchFamily="34" charset="0"/>
              </a:rPr>
              <a:t>%</a:t>
            </a:r>
            <a:endParaRPr lang="en-US" altLang="zh-CN" sz="3600" dirty="0">
              <a:solidFill>
                <a:prstClr val="black"/>
              </a:solidFill>
              <a:latin typeface="Arial" panose="020B0604020202020204" pitchFamily="34" charset="0"/>
              <a:cs typeface="Arial" panose="020B0604020202020204" pitchFamily="34" charset="0"/>
            </a:endParaRPr>
          </a:p>
        </p:txBody>
      </p:sp>
      <p:grpSp>
        <p:nvGrpSpPr>
          <p:cNvPr id="374" name="组合 373"/>
          <p:cNvGrpSpPr/>
          <p:nvPr/>
        </p:nvGrpSpPr>
        <p:grpSpPr>
          <a:xfrm rot="0">
            <a:off x="619125" y="2514600"/>
            <a:ext cx="2496820" cy="819150"/>
            <a:chOff x="1964947" y="597930"/>
            <a:chExt cx="1762414" cy="577978"/>
          </a:xfrm>
        </p:grpSpPr>
        <p:sp>
          <p:nvSpPr>
            <p:cNvPr id="375" name="文本框 374"/>
            <p:cNvSpPr txBox="1"/>
            <p:nvPr/>
          </p:nvSpPr>
          <p:spPr bwMode="auto">
            <a:xfrm>
              <a:off x="1964947" y="788660"/>
              <a:ext cx="1695828" cy="38724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algn="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376" name="文本框 24"/>
            <p:cNvSpPr txBox="1">
              <a:spLocks noChangeArrowheads="1"/>
            </p:cNvSpPr>
            <p:nvPr/>
          </p:nvSpPr>
          <p:spPr bwMode="auto">
            <a:xfrm>
              <a:off x="2271072" y="597930"/>
              <a:ext cx="1456289" cy="202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196744" y="1393814"/>
            <a:ext cx="9388706" cy="4980908"/>
            <a:chOff x="1884" y="2195"/>
            <a:chExt cx="9434" cy="5005"/>
          </a:xfrm>
        </p:grpSpPr>
        <p:grpSp>
          <p:nvGrpSpPr>
            <p:cNvPr id="137" name="组合 136"/>
            <p:cNvGrpSpPr/>
            <p:nvPr/>
          </p:nvGrpSpPr>
          <p:grpSpPr>
            <a:xfrm>
              <a:off x="4926" y="2442"/>
              <a:ext cx="4758" cy="4758"/>
              <a:chOff x="2517775" y="1268413"/>
              <a:chExt cx="3616325" cy="3616325"/>
            </a:xfrm>
          </p:grpSpPr>
          <p:sp>
            <p:nvSpPr>
              <p:cNvPr id="5" name="Freeform 5"/>
              <p:cNvSpPr/>
              <p:nvPr/>
            </p:nvSpPr>
            <p:spPr bwMode="auto">
              <a:xfrm>
                <a:off x="3011488" y="1722438"/>
                <a:ext cx="1314450" cy="176213"/>
              </a:xfrm>
              <a:custGeom>
                <a:avLst/>
                <a:gdLst>
                  <a:gd name="T0" fmla="*/ 463 w 463"/>
                  <a:gd name="T1" fmla="*/ 0 h 62"/>
                  <a:gd name="T2" fmla="*/ 64 w 463"/>
                  <a:gd name="T3" fmla="*/ 0 h 62"/>
                  <a:gd name="T4" fmla="*/ 0 w 463"/>
                  <a:gd name="T5" fmla="*/ 62 h 62"/>
                  <a:gd name="T6" fmla="*/ 463 w 463"/>
                  <a:gd name="T7" fmla="*/ 62 h 62"/>
                  <a:gd name="T8" fmla="*/ 463 w 463"/>
                  <a:gd name="T9" fmla="*/ 0 h 62"/>
                </a:gdLst>
                <a:ahLst/>
                <a:cxnLst>
                  <a:cxn ang="0">
                    <a:pos x="T0" y="T1"/>
                  </a:cxn>
                  <a:cxn ang="0">
                    <a:pos x="T2" y="T3"/>
                  </a:cxn>
                  <a:cxn ang="0">
                    <a:pos x="T4" y="T5"/>
                  </a:cxn>
                  <a:cxn ang="0">
                    <a:pos x="T6" y="T7"/>
                  </a:cxn>
                  <a:cxn ang="0">
                    <a:pos x="T8" y="T9"/>
                  </a:cxn>
                </a:cxnLst>
                <a:rect l="0" t="0" r="r" b="b"/>
                <a:pathLst>
                  <a:path w="463" h="62">
                    <a:moveTo>
                      <a:pt x="463" y="0"/>
                    </a:moveTo>
                    <a:cubicBezTo>
                      <a:pt x="64" y="0"/>
                      <a:pt x="64" y="0"/>
                      <a:pt x="64" y="0"/>
                    </a:cubicBezTo>
                    <a:cubicBezTo>
                      <a:pt x="41" y="19"/>
                      <a:pt x="20" y="40"/>
                      <a:pt x="0" y="62"/>
                    </a:cubicBezTo>
                    <a:cubicBezTo>
                      <a:pt x="463" y="62"/>
                      <a:pt x="463" y="62"/>
                      <a:pt x="463" y="62"/>
                    </a:cubicBezTo>
                    <a:lnTo>
                      <a:pt x="463"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6" name="Freeform 6"/>
              <p:cNvSpPr/>
              <p:nvPr/>
            </p:nvSpPr>
            <p:spPr bwMode="auto">
              <a:xfrm>
                <a:off x="2778125" y="3927476"/>
                <a:ext cx="1547813" cy="565150"/>
              </a:xfrm>
              <a:custGeom>
                <a:avLst/>
                <a:gdLst>
                  <a:gd name="T0" fmla="*/ 545 w 545"/>
                  <a:gd name="T1" fmla="*/ 0 h 199"/>
                  <a:gd name="T2" fmla="*/ 0 w 545"/>
                  <a:gd name="T3" fmla="*/ 0 h 199"/>
                  <a:gd name="T4" fmla="*/ 174 w 545"/>
                  <a:gd name="T5" fmla="*/ 199 h 199"/>
                  <a:gd name="T6" fmla="*/ 545 w 545"/>
                  <a:gd name="T7" fmla="*/ 199 h 199"/>
                  <a:gd name="T8" fmla="*/ 545 w 545"/>
                  <a:gd name="T9" fmla="*/ 0 h 199"/>
                </a:gdLst>
                <a:ahLst/>
                <a:cxnLst>
                  <a:cxn ang="0">
                    <a:pos x="T0" y="T1"/>
                  </a:cxn>
                  <a:cxn ang="0">
                    <a:pos x="T2" y="T3"/>
                  </a:cxn>
                  <a:cxn ang="0">
                    <a:pos x="T4" y="T5"/>
                  </a:cxn>
                  <a:cxn ang="0">
                    <a:pos x="T6" y="T7"/>
                  </a:cxn>
                  <a:cxn ang="0">
                    <a:pos x="T8" y="T9"/>
                  </a:cxn>
                </a:cxnLst>
                <a:rect l="0" t="0" r="r" b="b"/>
                <a:pathLst>
                  <a:path w="545" h="199">
                    <a:moveTo>
                      <a:pt x="545" y="0"/>
                    </a:moveTo>
                    <a:cubicBezTo>
                      <a:pt x="0" y="0"/>
                      <a:pt x="0" y="0"/>
                      <a:pt x="0" y="0"/>
                    </a:cubicBezTo>
                    <a:cubicBezTo>
                      <a:pt x="43" y="78"/>
                      <a:pt x="103" y="146"/>
                      <a:pt x="174" y="199"/>
                    </a:cubicBezTo>
                    <a:cubicBezTo>
                      <a:pt x="545" y="199"/>
                      <a:pt x="545" y="199"/>
                      <a:pt x="545" y="199"/>
                    </a:cubicBezTo>
                    <a:lnTo>
                      <a:pt x="545"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7" name="Freeform 7"/>
              <p:cNvSpPr/>
              <p:nvPr/>
            </p:nvSpPr>
            <p:spPr bwMode="auto">
              <a:xfrm>
                <a:off x="2560638" y="2651126"/>
                <a:ext cx="1765300" cy="1257300"/>
              </a:xfrm>
              <a:custGeom>
                <a:avLst/>
                <a:gdLst>
                  <a:gd name="T0" fmla="*/ 622 w 622"/>
                  <a:gd name="T1" fmla="*/ 0 h 443"/>
                  <a:gd name="T2" fmla="*/ 18 w 622"/>
                  <a:gd name="T3" fmla="*/ 0 h 443"/>
                  <a:gd name="T4" fmla="*/ 0 w 622"/>
                  <a:gd name="T5" fmla="*/ 150 h 443"/>
                  <a:gd name="T6" fmla="*/ 74 w 622"/>
                  <a:gd name="T7" fmla="*/ 443 h 443"/>
                  <a:gd name="T8" fmla="*/ 622 w 622"/>
                  <a:gd name="T9" fmla="*/ 443 h 443"/>
                  <a:gd name="T10" fmla="*/ 622 w 622"/>
                  <a:gd name="T11" fmla="*/ 0 h 443"/>
                </a:gdLst>
                <a:ahLst/>
                <a:cxnLst>
                  <a:cxn ang="0">
                    <a:pos x="T0" y="T1"/>
                  </a:cxn>
                  <a:cxn ang="0">
                    <a:pos x="T2" y="T3"/>
                  </a:cxn>
                  <a:cxn ang="0">
                    <a:pos x="T4" y="T5"/>
                  </a:cxn>
                  <a:cxn ang="0">
                    <a:pos x="T6" y="T7"/>
                  </a:cxn>
                  <a:cxn ang="0">
                    <a:pos x="T8" y="T9"/>
                  </a:cxn>
                  <a:cxn ang="0">
                    <a:pos x="T10" y="T11"/>
                  </a:cxn>
                </a:cxnLst>
                <a:rect l="0" t="0" r="r" b="b"/>
                <a:pathLst>
                  <a:path w="622" h="443">
                    <a:moveTo>
                      <a:pt x="622" y="0"/>
                    </a:moveTo>
                    <a:cubicBezTo>
                      <a:pt x="18" y="0"/>
                      <a:pt x="18" y="0"/>
                      <a:pt x="18" y="0"/>
                    </a:cubicBezTo>
                    <a:cubicBezTo>
                      <a:pt x="6" y="48"/>
                      <a:pt x="0" y="99"/>
                      <a:pt x="0" y="150"/>
                    </a:cubicBezTo>
                    <a:cubicBezTo>
                      <a:pt x="0" y="256"/>
                      <a:pt x="27" y="356"/>
                      <a:pt x="74" y="443"/>
                    </a:cubicBezTo>
                    <a:cubicBezTo>
                      <a:pt x="622" y="443"/>
                      <a:pt x="622" y="443"/>
                      <a:pt x="622" y="443"/>
                    </a:cubicBezTo>
                    <a:lnTo>
                      <a:pt x="62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8" name="Freeform 8"/>
              <p:cNvSpPr/>
              <p:nvPr/>
            </p:nvSpPr>
            <p:spPr bwMode="auto">
              <a:xfrm>
                <a:off x="3295650" y="4510088"/>
                <a:ext cx="1030288" cy="331788"/>
              </a:xfrm>
              <a:custGeom>
                <a:avLst/>
                <a:gdLst>
                  <a:gd name="T0" fmla="*/ 0 w 363"/>
                  <a:gd name="T1" fmla="*/ 0 h 117"/>
                  <a:gd name="T2" fmla="*/ 363 w 363"/>
                  <a:gd name="T3" fmla="*/ 117 h 117"/>
                  <a:gd name="T4" fmla="*/ 363 w 363"/>
                  <a:gd name="T5" fmla="*/ 0 h 117"/>
                  <a:gd name="T6" fmla="*/ 0 w 363"/>
                  <a:gd name="T7" fmla="*/ 0 h 117"/>
                </a:gdLst>
                <a:ahLst/>
                <a:cxnLst>
                  <a:cxn ang="0">
                    <a:pos x="T0" y="T1"/>
                  </a:cxn>
                  <a:cxn ang="0">
                    <a:pos x="T2" y="T3"/>
                  </a:cxn>
                  <a:cxn ang="0">
                    <a:pos x="T4" y="T5"/>
                  </a:cxn>
                  <a:cxn ang="0">
                    <a:pos x="T6" y="T7"/>
                  </a:cxn>
                </a:cxnLst>
                <a:rect l="0" t="0" r="r" b="b"/>
                <a:pathLst>
                  <a:path w="363" h="117">
                    <a:moveTo>
                      <a:pt x="0" y="0"/>
                    </a:moveTo>
                    <a:cubicBezTo>
                      <a:pt x="102" y="74"/>
                      <a:pt x="228" y="117"/>
                      <a:pt x="363" y="117"/>
                    </a:cubicBezTo>
                    <a:cubicBezTo>
                      <a:pt x="363" y="0"/>
                      <a:pt x="363" y="0"/>
                      <a:pt x="363"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9" name="Freeform 9"/>
              <p:cNvSpPr/>
              <p:nvPr/>
            </p:nvSpPr>
            <p:spPr bwMode="auto">
              <a:xfrm>
                <a:off x="2616200" y="1916113"/>
                <a:ext cx="1709738" cy="717550"/>
              </a:xfrm>
              <a:custGeom>
                <a:avLst/>
                <a:gdLst>
                  <a:gd name="T0" fmla="*/ 602 w 602"/>
                  <a:gd name="T1" fmla="*/ 0 h 253"/>
                  <a:gd name="T2" fmla="*/ 134 w 602"/>
                  <a:gd name="T3" fmla="*/ 0 h 253"/>
                  <a:gd name="T4" fmla="*/ 0 w 602"/>
                  <a:gd name="T5" fmla="*/ 253 h 253"/>
                  <a:gd name="T6" fmla="*/ 602 w 602"/>
                  <a:gd name="T7" fmla="*/ 253 h 253"/>
                  <a:gd name="T8" fmla="*/ 602 w 602"/>
                  <a:gd name="T9" fmla="*/ 0 h 253"/>
                </a:gdLst>
                <a:ahLst/>
                <a:cxnLst>
                  <a:cxn ang="0">
                    <a:pos x="T0" y="T1"/>
                  </a:cxn>
                  <a:cxn ang="0">
                    <a:pos x="T2" y="T3"/>
                  </a:cxn>
                  <a:cxn ang="0">
                    <a:pos x="T4" y="T5"/>
                  </a:cxn>
                  <a:cxn ang="0">
                    <a:pos x="T6" y="T7"/>
                  </a:cxn>
                  <a:cxn ang="0">
                    <a:pos x="T8" y="T9"/>
                  </a:cxn>
                </a:cxnLst>
                <a:rect l="0" t="0" r="r" b="b"/>
                <a:pathLst>
                  <a:path w="602" h="253">
                    <a:moveTo>
                      <a:pt x="602" y="0"/>
                    </a:moveTo>
                    <a:cubicBezTo>
                      <a:pt x="134" y="0"/>
                      <a:pt x="134" y="0"/>
                      <a:pt x="134" y="0"/>
                    </a:cubicBezTo>
                    <a:cubicBezTo>
                      <a:pt x="71" y="72"/>
                      <a:pt x="24" y="158"/>
                      <a:pt x="0" y="253"/>
                    </a:cubicBezTo>
                    <a:cubicBezTo>
                      <a:pt x="602" y="253"/>
                      <a:pt x="602" y="253"/>
                      <a:pt x="602" y="253"/>
                    </a:cubicBezTo>
                    <a:lnTo>
                      <a:pt x="60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0" name="Freeform 10"/>
              <p:cNvSpPr/>
              <p:nvPr/>
            </p:nvSpPr>
            <p:spPr bwMode="auto">
              <a:xfrm>
                <a:off x="3213100" y="1311276"/>
                <a:ext cx="1112838" cy="395288"/>
              </a:xfrm>
              <a:custGeom>
                <a:avLst/>
                <a:gdLst>
                  <a:gd name="T0" fmla="*/ 392 w 392"/>
                  <a:gd name="T1" fmla="*/ 0 h 139"/>
                  <a:gd name="T2" fmla="*/ 0 w 392"/>
                  <a:gd name="T3" fmla="*/ 139 h 139"/>
                  <a:gd name="T4" fmla="*/ 392 w 392"/>
                  <a:gd name="T5" fmla="*/ 139 h 139"/>
                  <a:gd name="T6" fmla="*/ 392 w 392"/>
                  <a:gd name="T7" fmla="*/ 0 h 139"/>
                </a:gdLst>
                <a:ahLst/>
                <a:cxnLst>
                  <a:cxn ang="0">
                    <a:pos x="T0" y="T1"/>
                  </a:cxn>
                  <a:cxn ang="0">
                    <a:pos x="T2" y="T3"/>
                  </a:cxn>
                  <a:cxn ang="0">
                    <a:pos x="T4" y="T5"/>
                  </a:cxn>
                  <a:cxn ang="0">
                    <a:pos x="T6" y="T7"/>
                  </a:cxn>
                </a:cxnLst>
                <a:rect l="0" t="0" r="r" b="b"/>
                <a:pathLst>
                  <a:path w="392" h="139">
                    <a:moveTo>
                      <a:pt x="392" y="0"/>
                    </a:moveTo>
                    <a:cubicBezTo>
                      <a:pt x="243" y="0"/>
                      <a:pt x="107" y="52"/>
                      <a:pt x="0" y="139"/>
                    </a:cubicBezTo>
                    <a:cubicBezTo>
                      <a:pt x="392" y="139"/>
                      <a:pt x="392" y="139"/>
                      <a:pt x="392" y="139"/>
                    </a:cubicBezTo>
                    <a:lnTo>
                      <a:pt x="39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1" name="Freeform 11"/>
              <p:cNvSpPr/>
              <p:nvPr/>
            </p:nvSpPr>
            <p:spPr bwMode="auto">
              <a:xfrm>
                <a:off x="5256213" y="1722438"/>
                <a:ext cx="387350" cy="176213"/>
              </a:xfrm>
              <a:custGeom>
                <a:avLst/>
                <a:gdLst>
                  <a:gd name="T0" fmla="*/ 73 w 136"/>
                  <a:gd name="T1" fmla="*/ 0 h 62"/>
                  <a:gd name="T2" fmla="*/ 0 w 136"/>
                  <a:gd name="T3" fmla="*/ 0 h 62"/>
                  <a:gd name="T4" fmla="*/ 0 w 136"/>
                  <a:gd name="T5" fmla="*/ 62 h 62"/>
                  <a:gd name="T6" fmla="*/ 136 w 136"/>
                  <a:gd name="T7" fmla="*/ 62 h 62"/>
                  <a:gd name="T8" fmla="*/ 73 w 136"/>
                  <a:gd name="T9" fmla="*/ 0 h 62"/>
                </a:gdLst>
                <a:ahLst/>
                <a:cxnLst>
                  <a:cxn ang="0">
                    <a:pos x="T0" y="T1"/>
                  </a:cxn>
                  <a:cxn ang="0">
                    <a:pos x="T2" y="T3"/>
                  </a:cxn>
                  <a:cxn ang="0">
                    <a:pos x="T4" y="T5"/>
                  </a:cxn>
                  <a:cxn ang="0">
                    <a:pos x="T6" y="T7"/>
                  </a:cxn>
                  <a:cxn ang="0">
                    <a:pos x="T8" y="T9"/>
                  </a:cxn>
                </a:cxnLst>
                <a:rect l="0" t="0" r="r" b="b"/>
                <a:pathLst>
                  <a:path w="136" h="62">
                    <a:moveTo>
                      <a:pt x="73" y="0"/>
                    </a:moveTo>
                    <a:cubicBezTo>
                      <a:pt x="0" y="0"/>
                      <a:pt x="0" y="0"/>
                      <a:pt x="0" y="0"/>
                    </a:cubicBezTo>
                    <a:cubicBezTo>
                      <a:pt x="0" y="62"/>
                      <a:pt x="0" y="62"/>
                      <a:pt x="0" y="62"/>
                    </a:cubicBezTo>
                    <a:cubicBezTo>
                      <a:pt x="136" y="62"/>
                      <a:pt x="136" y="62"/>
                      <a:pt x="136" y="62"/>
                    </a:cubicBezTo>
                    <a:cubicBezTo>
                      <a:pt x="116" y="40"/>
                      <a:pt x="95" y="19"/>
                      <a:pt x="73"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2" name="Freeform 12"/>
              <p:cNvSpPr/>
              <p:nvPr/>
            </p:nvSpPr>
            <p:spPr bwMode="auto">
              <a:xfrm>
                <a:off x="5256213" y="3927476"/>
                <a:ext cx="619125" cy="565150"/>
              </a:xfrm>
              <a:custGeom>
                <a:avLst/>
                <a:gdLst>
                  <a:gd name="T0" fmla="*/ 0 w 218"/>
                  <a:gd name="T1" fmla="*/ 0 h 199"/>
                  <a:gd name="T2" fmla="*/ 0 w 218"/>
                  <a:gd name="T3" fmla="*/ 199 h 199"/>
                  <a:gd name="T4" fmla="*/ 44 w 218"/>
                  <a:gd name="T5" fmla="*/ 199 h 199"/>
                  <a:gd name="T6" fmla="*/ 218 w 218"/>
                  <a:gd name="T7" fmla="*/ 0 h 199"/>
                  <a:gd name="T8" fmla="*/ 0 w 218"/>
                  <a:gd name="T9" fmla="*/ 0 h 199"/>
                </a:gdLst>
                <a:ahLst/>
                <a:cxnLst>
                  <a:cxn ang="0">
                    <a:pos x="T0" y="T1"/>
                  </a:cxn>
                  <a:cxn ang="0">
                    <a:pos x="T2" y="T3"/>
                  </a:cxn>
                  <a:cxn ang="0">
                    <a:pos x="T4" y="T5"/>
                  </a:cxn>
                  <a:cxn ang="0">
                    <a:pos x="T6" y="T7"/>
                  </a:cxn>
                  <a:cxn ang="0">
                    <a:pos x="T8" y="T9"/>
                  </a:cxn>
                </a:cxnLst>
                <a:rect l="0" t="0" r="r" b="b"/>
                <a:pathLst>
                  <a:path w="218" h="199">
                    <a:moveTo>
                      <a:pt x="0" y="0"/>
                    </a:moveTo>
                    <a:cubicBezTo>
                      <a:pt x="0" y="199"/>
                      <a:pt x="0" y="199"/>
                      <a:pt x="0" y="199"/>
                    </a:cubicBezTo>
                    <a:cubicBezTo>
                      <a:pt x="44" y="199"/>
                      <a:pt x="44" y="199"/>
                      <a:pt x="44" y="199"/>
                    </a:cubicBezTo>
                    <a:cubicBezTo>
                      <a:pt x="116" y="146"/>
                      <a:pt x="175" y="78"/>
                      <a:pt x="218"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3" name="Freeform 13"/>
              <p:cNvSpPr/>
              <p:nvPr/>
            </p:nvSpPr>
            <p:spPr bwMode="auto">
              <a:xfrm>
                <a:off x="5256213" y="2651126"/>
                <a:ext cx="838200" cy="1257300"/>
              </a:xfrm>
              <a:custGeom>
                <a:avLst/>
                <a:gdLst>
                  <a:gd name="T0" fmla="*/ 295 w 295"/>
                  <a:gd name="T1" fmla="*/ 150 h 443"/>
                  <a:gd name="T2" fmla="*/ 277 w 295"/>
                  <a:gd name="T3" fmla="*/ 0 h 443"/>
                  <a:gd name="T4" fmla="*/ 0 w 295"/>
                  <a:gd name="T5" fmla="*/ 0 h 443"/>
                  <a:gd name="T6" fmla="*/ 0 w 295"/>
                  <a:gd name="T7" fmla="*/ 443 h 443"/>
                  <a:gd name="T8" fmla="*/ 222 w 295"/>
                  <a:gd name="T9" fmla="*/ 443 h 443"/>
                  <a:gd name="T10" fmla="*/ 295 w 295"/>
                  <a:gd name="T11" fmla="*/ 150 h 443"/>
                </a:gdLst>
                <a:ahLst/>
                <a:cxnLst>
                  <a:cxn ang="0">
                    <a:pos x="T0" y="T1"/>
                  </a:cxn>
                  <a:cxn ang="0">
                    <a:pos x="T2" y="T3"/>
                  </a:cxn>
                  <a:cxn ang="0">
                    <a:pos x="T4" y="T5"/>
                  </a:cxn>
                  <a:cxn ang="0">
                    <a:pos x="T6" y="T7"/>
                  </a:cxn>
                  <a:cxn ang="0">
                    <a:pos x="T8" y="T9"/>
                  </a:cxn>
                  <a:cxn ang="0">
                    <a:pos x="T10" y="T11"/>
                  </a:cxn>
                </a:cxnLst>
                <a:rect l="0" t="0" r="r" b="b"/>
                <a:pathLst>
                  <a:path w="295" h="443">
                    <a:moveTo>
                      <a:pt x="295" y="150"/>
                    </a:moveTo>
                    <a:cubicBezTo>
                      <a:pt x="295" y="99"/>
                      <a:pt x="289" y="48"/>
                      <a:pt x="277" y="0"/>
                    </a:cubicBezTo>
                    <a:cubicBezTo>
                      <a:pt x="0" y="0"/>
                      <a:pt x="0" y="0"/>
                      <a:pt x="0" y="0"/>
                    </a:cubicBezTo>
                    <a:cubicBezTo>
                      <a:pt x="0" y="443"/>
                      <a:pt x="0" y="443"/>
                      <a:pt x="0" y="443"/>
                    </a:cubicBezTo>
                    <a:cubicBezTo>
                      <a:pt x="222" y="443"/>
                      <a:pt x="222" y="443"/>
                      <a:pt x="222" y="443"/>
                    </a:cubicBezTo>
                    <a:cubicBezTo>
                      <a:pt x="269" y="356"/>
                      <a:pt x="295" y="256"/>
                      <a:pt x="295" y="15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4" name="Freeform 14"/>
              <p:cNvSpPr/>
              <p:nvPr/>
            </p:nvSpPr>
            <p:spPr bwMode="auto">
              <a:xfrm>
                <a:off x="5256213" y="4510088"/>
                <a:ext cx="103188" cy="68263"/>
              </a:xfrm>
              <a:custGeom>
                <a:avLst/>
                <a:gdLst>
                  <a:gd name="T0" fmla="*/ 0 w 36"/>
                  <a:gd name="T1" fmla="*/ 0 h 24"/>
                  <a:gd name="T2" fmla="*/ 0 w 36"/>
                  <a:gd name="T3" fmla="*/ 24 h 24"/>
                  <a:gd name="T4" fmla="*/ 36 w 36"/>
                  <a:gd name="T5" fmla="*/ 0 h 24"/>
                  <a:gd name="T6" fmla="*/ 0 w 36"/>
                  <a:gd name="T7" fmla="*/ 0 h 24"/>
                </a:gdLst>
                <a:ahLst/>
                <a:cxnLst>
                  <a:cxn ang="0">
                    <a:pos x="T0" y="T1"/>
                  </a:cxn>
                  <a:cxn ang="0">
                    <a:pos x="T2" y="T3"/>
                  </a:cxn>
                  <a:cxn ang="0">
                    <a:pos x="T4" y="T5"/>
                  </a:cxn>
                  <a:cxn ang="0">
                    <a:pos x="T6" y="T7"/>
                  </a:cxn>
                </a:cxnLst>
                <a:rect l="0" t="0" r="r" b="b"/>
                <a:pathLst>
                  <a:path w="36" h="24">
                    <a:moveTo>
                      <a:pt x="0" y="0"/>
                    </a:moveTo>
                    <a:cubicBezTo>
                      <a:pt x="0" y="24"/>
                      <a:pt x="0" y="24"/>
                      <a:pt x="0" y="24"/>
                    </a:cubicBezTo>
                    <a:cubicBezTo>
                      <a:pt x="12" y="17"/>
                      <a:pt x="24" y="9"/>
                      <a:pt x="36"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5" name="Freeform 15"/>
              <p:cNvSpPr/>
              <p:nvPr/>
            </p:nvSpPr>
            <p:spPr bwMode="auto">
              <a:xfrm>
                <a:off x="5256213" y="1916113"/>
                <a:ext cx="781050" cy="717550"/>
              </a:xfrm>
              <a:custGeom>
                <a:avLst/>
                <a:gdLst>
                  <a:gd name="T0" fmla="*/ 141 w 275"/>
                  <a:gd name="T1" fmla="*/ 0 h 253"/>
                  <a:gd name="T2" fmla="*/ 0 w 275"/>
                  <a:gd name="T3" fmla="*/ 0 h 253"/>
                  <a:gd name="T4" fmla="*/ 0 w 275"/>
                  <a:gd name="T5" fmla="*/ 253 h 253"/>
                  <a:gd name="T6" fmla="*/ 275 w 275"/>
                  <a:gd name="T7" fmla="*/ 253 h 253"/>
                  <a:gd name="T8" fmla="*/ 141 w 275"/>
                  <a:gd name="T9" fmla="*/ 0 h 253"/>
                </a:gdLst>
                <a:ahLst/>
                <a:cxnLst>
                  <a:cxn ang="0">
                    <a:pos x="T0" y="T1"/>
                  </a:cxn>
                  <a:cxn ang="0">
                    <a:pos x="T2" y="T3"/>
                  </a:cxn>
                  <a:cxn ang="0">
                    <a:pos x="T4" y="T5"/>
                  </a:cxn>
                  <a:cxn ang="0">
                    <a:pos x="T6" y="T7"/>
                  </a:cxn>
                  <a:cxn ang="0">
                    <a:pos x="T8" y="T9"/>
                  </a:cxn>
                </a:cxnLst>
                <a:rect l="0" t="0" r="r" b="b"/>
                <a:pathLst>
                  <a:path w="275" h="253">
                    <a:moveTo>
                      <a:pt x="141" y="0"/>
                    </a:moveTo>
                    <a:cubicBezTo>
                      <a:pt x="0" y="0"/>
                      <a:pt x="0" y="0"/>
                      <a:pt x="0" y="0"/>
                    </a:cubicBezTo>
                    <a:cubicBezTo>
                      <a:pt x="0" y="253"/>
                      <a:pt x="0" y="253"/>
                      <a:pt x="0" y="253"/>
                    </a:cubicBezTo>
                    <a:cubicBezTo>
                      <a:pt x="275" y="253"/>
                      <a:pt x="275" y="253"/>
                      <a:pt x="275" y="253"/>
                    </a:cubicBezTo>
                    <a:cubicBezTo>
                      <a:pt x="251" y="158"/>
                      <a:pt x="204" y="72"/>
                      <a:pt x="14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6" name="Freeform 16"/>
              <p:cNvSpPr/>
              <p:nvPr/>
            </p:nvSpPr>
            <p:spPr bwMode="auto">
              <a:xfrm>
                <a:off x="5256213" y="1574801"/>
                <a:ext cx="185738" cy="131763"/>
              </a:xfrm>
              <a:custGeom>
                <a:avLst/>
                <a:gdLst>
                  <a:gd name="T0" fmla="*/ 0 w 65"/>
                  <a:gd name="T1" fmla="*/ 0 h 46"/>
                  <a:gd name="T2" fmla="*/ 0 w 65"/>
                  <a:gd name="T3" fmla="*/ 46 h 46"/>
                  <a:gd name="T4" fmla="*/ 65 w 65"/>
                  <a:gd name="T5" fmla="*/ 46 h 46"/>
                  <a:gd name="T6" fmla="*/ 0 w 65"/>
                  <a:gd name="T7" fmla="*/ 0 h 46"/>
                </a:gdLst>
                <a:ahLst/>
                <a:cxnLst>
                  <a:cxn ang="0">
                    <a:pos x="T0" y="T1"/>
                  </a:cxn>
                  <a:cxn ang="0">
                    <a:pos x="T2" y="T3"/>
                  </a:cxn>
                  <a:cxn ang="0">
                    <a:pos x="T4" y="T5"/>
                  </a:cxn>
                  <a:cxn ang="0">
                    <a:pos x="T6" y="T7"/>
                  </a:cxn>
                </a:cxnLst>
                <a:rect l="0" t="0" r="r" b="b"/>
                <a:pathLst>
                  <a:path w="65" h="46">
                    <a:moveTo>
                      <a:pt x="0" y="0"/>
                    </a:moveTo>
                    <a:cubicBezTo>
                      <a:pt x="0" y="46"/>
                      <a:pt x="0" y="46"/>
                      <a:pt x="0" y="46"/>
                    </a:cubicBezTo>
                    <a:cubicBezTo>
                      <a:pt x="65" y="46"/>
                      <a:pt x="65" y="46"/>
                      <a:pt x="65" y="46"/>
                    </a:cubicBezTo>
                    <a:cubicBezTo>
                      <a:pt x="45" y="30"/>
                      <a:pt x="23" y="14"/>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7" name="Freeform 17"/>
              <p:cNvSpPr>
                <a:spLocks noEditPoints="1"/>
              </p:cNvSpPr>
              <p:nvPr/>
            </p:nvSpPr>
            <p:spPr bwMode="auto">
              <a:xfrm>
                <a:off x="2517775" y="1268413"/>
                <a:ext cx="3616325" cy="3616325"/>
              </a:xfrm>
              <a:custGeom>
                <a:avLst/>
                <a:gdLst>
                  <a:gd name="T0" fmla="*/ 0 w 1274"/>
                  <a:gd name="T1" fmla="*/ 637 h 1274"/>
                  <a:gd name="T2" fmla="*/ 0 w 1274"/>
                  <a:gd name="T3" fmla="*/ 637 h 1274"/>
                  <a:gd name="T4" fmla="*/ 637 w 1274"/>
                  <a:gd name="T5" fmla="*/ 0 h 1274"/>
                  <a:gd name="T6" fmla="*/ 637 w 1274"/>
                  <a:gd name="T7" fmla="*/ 0 h 1274"/>
                  <a:gd name="T8" fmla="*/ 1274 w 1274"/>
                  <a:gd name="T9" fmla="*/ 637 h 1274"/>
                  <a:gd name="T10" fmla="*/ 1274 w 1274"/>
                  <a:gd name="T11" fmla="*/ 637 h 1274"/>
                  <a:gd name="T12" fmla="*/ 637 w 1274"/>
                  <a:gd name="T13" fmla="*/ 1274 h 1274"/>
                  <a:gd name="T14" fmla="*/ 637 w 1274"/>
                  <a:gd name="T15" fmla="*/ 1274 h 1274"/>
                  <a:gd name="T16" fmla="*/ 0 w 1274"/>
                  <a:gd name="T17" fmla="*/ 637 h 1274"/>
                  <a:gd name="T18" fmla="*/ 190 w 1274"/>
                  <a:gd name="T19" fmla="*/ 1084 h 1274"/>
                  <a:gd name="T20" fmla="*/ 637 w 1274"/>
                  <a:gd name="T21" fmla="*/ 1268 h 1274"/>
                  <a:gd name="T22" fmla="*/ 637 w 1274"/>
                  <a:gd name="T23" fmla="*/ 1268 h 1274"/>
                  <a:gd name="T24" fmla="*/ 1083 w 1274"/>
                  <a:gd name="T25" fmla="*/ 1084 h 1274"/>
                  <a:gd name="T26" fmla="*/ 1083 w 1274"/>
                  <a:gd name="T27" fmla="*/ 1084 h 1274"/>
                  <a:gd name="T28" fmla="*/ 1268 w 1274"/>
                  <a:gd name="T29" fmla="*/ 637 h 1274"/>
                  <a:gd name="T30" fmla="*/ 1268 w 1274"/>
                  <a:gd name="T31" fmla="*/ 637 h 1274"/>
                  <a:gd name="T32" fmla="*/ 1083 w 1274"/>
                  <a:gd name="T33" fmla="*/ 191 h 1274"/>
                  <a:gd name="T34" fmla="*/ 1083 w 1274"/>
                  <a:gd name="T35" fmla="*/ 191 h 1274"/>
                  <a:gd name="T36" fmla="*/ 637 w 1274"/>
                  <a:gd name="T37" fmla="*/ 6 h 1274"/>
                  <a:gd name="T38" fmla="*/ 637 w 1274"/>
                  <a:gd name="T39" fmla="*/ 6 h 1274"/>
                  <a:gd name="T40" fmla="*/ 190 w 1274"/>
                  <a:gd name="T41" fmla="*/ 191 h 1274"/>
                  <a:gd name="T42" fmla="*/ 190 w 1274"/>
                  <a:gd name="T43" fmla="*/ 191 h 1274"/>
                  <a:gd name="T44" fmla="*/ 6 w 1274"/>
                  <a:gd name="T45" fmla="*/ 637 h 1274"/>
                  <a:gd name="T46" fmla="*/ 6 w 1274"/>
                  <a:gd name="T47" fmla="*/ 637 h 1274"/>
                  <a:gd name="T48" fmla="*/ 190 w 1274"/>
                  <a:gd name="T49" fmla="*/ 108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74" h="1274">
                    <a:moveTo>
                      <a:pt x="0" y="637"/>
                    </a:moveTo>
                    <a:cubicBezTo>
                      <a:pt x="0" y="637"/>
                      <a:pt x="0" y="637"/>
                      <a:pt x="0" y="637"/>
                    </a:cubicBezTo>
                    <a:cubicBezTo>
                      <a:pt x="0" y="285"/>
                      <a:pt x="285" y="0"/>
                      <a:pt x="637" y="0"/>
                    </a:cubicBezTo>
                    <a:cubicBezTo>
                      <a:pt x="637" y="0"/>
                      <a:pt x="637" y="0"/>
                      <a:pt x="637" y="0"/>
                    </a:cubicBezTo>
                    <a:cubicBezTo>
                      <a:pt x="988" y="0"/>
                      <a:pt x="1274" y="285"/>
                      <a:pt x="1274" y="637"/>
                    </a:cubicBezTo>
                    <a:cubicBezTo>
                      <a:pt x="1274" y="637"/>
                      <a:pt x="1274" y="637"/>
                      <a:pt x="1274" y="637"/>
                    </a:cubicBezTo>
                    <a:cubicBezTo>
                      <a:pt x="1274" y="989"/>
                      <a:pt x="988" y="1274"/>
                      <a:pt x="637" y="1274"/>
                    </a:cubicBezTo>
                    <a:cubicBezTo>
                      <a:pt x="637" y="1274"/>
                      <a:pt x="637" y="1274"/>
                      <a:pt x="637" y="1274"/>
                    </a:cubicBezTo>
                    <a:cubicBezTo>
                      <a:pt x="285" y="1274"/>
                      <a:pt x="0" y="989"/>
                      <a:pt x="0" y="637"/>
                    </a:cubicBezTo>
                    <a:close/>
                    <a:moveTo>
                      <a:pt x="190" y="1084"/>
                    </a:moveTo>
                    <a:cubicBezTo>
                      <a:pt x="305" y="1198"/>
                      <a:pt x="463" y="1268"/>
                      <a:pt x="637" y="1268"/>
                    </a:cubicBezTo>
                    <a:cubicBezTo>
                      <a:pt x="637" y="1268"/>
                      <a:pt x="637" y="1268"/>
                      <a:pt x="637" y="1268"/>
                    </a:cubicBezTo>
                    <a:cubicBezTo>
                      <a:pt x="811" y="1268"/>
                      <a:pt x="969" y="1198"/>
                      <a:pt x="1083" y="1084"/>
                    </a:cubicBezTo>
                    <a:cubicBezTo>
                      <a:pt x="1083" y="1084"/>
                      <a:pt x="1083" y="1084"/>
                      <a:pt x="1083" y="1084"/>
                    </a:cubicBezTo>
                    <a:cubicBezTo>
                      <a:pt x="1197" y="969"/>
                      <a:pt x="1268" y="811"/>
                      <a:pt x="1268" y="637"/>
                    </a:cubicBezTo>
                    <a:cubicBezTo>
                      <a:pt x="1268" y="637"/>
                      <a:pt x="1268" y="637"/>
                      <a:pt x="1268" y="637"/>
                    </a:cubicBezTo>
                    <a:cubicBezTo>
                      <a:pt x="1268" y="463"/>
                      <a:pt x="1197" y="305"/>
                      <a:pt x="1083" y="191"/>
                    </a:cubicBezTo>
                    <a:cubicBezTo>
                      <a:pt x="1083" y="191"/>
                      <a:pt x="1083" y="191"/>
                      <a:pt x="1083" y="191"/>
                    </a:cubicBezTo>
                    <a:cubicBezTo>
                      <a:pt x="969" y="76"/>
                      <a:pt x="811" y="6"/>
                      <a:pt x="637" y="6"/>
                    </a:cubicBezTo>
                    <a:cubicBezTo>
                      <a:pt x="637" y="6"/>
                      <a:pt x="637" y="6"/>
                      <a:pt x="637" y="6"/>
                    </a:cubicBezTo>
                    <a:cubicBezTo>
                      <a:pt x="463" y="6"/>
                      <a:pt x="305" y="76"/>
                      <a:pt x="190" y="191"/>
                    </a:cubicBezTo>
                    <a:cubicBezTo>
                      <a:pt x="190" y="191"/>
                      <a:pt x="190" y="191"/>
                      <a:pt x="190" y="191"/>
                    </a:cubicBezTo>
                    <a:cubicBezTo>
                      <a:pt x="76" y="305"/>
                      <a:pt x="6" y="463"/>
                      <a:pt x="6" y="637"/>
                    </a:cubicBezTo>
                    <a:cubicBezTo>
                      <a:pt x="6" y="637"/>
                      <a:pt x="6" y="637"/>
                      <a:pt x="6" y="637"/>
                    </a:cubicBezTo>
                    <a:cubicBezTo>
                      <a:pt x="6" y="811"/>
                      <a:pt x="76" y="969"/>
                      <a:pt x="190" y="1084"/>
                    </a:cubicBezTo>
                    <a:close/>
                  </a:path>
                </a:pathLst>
              </a:custGeom>
              <a:solidFill>
                <a:schemeClr val="tx1">
                  <a:lumMod val="25000"/>
                  <a:lumOff val="75000"/>
                </a:schemeClr>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grpSp>
        <p:sp>
          <p:nvSpPr>
            <p:cNvPr id="138" name="矩形 137"/>
            <p:cNvSpPr/>
            <p:nvPr/>
          </p:nvSpPr>
          <p:spPr>
            <a:xfrm>
              <a:off x="6281" y="2659"/>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7" name="矩形 176"/>
            <p:cNvSpPr/>
            <p:nvPr/>
          </p:nvSpPr>
          <p:spPr>
            <a:xfrm>
              <a:off x="6281" y="4912"/>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8" name="矩形 177"/>
            <p:cNvSpPr/>
            <p:nvPr/>
          </p:nvSpPr>
          <p:spPr>
            <a:xfrm>
              <a:off x="6281" y="2977"/>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9" name="矩形 178"/>
            <p:cNvSpPr/>
            <p:nvPr/>
          </p:nvSpPr>
          <p:spPr>
            <a:xfrm>
              <a:off x="6281" y="3559"/>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0" name="矩形 179"/>
            <p:cNvSpPr/>
            <p:nvPr/>
          </p:nvSpPr>
          <p:spPr>
            <a:xfrm>
              <a:off x="6281" y="6132"/>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1" name="矩形 180"/>
            <p:cNvSpPr/>
            <p:nvPr/>
          </p:nvSpPr>
          <p:spPr>
            <a:xfrm>
              <a:off x="6302" y="6703"/>
              <a:ext cx="1003" cy="276"/>
            </a:xfrm>
            <a:prstGeom prst="rect">
              <a:avLst/>
            </a:prstGeom>
          </p:spPr>
          <p:txBody>
            <a:bodyPr wrap="square">
              <a:spAutoFit/>
            </a:bodyPr>
            <a:lstStyle/>
            <a:p>
              <a:pPr defTabSz="914400" eaLnBrk="0" fontAlgn="base" hangingPunct="0">
                <a:spcBef>
                  <a:spcPct val="0"/>
                </a:spcBef>
                <a:spcAft>
                  <a:spcPct val="0"/>
                </a:spcAft>
              </a:pPr>
              <a:r>
                <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rPr>
                <a:t>Text Here</a:t>
              </a:r>
              <a:endParaRPr lang="en-US" altLang="zh-CN" sz="1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82" name="任意多边形 181"/>
            <p:cNvSpPr/>
            <p:nvPr/>
          </p:nvSpPr>
          <p:spPr>
            <a:xfrm>
              <a:off x="7304" y="3015"/>
              <a:ext cx="3870" cy="0"/>
            </a:xfrm>
            <a:custGeom>
              <a:avLst/>
              <a:gdLst>
                <a:gd name="connsiteX0" fmla="*/ 0 w 2457450"/>
                <a:gd name="connsiteY0" fmla="*/ 0 h 0"/>
                <a:gd name="connsiteX1" fmla="*/ 2457450 w 2457450"/>
                <a:gd name="connsiteY1" fmla="*/ 0 h 0"/>
              </a:gdLst>
              <a:ahLst/>
              <a:cxnLst>
                <a:cxn ang="0">
                  <a:pos x="connsiteX0" y="connsiteY0"/>
                </a:cxn>
                <a:cxn ang="0">
                  <a:pos x="connsiteX1" y="connsiteY1"/>
                </a:cxn>
              </a:cxnLst>
              <a:rect l="l" t="t" r="r" b="b"/>
              <a:pathLst>
                <a:path w="2457450">
                  <a:moveTo>
                    <a:pt x="0" y="0"/>
                  </a:moveTo>
                  <a:lnTo>
                    <a:pt x="245745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83" name="任意多边形 182"/>
            <p:cNvSpPr/>
            <p:nvPr/>
          </p:nvSpPr>
          <p:spPr>
            <a:xfrm>
              <a:off x="7304" y="3285"/>
              <a:ext cx="3870" cy="0"/>
            </a:xfrm>
            <a:custGeom>
              <a:avLst/>
              <a:gdLst>
                <a:gd name="connsiteX0" fmla="*/ 0 w 2457450"/>
                <a:gd name="connsiteY0" fmla="*/ 0 h 0"/>
                <a:gd name="connsiteX1" fmla="*/ 2457450 w 2457450"/>
                <a:gd name="connsiteY1" fmla="*/ 0 h 0"/>
              </a:gdLst>
              <a:ahLst/>
              <a:cxnLst>
                <a:cxn ang="0">
                  <a:pos x="connsiteX0" y="connsiteY0"/>
                </a:cxn>
                <a:cxn ang="0">
                  <a:pos x="connsiteX1" y="connsiteY1"/>
                </a:cxn>
              </a:cxnLst>
              <a:rect l="l" t="t" r="r" b="b"/>
              <a:pathLst>
                <a:path w="2457450">
                  <a:moveTo>
                    <a:pt x="0" y="0"/>
                  </a:moveTo>
                  <a:lnTo>
                    <a:pt x="245745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84" name="任意多边形 183"/>
            <p:cNvSpPr/>
            <p:nvPr/>
          </p:nvSpPr>
          <p:spPr>
            <a:xfrm>
              <a:off x="7304" y="4252"/>
              <a:ext cx="3870" cy="0"/>
            </a:xfrm>
            <a:custGeom>
              <a:avLst/>
              <a:gdLst>
                <a:gd name="connsiteX0" fmla="*/ 0 w 2457450"/>
                <a:gd name="connsiteY0" fmla="*/ 0 h 0"/>
                <a:gd name="connsiteX1" fmla="*/ 2457450 w 2457450"/>
                <a:gd name="connsiteY1" fmla="*/ 0 h 0"/>
              </a:gdLst>
              <a:ahLst/>
              <a:cxnLst>
                <a:cxn ang="0">
                  <a:pos x="connsiteX0" y="connsiteY0"/>
                </a:cxn>
                <a:cxn ang="0">
                  <a:pos x="connsiteX1" y="connsiteY1"/>
                </a:cxn>
              </a:cxnLst>
              <a:rect l="l" t="t" r="r" b="b"/>
              <a:pathLst>
                <a:path w="2457450">
                  <a:moveTo>
                    <a:pt x="0" y="0"/>
                  </a:moveTo>
                  <a:lnTo>
                    <a:pt x="245745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85" name="任意多边形 184"/>
            <p:cNvSpPr/>
            <p:nvPr/>
          </p:nvSpPr>
          <p:spPr>
            <a:xfrm>
              <a:off x="7304" y="5925"/>
              <a:ext cx="3870" cy="0"/>
            </a:xfrm>
            <a:custGeom>
              <a:avLst/>
              <a:gdLst>
                <a:gd name="connsiteX0" fmla="*/ 0 w 2457450"/>
                <a:gd name="connsiteY0" fmla="*/ 0 h 0"/>
                <a:gd name="connsiteX1" fmla="*/ 2457450 w 2457450"/>
                <a:gd name="connsiteY1" fmla="*/ 0 h 0"/>
              </a:gdLst>
              <a:ahLst/>
              <a:cxnLst>
                <a:cxn ang="0">
                  <a:pos x="connsiteX0" y="connsiteY0"/>
                </a:cxn>
                <a:cxn ang="0">
                  <a:pos x="connsiteX1" y="connsiteY1"/>
                </a:cxn>
              </a:cxnLst>
              <a:rect l="l" t="t" r="r" b="b"/>
              <a:pathLst>
                <a:path w="2457450">
                  <a:moveTo>
                    <a:pt x="0" y="0"/>
                  </a:moveTo>
                  <a:lnTo>
                    <a:pt x="245745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86" name="任意多边形 185"/>
            <p:cNvSpPr/>
            <p:nvPr/>
          </p:nvSpPr>
          <p:spPr>
            <a:xfrm>
              <a:off x="7304" y="6685"/>
              <a:ext cx="3870" cy="0"/>
            </a:xfrm>
            <a:custGeom>
              <a:avLst/>
              <a:gdLst>
                <a:gd name="connsiteX0" fmla="*/ 0 w 2457450"/>
                <a:gd name="connsiteY0" fmla="*/ 0 h 0"/>
                <a:gd name="connsiteX1" fmla="*/ 2457450 w 2457450"/>
                <a:gd name="connsiteY1" fmla="*/ 0 h 0"/>
              </a:gdLst>
              <a:ahLst/>
              <a:cxnLst>
                <a:cxn ang="0">
                  <a:pos x="connsiteX0" y="connsiteY0"/>
                </a:cxn>
                <a:cxn ang="0">
                  <a:pos x="connsiteX1" y="connsiteY1"/>
                </a:cxn>
              </a:cxnLst>
              <a:rect l="l" t="t" r="r" b="b"/>
              <a:pathLst>
                <a:path w="2457450">
                  <a:moveTo>
                    <a:pt x="0" y="0"/>
                  </a:moveTo>
                  <a:lnTo>
                    <a:pt x="2457450" y="0"/>
                  </a:lnTo>
                </a:path>
              </a:pathLst>
            </a:custGeom>
            <a:solidFill>
              <a:schemeClr val="tx2"/>
            </a:solidFill>
            <a:ln w="6350">
              <a:solidFill>
                <a:schemeClr val="tx1">
                  <a:lumMod val="50000"/>
                  <a:lumOff val="50000"/>
                </a:schemeClr>
              </a:solidFill>
              <a:prstDash val="dash"/>
              <a:round/>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87" name="文本框 186"/>
            <p:cNvSpPr txBox="1"/>
            <p:nvPr/>
          </p:nvSpPr>
          <p:spPr>
            <a:xfrm>
              <a:off x="10630" y="2945"/>
              <a:ext cx="682" cy="337"/>
            </a:xfrm>
            <a:prstGeom prst="rect">
              <a:avLst/>
            </a:prstGeom>
            <a:noFill/>
          </p:spPr>
          <p:txBody>
            <a:bodyPr wrap="square" rtlCol="0">
              <a:spAutoFit/>
            </a:bodyPr>
            <a:lstStyle/>
            <a:p>
              <a:pPr defTabSz="914400" eaLnBrk="0" fontAlgn="base" hangingPunct="0">
                <a:spcBef>
                  <a:spcPct val="0"/>
                </a:spcBef>
                <a:spcAft>
                  <a:spcPct val="0"/>
                </a:spcAft>
              </a:pPr>
              <a:r>
                <a:rPr lang="en-US" altLang="zh-CN" sz="1600" dirty="0">
                  <a:solidFill>
                    <a:prstClr val="black">
                      <a:lumMod val="75000"/>
                      <a:lumOff val="25000"/>
                    </a:prstClr>
                  </a:solidFill>
                  <a:latin typeface="Arial" panose="020B0604020202020204" pitchFamily="34" charset="0"/>
                  <a:cs typeface="Arial" panose="020B0604020202020204" pitchFamily="34" charset="0"/>
                </a:rPr>
                <a:t>18</a:t>
              </a:r>
              <a:r>
                <a:rPr lang="en-US" altLang="zh-CN" sz="1000" dirty="0">
                  <a:solidFill>
                    <a:prstClr val="black">
                      <a:lumMod val="75000"/>
                      <a:lumOff val="25000"/>
                    </a:prstClr>
                  </a:solidFill>
                  <a:latin typeface="Arial" panose="020B0604020202020204" pitchFamily="34" charset="0"/>
                  <a:cs typeface="Arial" panose="020B0604020202020204" pitchFamily="34" charset="0"/>
                </a:rPr>
                <a:t>%</a:t>
              </a:r>
              <a:endParaRPr lang="en-US" altLang="zh-CN" sz="1000" dirty="0">
                <a:solidFill>
                  <a:prstClr val="black">
                    <a:lumMod val="75000"/>
                    <a:lumOff val="25000"/>
                  </a:prstClr>
                </a:solidFill>
                <a:latin typeface="Arial" panose="020B0604020202020204" pitchFamily="34" charset="0"/>
                <a:cs typeface="Arial" panose="020B0604020202020204" pitchFamily="34" charset="0"/>
              </a:endParaRPr>
            </a:p>
          </p:txBody>
        </p:sp>
        <p:sp>
          <p:nvSpPr>
            <p:cNvPr id="190" name="文本框 189"/>
            <p:cNvSpPr txBox="1"/>
            <p:nvPr/>
          </p:nvSpPr>
          <p:spPr>
            <a:xfrm>
              <a:off x="10598" y="3450"/>
              <a:ext cx="720" cy="368"/>
            </a:xfrm>
            <a:prstGeom prst="rect">
              <a:avLst/>
            </a:prstGeom>
            <a:noFill/>
          </p:spPr>
          <p:txBody>
            <a:bodyPr wrap="square" rtlCol="0">
              <a:spAutoFit/>
            </a:bodyPr>
            <a:lstStyle/>
            <a:p>
              <a:pPr defTabSz="914400" eaLnBrk="0" fontAlgn="base" hangingPunct="0">
                <a:spcBef>
                  <a:spcPct val="0"/>
                </a:spcBef>
                <a:spcAft>
                  <a:spcPct val="0"/>
                </a:spcAft>
              </a:pPr>
              <a:r>
                <a:rPr lang="en-US" altLang="zh-CN" dirty="0">
                  <a:solidFill>
                    <a:prstClr val="black">
                      <a:lumMod val="75000"/>
                      <a:lumOff val="25000"/>
                    </a:prstClr>
                  </a:solidFill>
                  <a:latin typeface="Arial" panose="020B0604020202020204" pitchFamily="34" charset="0"/>
                  <a:cs typeface="Arial" panose="020B0604020202020204" pitchFamily="34" charset="0"/>
                </a:rPr>
                <a:t>36</a:t>
              </a:r>
              <a:r>
                <a:rPr lang="en-US" altLang="zh-CN" sz="1200" dirty="0">
                  <a:solidFill>
                    <a:prstClr val="black">
                      <a:lumMod val="75000"/>
                      <a:lumOff val="25000"/>
                    </a:prstClr>
                  </a:solidFill>
                  <a:latin typeface="Arial" panose="020B0604020202020204" pitchFamily="34" charset="0"/>
                  <a:cs typeface="Arial" panose="020B0604020202020204" pitchFamily="34" charset="0"/>
                </a:rPr>
                <a:t>%</a:t>
              </a:r>
              <a:endParaRPr lang="en-US" altLang="zh-CN" sz="1200" dirty="0">
                <a:solidFill>
                  <a:prstClr val="black">
                    <a:lumMod val="75000"/>
                    <a:lumOff val="25000"/>
                  </a:prstClr>
                </a:solidFill>
                <a:latin typeface="Arial" panose="020B0604020202020204" pitchFamily="34" charset="0"/>
                <a:cs typeface="Arial" panose="020B0604020202020204" pitchFamily="34" charset="0"/>
              </a:endParaRPr>
            </a:p>
          </p:txBody>
        </p:sp>
        <p:sp>
          <p:nvSpPr>
            <p:cNvPr id="192" name="文本框 191"/>
            <p:cNvSpPr txBox="1"/>
            <p:nvPr/>
          </p:nvSpPr>
          <p:spPr>
            <a:xfrm>
              <a:off x="10598" y="4845"/>
              <a:ext cx="720" cy="368"/>
            </a:xfrm>
            <a:prstGeom prst="rect">
              <a:avLst/>
            </a:prstGeom>
            <a:noFill/>
          </p:spPr>
          <p:txBody>
            <a:bodyPr wrap="square" rtlCol="0">
              <a:spAutoFit/>
            </a:bodyPr>
            <a:lstStyle/>
            <a:p>
              <a:pPr defTabSz="914400" eaLnBrk="0" fontAlgn="base" hangingPunct="0">
                <a:spcBef>
                  <a:spcPct val="0"/>
                </a:spcBef>
                <a:spcAft>
                  <a:spcPct val="0"/>
                </a:spcAft>
              </a:pPr>
              <a:r>
                <a:rPr lang="en-US" altLang="zh-CN" dirty="0">
                  <a:solidFill>
                    <a:prstClr val="black">
                      <a:lumMod val="75000"/>
                      <a:lumOff val="25000"/>
                    </a:prstClr>
                  </a:solidFill>
                  <a:latin typeface="Arial" panose="020B0604020202020204" pitchFamily="34" charset="0"/>
                  <a:cs typeface="Arial" panose="020B0604020202020204" pitchFamily="34" charset="0"/>
                </a:rPr>
                <a:t>52</a:t>
              </a:r>
              <a:r>
                <a:rPr lang="en-US" altLang="zh-CN" sz="1200" dirty="0">
                  <a:solidFill>
                    <a:prstClr val="black">
                      <a:lumMod val="75000"/>
                      <a:lumOff val="25000"/>
                    </a:prstClr>
                  </a:solidFill>
                  <a:latin typeface="Arial" panose="020B0604020202020204" pitchFamily="34" charset="0"/>
                  <a:cs typeface="Arial" panose="020B0604020202020204" pitchFamily="34" charset="0"/>
                </a:rPr>
                <a:t>%</a:t>
              </a:r>
              <a:endParaRPr lang="en-US" altLang="zh-CN" sz="1200" dirty="0">
                <a:solidFill>
                  <a:prstClr val="black">
                    <a:lumMod val="75000"/>
                    <a:lumOff val="25000"/>
                  </a:prstClr>
                </a:solidFill>
                <a:latin typeface="Arial" panose="020B0604020202020204" pitchFamily="34" charset="0"/>
                <a:cs typeface="Arial" panose="020B0604020202020204" pitchFamily="34" charset="0"/>
              </a:endParaRPr>
            </a:p>
          </p:txBody>
        </p:sp>
        <p:sp>
          <p:nvSpPr>
            <p:cNvPr id="193" name="文本框 192"/>
            <p:cNvSpPr txBox="1"/>
            <p:nvPr/>
          </p:nvSpPr>
          <p:spPr>
            <a:xfrm>
              <a:off x="10598" y="6027"/>
              <a:ext cx="720" cy="368"/>
            </a:xfrm>
            <a:prstGeom prst="rect">
              <a:avLst/>
            </a:prstGeom>
            <a:noFill/>
          </p:spPr>
          <p:txBody>
            <a:bodyPr wrap="square" rtlCol="0">
              <a:spAutoFit/>
            </a:bodyPr>
            <a:lstStyle/>
            <a:p>
              <a:pPr defTabSz="914400" eaLnBrk="0" fontAlgn="base" hangingPunct="0">
                <a:spcBef>
                  <a:spcPct val="0"/>
                </a:spcBef>
                <a:spcAft>
                  <a:spcPct val="0"/>
                </a:spcAft>
              </a:pPr>
              <a:r>
                <a:rPr lang="en-US" altLang="zh-CN" dirty="0">
                  <a:solidFill>
                    <a:prstClr val="black">
                      <a:lumMod val="75000"/>
                      <a:lumOff val="25000"/>
                    </a:prstClr>
                  </a:solidFill>
                  <a:latin typeface="Arial" panose="020B0604020202020204" pitchFamily="34" charset="0"/>
                  <a:cs typeface="Arial" panose="020B0604020202020204" pitchFamily="34" charset="0"/>
                </a:rPr>
                <a:t>41</a:t>
              </a:r>
              <a:r>
                <a:rPr lang="en-US" altLang="zh-CN" sz="1200" dirty="0">
                  <a:solidFill>
                    <a:prstClr val="black">
                      <a:lumMod val="75000"/>
                      <a:lumOff val="25000"/>
                    </a:prstClr>
                  </a:solidFill>
                  <a:latin typeface="Arial" panose="020B0604020202020204" pitchFamily="34" charset="0"/>
                  <a:cs typeface="Arial" panose="020B0604020202020204" pitchFamily="34" charset="0"/>
                </a:rPr>
                <a:t>%</a:t>
              </a:r>
              <a:endParaRPr lang="en-US" altLang="zh-CN" sz="1200" dirty="0">
                <a:solidFill>
                  <a:prstClr val="black">
                    <a:lumMod val="75000"/>
                    <a:lumOff val="25000"/>
                  </a:prstClr>
                </a:solidFill>
                <a:latin typeface="Arial" panose="020B0604020202020204" pitchFamily="34" charset="0"/>
                <a:cs typeface="Arial" panose="020B0604020202020204" pitchFamily="34" charset="0"/>
              </a:endParaRPr>
            </a:p>
          </p:txBody>
        </p:sp>
        <p:sp>
          <p:nvSpPr>
            <p:cNvPr id="194" name="矩形 193"/>
            <p:cNvSpPr/>
            <p:nvPr/>
          </p:nvSpPr>
          <p:spPr>
            <a:xfrm>
              <a:off x="10401" y="5162"/>
              <a:ext cx="912" cy="245"/>
            </a:xfrm>
            <a:prstGeom prst="rect">
              <a:avLst/>
            </a:prstGeom>
          </p:spPr>
          <p:txBody>
            <a:bodyPr wrap="square">
              <a:spAutoFit/>
            </a:bodyPr>
            <a:lstStyle/>
            <a:p>
              <a:pPr defTabSz="914400" eaLnBrk="0" fontAlgn="base" hangingPunct="0">
                <a:spcBef>
                  <a:spcPct val="0"/>
                </a:spcBef>
                <a:spcAft>
                  <a:spcPct val="0"/>
                </a:spcAft>
              </a:pPr>
              <a:r>
                <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Text Here</a:t>
              </a:r>
              <a:endPar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sp>
          <p:nvSpPr>
            <p:cNvPr id="195" name="矩形 194"/>
            <p:cNvSpPr/>
            <p:nvPr/>
          </p:nvSpPr>
          <p:spPr>
            <a:xfrm>
              <a:off x="10401" y="6282"/>
              <a:ext cx="912" cy="245"/>
            </a:xfrm>
            <a:prstGeom prst="rect">
              <a:avLst/>
            </a:prstGeom>
          </p:spPr>
          <p:txBody>
            <a:bodyPr wrap="square">
              <a:spAutoFit/>
            </a:bodyPr>
            <a:lstStyle/>
            <a:p>
              <a:pPr defTabSz="914400" eaLnBrk="0" fontAlgn="base" hangingPunct="0">
                <a:spcBef>
                  <a:spcPct val="0"/>
                </a:spcBef>
                <a:spcAft>
                  <a:spcPct val="0"/>
                </a:spcAft>
              </a:pPr>
              <a:r>
                <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Text Here</a:t>
              </a:r>
              <a:endPar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sp>
          <p:nvSpPr>
            <p:cNvPr id="196" name="矩形 195"/>
            <p:cNvSpPr/>
            <p:nvPr/>
          </p:nvSpPr>
          <p:spPr>
            <a:xfrm>
              <a:off x="10401" y="3732"/>
              <a:ext cx="912" cy="245"/>
            </a:xfrm>
            <a:prstGeom prst="rect">
              <a:avLst/>
            </a:prstGeom>
          </p:spPr>
          <p:txBody>
            <a:bodyPr wrap="square">
              <a:spAutoFit/>
            </a:bodyPr>
            <a:lstStyle/>
            <a:p>
              <a:pPr defTabSz="914400" eaLnBrk="0" fontAlgn="base" hangingPunct="0">
                <a:spcBef>
                  <a:spcPct val="0"/>
                </a:spcBef>
                <a:spcAft>
                  <a:spcPct val="0"/>
                </a:spcAft>
              </a:pPr>
              <a:r>
                <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Text Here</a:t>
              </a:r>
              <a:endParaRPr lang="en-US" altLang="zh-CN" sz="1000" dirty="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nvGrpSpPr>
            <p:cNvPr id="197" name="组合 196"/>
            <p:cNvGrpSpPr/>
            <p:nvPr/>
          </p:nvGrpSpPr>
          <p:grpSpPr>
            <a:xfrm>
              <a:off x="1884" y="2195"/>
              <a:ext cx="2671" cy="852"/>
              <a:chOff x="1964947" y="597930"/>
              <a:chExt cx="1695828" cy="540802"/>
            </a:xfrm>
          </p:grpSpPr>
          <p:sp>
            <p:nvSpPr>
              <p:cNvPr id="198" name="文本框 197"/>
              <p:cNvSpPr txBox="1"/>
              <p:nvPr/>
            </p:nvSpPr>
            <p:spPr bwMode="auto">
              <a:xfrm>
                <a:off x="1964947" y="788660"/>
                <a:ext cx="1695828" cy="35007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199" name="文本框 24"/>
              <p:cNvSpPr txBox="1">
                <a:spLocks noChangeArrowheads="1"/>
              </p:cNvSpPr>
              <p:nvPr/>
            </p:nvSpPr>
            <p:spPr bwMode="auto">
              <a:xfrm>
                <a:off x="1969162" y="597930"/>
                <a:ext cx="1456289" cy="18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00" name="组合 199"/>
            <p:cNvGrpSpPr/>
            <p:nvPr/>
          </p:nvGrpSpPr>
          <p:grpSpPr>
            <a:xfrm>
              <a:off x="1884" y="3479"/>
              <a:ext cx="2671" cy="852"/>
              <a:chOff x="1964947" y="597930"/>
              <a:chExt cx="1695828" cy="540802"/>
            </a:xfrm>
          </p:grpSpPr>
          <p:sp>
            <p:nvSpPr>
              <p:cNvPr id="201" name="文本框 200"/>
              <p:cNvSpPr txBox="1"/>
              <p:nvPr/>
            </p:nvSpPr>
            <p:spPr bwMode="auto">
              <a:xfrm>
                <a:off x="1964947" y="788660"/>
                <a:ext cx="1695828" cy="35007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202" name="文本框 24"/>
              <p:cNvSpPr txBox="1">
                <a:spLocks noChangeArrowheads="1"/>
              </p:cNvSpPr>
              <p:nvPr/>
            </p:nvSpPr>
            <p:spPr bwMode="auto">
              <a:xfrm>
                <a:off x="1969162" y="597930"/>
                <a:ext cx="1456289" cy="18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03" name="组合 202"/>
            <p:cNvGrpSpPr/>
            <p:nvPr/>
          </p:nvGrpSpPr>
          <p:grpSpPr>
            <a:xfrm>
              <a:off x="1884" y="4883"/>
              <a:ext cx="2671" cy="852"/>
              <a:chOff x="1964947" y="597930"/>
              <a:chExt cx="1695828" cy="540802"/>
            </a:xfrm>
          </p:grpSpPr>
          <p:sp>
            <p:nvSpPr>
              <p:cNvPr id="204" name="文本框 203"/>
              <p:cNvSpPr txBox="1"/>
              <p:nvPr/>
            </p:nvSpPr>
            <p:spPr bwMode="auto">
              <a:xfrm>
                <a:off x="1964947" y="788660"/>
                <a:ext cx="1695828" cy="35007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205" name="文本框 24"/>
              <p:cNvSpPr txBox="1">
                <a:spLocks noChangeArrowheads="1"/>
              </p:cNvSpPr>
              <p:nvPr/>
            </p:nvSpPr>
            <p:spPr bwMode="auto">
              <a:xfrm>
                <a:off x="1969162" y="597930"/>
                <a:ext cx="1456289" cy="18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grpSp>
          <p:nvGrpSpPr>
            <p:cNvPr id="206" name="组合 205"/>
            <p:cNvGrpSpPr/>
            <p:nvPr/>
          </p:nvGrpSpPr>
          <p:grpSpPr>
            <a:xfrm>
              <a:off x="1884" y="6215"/>
              <a:ext cx="2671" cy="852"/>
              <a:chOff x="1964947" y="597930"/>
              <a:chExt cx="1695828" cy="540802"/>
            </a:xfrm>
          </p:grpSpPr>
          <p:sp>
            <p:nvSpPr>
              <p:cNvPr id="207" name="文本框 206"/>
              <p:cNvSpPr txBox="1"/>
              <p:nvPr/>
            </p:nvSpPr>
            <p:spPr bwMode="auto">
              <a:xfrm>
                <a:off x="1964947" y="788660"/>
                <a:ext cx="1695828" cy="35007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208" name="文本框 24"/>
              <p:cNvSpPr txBox="1">
                <a:spLocks noChangeArrowheads="1"/>
              </p:cNvSpPr>
              <p:nvPr/>
            </p:nvSpPr>
            <p:spPr bwMode="auto">
              <a:xfrm>
                <a:off x="1969162" y="597930"/>
                <a:ext cx="1456289" cy="18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14400" fontAlgn="base">
                  <a:lnSpc>
                    <a:spcPts val="1200"/>
                  </a:lnSpc>
                  <a:spcBef>
                    <a:spcPct val="0"/>
                  </a:spcBef>
                  <a:spcAft>
                    <a:spcPct val="0"/>
                  </a:spcAft>
                </a:pPr>
                <a:r>
                  <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rPr>
                  <a:t>ADD A TITLE IN HERE</a:t>
                </a:r>
                <a:endParaRPr lang="en-US" altLang="zh-CN" sz="1400" b="1" dirty="0" smtClean="0">
                  <a:solidFill>
                    <a:prstClr val="black">
                      <a:lumMod val="75000"/>
                      <a:lumOff val="25000"/>
                    </a:prstClr>
                  </a:solidFill>
                  <a:latin typeface="Arial" panose="020B0604020202020204" pitchFamily="34" charset="0"/>
                  <a:ea typeface="微软雅黑" panose="020B0503020204020204" charset="-122"/>
                  <a:cs typeface="Arial" panose="020B0604020202020204" pitchFamily="34" charset="0"/>
                </a:endParaRP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Freeform 5"/>
          <p:cNvSpPr/>
          <p:nvPr/>
        </p:nvSpPr>
        <p:spPr bwMode="auto">
          <a:xfrm rot="5400000">
            <a:off x="9085580" y="2418715"/>
            <a:ext cx="1498600" cy="2021840"/>
          </a:xfrm>
          <a:custGeom>
            <a:avLst/>
            <a:gdLst>
              <a:gd name="T0" fmla="*/ 1183 w 1183"/>
              <a:gd name="T1" fmla="*/ 819 h 819"/>
              <a:gd name="T2" fmla="*/ 0 w 1183"/>
              <a:gd name="T3" fmla="*/ 819 h 819"/>
              <a:gd name="T4" fmla="*/ 0 w 1183"/>
              <a:gd name="T5" fmla="*/ 343 h 819"/>
              <a:gd name="T6" fmla="*/ 608 w 1183"/>
              <a:gd name="T7" fmla="*/ 0 h 819"/>
              <a:gd name="T8" fmla="*/ 1183 w 1183"/>
              <a:gd name="T9" fmla="*/ 343 h 819"/>
              <a:gd name="T10" fmla="*/ 1183 w 1183"/>
              <a:gd name="T11" fmla="*/ 819 h 819"/>
            </a:gdLst>
            <a:ahLst/>
            <a:cxnLst>
              <a:cxn ang="0">
                <a:pos x="T0" y="T1"/>
              </a:cxn>
              <a:cxn ang="0">
                <a:pos x="T2" y="T3"/>
              </a:cxn>
              <a:cxn ang="0">
                <a:pos x="T4" y="T5"/>
              </a:cxn>
              <a:cxn ang="0">
                <a:pos x="T6" y="T7"/>
              </a:cxn>
              <a:cxn ang="0">
                <a:pos x="T8" y="T9"/>
              </a:cxn>
              <a:cxn ang="0">
                <a:pos x="T10" y="T11"/>
              </a:cxn>
            </a:cxnLst>
            <a:rect l="0" t="0" r="r" b="b"/>
            <a:pathLst>
              <a:path w="1183" h="819">
                <a:moveTo>
                  <a:pt x="1183" y="819"/>
                </a:moveTo>
                <a:lnTo>
                  <a:pt x="0" y="819"/>
                </a:lnTo>
                <a:lnTo>
                  <a:pt x="0" y="343"/>
                </a:lnTo>
                <a:lnTo>
                  <a:pt x="608" y="0"/>
                </a:lnTo>
                <a:lnTo>
                  <a:pt x="1183" y="343"/>
                </a:lnTo>
                <a:lnTo>
                  <a:pt x="1183" y="819"/>
                </a:lnTo>
                <a:close/>
              </a:path>
            </a:pathLst>
          </a:custGeom>
          <a:solidFill>
            <a:schemeClr val="accent4"/>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6" name="Freeform 6"/>
          <p:cNvSpPr/>
          <p:nvPr/>
        </p:nvSpPr>
        <p:spPr bwMode="auto">
          <a:xfrm rot="5400000">
            <a:off x="7689215" y="2381885"/>
            <a:ext cx="1498600" cy="2094865"/>
          </a:xfrm>
          <a:custGeom>
            <a:avLst/>
            <a:gdLst>
              <a:gd name="T0" fmla="*/ 1183 w 1183"/>
              <a:gd name="T1" fmla="*/ 819 h 819"/>
              <a:gd name="T2" fmla="*/ 0 w 1183"/>
              <a:gd name="T3" fmla="*/ 819 h 819"/>
              <a:gd name="T4" fmla="*/ 0 w 1183"/>
              <a:gd name="T5" fmla="*/ 343 h 819"/>
              <a:gd name="T6" fmla="*/ 608 w 1183"/>
              <a:gd name="T7" fmla="*/ 0 h 819"/>
              <a:gd name="T8" fmla="*/ 1183 w 1183"/>
              <a:gd name="T9" fmla="*/ 343 h 819"/>
              <a:gd name="T10" fmla="*/ 1183 w 1183"/>
              <a:gd name="T11" fmla="*/ 819 h 819"/>
            </a:gdLst>
            <a:ahLst/>
            <a:cxnLst>
              <a:cxn ang="0">
                <a:pos x="T0" y="T1"/>
              </a:cxn>
              <a:cxn ang="0">
                <a:pos x="T2" y="T3"/>
              </a:cxn>
              <a:cxn ang="0">
                <a:pos x="T4" y="T5"/>
              </a:cxn>
              <a:cxn ang="0">
                <a:pos x="T6" y="T7"/>
              </a:cxn>
              <a:cxn ang="0">
                <a:pos x="T8" y="T9"/>
              </a:cxn>
              <a:cxn ang="0">
                <a:pos x="T10" y="T11"/>
              </a:cxn>
            </a:cxnLst>
            <a:rect l="0" t="0" r="r" b="b"/>
            <a:pathLst>
              <a:path w="1183" h="819">
                <a:moveTo>
                  <a:pt x="1183" y="819"/>
                </a:moveTo>
                <a:lnTo>
                  <a:pt x="0" y="819"/>
                </a:lnTo>
                <a:lnTo>
                  <a:pt x="0" y="343"/>
                </a:lnTo>
                <a:lnTo>
                  <a:pt x="608" y="0"/>
                </a:lnTo>
                <a:lnTo>
                  <a:pt x="1183" y="343"/>
                </a:lnTo>
                <a:lnTo>
                  <a:pt x="1183" y="819"/>
                </a:lnTo>
                <a:close/>
              </a:path>
            </a:pathLst>
          </a:custGeom>
          <a:solidFill>
            <a:schemeClr val="accent3"/>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7" name="Freeform 7"/>
          <p:cNvSpPr/>
          <p:nvPr/>
        </p:nvSpPr>
        <p:spPr bwMode="auto">
          <a:xfrm rot="5400000">
            <a:off x="6205855" y="2426970"/>
            <a:ext cx="1498600" cy="2005330"/>
          </a:xfrm>
          <a:custGeom>
            <a:avLst/>
            <a:gdLst>
              <a:gd name="T0" fmla="*/ 1183 w 1183"/>
              <a:gd name="T1" fmla="*/ 821 h 821"/>
              <a:gd name="T2" fmla="*/ 0 w 1183"/>
              <a:gd name="T3" fmla="*/ 821 h 821"/>
              <a:gd name="T4" fmla="*/ 0 w 1183"/>
              <a:gd name="T5" fmla="*/ 343 h 821"/>
              <a:gd name="T6" fmla="*/ 608 w 1183"/>
              <a:gd name="T7" fmla="*/ 0 h 821"/>
              <a:gd name="T8" fmla="*/ 1183 w 1183"/>
              <a:gd name="T9" fmla="*/ 343 h 821"/>
              <a:gd name="T10" fmla="*/ 1183 w 1183"/>
              <a:gd name="T11" fmla="*/ 821 h 821"/>
            </a:gdLst>
            <a:ahLst/>
            <a:cxnLst>
              <a:cxn ang="0">
                <a:pos x="T0" y="T1"/>
              </a:cxn>
              <a:cxn ang="0">
                <a:pos x="T2" y="T3"/>
              </a:cxn>
              <a:cxn ang="0">
                <a:pos x="T4" y="T5"/>
              </a:cxn>
              <a:cxn ang="0">
                <a:pos x="T6" y="T7"/>
              </a:cxn>
              <a:cxn ang="0">
                <a:pos x="T8" y="T9"/>
              </a:cxn>
              <a:cxn ang="0">
                <a:pos x="T10" y="T11"/>
              </a:cxn>
            </a:cxnLst>
            <a:rect l="0" t="0" r="r" b="b"/>
            <a:pathLst>
              <a:path w="1183" h="821">
                <a:moveTo>
                  <a:pt x="1183" y="821"/>
                </a:moveTo>
                <a:lnTo>
                  <a:pt x="0" y="821"/>
                </a:lnTo>
                <a:lnTo>
                  <a:pt x="0" y="343"/>
                </a:lnTo>
                <a:lnTo>
                  <a:pt x="608" y="0"/>
                </a:lnTo>
                <a:lnTo>
                  <a:pt x="1183" y="343"/>
                </a:lnTo>
                <a:lnTo>
                  <a:pt x="1183" y="821"/>
                </a:lnTo>
                <a:close/>
              </a:path>
            </a:pathLst>
          </a:custGeom>
          <a:solidFill>
            <a:schemeClr val="accent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8" name="Freeform 8"/>
          <p:cNvSpPr/>
          <p:nvPr/>
        </p:nvSpPr>
        <p:spPr bwMode="auto">
          <a:xfrm rot="5400000">
            <a:off x="4674870" y="2414905"/>
            <a:ext cx="1498600" cy="2029460"/>
          </a:xfrm>
          <a:custGeom>
            <a:avLst/>
            <a:gdLst>
              <a:gd name="T0" fmla="*/ 1183 w 1183"/>
              <a:gd name="T1" fmla="*/ 822 h 822"/>
              <a:gd name="T2" fmla="*/ 0 w 1183"/>
              <a:gd name="T3" fmla="*/ 822 h 822"/>
              <a:gd name="T4" fmla="*/ 0 w 1183"/>
              <a:gd name="T5" fmla="*/ 343 h 822"/>
              <a:gd name="T6" fmla="*/ 608 w 1183"/>
              <a:gd name="T7" fmla="*/ 0 h 822"/>
              <a:gd name="T8" fmla="*/ 1183 w 1183"/>
              <a:gd name="T9" fmla="*/ 343 h 822"/>
              <a:gd name="T10" fmla="*/ 1183 w 1183"/>
              <a:gd name="T11" fmla="*/ 822 h 822"/>
            </a:gdLst>
            <a:ahLst/>
            <a:cxnLst>
              <a:cxn ang="0">
                <a:pos x="T0" y="T1"/>
              </a:cxn>
              <a:cxn ang="0">
                <a:pos x="T2" y="T3"/>
              </a:cxn>
              <a:cxn ang="0">
                <a:pos x="T4" y="T5"/>
              </a:cxn>
              <a:cxn ang="0">
                <a:pos x="T6" y="T7"/>
              </a:cxn>
              <a:cxn ang="0">
                <a:pos x="T8" y="T9"/>
              </a:cxn>
              <a:cxn ang="0">
                <a:pos x="T10" y="T11"/>
              </a:cxn>
            </a:cxnLst>
            <a:rect l="0" t="0" r="r" b="b"/>
            <a:pathLst>
              <a:path w="1183" h="822">
                <a:moveTo>
                  <a:pt x="1183" y="822"/>
                </a:moveTo>
                <a:lnTo>
                  <a:pt x="0" y="822"/>
                </a:lnTo>
                <a:lnTo>
                  <a:pt x="0" y="343"/>
                </a:lnTo>
                <a:lnTo>
                  <a:pt x="608" y="0"/>
                </a:lnTo>
                <a:lnTo>
                  <a:pt x="1183" y="343"/>
                </a:lnTo>
                <a:lnTo>
                  <a:pt x="1183" y="822"/>
                </a:lnTo>
                <a:close/>
              </a:path>
            </a:pathLst>
          </a:custGeom>
          <a:solidFill>
            <a:schemeClr val="accent1"/>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9" name="Freeform 9"/>
          <p:cNvSpPr/>
          <p:nvPr/>
        </p:nvSpPr>
        <p:spPr bwMode="auto">
          <a:xfrm rot="5400000">
            <a:off x="3068955" y="2371725"/>
            <a:ext cx="1498600" cy="2115820"/>
          </a:xfrm>
          <a:custGeom>
            <a:avLst/>
            <a:gdLst>
              <a:gd name="T0" fmla="*/ 1183 w 1183"/>
              <a:gd name="T1" fmla="*/ 819 h 819"/>
              <a:gd name="T2" fmla="*/ 0 w 1183"/>
              <a:gd name="T3" fmla="*/ 819 h 819"/>
              <a:gd name="T4" fmla="*/ 0 w 1183"/>
              <a:gd name="T5" fmla="*/ 341 h 819"/>
              <a:gd name="T6" fmla="*/ 608 w 1183"/>
              <a:gd name="T7" fmla="*/ 0 h 819"/>
              <a:gd name="T8" fmla="*/ 1183 w 1183"/>
              <a:gd name="T9" fmla="*/ 341 h 819"/>
              <a:gd name="T10" fmla="*/ 1183 w 1183"/>
              <a:gd name="T11" fmla="*/ 819 h 819"/>
            </a:gdLst>
            <a:ahLst/>
            <a:cxnLst>
              <a:cxn ang="0">
                <a:pos x="T0" y="T1"/>
              </a:cxn>
              <a:cxn ang="0">
                <a:pos x="T2" y="T3"/>
              </a:cxn>
              <a:cxn ang="0">
                <a:pos x="T4" y="T5"/>
              </a:cxn>
              <a:cxn ang="0">
                <a:pos x="T6" y="T7"/>
              </a:cxn>
              <a:cxn ang="0">
                <a:pos x="T8" y="T9"/>
              </a:cxn>
              <a:cxn ang="0">
                <a:pos x="T10" y="T11"/>
              </a:cxn>
            </a:cxnLst>
            <a:rect l="0" t="0" r="r" b="b"/>
            <a:pathLst>
              <a:path w="1183" h="819">
                <a:moveTo>
                  <a:pt x="1183" y="819"/>
                </a:moveTo>
                <a:lnTo>
                  <a:pt x="0" y="819"/>
                </a:lnTo>
                <a:lnTo>
                  <a:pt x="0" y="341"/>
                </a:lnTo>
                <a:lnTo>
                  <a:pt x="608" y="0"/>
                </a:lnTo>
                <a:lnTo>
                  <a:pt x="1183" y="341"/>
                </a:lnTo>
                <a:lnTo>
                  <a:pt x="1183" y="819"/>
                </a:lnTo>
                <a:close/>
              </a:path>
            </a:pathLst>
          </a:custGeom>
          <a:solidFill>
            <a:schemeClr val="bg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10" name="Freeform 10"/>
          <p:cNvSpPr/>
          <p:nvPr/>
        </p:nvSpPr>
        <p:spPr bwMode="auto">
          <a:xfrm rot="5400000">
            <a:off x="1350010" y="2315845"/>
            <a:ext cx="1498600" cy="2227580"/>
          </a:xfrm>
          <a:custGeom>
            <a:avLst/>
            <a:gdLst>
              <a:gd name="T0" fmla="*/ 1183 w 1183"/>
              <a:gd name="T1" fmla="*/ 1162 h 1162"/>
              <a:gd name="T2" fmla="*/ 0 w 1183"/>
              <a:gd name="T3" fmla="*/ 1162 h 1162"/>
              <a:gd name="T4" fmla="*/ 0 w 1183"/>
              <a:gd name="T5" fmla="*/ 343 h 1162"/>
              <a:gd name="T6" fmla="*/ 608 w 1183"/>
              <a:gd name="T7" fmla="*/ 0 h 1162"/>
              <a:gd name="T8" fmla="*/ 1183 w 1183"/>
              <a:gd name="T9" fmla="*/ 343 h 1162"/>
              <a:gd name="T10" fmla="*/ 1183 w 1183"/>
              <a:gd name="T11" fmla="*/ 1162 h 1162"/>
            </a:gdLst>
            <a:ahLst/>
            <a:cxnLst>
              <a:cxn ang="0">
                <a:pos x="T0" y="T1"/>
              </a:cxn>
              <a:cxn ang="0">
                <a:pos x="T2" y="T3"/>
              </a:cxn>
              <a:cxn ang="0">
                <a:pos x="T4" y="T5"/>
              </a:cxn>
              <a:cxn ang="0">
                <a:pos x="T6" y="T7"/>
              </a:cxn>
              <a:cxn ang="0">
                <a:pos x="T8" y="T9"/>
              </a:cxn>
              <a:cxn ang="0">
                <a:pos x="T10" y="T11"/>
              </a:cxn>
            </a:cxnLst>
            <a:rect l="0" t="0" r="r" b="b"/>
            <a:pathLst>
              <a:path w="1183" h="1162">
                <a:moveTo>
                  <a:pt x="1183" y="1162"/>
                </a:moveTo>
                <a:lnTo>
                  <a:pt x="0" y="1162"/>
                </a:lnTo>
                <a:lnTo>
                  <a:pt x="0" y="343"/>
                </a:lnTo>
                <a:lnTo>
                  <a:pt x="608" y="0"/>
                </a:lnTo>
                <a:lnTo>
                  <a:pt x="1183" y="343"/>
                </a:lnTo>
                <a:lnTo>
                  <a:pt x="1183" y="1162"/>
                </a:lnTo>
                <a:close/>
              </a:path>
            </a:pathLst>
          </a:custGeom>
          <a:solidFill>
            <a:schemeClr val="tx2"/>
          </a:solidFill>
          <a:ln>
            <a:noFill/>
          </a:ln>
        </p:spPr>
        <p:txBody>
          <a:bodyPr vert="horz" wrap="square" lIns="91440" tIns="45720" rIns="91440" bIns="45720" numCol="1" anchor="t" anchorCtr="0" compatLnSpc="1"/>
          <a:lstStyle/>
          <a:p>
            <a:pPr defTabSz="914400" eaLnBrk="0" fontAlgn="base" hangingPunct="0">
              <a:spcBef>
                <a:spcPct val="0"/>
              </a:spcBef>
              <a:spcAft>
                <a:spcPct val="0"/>
              </a:spcAft>
            </a:pPr>
            <a:endParaRPr lang="zh-CN" altLang="en-US" sz="2800">
              <a:solidFill>
                <a:prstClr val="black"/>
              </a:solidFill>
            </a:endParaRPr>
          </a:p>
        </p:txBody>
      </p:sp>
      <p:sp>
        <p:nvSpPr>
          <p:cNvPr id="42" name="矩形 41"/>
          <p:cNvSpPr/>
          <p:nvPr/>
        </p:nvSpPr>
        <p:spPr>
          <a:xfrm>
            <a:off x="1778000"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01</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43" name="矩形 42"/>
          <p:cNvSpPr/>
          <p:nvPr/>
        </p:nvSpPr>
        <p:spPr>
          <a:xfrm>
            <a:off x="3494405"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02</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44" name="矩形 43"/>
          <p:cNvSpPr/>
          <p:nvPr/>
        </p:nvSpPr>
        <p:spPr>
          <a:xfrm>
            <a:off x="5066030"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03</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45" name="矩形 44"/>
          <p:cNvSpPr/>
          <p:nvPr/>
        </p:nvSpPr>
        <p:spPr>
          <a:xfrm>
            <a:off x="6623685"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04</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46" name="矩形 45"/>
          <p:cNvSpPr/>
          <p:nvPr/>
        </p:nvSpPr>
        <p:spPr>
          <a:xfrm>
            <a:off x="8266430"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05</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47" name="矩形 46"/>
          <p:cNvSpPr/>
          <p:nvPr/>
        </p:nvSpPr>
        <p:spPr>
          <a:xfrm>
            <a:off x="9629775" y="3160395"/>
            <a:ext cx="698500" cy="578485"/>
          </a:xfrm>
          <a:prstGeom prst="rect">
            <a:avLst/>
          </a:prstGeom>
        </p:spPr>
        <p:txBody>
          <a:bodyPr wrap="square">
            <a:spAutoFit/>
          </a:bodyPr>
          <a:lstStyle/>
          <a:p>
            <a:pPr defTabSz="914400" eaLnBrk="0" fontAlgn="base" hangingPunct="0">
              <a:spcBef>
                <a:spcPct val="0"/>
              </a:spcBef>
              <a:spcAft>
                <a:spcPct val="0"/>
              </a:spcAft>
            </a:pPr>
            <a:r>
              <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rPr>
              <a:t>06</a:t>
            </a:r>
            <a:endParaRPr lang="en-US" altLang="zh-CN" sz="32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grpSp>
        <p:nvGrpSpPr>
          <p:cNvPr id="83" name="组合 82"/>
          <p:cNvGrpSpPr/>
          <p:nvPr/>
        </p:nvGrpSpPr>
        <p:grpSpPr>
          <a:xfrm rot="0">
            <a:off x="975360" y="1173480"/>
            <a:ext cx="2381250" cy="1504950"/>
            <a:chOff x="938243" y="1335489"/>
            <a:chExt cx="1601758" cy="1012424"/>
          </a:xfrm>
        </p:grpSpPr>
        <p:grpSp>
          <p:nvGrpSpPr>
            <p:cNvPr id="48" name="组合 47"/>
            <p:cNvGrpSpPr/>
            <p:nvPr/>
          </p:nvGrpSpPr>
          <p:grpSpPr>
            <a:xfrm>
              <a:off x="938243" y="1335489"/>
              <a:ext cx="1601758" cy="559816"/>
              <a:chOff x="6700868" y="1866984"/>
              <a:chExt cx="1601758" cy="559816"/>
            </a:xfrm>
          </p:grpSpPr>
          <p:sp>
            <p:nvSpPr>
              <p:cNvPr id="50" name="文本框 49"/>
              <p:cNvSpPr txBox="1"/>
              <p:nvPr/>
            </p:nvSpPr>
            <p:spPr bwMode="auto">
              <a:xfrm>
                <a:off x="6700868" y="2057714"/>
                <a:ext cx="1601758" cy="369086"/>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51" name="文本框 24"/>
              <p:cNvSpPr txBox="1">
                <a:spLocks noChangeArrowheads="1"/>
              </p:cNvSpPr>
              <p:nvPr/>
            </p:nvSpPr>
            <p:spPr bwMode="auto">
              <a:xfrm>
                <a:off x="6712704" y="1866984"/>
                <a:ext cx="1090181" cy="17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70" name="任意多边形 69"/>
            <p:cNvSpPr/>
            <p:nvPr/>
          </p:nvSpPr>
          <p:spPr>
            <a:xfrm>
              <a:off x="945356" y="1366838"/>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grpSp>
        <p:nvGrpSpPr>
          <p:cNvPr id="72" name="组合 71"/>
          <p:cNvGrpSpPr/>
          <p:nvPr/>
        </p:nvGrpSpPr>
        <p:grpSpPr>
          <a:xfrm rot="0">
            <a:off x="2724150" y="4172585"/>
            <a:ext cx="2381250" cy="1458595"/>
            <a:chOff x="2643218" y="3352801"/>
            <a:chExt cx="1601758" cy="981075"/>
          </a:xfrm>
        </p:grpSpPr>
        <p:grpSp>
          <p:nvGrpSpPr>
            <p:cNvPr id="52" name="组合 51"/>
            <p:cNvGrpSpPr/>
            <p:nvPr/>
          </p:nvGrpSpPr>
          <p:grpSpPr>
            <a:xfrm>
              <a:off x="2643218" y="3623871"/>
              <a:ext cx="1601758" cy="559754"/>
              <a:chOff x="6700868" y="1866984"/>
              <a:chExt cx="1601758" cy="559754"/>
            </a:xfrm>
          </p:grpSpPr>
          <p:sp>
            <p:nvSpPr>
              <p:cNvPr id="53" name="文本框 52"/>
              <p:cNvSpPr txBox="1"/>
              <p:nvPr/>
            </p:nvSpPr>
            <p:spPr bwMode="auto">
              <a:xfrm>
                <a:off x="6700868" y="2057714"/>
                <a:ext cx="1601758" cy="36902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54" name="文本框 24"/>
              <p:cNvSpPr txBox="1">
                <a:spLocks noChangeArrowheads="1"/>
              </p:cNvSpPr>
              <p:nvPr/>
            </p:nvSpPr>
            <p:spPr bwMode="auto">
              <a:xfrm>
                <a:off x="6712704" y="1866984"/>
                <a:ext cx="1090181" cy="17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71" name="任意多边形 70"/>
            <p:cNvSpPr/>
            <p:nvPr/>
          </p:nvSpPr>
          <p:spPr>
            <a:xfrm>
              <a:off x="2666999" y="3352801"/>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grpSp>
        <p:nvGrpSpPr>
          <p:cNvPr id="73" name="组合 72"/>
          <p:cNvGrpSpPr/>
          <p:nvPr/>
        </p:nvGrpSpPr>
        <p:grpSpPr>
          <a:xfrm rot="0">
            <a:off x="5930265" y="4172585"/>
            <a:ext cx="2381250" cy="1458595"/>
            <a:chOff x="2643218" y="3352801"/>
            <a:chExt cx="1601758" cy="981075"/>
          </a:xfrm>
        </p:grpSpPr>
        <p:grpSp>
          <p:nvGrpSpPr>
            <p:cNvPr id="74" name="组合 73"/>
            <p:cNvGrpSpPr/>
            <p:nvPr/>
          </p:nvGrpSpPr>
          <p:grpSpPr>
            <a:xfrm>
              <a:off x="2643218" y="3623871"/>
              <a:ext cx="1601758" cy="559754"/>
              <a:chOff x="6700868" y="1866984"/>
              <a:chExt cx="1601758" cy="559754"/>
            </a:xfrm>
          </p:grpSpPr>
          <p:sp>
            <p:nvSpPr>
              <p:cNvPr id="76" name="文本框 75"/>
              <p:cNvSpPr txBox="1"/>
              <p:nvPr/>
            </p:nvSpPr>
            <p:spPr bwMode="auto">
              <a:xfrm>
                <a:off x="6700868" y="2057714"/>
                <a:ext cx="1601758" cy="36902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77" name="文本框 24"/>
              <p:cNvSpPr txBox="1">
                <a:spLocks noChangeArrowheads="1"/>
              </p:cNvSpPr>
              <p:nvPr/>
            </p:nvSpPr>
            <p:spPr bwMode="auto">
              <a:xfrm>
                <a:off x="6712704" y="1866984"/>
                <a:ext cx="1090181" cy="17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75" name="任意多边形 74"/>
            <p:cNvSpPr/>
            <p:nvPr/>
          </p:nvSpPr>
          <p:spPr>
            <a:xfrm>
              <a:off x="2666999" y="3352801"/>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grpSp>
        <p:nvGrpSpPr>
          <p:cNvPr id="78" name="组合 77"/>
          <p:cNvGrpSpPr/>
          <p:nvPr/>
        </p:nvGrpSpPr>
        <p:grpSpPr>
          <a:xfrm rot="0">
            <a:off x="8789670" y="4172585"/>
            <a:ext cx="2381250" cy="1458595"/>
            <a:chOff x="2643218" y="3352801"/>
            <a:chExt cx="1601758" cy="981075"/>
          </a:xfrm>
        </p:grpSpPr>
        <p:grpSp>
          <p:nvGrpSpPr>
            <p:cNvPr id="79" name="组合 78"/>
            <p:cNvGrpSpPr/>
            <p:nvPr/>
          </p:nvGrpSpPr>
          <p:grpSpPr>
            <a:xfrm>
              <a:off x="2643218" y="3623871"/>
              <a:ext cx="1601758" cy="559754"/>
              <a:chOff x="6700868" y="1866984"/>
              <a:chExt cx="1601758" cy="559754"/>
            </a:xfrm>
          </p:grpSpPr>
          <p:sp>
            <p:nvSpPr>
              <p:cNvPr id="81" name="文本框 80"/>
              <p:cNvSpPr txBox="1"/>
              <p:nvPr/>
            </p:nvSpPr>
            <p:spPr bwMode="auto">
              <a:xfrm>
                <a:off x="6700868" y="2057714"/>
                <a:ext cx="1601758" cy="36902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82" name="文本框 24"/>
              <p:cNvSpPr txBox="1">
                <a:spLocks noChangeArrowheads="1"/>
              </p:cNvSpPr>
              <p:nvPr/>
            </p:nvSpPr>
            <p:spPr bwMode="auto">
              <a:xfrm>
                <a:off x="6712704" y="1866984"/>
                <a:ext cx="1090181" cy="17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80" name="任意多边形 79"/>
            <p:cNvSpPr/>
            <p:nvPr/>
          </p:nvSpPr>
          <p:spPr>
            <a:xfrm>
              <a:off x="2666999" y="3352801"/>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grpSp>
        <p:nvGrpSpPr>
          <p:cNvPr id="84" name="组合 83"/>
          <p:cNvGrpSpPr/>
          <p:nvPr/>
        </p:nvGrpSpPr>
        <p:grpSpPr>
          <a:xfrm rot="0">
            <a:off x="4403725" y="1173480"/>
            <a:ext cx="2381250" cy="1504950"/>
            <a:chOff x="938243" y="1335489"/>
            <a:chExt cx="1601758" cy="1012424"/>
          </a:xfrm>
        </p:grpSpPr>
        <p:grpSp>
          <p:nvGrpSpPr>
            <p:cNvPr id="85" name="组合 84"/>
            <p:cNvGrpSpPr/>
            <p:nvPr/>
          </p:nvGrpSpPr>
          <p:grpSpPr>
            <a:xfrm>
              <a:off x="938243" y="1335489"/>
              <a:ext cx="1601758" cy="559816"/>
              <a:chOff x="6700868" y="1866984"/>
              <a:chExt cx="1601758" cy="559816"/>
            </a:xfrm>
          </p:grpSpPr>
          <p:sp>
            <p:nvSpPr>
              <p:cNvPr id="87" name="文本框 86"/>
              <p:cNvSpPr txBox="1"/>
              <p:nvPr/>
            </p:nvSpPr>
            <p:spPr bwMode="auto">
              <a:xfrm>
                <a:off x="6700868" y="2057714"/>
                <a:ext cx="1601758" cy="369086"/>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88" name="文本框 24"/>
              <p:cNvSpPr txBox="1">
                <a:spLocks noChangeArrowheads="1"/>
              </p:cNvSpPr>
              <p:nvPr/>
            </p:nvSpPr>
            <p:spPr bwMode="auto">
              <a:xfrm>
                <a:off x="6712704" y="1866984"/>
                <a:ext cx="1090181" cy="17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86" name="任意多边形 85"/>
            <p:cNvSpPr/>
            <p:nvPr/>
          </p:nvSpPr>
          <p:spPr>
            <a:xfrm>
              <a:off x="945356" y="1366838"/>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grpSp>
        <p:nvGrpSpPr>
          <p:cNvPr id="89" name="组合 88"/>
          <p:cNvGrpSpPr/>
          <p:nvPr/>
        </p:nvGrpSpPr>
        <p:grpSpPr>
          <a:xfrm rot="0">
            <a:off x="7384415" y="1173480"/>
            <a:ext cx="2381250" cy="1504950"/>
            <a:chOff x="938243" y="1335489"/>
            <a:chExt cx="1601758" cy="1012424"/>
          </a:xfrm>
        </p:grpSpPr>
        <p:grpSp>
          <p:nvGrpSpPr>
            <p:cNvPr id="90" name="组合 89"/>
            <p:cNvGrpSpPr/>
            <p:nvPr/>
          </p:nvGrpSpPr>
          <p:grpSpPr>
            <a:xfrm>
              <a:off x="938243" y="1335489"/>
              <a:ext cx="1601758" cy="559816"/>
              <a:chOff x="6700868" y="1866984"/>
              <a:chExt cx="1601758" cy="559816"/>
            </a:xfrm>
          </p:grpSpPr>
          <p:sp>
            <p:nvSpPr>
              <p:cNvPr id="92" name="文本框 91"/>
              <p:cNvSpPr txBox="1"/>
              <p:nvPr/>
            </p:nvSpPr>
            <p:spPr bwMode="auto">
              <a:xfrm>
                <a:off x="6700868" y="2057714"/>
                <a:ext cx="1601758" cy="369086"/>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defTabSz="914400">
                  <a:defRPr/>
                </a:pPr>
                <a:r>
                  <a:rPr lang="en-US" altLang="zh-CN" dirty="0" smtClean="0">
                    <a:solidFill>
                      <a:prstClr val="white">
                        <a:lumMod val="50000"/>
                      </a:prstClr>
                    </a:solidFill>
                  </a:rPr>
                  <a:t>This is a sample text. Insert your desired text here. Again. This is a dummy text. Enter your own text here.</a:t>
                </a:r>
                <a:endParaRPr lang="en-US" altLang="zh-CN" dirty="0" smtClean="0">
                  <a:solidFill>
                    <a:prstClr val="white">
                      <a:lumMod val="50000"/>
                    </a:prstClr>
                  </a:solidFill>
                </a:endParaRPr>
              </a:p>
            </p:txBody>
          </p:sp>
          <p:sp>
            <p:nvSpPr>
              <p:cNvPr id="93" name="文本框 24"/>
              <p:cNvSpPr txBox="1">
                <a:spLocks noChangeArrowheads="1"/>
              </p:cNvSpPr>
              <p:nvPr/>
            </p:nvSpPr>
            <p:spPr bwMode="auto">
              <a:xfrm>
                <a:off x="6712704" y="1866984"/>
                <a:ext cx="1090181" cy="17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914400" fontAlgn="base">
                  <a:spcBef>
                    <a:spcPct val="0"/>
                  </a:spcBef>
                  <a:spcAft>
                    <a:spcPct val="0"/>
                  </a:spcAft>
                </a:pPr>
                <a:r>
                  <a:rPr lang="en-US" altLang="zh-CN" sz="1200" dirty="0" smtClean="0">
                    <a:solidFill>
                      <a:prstClr val="black">
                        <a:lumMod val="90000"/>
                        <a:lumOff val="10000"/>
                      </a:prstClr>
                    </a:solidFill>
                  </a:rPr>
                  <a:t>Add A Title In Here</a:t>
                </a:r>
                <a:endParaRPr lang="en-US" altLang="zh-CN" sz="1200" dirty="0" smtClean="0">
                  <a:solidFill>
                    <a:prstClr val="black">
                      <a:lumMod val="90000"/>
                      <a:lumOff val="10000"/>
                    </a:prstClr>
                  </a:solidFill>
                </a:endParaRPr>
              </a:p>
            </p:txBody>
          </p:sp>
        </p:grpSp>
        <p:sp>
          <p:nvSpPr>
            <p:cNvPr id="91" name="任意多边形 90"/>
            <p:cNvSpPr/>
            <p:nvPr/>
          </p:nvSpPr>
          <p:spPr>
            <a:xfrm>
              <a:off x="945356" y="1366838"/>
              <a:ext cx="0" cy="981075"/>
            </a:xfrm>
            <a:custGeom>
              <a:avLst/>
              <a:gdLst>
                <a:gd name="connsiteX0" fmla="*/ 0 w 0"/>
                <a:gd name="connsiteY0" fmla="*/ 981075 h 981075"/>
                <a:gd name="connsiteX1" fmla="*/ 0 w 0"/>
                <a:gd name="connsiteY1" fmla="*/ 0 h 981075"/>
              </a:gdLst>
              <a:ahLst/>
              <a:cxnLst>
                <a:cxn ang="0">
                  <a:pos x="connsiteX0" y="connsiteY0"/>
                </a:cxn>
                <a:cxn ang="0">
                  <a:pos x="connsiteX1" y="connsiteY1"/>
                </a:cxn>
              </a:cxnLst>
              <a:rect l="l" t="t" r="r" b="b"/>
              <a:pathLst>
                <a:path h="981075">
                  <a:moveTo>
                    <a:pt x="0" y="981075"/>
                  </a:moveTo>
                  <a:lnTo>
                    <a:pt x="0" y="0"/>
                  </a:lnTo>
                </a:path>
              </a:pathLst>
            </a:custGeom>
            <a:noFill/>
            <a:ln w="635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800">
                <a:solidFill>
                  <a:prstClr val="white"/>
                </a:solidFill>
              </a:endParaRPr>
            </a:p>
          </p:txBody>
        </p:sp>
      </p:grpSp>
    </p:spTree>
  </p:cSld>
  <p:clrMapOvr>
    <a:masterClrMapping/>
  </p:clrMapOvr>
</p:sld>
</file>

<file path=ppt/theme/theme1.xml><?xml version="1.0" encoding="utf-8"?>
<a:theme xmlns:a="http://schemas.openxmlformats.org/drawingml/2006/main" name="Office 主题">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13307</Words>
  <PresentationFormat>宽屏</PresentationFormat>
  <Paragraphs>521</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Batang</vt:lpstr>
      <vt:lpstr>Colonna MT</vt:lpstr>
      <vt:lpstr>方正静蕾简体</vt:lpstr>
      <vt:lpstr>Blackadder ITC</vt:lpstr>
      <vt:lpstr>微软雅黑</vt:lpstr>
      <vt:lpstr>Calibri</vt:lpstr>
      <vt:lpstr>Arial Unicode MS</vt:lpstr>
      <vt:lpstr>Arial Black</vt:lpstr>
      <vt:lpstr>新蒂下午茶基本版</vt:lpstr>
      <vt:lpstr>Constantia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2015-05-05T08:02:00Z</dcterms:created>
  <dcterms:modified xsi:type="dcterms:W3CDTF">2017-07-06T02:20:44Z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