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79" r:id="rId3"/>
    <p:sldId id="260" r:id="rId4"/>
    <p:sldId id="257" r:id="rId5"/>
    <p:sldId id="259" r:id="rId6"/>
    <p:sldId id="262" r:id="rId7"/>
    <p:sldId id="258" r:id="rId8"/>
    <p:sldId id="264" r:id="rId9"/>
    <p:sldId id="265" r:id="rId10"/>
    <p:sldId id="291" r:id="rId11"/>
    <p:sldId id="266" r:id="rId12"/>
    <p:sldId id="267" r:id="rId13"/>
    <p:sldId id="272" r:id="rId14"/>
    <p:sldId id="273" r:id="rId15"/>
    <p:sldId id="271" r:id="rId16"/>
    <p:sldId id="275" r:id="rId17"/>
    <p:sldId id="292" r:id="rId18"/>
    <p:sldId id="278" r:id="rId19"/>
    <p:sldId id="280" r:id="rId20"/>
    <p:sldId id="285" r:id="rId21"/>
    <p:sldId id="283" r:id="rId22"/>
    <p:sldId id="293" r:id="rId23"/>
    <p:sldId id="277" r:id="rId24"/>
    <p:sldId id="289" r:id="rId25"/>
    <p:sldId id="290" r:id="rId26"/>
    <p:sldId id="286" r:id="rId27"/>
    <p:sldId id="294" r:id="rId28"/>
  </p:sldIdLst>
  <p:sldSz cx="12192000" cy="6858000"/>
  <p:notesSz cx="6858000" cy="9144000"/>
  <p:custDataLst>
    <p:tags r:id="rId30"/>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768">
          <p15:clr>
            <a:srgbClr val="A4A3A4"/>
          </p15:clr>
        </p15:guide>
        <p15:guide id="4" pos="6912">
          <p15:clr>
            <a:srgbClr val="A4A3A4"/>
          </p15:clr>
        </p15:guide>
        <p15:guide id="5" orient="horz" pos="1008">
          <p15:clr>
            <a:srgbClr val="A4A3A4"/>
          </p15:clr>
        </p15:guide>
        <p15:guide id="6" orient="horz" pos="648">
          <p15:clr>
            <a:srgbClr val="A4A3A4"/>
          </p15:clr>
        </p15:guide>
        <p15:guide id="7" orient="horz" pos="3696">
          <p15:clr>
            <a:srgbClr val="A4A3A4"/>
          </p15:clr>
        </p15:guide>
        <p15:guide id="8" pos="7512">
          <p15:clr>
            <a:srgbClr val="A4A3A4"/>
          </p15:clr>
        </p15:guide>
        <p15:guide id="9" pos="1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A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1" autoAdjust="0"/>
    <p:restoredTop sz="94660"/>
  </p:normalViewPr>
  <p:slideViewPr>
    <p:cSldViewPr snapToGrid="0">
      <p:cViewPr varScale="1">
        <p:scale>
          <a:sx n="108" d="100"/>
          <a:sy n="108" d="100"/>
        </p:scale>
        <p:origin x="840" y="108"/>
      </p:cViewPr>
      <p:guideLst>
        <p:guide orient="horz" pos="2160"/>
        <p:guide pos="3840"/>
        <p:guide pos="768"/>
        <p:guide pos="6912"/>
        <p:guide orient="horz" pos="1008"/>
        <p:guide orient="horz" pos="648"/>
        <p:guide orient="horz" pos="3696"/>
        <p:guide pos="7512"/>
        <p:guide pos="168"/>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DE691B"/>
            </a:solidFill>
            <a:ln w="25385">
              <a:noFill/>
            </a:ln>
          </c:spPr>
          <c:dPt>
            <c:idx val="0"/>
            <c:bubble3D val="0"/>
            <c:spPr>
              <a:solidFill>
                <a:srgbClr val="FFCA08"/>
              </a:solidFill>
              <a:ln w="25385">
                <a:noFill/>
              </a:ln>
            </c:spPr>
            <c:extLst>
              <c:ext xmlns:c16="http://schemas.microsoft.com/office/drawing/2014/chart" uri="{C3380CC4-5D6E-409C-BE32-E72D297353CC}">
                <c16:uniqueId val="{00000000-6C07-446E-AA50-A40C4D93B41B}"/>
              </c:ext>
            </c:extLst>
          </c:dPt>
          <c:dPt>
            <c:idx val="1"/>
            <c:bubble3D val="0"/>
            <c:spPr>
              <a:solidFill>
                <a:schemeClr val="tx1">
                  <a:alpha val="10588"/>
                </a:schemeClr>
              </a:solidFill>
              <a:ln w="25385">
                <a:noFill/>
              </a:ln>
            </c:spPr>
            <c:extLst>
              <c:ext xmlns:c16="http://schemas.microsoft.com/office/drawing/2014/chart" uri="{C3380CC4-5D6E-409C-BE32-E72D297353CC}">
                <c16:uniqueId val="{00000002-6C07-446E-AA50-A40C4D93B41B}"/>
              </c:ext>
            </c:extLst>
          </c:dPt>
          <c:dPt>
            <c:idx val="2"/>
            <c:bubble3D val="0"/>
            <c:spPr>
              <a:solidFill>
                <a:srgbClr val="DE691B"/>
              </a:solidFill>
              <a:ln w="12693">
                <a:solidFill>
                  <a:srgbClr val="FFFFFF"/>
                </a:solidFill>
                <a:prstDash val="solid"/>
              </a:ln>
            </c:spPr>
            <c:extLst>
              <c:ext xmlns:c16="http://schemas.microsoft.com/office/drawing/2014/chart" uri="{C3380CC4-5D6E-409C-BE32-E72D297353CC}">
                <c16:uniqueId val="{00000004-6C07-446E-AA50-A40C4D93B41B}"/>
              </c:ext>
            </c:extLst>
          </c:dPt>
          <c:dPt>
            <c:idx val="3"/>
            <c:bubble3D val="0"/>
            <c:spPr>
              <a:solidFill>
                <a:srgbClr val="B4B4BA"/>
              </a:solidFill>
              <a:ln w="12693">
                <a:solidFill>
                  <a:srgbClr val="FFFFFF"/>
                </a:solidFill>
                <a:prstDash val="solid"/>
              </a:ln>
            </c:spPr>
            <c:extLst>
              <c:ext xmlns:c16="http://schemas.microsoft.com/office/drawing/2014/chart" uri="{C3380CC4-5D6E-409C-BE32-E72D297353CC}">
                <c16:uniqueId val="{00000006-6C07-446E-AA50-A40C4D93B41B}"/>
              </c:ext>
            </c:extLst>
          </c:dPt>
          <c:val>
            <c:numRef>
              <c:f>Sheet1!$B$2:$B$5</c:f>
              <c:numCache>
                <c:formatCode>g/"通""用""格""式"</c:formatCode>
                <c:ptCount val="4"/>
                <c:pt idx="0">
                  <c:v>50</c:v>
                </c:pt>
                <c:pt idx="1">
                  <c:v>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7-6C07-446E-AA50-A40C4D93B41B}"/>
            </c:ext>
          </c:extLst>
        </c:ser>
        <c:dLbls>
          <c:showLegendKey val="0"/>
          <c:showVal val="0"/>
          <c:showCatName val="0"/>
          <c:showSerName val="0"/>
          <c:showPercent val="0"/>
          <c:showBubbleSize val="0"/>
          <c:showLeaderLines val="1"/>
        </c:dLbls>
        <c:firstSliceAng val="0"/>
        <c:holeSize val="84"/>
      </c:doughnutChart>
      <c:spPr>
        <a:noFill/>
        <a:ln w="25385">
          <a:noFill/>
        </a:ln>
      </c:spPr>
    </c:plotArea>
    <c:plotVisOnly val="1"/>
    <c:dispBlanksAs val="gap"/>
    <c:showDLblsOverMax val="0"/>
  </c:chart>
  <c:spPr>
    <a:noFill/>
    <a:ln>
      <a:noFill/>
    </a:ln>
  </c:spPr>
  <c:txPr>
    <a:bodyPr/>
    <a:lstStyle/>
    <a:p>
      <a:pPr>
        <a:defRPr sz="999" b="0" i="0" u="none" strike="noStrike" baseline="0">
          <a:solidFill>
            <a:srgbClr val="CCFFFF"/>
          </a:solidFill>
          <a:latin typeface="Calibri"/>
          <a:ea typeface="Calibri"/>
          <a:cs typeface="Calibri"/>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DE691B"/>
            </a:solidFill>
            <a:ln w="25385">
              <a:noFill/>
            </a:ln>
          </c:spPr>
          <c:dPt>
            <c:idx val="0"/>
            <c:bubble3D val="0"/>
            <c:spPr>
              <a:solidFill>
                <a:schemeClr val="tx1"/>
              </a:solidFill>
              <a:ln w="25385">
                <a:noFill/>
              </a:ln>
            </c:spPr>
            <c:extLst>
              <c:ext xmlns:c16="http://schemas.microsoft.com/office/drawing/2014/chart" uri="{C3380CC4-5D6E-409C-BE32-E72D297353CC}">
                <c16:uniqueId val="{00000001-7A5F-4F65-AE50-9225080BB03C}"/>
              </c:ext>
            </c:extLst>
          </c:dPt>
          <c:dPt>
            <c:idx val="1"/>
            <c:bubble3D val="0"/>
            <c:spPr>
              <a:solidFill>
                <a:schemeClr val="tx1">
                  <a:alpha val="10588"/>
                </a:schemeClr>
              </a:solidFill>
              <a:ln w="25385">
                <a:noFill/>
              </a:ln>
            </c:spPr>
            <c:extLst>
              <c:ext xmlns:c16="http://schemas.microsoft.com/office/drawing/2014/chart" uri="{C3380CC4-5D6E-409C-BE32-E72D297353CC}">
                <c16:uniqueId val="{00000003-7A5F-4F65-AE50-9225080BB03C}"/>
              </c:ext>
            </c:extLst>
          </c:dPt>
          <c:dPt>
            <c:idx val="2"/>
            <c:bubble3D val="0"/>
            <c:spPr>
              <a:solidFill>
                <a:srgbClr val="DE691B"/>
              </a:solidFill>
              <a:ln w="12693">
                <a:solidFill>
                  <a:srgbClr val="FFFFFF"/>
                </a:solidFill>
                <a:prstDash val="solid"/>
              </a:ln>
            </c:spPr>
            <c:extLst>
              <c:ext xmlns:c16="http://schemas.microsoft.com/office/drawing/2014/chart" uri="{C3380CC4-5D6E-409C-BE32-E72D297353CC}">
                <c16:uniqueId val="{00000005-7A5F-4F65-AE50-9225080BB03C}"/>
              </c:ext>
            </c:extLst>
          </c:dPt>
          <c:dPt>
            <c:idx val="3"/>
            <c:bubble3D val="0"/>
            <c:spPr>
              <a:solidFill>
                <a:srgbClr val="B4B4BA"/>
              </a:solidFill>
              <a:ln w="12693">
                <a:solidFill>
                  <a:srgbClr val="FFFFFF"/>
                </a:solidFill>
                <a:prstDash val="solid"/>
              </a:ln>
            </c:spPr>
            <c:extLst>
              <c:ext xmlns:c16="http://schemas.microsoft.com/office/drawing/2014/chart" uri="{C3380CC4-5D6E-409C-BE32-E72D297353CC}">
                <c16:uniqueId val="{00000007-7A5F-4F65-AE50-9225080BB03C}"/>
              </c:ext>
            </c:extLst>
          </c:dPt>
          <c:val>
            <c:numRef>
              <c:f>Sheet1!$B$2:$B$5</c:f>
              <c:numCache>
                <c:formatCode>g/"通""用""格""式"</c:formatCode>
                <c:ptCount val="4"/>
                <c:pt idx="0">
                  <c:v>70</c:v>
                </c:pt>
                <c:pt idx="1">
                  <c:v>30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8-7A5F-4F65-AE50-9225080BB03C}"/>
            </c:ext>
          </c:extLst>
        </c:ser>
        <c:dLbls>
          <c:showLegendKey val="0"/>
          <c:showVal val="0"/>
          <c:showCatName val="0"/>
          <c:showSerName val="0"/>
          <c:showPercent val="0"/>
          <c:showBubbleSize val="0"/>
          <c:showLeaderLines val="1"/>
        </c:dLbls>
        <c:firstSliceAng val="0"/>
        <c:holeSize val="84"/>
      </c:doughnutChart>
      <c:spPr>
        <a:noFill/>
        <a:ln w="25385">
          <a:noFill/>
        </a:ln>
      </c:spPr>
    </c:plotArea>
    <c:plotVisOnly val="1"/>
    <c:dispBlanksAs val="gap"/>
    <c:showDLblsOverMax val="0"/>
  </c:chart>
  <c:spPr>
    <a:noFill/>
    <a:ln>
      <a:noFill/>
    </a:ln>
  </c:spPr>
  <c:txPr>
    <a:bodyPr/>
    <a:lstStyle/>
    <a:p>
      <a:pPr>
        <a:defRPr sz="999" b="0" i="0" u="none" strike="noStrike" baseline="0">
          <a:solidFill>
            <a:srgbClr val="CCFFFF"/>
          </a:solidFill>
          <a:latin typeface="Calibri"/>
          <a:ea typeface="Calibri"/>
          <a:cs typeface="Calibri"/>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DE691B"/>
            </a:solidFill>
            <a:ln w="25385">
              <a:noFill/>
            </a:ln>
          </c:spPr>
          <c:dPt>
            <c:idx val="0"/>
            <c:bubble3D val="0"/>
            <c:spPr>
              <a:solidFill>
                <a:srgbClr val="FFCA08"/>
              </a:solidFill>
              <a:ln w="25385">
                <a:noFill/>
              </a:ln>
            </c:spPr>
            <c:extLst>
              <c:ext xmlns:c16="http://schemas.microsoft.com/office/drawing/2014/chart" uri="{C3380CC4-5D6E-409C-BE32-E72D297353CC}">
                <c16:uniqueId val="{00000000-6045-45FE-8BEC-5D5514B13883}"/>
              </c:ext>
            </c:extLst>
          </c:dPt>
          <c:dPt>
            <c:idx val="1"/>
            <c:bubble3D val="0"/>
            <c:spPr>
              <a:solidFill>
                <a:schemeClr val="tx1">
                  <a:alpha val="10588"/>
                </a:schemeClr>
              </a:solidFill>
              <a:ln w="25385">
                <a:noFill/>
              </a:ln>
            </c:spPr>
            <c:extLst>
              <c:ext xmlns:c16="http://schemas.microsoft.com/office/drawing/2014/chart" uri="{C3380CC4-5D6E-409C-BE32-E72D297353CC}">
                <c16:uniqueId val="{00000002-6045-45FE-8BEC-5D5514B13883}"/>
              </c:ext>
            </c:extLst>
          </c:dPt>
          <c:dPt>
            <c:idx val="2"/>
            <c:bubble3D val="0"/>
            <c:spPr>
              <a:solidFill>
                <a:srgbClr val="DE691B"/>
              </a:solidFill>
              <a:ln w="12693">
                <a:solidFill>
                  <a:srgbClr val="FFFFFF"/>
                </a:solidFill>
                <a:prstDash val="solid"/>
              </a:ln>
            </c:spPr>
            <c:extLst>
              <c:ext xmlns:c16="http://schemas.microsoft.com/office/drawing/2014/chart" uri="{C3380CC4-5D6E-409C-BE32-E72D297353CC}">
                <c16:uniqueId val="{00000004-6045-45FE-8BEC-5D5514B13883}"/>
              </c:ext>
            </c:extLst>
          </c:dPt>
          <c:dPt>
            <c:idx val="3"/>
            <c:bubble3D val="0"/>
            <c:spPr>
              <a:solidFill>
                <a:srgbClr val="B4B4BA"/>
              </a:solidFill>
              <a:ln w="12693">
                <a:solidFill>
                  <a:srgbClr val="FFFFFF"/>
                </a:solidFill>
                <a:prstDash val="solid"/>
              </a:ln>
            </c:spPr>
            <c:extLst>
              <c:ext xmlns:c16="http://schemas.microsoft.com/office/drawing/2014/chart" uri="{C3380CC4-5D6E-409C-BE32-E72D297353CC}">
                <c16:uniqueId val="{00000006-6045-45FE-8BEC-5D5514B13883}"/>
              </c:ext>
            </c:extLst>
          </c:dPt>
          <c:val>
            <c:numRef>
              <c:f>Sheet1!$B$2:$B$5</c:f>
              <c:numCache>
                <c:formatCode>g/"通""用""格""式"</c:formatCode>
                <c:ptCount val="4"/>
                <c:pt idx="0">
                  <c:v>25</c:v>
                </c:pt>
                <c:pt idx="1">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7-6045-45FE-8BEC-5D5514B13883}"/>
            </c:ext>
          </c:extLst>
        </c:ser>
        <c:dLbls>
          <c:showLegendKey val="0"/>
          <c:showVal val="0"/>
          <c:showCatName val="0"/>
          <c:showSerName val="0"/>
          <c:showPercent val="0"/>
          <c:showBubbleSize val="0"/>
          <c:showLeaderLines val="1"/>
        </c:dLbls>
        <c:firstSliceAng val="0"/>
        <c:holeSize val="84"/>
      </c:doughnutChart>
      <c:spPr>
        <a:noFill/>
        <a:ln w="25385">
          <a:noFill/>
        </a:ln>
      </c:spPr>
    </c:plotArea>
    <c:plotVisOnly val="1"/>
    <c:dispBlanksAs val="gap"/>
    <c:showDLblsOverMax val="0"/>
  </c:chart>
  <c:spPr>
    <a:noFill/>
    <a:ln>
      <a:noFill/>
    </a:ln>
  </c:spPr>
  <c:txPr>
    <a:bodyPr/>
    <a:lstStyle/>
    <a:p>
      <a:pPr>
        <a:defRPr sz="999" b="0" i="0" u="none" strike="noStrike" baseline="0">
          <a:solidFill>
            <a:srgbClr val="CCFFFF"/>
          </a:solidFill>
          <a:latin typeface="Calibri"/>
          <a:ea typeface="Calibri"/>
          <a:cs typeface="Calibri"/>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DE691B"/>
            </a:solidFill>
            <a:ln w="25385">
              <a:noFill/>
            </a:ln>
          </c:spPr>
          <c:dPt>
            <c:idx val="0"/>
            <c:bubble3D val="0"/>
            <c:spPr>
              <a:solidFill>
                <a:schemeClr val="tx1"/>
              </a:solidFill>
              <a:ln w="25385">
                <a:noFill/>
              </a:ln>
            </c:spPr>
            <c:extLst>
              <c:ext xmlns:c16="http://schemas.microsoft.com/office/drawing/2014/chart" uri="{C3380CC4-5D6E-409C-BE32-E72D297353CC}">
                <c16:uniqueId val="{00000001-32C4-4757-84FC-5B2E4000A209}"/>
              </c:ext>
            </c:extLst>
          </c:dPt>
          <c:dPt>
            <c:idx val="1"/>
            <c:bubble3D val="0"/>
            <c:spPr>
              <a:solidFill>
                <a:schemeClr val="tx1">
                  <a:alpha val="10588"/>
                </a:schemeClr>
              </a:solidFill>
              <a:ln w="25385">
                <a:noFill/>
              </a:ln>
            </c:spPr>
            <c:extLst>
              <c:ext xmlns:c16="http://schemas.microsoft.com/office/drawing/2014/chart" uri="{C3380CC4-5D6E-409C-BE32-E72D297353CC}">
                <c16:uniqueId val="{00000003-32C4-4757-84FC-5B2E4000A209}"/>
              </c:ext>
            </c:extLst>
          </c:dPt>
          <c:dPt>
            <c:idx val="2"/>
            <c:bubble3D val="0"/>
            <c:spPr>
              <a:solidFill>
                <a:srgbClr val="DE691B"/>
              </a:solidFill>
              <a:ln w="12693">
                <a:solidFill>
                  <a:srgbClr val="FFFFFF"/>
                </a:solidFill>
                <a:prstDash val="solid"/>
              </a:ln>
            </c:spPr>
            <c:extLst>
              <c:ext xmlns:c16="http://schemas.microsoft.com/office/drawing/2014/chart" uri="{C3380CC4-5D6E-409C-BE32-E72D297353CC}">
                <c16:uniqueId val="{00000005-32C4-4757-84FC-5B2E4000A209}"/>
              </c:ext>
            </c:extLst>
          </c:dPt>
          <c:dPt>
            <c:idx val="3"/>
            <c:bubble3D val="0"/>
            <c:spPr>
              <a:solidFill>
                <a:srgbClr val="B4B4BA"/>
              </a:solidFill>
              <a:ln w="12693">
                <a:solidFill>
                  <a:srgbClr val="FFFFFF"/>
                </a:solidFill>
                <a:prstDash val="solid"/>
              </a:ln>
            </c:spPr>
            <c:extLst>
              <c:ext xmlns:c16="http://schemas.microsoft.com/office/drawing/2014/chart" uri="{C3380CC4-5D6E-409C-BE32-E72D297353CC}">
                <c16:uniqueId val="{00000007-32C4-4757-84FC-5B2E4000A209}"/>
              </c:ext>
            </c:extLst>
          </c:dPt>
          <c:val>
            <c:numRef>
              <c:f>Sheet1!$B$2:$B$5</c:f>
              <c:numCache>
                <c:formatCode>g/"通""用""格""式"</c:formatCode>
                <c:ptCount val="4"/>
                <c:pt idx="0">
                  <c:v>81</c:v>
                </c:pt>
                <c:pt idx="1">
                  <c:v>9</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8-32C4-4757-84FC-5B2E4000A209}"/>
            </c:ext>
          </c:extLst>
        </c:ser>
        <c:dLbls>
          <c:showLegendKey val="0"/>
          <c:showVal val="0"/>
          <c:showCatName val="0"/>
          <c:showSerName val="0"/>
          <c:showPercent val="0"/>
          <c:showBubbleSize val="0"/>
          <c:showLeaderLines val="1"/>
        </c:dLbls>
        <c:firstSliceAng val="0"/>
        <c:holeSize val="84"/>
      </c:doughnutChart>
      <c:spPr>
        <a:noFill/>
        <a:ln w="25385">
          <a:noFill/>
        </a:ln>
      </c:spPr>
    </c:plotArea>
    <c:plotVisOnly val="1"/>
    <c:dispBlanksAs val="gap"/>
    <c:showDLblsOverMax val="0"/>
  </c:chart>
  <c:spPr>
    <a:noFill/>
    <a:ln>
      <a:noFill/>
    </a:ln>
  </c:spPr>
  <c:txPr>
    <a:bodyPr/>
    <a:lstStyle/>
    <a:p>
      <a:pPr>
        <a:defRPr sz="999" b="0" i="0" u="none" strike="noStrike" baseline="0">
          <a:solidFill>
            <a:srgbClr val="CCFFFF"/>
          </a:solidFill>
          <a:latin typeface="Calibri"/>
          <a:ea typeface="Calibri"/>
          <a:cs typeface="Calibri"/>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vl1pPr>
          </a:lstStyle>
          <a:p>
            <a:pPr>
              <a:defRPr/>
            </a:pPr>
            <a:fld id="{FE477EF2-1118-4B7B-8A34-F5E87282C3CE}" type="datetimeFigureOut">
              <a:rPr lang="zh-CN" altLang="en-US"/>
              <a:pPr>
                <a:defRPr/>
              </a:pPr>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buFont typeface="Arial" panose="020B0604020202020204" pitchFamily="34" charset="0"/>
              <a:buNone/>
              <a:defRPr sz="1200"/>
            </a:lvl1pPr>
          </a:lstStyle>
          <a:p>
            <a:pPr>
              <a:defRPr/>
            </a:pPr>
            <a:fld id="{72760EF0-27D5-4E1B-8B98-FFF90C7DB46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a:t>
            </a:fld>
            <a:endParaRPr lang="zh-CN" altLang="en-US"/>
          </a:p>
        </p:txBody>
      </p:sp>
    </p:spTree>
    <p:extLst>
      <p:ext uri="{BB962C8B-B14F-4D97-AF65-F5344CB8AC3E}">
        <p14:creationId xmlns:p14="http://schemas.microsoft.com/office/powerpoint/2010/main" val="2339073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10</a:t>
            </a:fld>
            <a:endParaRPr lang="zh-CN" altLang="en-US"/>
          </a:p>
        </p:txBody>
      </p:sp>
    </p:spTree>
    <p:extLst>
      <p:ext uri="{BB962C8B-B14F-4D97-AF65-F5344CB8AC3E}">
        <p14:creationId xmlns:p14="http://schemas.microsoft.com/office/powerpoint/2010/main" val="2668833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11</a:t>
            </a:fld>
            <a:endParaRPr lang="zh-CN" altLang="en-US"/>
          </a:p>
        </p:txBody>
      </p:sp>
    </p:spTree>
    <p:extLst>
      <p:ext uri="{BB962C8B-B14F-4D97-AF65-F5344CB8AC3E}">
        <p14:creationId xmlns:p14="http://schemas.microsoft.com/office/powerpoint/2010/main" val="2776299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12</a:t>
            </a:fld>
            <a:endParaRPr lang="zh-CN" altLang="en-US"/>
          </a:p>
        </p:txBody>
      </p:sp>
    </p:spTree>
    <p:extLst>
      <p:ext uri="{BB962C8B-B14F-4D97-AF65-F5344CB8AC3E}">
        <p14:creationId xmlns:p14="http://schemas.microsoft.com/office/powerpoint/2010/main" val="2259169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13</a:t>
            </a:fld>
            <a:endParaRPr lang="zh-CN" altLang="en-US"/>
          </a:p>
        </p:txBody>
      </p:sp>
    </p:spTree>
    <p:extLst>
      <p:ext uri="{BB962C8B-B14F-4D97-AF65-F5344CB8AC3E}">
        <p14:creationId xmlns:p14="http://schemas.microsoft.com/office/powerpoint/2010/main" val="2742785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14</a:t>
            </a:fld>
            <a:endParaRPr lang="zh-CN" altLang="en-US"/>
          </a:p>
        </p:txBody>
      </p:sp>
    </p:spTree>
    <p:extLst>
      <p:ext uri="{BB962C8B-B14F-4D97-AF65-F5344CB8AC3E}">
        <p14:creationId xmlns:p14="http://schemas.microsoft.com/office/powerpoint/2010/main" val="265647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15</a:t>
            </a:fld>
            <a:endParaRPr lang="zh-CN" altLang="en-US"/>
          </a:p>
        </p:txBody>
      </p:sp>
    </p:spTree>
    <p:extLst>
      <p:ext uri="{BB962C8B-B14F-4D97-AF65-F5344CB8AC3E}">
        <p14:creationId xmlns:p14="http://schemas.microsoft.com/office/powerpoint/2010/main" val="471303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16</a:t>
            </a:fld>
            <a:endParaRPr lang="zh-CN" altLang="en-US"/>
          </a:p>
        </p:txBody>
      </p:sp>
    </p:spTree>
    <p:extLst>
      <p:ext uri="{BB962C8B-B14F-4D97-AF65-F5344CB8AC3E}">
        <p14:creationId xmlns:p14="http://schemas.microsoft.com/office/powerpoint/2010/main" val="1872311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17</a:t>
            </a:fld>
            <a:endParaRPr lang="zh-CN" altLang="en-US"/>
          </a:p>
        </p:txBody>
      </p:sp>
    </p:spTree>
    <p:extLst>
      <p:ext uri="{BB962C8B-B14F-4D97-AF65-F5344CB8AC3E}">
        <p14:creationId xmlns:p14="http://schemas.microsoft.com/office/powerpoint/2010/main" val="2691319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18</a:t>
            </a:fld>
            <a:endParaRPr lang="zh-CN" altLang="en-US"/>
          </a:p>
        </p:txBody>
      </p:sp>
    </p:spTree>
    <p:extLst>
      <p:ext uri="{BB962C8B-B14F-4D97-AF65-F5344CB8AC3E}">
        <p14:creationId xmlns:p14="http://schemas.microsoft.com/office/powerpoint/2010/main" val="1978472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19</a:t>
            </a:fld>
            <a:endParaRPr lang="zh-CN" altLang="en-US"/>
          </a:p>
        </p:txBody>
      </p:sp>
    </p:spTree>
    <p:extLst>
      <p:ext uri="{BB962C8B-B14F-4D97-AF65-F5344CB8AC3E}">
        <p14:creationId xmlns:p14="http://schemas.microsoft.com/office/powerpoint/2010/main" val="4226175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a:t>
            </a:fld>
            <a:endParaRPr lang="zh-CN" altLang="en-US"/>
          </a:p>
        </p:txBody>
      </p:sp>
    </p:spTree>
    <p:extLst>
      <p:ext uri="{BB962C8B-B14F-4D97-AF65-F5344CB8AC3E}">
        <p14:creationId xmlns:p14="http://schemas.microsoft.com/office/powerpoint/2010/main" val="1278199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20</a:t>
            </a:fld>
            <a:endParaRPr lang="zh-CN" altLang="en-US"/>
          </a:p>
        </p:txBody>
      </p:sp>
    </p:spTree>
    <p:extLst>
      <p:ext uri="{BB962C8B-B14F-4D97-AF65-F5344CB8AC3E}">
        <p14:creationId xmlns:p14="http://schemas.microsoft.com/office/powerpoint/2010/main" val="3282491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21</a:t>
            </a:fld>
            <a:endParaRPr lang="zh-CN" altLang="en-US"/>
          </a:p>
        </p:txBody>
      </p:sp>
    </p:spTree>
    <p:extLst>
      <p:ext uri="{BB962C8B-B14F-4D97-AF65-F5344CB8AC3E}">
        <p14:creationId xmlns:p14="http://schemas.microsoft.com/office/powerpoint/2010/main" val="4234799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22</a:t>
            </a:fld>
            <a:endParaRPr lang="zh-CN" altLang="en-US"/>
          </a:p>
        </p:txBody>
      </p:sp>
    </p:spTree>
    <p:extLst>
      <p:ext uri="{BB962C8B-B14F-4D97-AF65-F5344CB8AC3E}">
        <p14:creationId xmlns:p14="http://schemas.microsoft.com/office/powerpoint/2010/main" val="1514067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23</a:t>
            </a:fld>
            <a:endParaRPr lang="zh-CN" altLang="en-US"/>
          </a:p>
        </p:txBody>
      </p:sp>
    </p:spTree>
    <p:extLst>
      <p:ext uri="{BB962C8B-B14F-4D97-AF65-F5344CB8AC3E}">
        <p14:creationId xmlns:p14="http://schemas.microsoft.com/office/powerpoint/2010/main" val="1093763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24</a:t>
            </a:fld>
            <a:endParaRPr lang="zh-CN" altLang="en-US"/>
          </a:p>
        </p:txBody>
      </p:sp>
    </p:spTree>
    <p:extLst>
      <p:ext uri="{BB962C8B-B14F-4D97-AF65-F5344CB8AC3E}">
        <p14:creationId xmlns:p14="http://schemas.microsoft.com/office/powerpoint/2010/main" val="1901546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25</a:t>
            </a:fld>
            <a:endParaRPr lang="zh-CN" altLang="en-US"/>
          </a:p>
        </p:txBody>
      </p:sp>
    </p:spTree>
    <p:extLst>
      <p:ext uri="{BB962C8B-B14F-4D97-AF65-F5344CB8AC3E}">
        <p14:creationId xmlns:p14="http://schemas.microsoft.com/office/powerpoint/2010/main" val="17635256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26</a:t>
            </a:fld>
            <a:endParaRPr lang="zh-CN" altLang="en-US"/>
          </a:p>
        </p:txBody>
      </p:sp>
    </p:spTree>
    <p:extLst>
      <p:ext uri="{BB962C8B-B14F-4D97-AF65-F5344CB8AC3E}">
        <p14:creationId xmlns:p14="http://schemas.microsoft.com/office/powerpoint/2010/main" val="148310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27</a:t>
            </a:fld>
            <a:endParaRPr lang="zh-CN" altLang="en-US"/>
          </a:p>
        </p:txBody>
      </p:sp>
    </p:spTree>
    <p:extLst>
      <p:ext uri="{BB962C8B-B14F-4D97-AF65-F5344CB8AC3E}">
        <p14:creationId xmlns:p14="http://schemas.microsoft.com/office/powerpoint/2010/main" val="4095877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3</a:t>
            </a:fld>
            <a:endParaRPr lang="zh-CN" altLang="en-US"/>
          </a:p>
        </p:txBody>
      </p:sp>
    </p:spTree>
    <p:extLst>
      <p:ext uri="{BB962C8B-B14F-4D97-AF65-F5344CB8AC3E}">
        <p14:creationId xmlns:p14="http://schemas.microsoft.com/office/powerpoint/2010/main" val="3591748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4</a:t>
            </a:fld>
            <a:endParaRPr lang="zh-CN" altLang="en-US"/>
          </a:p>
        </p:txBody>
      </p:sp>
    </p:spTree>
    <p:extLst>
      <p:ext uri="{BB962C8B-B14F-4D97-AF65-F5344CB8AC3E}">
        <p14:creationId xmlns:p14="http://schemas.microsoft.com/office/powerpoint/2010/main" val="3482536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5</a:t>
            </a:fld>
            <a:endParaRPr lang="zh-CN" altLang="en-US"/>
          </a:p>
        </p:txBody>
      </p:sp>
    </p:spTree>
    <p:extLst>
      <p:ext uri="{BB962C8B-B14F-4D97-AF65-F5344CB8AC3E}">
        <p14:creationId xmlns:p14="http://schemas.microsoft.com/office/powerpoint/2010/main" val="1478821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6</a:t>
            </a:fld>
            <a:endParaRPr lang="zh-CN" altLang="en-US"/>
          </a:p>
        </p:txBody>
      </p:sp>
    </p:spTree>
    <p:extLst>
      <p:ext uri="{BB962C8B-B14F-4D97-AF65-F5344CB8AC3E}">
        <p14:creationId xmlns:p14="http://schemas.microsoft.com/office/powerpoint/2010/main" val="1601555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7</a:t>
            </a:fld>
            <a:endParaRPr lang="zh-CN" altLang="en-US"/>
          </a:p>
        </p:txBody>
      </p:sp>
    </p:spTree>
    <p:extLst>
      <p:ext uri="{BB962C8B-B14F-4D97-AF65-F5344CB8AC3E}">
        <p14:creationId xmlns:p14="http://schemas.microsoft.com/office/powerpoint/2010/main" val="4264392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8</a:t>
            </a:fld>
            <a:endParaRPr lang="zh-CN" altLang="en-US"/>
          </a:p>
        </p:txBody>
      </p:sp>
    </p:spTree>
    <p:extLst>
      <p:ext uri="{BB962C8B-B14F-4D97-AF65-F5344CB8AC3E}">
        <p14:creationId xmlns:p14="http://schemas.microsoft.com/office/powerpoint/2010/main" val="1389520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2760EF0-27D5-4E1B-8B98-FFF90C7DB461}" type="slidenum">
              <a:rPr lang="zh-CN" altLang="en-US" smtClean="0"/>
              <a:pPr>
                <a:defRPr/>
              </a:pPr>
              <a:t>9</a:t>
            </a:fld>
            <a:endParaRPr lang="zh-CN" altLang="en-US"/>
          </a:p>
        </p:txBody>
      </p:sp>
    </p:spTree>
    <p:extLst>
      <p:ext uri="{BB962C8B-B14F-4D97-AF65-F5344CB8AC3E}">
        <p14:creationId xmlns:p14="http://schemas.microsoft.com/office/powerpoint/2010/main" val="431048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Date Placeholder 3"/>
          <p:cNvSpPr>
            <a:spLocks noGrp="1" noChangeArrowheads="1"/>
          </p:cNvSpPr>
          <p:nvPr>
            <p:ph type="dt" sz="half" idx="10"/>
          </p:nvPr>
        </p:nvSpPr>
        <p:spPr>
          <a:ln/>
        </p:spPr>
        <p:txBody>
          <a:bodyPr/>
          <a:lstStyle>
            <a:lvl1pPr>
              <a:defRPr/>
            </a:lvl1pPr>
          </a:lstStyle>
          <a:p>
            <a:pPr>
              <a:defRPr/>
            </a:pPr>
            <a:fld id="{0399CFEE-4A9E-45EF-BBBA-1E722D3E9FA0}" type="datetime1">
              <a:rPr lang="zh-CN" altLang="en-US"/>
              <a:pPr>
                <a:defRPr/>
              </a:pPr>
              <a:t>2018/4/28</a:t>
            </a:fld>
            <a:endParaRPr lang="en-US" altLang="zh-CN" sz="1800">
              <a:solidFill>
                <a:schemeClr val="tx1"/>
              </a:solidFill>
            </a:endParaRPr>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DDDF96A8-63D3-4DA9-8631-879C45E4DC15}"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3311917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noChangeArrowheads="1"/>
          </p:cNvSpPr>
          <p:nvPr>
            <p:ph type="dt" sz="half" idx="10"/>
          </p:nvPr>
        </p:nvSpPr>
        <p:spPr>
          <a:ln/>
        </p:spPr>
        <p:txBody>
          <a:bodyPr/>
          <a:lstStyle>
            <a:lvl1pPr>
              <a:defRPr/>
            </a:lvl1pPr>
          </a:lstStyle>
          <a:p>
            <a:pPr>
              <a:defRPr/>
            </a:pPr>
            <a:fld id="{429791E6-BDB7-40DE-B3E4-D564852A30CE}" type="datetime1">
              <a:rPr lang="zh-CN" altLang="en-US"/>
              <a:pPr>
                <a:defRPr/>
              </a:pPr>
              <a:t>2018/4/28</a:t>
            </a:fld>
            <a:endParaRPr lang="en-US" altLang="zh-CN" sz="1800">
              <a:solidFill>
                <a:schemeClr val="tx1"/>
              </a:solidFill>
            </a:endParaRPr>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812BE153-B17B-45F8-9F35-1F2C57EE78AC}"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41249135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noChangeArrowheads="1"/>
          </p:cNvSpPr>
          <p:nvPr>
            <p:ph type="dt" sz="half" idx="10"/>
          </p:nvPr>
        </p:nvSpPr>
        <p:spPr>
          <a:ln/>
        </p:spPr>
        <p:txBody>
          <a:bodyPr/>
          <a:lstStyle>
            <a:lvl1pPr>
              <a:defRPr/>
            </a:lvl1pPr>
          </a:lstStyle>
          <a:p>
            <a:pPr>
              <a:defRPr/>
            </a:pPr>
            <a:fld id="{9E9D980D-5C91-4CA9-9143-F73B12A13C9E}" type="datetime1">
              <a:rPr lang="zh-CN" altLang="en-US"/>
              <a:pPr>
                <a:defRPr/>
              </a:pPr>
              <a:t>2018/4/28</a:t>
            </a:fld>
            <a:endParaRPr lang="en-US" altLang="zh-CN" sz="1800">
              <a:solidFill>
                <a:schemeClr val="tx1"/>
              </a:solidFill>
            </a:endParaRPr>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9D3F77EA-A9C3-47A6-9E43-755A0458324F}"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18041862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Date Placeholder 3"/>
          <p:cNvSpPr>
            <a:spLocks noGrp="1" noChangeArrowheads="1"/>
          </p:cNvSpPr>
          <p:nvPr>
            <p:ph type="dt" sz="half" idx="10"/>
          </p:nvPr>
        </p:nvSpPr>
        <p:spPr>
          <a:ln/>
        </p:spPr>
        <p:txBody>
          <a:bodyPr/>
          <a:lstStyle>
            <a:lvl1pPr>
              <a:defRPr/>
            </a:lvl1pPr>
          </a:lstStyle>
          <a:p>
            <a:pPr>
              <a:defRPr/>
            </a:pPr>
            <a:fld id="{9CAC717E-93B2-47F9-9C35-7FC41BB9BF90}" type="datetime1">
              <a:rPr lang="zh-CN" altLang="en-US"/>
              <a:pPr>
                <a:defRPr/>
              </a:pPr>
              <a:t>2018/4/28</a:t>
            </a:fld>
            <a:endParaRPr lang="en-US" altLang="zh-CN" sz="1800">
              <a:solidFill>
                <a:schemeClr val="tx1"/>
              </a:solidFill>
            </a:endParaRPr>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2145B8FF-A159-4928-B333-16EC65337BF6}"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1392570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Date Placeholder 3"/>
          <p:cNvSpPr>
            <a:spLocks noGrp="1" noChangeArrowheads="1"/>
          </p:cNvSpPr>
          <p:nvPr>
            <p:ph type="dt" sz="half" idx="10"/>
          </p:nvPr>
        </p:nvSpPr>
        <p:spPr>
          <a:ln/>
        </p:spPr>
        <p:txBody>
          <a:bodyPr/>
          <a:lstStyle>
            <a:lvl1pPr>
              <a:defRPr/>
            </a:lvl1pPr>
          </a:lstStyle>
          <a:p>
            <a:pPr>
              <a:defRPr/>
            </a:pPr>
            <a:fld id="{9BC70878-10F2-42A7-ABB5-7DF3449D8906}" type="datetime1">
              <a:rPr lang="zh-CN" altLang="en-US"/>
              <a:pPr>
                <a:defRPr/>
              </a:pPr>
              <a:t>2018/4/28</a:t>
            </a:fld>
            <a:endParaRPr lang="en-US" altLang="zh-CN" sz="1800">
              <a:solidFill>
                <a:schemeClr val="tx1"/>
              </a:solidFill>
            </a:endParaRPr>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F41352F9-E208-417C-A5EE-4A2F2624245F}"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18620991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589A7AAA-B3B3-4AE4-B1C5-CE7195AA7BA6}" type="datetime1">
              <a:rPr lang="zh-CN" altLang="en-US"/>
              <a:pPr>
                <a:defRPr/>
              </a:pPr>
              <a:t>2018/4/28</a:t>
            </a:fld>
            <a:endParaRPr lang="en-US" altLang="zh-CN" sz="1800">
              <a:solidFill>
                <a:schemeClr val="tx1"/>
              </a:solidFill>
            </a:endParaRPr>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6" name="Slide Number Placeholder 5"/>
          <p:cNvSpPr>
            <a:spLocks noGrp="1" noChangeArrowheads="1"/>
          </p:cNvSpPr>
          <p:nvPr>
            <p:ph type="sldNum" sz="quarter" idx="12"/>
          </p:nvPr>
        </p:nvSpPr>
        <p:spPr>
          <a:ln/>
        </p:spPr>
        <p:txBody>
          <a:bodyPr/>
          <a:lstStyle>
            <a:lvl1pPr>
              <a:defRPr/>
            </a:lvl1pPr>
          </a:lstStyle>
          <a:p>
            <a:pPr>
              <a:defRPr/>
            </a:pPr>
            <a:fld id="{7624F2C8-75DB-43CF-A101-C25AD9F68A20}"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8106816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Date Placeholder 3"/>
          <p:cNvSpPr>
            <a:spLocks noGrp="1" noChangeArrowheads="1"/>
          </p:cNvSpPr>
          <p:nvPr>
            <p:ph type="dt" sz="half" idx="10"/>
          </p:nvPr>
        </p:nvSpPr>
        <p:spPr>
          <a:ln/>
        </p:spPr>
        <p:txBody>
          <a:bodyPr/>
          <a:lstStyle>
            <a:lvl1pPr>
              <a:defRPr/>
            </a:lvl1pPr>
          </a:lstStyle>
          <a:p>
            <a:pPr>
              <a:defRPr/>
            </a:pPr>
            <a:fld id="{082D926A-EF3D-4733-A4D1-4C3C806E237D}" type="datetime1">
              <a:rPr lang="zh-CN" altLang="en-US"/>
              <a:pPr>
                <a:defRPr/>
              </a:pPr>
              <a:t>2018/4/28</a:t>
            </a:fld>
            <a:endParaRPr lang="en-US" altLang="zh-CN" sz="1800">
              <a:solidFill>
                <a:schemeClr val="tx1"/>
              </a:solidFill>
            </a:endParaRPr>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C07D8AD4-72D7-4262-A0BD-4891EB351F53}"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31187953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Date Placeholder 3"/>
          <p:cNvSpPr>
            <a:spLocks noGrp="1" noChangeArrowheads="1"/>
          </p:cNvSpPr>
          <p:nvPr>
            <p:ph type="dt" sz="half" idx="10"/>
          </p:nvPr>
        </p:nvSpPr>
        <p:spPr>
          <a:ln/>
        </p:spPr>
        <p:txBody>
          <a:bodyPr/>
          <a:lstStyle>
            <a:lvl1pPr>
              <a:defRPr/>
            </a:lvl1pPr>
          </a:lstStyle>
          <a:p>
            <a:pPr>
              <a:defRPr/>
            </a:pPr>
            <a:fld id="{183B2D64-D0FB-4A3C-85D1-CBD17BF6A4ED}" type="datetime1">
              <a:rPr lang="zh-CN" altLang="en-US"/>
              <a:pPr>
                <a:defRPr/>
              </a:pPr>
              <a:t>2018/4/28</a:t>
            </a:fld>
            <a:endParaRPr lang="en-US" altLang="zh-CN" sz="1800">
              <a:solidFill>
                <a:schemeClr val="tx1"/>
              </a:solidFill>
            </a:endParaRPr>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9" name="Slide Number Placeholder 5"/>
          <p:cNvSpPr>
            <a:spLocks noGrp="1" noChangeArrowheads="1"/>
          </p:cNvSpPr>
          <p:nvPr>
            <p:ph type="sldNum" sz="quarter" idx="12"/>
          </p:nvPr>
        </p:nvSpPr>
        <p:spPr>
          <a:ln/>
        </p:spPr>
        <p:txBody>
          <a:bodyPr/>
          <a:lstStyle>
            <a:lvl1pPr>
              <a:defRPr/>
            </a:lvl1pPr>
          </a:lstStyle>
          <a:p>
            <a:pPr>
              <a:defRPr/>
            </a:pPr>
            <a:fld id="{800582EA-1EA7-4422-9D2C-30413762B39D}"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19240413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Date Placeholder 3"/>
          <p:cNvSpPr>
            <a:spLocks noGrp="1" noChangeArrowheads="1"/>
          </p:cNvSpPr>
          <p:nvPr>
            <p:ph type="dt" sz="half" idx="10"/>
          </p:nvPr>
        </p:nvSpPr>
        <p:spPr>
          <a:ln/>
        </p:spPr>
        <p:txBody>
          <a:bodyPr/>
          <a:lstStyle>
            <a:lvl1pPr>
              <a:defRPr/>
            </a:lvl1pPr>
          </a:lstStyle>
          <a:p>
            <a:pPr>
              <a:defRPr/>
            </a:pPr>
            <a:fld id="{C29ED535-B48C-431B-9542-93617AE8C03A}" type="datetime1">
              <a:rPr lang="zh-CN" altLang="en-US"/>
              <a:pPr>
                <a:defRPr/>
              </a:pPr>
              <a:t>2018/4/28</a:t>
            </a:fld>
            <a:endParaRPr lang="en-US" altLang="zh-CN" sz="1800">
              <a:solidFill>
                <a:schemeClr val="tx1"/>
              </a:solidFill>
            </a:endParaRPr>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C5387094-0602-451E-BD69-FDC8E6FA73E1}"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6936413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AE5F0BA9-3FA1-4885-AF7A-7530CBFE293C}" type="datetime1">
              <a:rPr lang="zh-CN" altLang="en-US"/>
              <a:pPr>
                <a:defRPr/>
              </a:pPr>
              <a:t>2018/4/28</a:t>
            </a:fld>
            <a:endParaRPr lang="en-US" altLang="zh-CN" sz="1800">
              <a:solidFill>
                <a:schemeClr val="tx1"/>
              </a:solidFill>
            </a:endParaRPr>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4" name="Slide Number Placeholder 5"/>
          <p:cNvSpPr>
            <a:spLocks noGrp="1" noChangeArrowheads="1"/>
          </p:cNvSpPr>
          <p:nvPr>
            <p:ph type="sldNum" sz="quarter" idx="12"/>
          </p:nvPr>
        </p:nvSpPr>
        <p:spPr>
          <a:ln/>
        </p:spPr>
        <p:txBody>
          <a:bodyPr/>
          <a:lstStyle>
            <a:lvl1pPr>
              <a:defRPr/>
            </a:lvl1pPr>
          </a:lstStyle>
          <a:p>
            <a:pPr>
              <a:defRPr/>
            </a:pPr>
            <a:fld id="{29508CA9-9F9B-40BA-9051-353087113692}"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24394536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973A4DFA-CA5D-45A9-BF2A-812A477D8E61}" type="datetime1">
              <a:rPr lang="zh-CN" altLang="en-US"/>
              <a:pPr>
                <a:defRPr/>
              </a:pPr>
              <a:t>2018/4/28</a:t>
            </a:fld>
            <a:endParaRPr lang="en-US" altLang="zh-CN" sz="1800">
              <a:solidFill>
                <a:schemeClr val="tx1"/>
              </a:solidFill>
            </a:endParaRPr>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F8123B4F-59D2-4FFC-AB7A-4CA89C054539}"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31092394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4158363F-019A-4976-82D4-232B98D3602D}" type="datetime1">
              <a:rPr lang="zh-CN" altLang="en-US"/>
              <a:pPr>
                <a:defRPr/>
              </a:pPr>
              <a:t>2018/4/28</a:t>
            </a:fld>
            <a:endParaRPr lang="en-US" altLang="zh-CN" sz="1800">
              <a:solidFill>
                <a:schemeClr val="tx1"/>
              </a:solidFill>
            </a:endParaRPr>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zh-CN"/>
          </a:p>
        </p:txBody>
      </p:sp>
      <p:sp>
        <p:nvSpPr>
          <p:cNvPr id="7" name="Slide Number Placeholder 5"/>
          <p:cNvSpPr>
            <a:spLocks noGrp="1" noChangeArrowheads="1"/>
          </p:cNvSpPr>
          <p:nvPr>
            <p:ph type="sldNum" sz="quarter" idx="12"/>
          </p:nvPr>
        </p:nvSpPr>
        <p:spPr>
          <a:ln/>
        </p:spPr>
        <p:txBody>
          <a:bodyPr/>
          <a:lstStyle>
            <a:lvl1pPr>
              <a:defRPr/>
            </a:lvl1pPr>
          </a:lstStyle>
          <a:p>
            <a:pPr>
              <a:defRPr/>
            </a:pPr>
            <a:fld id="{B9069F5C-FAA3-4114-9E4E-6330A6B3324C}" type="slidenum">
              <a:rPr lang="zh-CN" altLang="en-US"/>
              <a:pPr>
                <a:defRPr/>
              </a:pPr>
              <a:t>‹#›</a:t>
            </a:fld>
            <a:endParaRPr lang="en-US" altLang="zh-CN" sz="1800">
              <a:solidFill>
                <a:schemeClr val="tx1"/>
              </a:solidFill>
            </a:endParaRPr>
          </a:p>
        </p:txBody>
      </p:sp>
    </p:spTree>
    <p:extLst>
      <p:ext uri="{BB962C8B-B14F-4D97-AF65-F5344CB8AC3E}">
        <p14:creationId xmlns:p14="http://schemas.microsoft.com/office/powerpoint/2010/main" val="33846906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sym typeface="Calibri Light" panose="020F0302020204030204" pitchFamily="34" charset="0"/>
              </a:rPr>
              <a:t>Click to edit Master title style</a:t>
            </a:r>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sym typeface="Calibri" panose="020F0502020204030204" pitchFamily="34" charset="0"/>
              </a:rPr>
              <a:t>Click to edit Master text styles</a:t>
            </a:r>
          </a:p>
          <a:p>
            <a:pPr lvl="1"/>
            <a:r>
              <a:rPr lang="zh-CN" altLang="zh-CN">
                <a:sym typeface="Calibri" panose="020F0502020204030204" pitchFamily="34" charset="0"/>
              </a:rPr>
              <a:t>Second level</a:t>
            </a:r>
          </a:p>
          <a:p>
            <a:pPr lvl="2"/>
            <a:r>
              <a:rPr lang="zh-CN" altLang="zh-CN">
                <a:sym typeface="Calibri" panose="020F0502020204030204" pitchFamily="34" charset="0"/>
              </a:rPr>
              <a:t>Third level</a:t>
            </a:r>
          </a:p>
          <a:p>
            <a:pPr lvl="3"/>
            <a:r>
              <a:rPr lang="zh-CN" altLang="zh-CN">
                <a:sym typeface="Calibri" panose="020F0502020204030204" pitchFamily="34" charset="0"/>
              </a:rPr>
              <a:t>Fourth level</a:t>
            </a:r>
          </a:p>
          <a:p>
            <a:pPr lvl="4"/>
            <a:r>
              <a:rPr lang="zh-CN" altLang="zh-CN">
                <a:sym typeface="Calibri" panose="020F0502020204030204" pitchFamily="34" charset="0"/>
              </a:rPr>
              <a:t>Fifth level</a:t>
            </a:r>
          </a:p>
        </p:txBody>
      </p:sp>
      <p:sp>
        <p:nvSpPr>
          <p:cNvPr id="1028"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73728369-2D2A-42C9-948F-A44E5738C821}" type="datetime1">
              <a:rPr lang="zh-CN" altLang="en-US"/>
              <a:pPr>
                <a:defRPr/>
              </a:pPr>
              <a:t>2018/4/28</a:t>
            </a:fld>
            <a:endParaRPr lang="en-US" altLang="zh-CN" sz="1800">
              <a:solidFill>
                <a:schemeClr val="tx1"/>
              </a:solidFill>
            </a:endParaRPr>
          </a:p>
        </p:txBody>
      </p:sp>
      <p:sp>
        <p:nvSpPr>
          <p:cNvPr id="1029"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FA695557-6ECB-4692-8260-B36E5F387711}" type="slidenum">
              <a:rPr lang="zh-CN" altLang="en-US"/>
              <a:pPr>
                <a:defRPr/>
              </a:pPr>
              <a:t>‹#›</a:t>
            </a:fld>
            <a:endParaRPr lang="en-US" altLang="zh-CN"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microsoft.com/office/2007/relationships/hdphoto" Target="../media/hdphoto3.wdp"/><Relationship Id="rId5" Type="http://schemas.openxmlformats.org/officeDocument/2006/relationships/image" Target="../media/image8.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microsoft.com/office/2007/relationships/hdphoto" Target="../media/hdphoto4.wdp"/><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microsoft.com/office/2007/relationships/hdphoto" Target="../media/hdphoto4.wdp"/><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12192000" cy="6858000"/>
          </a:xfrm>
          <a:prstGeom prst="rect">
            <a:avLst/>
          </a:prstGeom>
          <a:solidFill>
            <a:srgbClr val="D8D8D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 name="矩形 3"/>
          <p:cNvSpPr/>
          <p:nvPr/>
        </p:nvSpPr>
        <p:spPr bwMode="auto">
          <a:xfrm>
            <a:off x="0" y="0"/>
            <a:ext cx="12192000" cy="6858000"/>
          </a:xfrm>
          <a:prstGeom prst="rect">
            <a:avLst/>
          </a:prstGeom>
          <a:blipFill dpi="0" rotWithShape="1">
            <a:blip r:embed="rId5">
              <a:extLst>
                <a:ext uri="{BEBA8EAE-BF5A-486C-A8C5-ECC9F3942E4B}">
                  <a14:imgProps xmlns:a14="http://schemas.microsoft.com/office/drawing/2010/main">
                    <a14:imgLayer r:embed="rId6">
                      <a14:imgEffect>
                        <a14:saturation sat="0"/>
                      </a14:imgEffect>
                      <a14:imgEffect>
                        <a14:brightnessContrast contrast="40000"/>
                      </a14:imgEffect>
                    </a14:imgLayer>
                  </a14:imgProps>
                </a:ext>
              </a:extLst>
            </a:blip>
            <a:srcRect/>
            <a:stretch>
              <a:fillRect t="-30000" b="-20000"/>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6" name="任意多边形: 形状 5"/>
          <p:cNvSpPr/>
          <p:nvPr/>
        </p:nvSpPr>
        <p:spPr bwMode="auto">
          <a:xfrm>
            <a:off x="4216400" y="-25400"/>
            <a:ext cx="7988300" cy="6883400"/>
          </a:xfrm>
          <a:custGeom>
            <a:avLst/>
            <a:gdLst>
              <a:gd name="connsiteX0" fmla="*/ 0 w 7988300"/>
              <a:gd name="connsiteY0" fmla="*/ 0 h 6883400"/>
              <a:gd name="connsiteX1" fmla="*/ 3098800 w 7988300"/>
              <a:gd name="connsiteY1" fmla="*/ 6883400 h 6883400"/>
              <a:gd name="connsiteX2" fmla="*/ 7975600 w 7988300"/>
              <a:gd name="connsiteY2" fmla="*/ 6883400 h 6883400"/>
              <a:gd name="connsiteX3" fmla="*/ 7988300 w 7988300"/>
              <a:gd name="connsiteY3" fmla="*/ 12700 h 6883400"/>
              <a:gd name="connsiteX4" fmla="*/ 0 w 7988300"/>
              <a:gd name="connsiteY4" fmla="*/ 0 h 688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8300" h="6883400">
                <a:moveTo>
                  <a:pt x="0" y="0"/>
                </a:moveTo>
                <a:lnTo>
                  <a:pt x="3098800" y="6883400"/>
                </a:lnTo>
                <a:lnTo>
                  <a:pt x="7975600" y="6883400"/>
                </a:lnTo>
                <a:cubicBezTo>
                  <a:pt x="7979833" y="4593167"/>
                  <a:pt x="7984067" y="2302933"/>
                  <a:pt x="7988300" y="12700"/>
                </a:cubicBezTo>
                <a:lnTo>
                  <a:pt x="0" y="0"/>
                </a:lnTo>
                <a:close/>
              </a:path>
            </a:pathLst>
          </a:custGeom>
          <a:solidFill>
            <a:schemeClr val="bg1">
              <a:alpha val="7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3076" name="Group 7"/>
          <p:cNvGrpSpPr>
            <a:grpSpLocks/>
          </p:cNvGrpSpPr>
          <p:nvPr/>
        </p:nvGrpSpPr>
        <p:grpSpPr bwMode="auto">
          <a:xfrm>
            <a:off x="3837057" y="1357545"/>
            <a:ext cx="8206093" cy="2054207"/>
            <a:chOff x="-1818739" y="0"/>
            <a:chExt cx="8204669" cy="2053327"/>
          </a:xfrm>
        </p:grpSpPr>
        <p:sp>
          <p:nvSpPr>
            <p:cNvPr id="3078" name="TextBox 4"/>
            <p:cNvSpPr>
              <a:spLocks noChangeArrowheads="1"/>
            </p:cNvSpPr>
            <p:nvPr/>
          </p:nvSpPr>
          <p:spPr bwMode="auto">
            <a:xfrm>
              <a:off x="-1818739" y="0"/>
              <a:ext cx="6358329" cy="156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9600" dirty="0">
                  <a:solidFill>
                    <a:schemeClr val="bg1">
                      <a:lumMod val="65000"/>
                    </a:schemeClr>
                  </a:solidFill>
                  <a:latin typeface="微软雅黑" panose="020B0503020204020204" pitchFamily="34" charset="-122"/>
                  <a:ea typeface="微软雅黑" panose="020B0503020204020204" pitchFamily="34" charset="-122"/>
                  <a:sym typeface="GeosansLight" pitchFamily="2" charset="0"/>
                </a:rPr>
                <a:t>[</a:t>
              </a:r>
              <a:r>
                <a:rPr lang="zh-CN" altLang="en-US" sz="7200" dirty="0">
                  <a:solidFill>
                    <a:srgbClr val="3F3F3F"/>
                  </a:solidFill>
                  <a:latin typeface="微软雅黑" panose="020B0503020204020204" pitchFamily="34" charset="-122"/>
                  <a:ea typeface="微软雅黑" panose="020B0503020204020204" pitchFamily="34" charset="-122"/>
                  <a:sym typeface="GeosansLight" pitchFamily="2" charset="0"/>
                </a:rPr>
                <a:t>设计</a:t>
              </a:r>
              <a:r>
                <a:rPr lang="en-US" altLang="zh-CN" sz="7200" dirty="0">
                  <a:solidFill>
                    <a:srgbClr val="3F3F3F"/>
                  </a:solidFill>
                  <a:latin typeface="微软雅黑" panose="020B0503020204020204" pitchFamily="34" charset="-122"/>
                  <a:ea typeface="微软雅黑" panose="020B0503020204020204" pitchFamily="34" charset="-122"/>
                  <a:sym typeface="GeosansLight" pitchFamily="2" charset="0"/>
                </a:rPr>
                <a:t>PPT</a:t>
              </a:r>
              <a:r>
                <a:rPr lang="zh-CN" altLang="en-US" sz="7200" dirty="0">
                  <a:solidFill>
                    <a:srgbClr val="3F3F3F"/>
                  </a:solidFill>
                  <a:latin typeface="微软雅黑" panose="020B0503020204020204" pitchFamily="34" charset="-122"/>
                  <a:ea typeface="微软雅黑" panose="020B0503020204020204" pitchFamily="34" charset="-122"/>
                  <a:sym typeface="GeosansLight" pitchFamily="2" charset="0"/>
                </a:rPr>
                <a:t>模版</a:t>
              </a:r>
              <a:r>
                <a:rPr lang="en-US" altLang="zh-CN" sz="9600" dirty="0">
                  <a:solidFill>
                    <a:schemeClr val="bg1">
                      <a:lumMod val="65000"/>
                    </a:schemeClr>
                  </a:solidFill>
                  <a:latin typeface="微软雅黑" panose="020B0503020204020204" pitchFamily="34" charset="-122"/>
                  <a:ea typeface="微软雅黑" panose="020B0503020204020204" pitchFamily="34" charset="-122"/>
                  <a:sym typeface="GeosansLight" pitchFamily="2" charset="0"/>
                </a:rPr>
                <a:t>]</a:t>
              </a:r>
              <a:endParaRPr lang="en-US" altLang="zh-CN" sz="7200" dirty="0">
                <a:solidFill>
                  <a:schemeClr val="bg1">
                    <a:lumMod val="65000"/>
                  </a:schemeClr>
                </a:solidFill>
                <a:latin typeface="微软雅黑" panose="020B0503020204020204" pitchFamily="34" charset="-122"/>
                <a:ea typeface="微软雅黑" panose="020B0503020204020204" pitchFamily="34" charset="-122"/>
                <a:sym typeface="GeosansLight" pitchFamily="2" charset="0"/>
              </a:endParaRPr>
            </a:p>
          </p:txBody>
        </p:sp>
        <p:sp>
          <p:nvSpPr>
            <p:cNvPr id="3079" name="TextBox 5"/>
            <p:cNvSpPr>
              <a:spLocks noChangeArrowheads="1"/>
            </p:cNvSpPr>
            <p:nvPr/>
          </p:nvSpPr>
          <p:spPr bwMode="auto">
            <a:xfrm>
              <a:off x="161522" y="1591860"/>
              <a:ext cx="6224408" cy="46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dirty="0">
                  <a:solidFill>
                    <a:srgbClr val="3F3F3F"/>
                  </a:solidFill>
                  <a:latin typeface="微软雅黑" panose="020B0503020204020204" pitchFamily="34" charset="-122"/>
                  <a:ea typeface="微软雅黑" panose="020B0503020204020204" pitchFamily="34" charset="-122"/>
                  <a:sym typeface="Open Sans" panose="020B0606030504020204" pitchFamily="34" charset="0"/>
                </a:rPr>
                <a:t>BUSINESS | MARKETING | INFORMATION</a:t>
              </a:r>
            </a:p>
          </p:txBody>
        </p:sp>
      </p:grpSp>
      <p:sp>
        <p:nvSpPr>
          <p:cNvPr id="5" name="矩形 4"/>
          <p:cNvSpPr/>
          <p:nvPr/>
        </p:nvSpPr>
        <p:spPr>
          <a:xfrm>
            <a:off x="7073556" y="3434634"/>
            <a:ext cx="4969594" cy="738664"/>
          </a:xfrm>
          <a:prstGeom prst="rect">
            <a:avLst/>
          </a:prstGeom>
        </p:spPr>
        <p:txBody>
          <a:bodyPr wrap="square">
            <a:spAutoFit/>
          </a:bodyPr>
          <a:lstStyle/>
          <a:p>
            <a:pPr algn="r"/>
            <a:r>
              <a:rPr lang="en-US" altLang="zh-CN" sz="1400" dirty="0">
                <a:solidFill>
                  <a:srgbClr val="3F3F3F"/>
                </a:solidFill>
                <a:latin typeface="Open Sans" panose="020B0606030504020204" pitchFamily="34" charset="0"/>
                <a:sym typeface="Times New Roman" panose="02020603050405020304" pitchFamily="18" charset="0"/>
              </a:rPr>
              <a:t>Lid </a:t>
            </a:r>
            <a:r>
              <a:rPr lang="en-US" altLang="zh-CN" sz="1400" dirty="0" err="1">
                <a:solidFill>
                  <a:srgbClr val="3F3F3F"/>
                </a:solidFill>
                <a:latin typeface="Open Sans" panose="020B0606030504020204" pitchFamily="34" charset="0"/>
                <a:sym typeface="Times New Roman" panose="02020603050405020304" pitchFamily="18" charset="0"/>
              </a:rPr>
              <a:t>est</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laborum</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dolo</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rumes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fugats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untras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Etharums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ser</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quidem</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rerum</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facilis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dolores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nemis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omnis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fugats</a:t>
            </a:r>
            <a:r>
              <a:rPr lang="en-US" altLang="zh-CN" sz="1400" dirty="0">
                <a:solidFill>
                  <a:srgbClr val="3F3F3F"/>
                </a:solidFill>
                <a:latin typeface="Open Sans" panose="020B0606030504020204" pitchFamily="34" charset="0"/>
                <a:sym typeface="Times New Roman" panose="02020603050405020304" pitchFamily="18" charset="0"/>
              </a:rPr>
              <a:t> </a:t>
            </a:r>
            <a:r>
              <a:rPr lang="en-US" altLang="zh-CN" sz="1400" dirty="0" err="1">
                <a:solidFill>
                  <a:srgbClr val="3F3F3F"/>
                </a:solidFill>
                <a:latin typeface="Open Sans" panose="020B0606030504020204" pitchFamily="34" charset="0"/>
                <a:sym typeface="Times New Roman" panose="02020603050405020304" pitchFamily="18" charset="0"/>
              </a:rPr>
              <a:t>vitaes</a:t>
            </a:r>
            <a:r>
              <a:rPr lang="en-US" altLang="zh-CN" sz="1400" dirty="0">
                <a:solidFill>
                  <a:srgbClr val="3F3F3F"/>
                </a:solidFill>
                <a:latin typeface="Open Sans" panose="020B0606030504020204" pitchFamily="34" charset="0"/>
                <a:sym typeface="Times New Roman" panose="02020603050405020304" pitchFamily="18" charset="0"/>
              </a:rPr>
              <a:t> nemo minima </a:t>
            </a:r>
            <a:endParaRPr lang="zh-CN" altLang="en-US" sz="1400" dirty="0"/>
          </a:p>
        </p:txBody>
      </p:sp>
      <p:pic>
        <p:nvPicPr>
          <p:cNvPr id="2" name="Rachel Platten - Work Of Ar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362688" y="1357545"/>
            <a:ext cx="420624" cy="4206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barn(inVertical)">
                                      <p:cBhvr>
                                        <p:cTn id="21" dur="500"/>
                                        <p:tgtEl>
                                          <p:spTgt spid="307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2"/>
                </p:tgtEl>
              </p:cMediaNode>
            </p:audio>
          </p:childTnLst>
        </p:cTn>
      </p:par>
    </p:tnLst>
    <p:bldLst>
      <p:bldP spid="4" grpId="0" animBg="1"/>
      <p:bldP spid="6"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921625" y="0"/>
            <a:ext cx="4270375"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5125" name="Oval 7"/>
          <p:cNvSpPr>
            <a:spLocks noChangeArrowheads="1"/>
          </p:cNvSpPr>
          <p:nvPr/>
        </p:nvSpPr>
        <p:spPr bwMode="auto">
          <a:xfrm>
            <a:off x="546100" y="1220788"/>
            <a:ext cx="877888" cy="876300"/>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5126" name="TextBox 1"/>
          <p:cNvSpPr>
            <a:spLocks noChangeArrowheads="1"/>
          </p:cNvSpPr>
          <p:nvPr/>
        </p:nvSpPr>
        <p:spPr bwMode="auto">
          <a:xfrm>
            <a:off x="2174875" y="1658938"/>
            <a:ext cx="31210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dirty="0">
                <a:solidFill>
                  <a:srgbClr val="595959"/>
                </a:solidFill>
                <a:latin typeface="Open Sans" panose="020B0606030504020204" pitchFamily="34" charset="0"/>
                <a:sym typeface="Open Sans" panose="020B0606030504020204" pitchFamily="34" charset="0"/>
              </a:rPr>
              <a:t>WE ARE CREATIVE</a:t>
            </a:r>
            <a:endParaRPr lang="zh-CN" altLang="en-US" sz="1800" b="1"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3600" dirty="0">
                <a:solidFill>
                  <a:srgbClr val="595959"/>
                </a:solidFill>
                <a:latin typeface="GeosansLight" pitchFamily="2" charset="0"/>
                <a:sym typeface="GeosansLight" pitchFamily="2" charset="0"/>
              </a:rPr>
              <a:t>INTRODUCTION</a:t>
            </a:r>
          </a:p>
        </p:txBody>
      </p:sp>
      <p:sp>
        <p:nvSpPr>
          <p:cNvPr id="5127" name="Rectangle 4"/>
          <p:cNvSpPr>
            <a:spLocks noChangeArrowheads="1"/>
          </p:cNvSpPr>
          <p:nvPr/>
        </p:nvSpPr>
        <p:spPr bwMode="auto">
          <a:xfrm>
            <a:off x="1219200" y="2927350"/>
            <a:ext cx="652780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spcAft>
                <a:spcPts val="800"/>
              </a:spcAft>
              <a:buFont typeface="Arial" panose="020B0604020202020204" pitchFamily="34" charset="0"/>
              <a:buNone/>
            </a:pPr>
            <a:r>
              <a:rPr lang="en-US" altLang="zh-CN" sz="1000" b="1" dirty="0">
                <a:solidFill>
                  <a:srgbClr val="FFCA08"/>
                </a:solidFill>
                <a:latin typeface="Open Sans" panose="020B0606030504020204" pitchFamily="34" charset="0"/>
                <a:sym typeface="Times New Roman" panose="02020603050405020304" pitchFamily="18" charset="0"/>
              </a:rPr>
              <a:t>WELCOME TO OUR PRESENTATIONS</a:t>
            </a:r>
            <a:endParaRPr lang="zh-CN" altLang="en-US" sz="1000" b="1" dirty="0">
              <a:solidFill>
                <a:srgbClr val="FFCA08"/>
              </a:solidFill>
              <a:latin typeface="Open Sans" panose="020B0606030504020204" pitchFamily="34" charset="0"/>
              <a:sym typeface="Times New Roman" panose="02020603050405020304" pitchFamily="18" charset="0"/>
            </a:endParaRPr>
          </a:p>
          <a:p>
            <a:pPr algn="just" eaLnBrk="1" hangingPunct="1">
              <a:lnSpc>
                <a:spcPct val="150000"/>
              </a:lnSpc>
              <a:spcBef>
                <a:spcPct val="0"/>
              </a:spcBef>
              <a:spcAft>
                <a:spcPts val="800"/>
              </a:spcAft>
              <a:buFont typeface="Arial" panose="020B0604020202020204" pitchFamily="34" charset="0"/>
              <a:buNone/>
            </a:pPr>
            <a:r>
              <a:rPr lang="en-US" altLang="zh-CN" sz="1000" dirty="0">
                <a:solidFill>
                  <a:srgbClr val="595959"/>
                </a:solidFill>
                <a:latin typeface="Open Sans" panose="020B0606030504020204" pitchFamily="34" charset="0"/>
                <a:sym typeface="Times New Roman" panose="02020603050405020304" pitchFamily="18" charset="0"/>
              </a:rPr>
              <a:t>	Lid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rumes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untras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Etharums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quidem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rerum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facilis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nemis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vitaes</a:t>
            </a:r>
            <a:r>
              <a:rPr lang="en-US" altLang="zh-CN" sz="1000" dirty="0">
                <a:solidFill>
                  <a:srgbClr val="595959"/>
                </a:solidFill>
                <a:latin typeface="Open Sans" panose="020B0606030504020204" pitchFamily="34" charset="0"/>
                <a:sym typeface="Times New Roman" panose="02020603050405020304" pitchFamily="18" charset="0"/>
              </a:rPr>
              <a:t> nemo minima </a:t>
            </a:r>
            <a:r>
              <a:rPr lang="en-US" altLang="zh-CN" sz="1000" dirty="0" err="1">
                <a:solidFill>
                  <a:srgbClr val="595959"/>
                </a:solidFill>
                <a:latin typeface="Open Sans" panose="020B0606030504020204" pitchFamily="34" charset="0"/>
                <a:sym typeface="Times New Roman" panose="02020603050405020304" pitchFamily="18" charset="0"/>
              </a:rPr>
              <a:t>rerums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unsers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sadips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amets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perspiciatis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unde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iste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natus</a:t>
            </a:r>
            <a:r>
              <a:rPr lang="en-US" altLang="zh-CN" sz="1000" dirty="0">
                <a:solidFill>
                  <a:srgbClr val="595959"/>
                </a:solidFill>
                <a:latin typeface="Open Sans" panose="020B0606030504020204" pitchFamily="34" charset="0"/>
                <a:sym typeface="Times New Roman" panose="02020603050405020304" pitchFamily="18" charset="0"/>
              </a:rPr>
              <a:t> error sit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accusantium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doloremque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laudantium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totam</a:t>
            </a:r>
            <a:r>
              <a:rPr lang="en-US" altLang="zh-CN" sz="1000" dirty="0">
                <a:solidFill>
                  <a:srgbClr val="595959"/>
                </a:solidFill>
                <a:latin typeface="Open Sans" panose="020B0606030504020204" pitchFamily="34" charset="0"/>
                <a:sym typeface="Times New Roman" panose="02020603050405020304" pitchFamily="18" charset="0"/>
              </a:rPr>
              <a:t> rem </a:t>
            </a:r>
            <a:r>
              <a:rPr lang="en-US" altLang="zh-CN" sz="1000" dirty="0" err="1">
                <a:solidFill>
                  <a:srgbClr val="595959"/>
                </a:solidFill>
                <a:latin typeface="Open Sans" panose="020B0606030504020204" pitchFamily="34" charset="0"/>
                <a:sym typeface="Times New Roman" panose="02020603050405020304" pitchFamily="18" charset="0"/>
              </a:rPr>
              <a:t>aperiam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eaque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a:t>
            </a:r>
            <a:r>
              <a:rPr lang="en-US" altLang="zh-CN" sz="1000" dirty="0">
                <a:solidFill>
                  <a:srgbClr val="595959"/>
                </a:solidFill>
                <a:latin typeface="Open Sans" panose="020B0606030504020204" pitchFamily="34" charset="0"/>
                <a:sym typeface="Times New Roman" panose="02020603050405020304" pitchFamily="18" charset="0"/>
              </a:rPr>
              <a:t> ab </a:t>
            </a:r>
            <a:r>
              <a:rPr lang="en-US" altLang="zh-CN" sz="1000" dirty="0" err="1">
                <a:solidFill>
                  <a:srgbClr val="595959"/>
                </a:solidFill>
                <a:latin typeface="Open Sans" panose="020B0606030504020204" pitchFamily="34" charset="0"/>
                <a:sym typeface="Times New Roman" panose="02020603050405020304" pitchFamily="18" charset="0"/>
              </a:rPr>
              <a:t>illo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inventore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veritatis</a:t>
            </a:r>
            <a:r>
              <a:rPr lang="en-US" altLang="zh-CN" sz="1000" dirty="0">
                <a:solidFill>
                  <a:srgbClr val="595959"/>
                </a:solidFill>
                <a:latin typeface="Open Sans" panose="020B0606030504020204" pitchFamily="34" charset="0"/>
                <a:sym typeface="Times New Roman" panose="02020603050405020304" pitchFamily="18" charset="0"/>
              </a:rPr>
              <a:t> et quasi </a:t>
            </a:r>
            <a:r>
              <a:rPr lang="en-US" altLang="zh-CN" sz="1000" dirty="0" err="1">
                <a:solidFill>
                  <a:srgbClr val="595959"/>
                </a:solidFill>
                <a:latin typeface="Open Sans" panose="020B0606030504020204" pitchFamily="34" charset="0"/>
                <a:sym typeface="Times New Roman" panose="02020603050405020304" pitchFamily="18" charset="0"/>
              </a:rPr>
              <a:t>architecto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beatae</a:t>
            </a:r>
            <a:r>
              <a:rPr lang="en-US" altLang="zh-CN" sz="1000" dirty="0">
                <a:solidFill>
                  <a:srgbClr val="595959"/>
                </a:solidFill>
                <a:latin typeface="Open Sans" panose="020B0606030504020204" pitchFamily="34" charset="0"/>
                <a:sym typeface="Times New Roman" panose="02020603050405020304" pitchFamily="18" charset="0"/>
              </a:rPr>
              <a:t> vitae dicta </a:t>
            </a:r>
            <a:r>
              <a:rPr lang="en-US" altLang="zh-CN" sz="1000" dirty="0" err="1">
                <a:solidFill>
                  <a:srgbClr val="595959"/>
                </a:solidFill>
                <a:latin typeface="Open Sans" panose="020B0606030504020204" pitchFamily="34" charset="0"/>
                <a:sym typeface="Times New Roman" panose="02020603050405020304" pitchFamily="18" charset="0"/>
              </a:rPr>
              <a:t>sunt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explicabo</a:t>
            </a:r>
            <a:r>
              <a:rPr lang="en-US" altLang="zh-CN" sz="1000" dirty="0">
                <a:solidFill>
                  <a:srgbClr val="595959"/>
                </a:solidFill>
                <a:latin typeface="Open Sans" panose="020B0606030504020204" pitchFamily="34" charset="0"/>
                <a:sym typeface="Times New Roman" panose="02020603050405020304" pitchFamily="18" charset="0"/>
              </a:rPr>
              <a:t>. Nemo </a:t>
            </a:r>
            <a:r>
              <a:rPr lang="en-US" altLang="zh-CN" sz="1000" dirty="0" err="1">
                <a:solidFill>
                  <a:srgbClr val="595959"/>
                </a:solidFill>
                <a:latin typeface="Open Sans" panose="020B0606030504020204" pitchFamily="34" charset="0"/>
                <a:sym typeface="Times New Roman" panose="02020603050405020304" pitchFamily="18" charset="0"/>
              </a:rPr>
              <a:t>enim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voluptas</a:t>
            </a:r>
            <a:r>
              <a:rPr lang="en-US" altLang="zh-CN" sz="1000" dirty="0">
                <a:solidFill>
                  <a:srgbClr val="595959"/>
                </a:solidFill>
                <a:latin typeface="Open Sans" panose="020B0606030504020204" pitchFamily="34" charset="0"/>
                <a:sym typeface="Times New Roman" panose="02020603050405020304" pitchFamily="18" charset="0"/>
              </a:rPr>
              <a:t> sit </a:t>
            </a:r>
            <a:r>
              <a:rPr lang="en-US" altLang="zh-CN" sz="1000" dirty="0" err="1">
                <a:solidFill>
                  <a:srgbClr val="595959"/>
                </a:solidFill>
                <a:latin typeface="Open Sans" panose="020B0606030504020204" pitchFamily="34" charset="0"/>
                <a:sym typeface="Times New Roman" panose="02020603050405020304" pitchFamily="18" charset="0"/>
              </a:rPr>
              <a:t>aspernatur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odit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fugit,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consequuntur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eos</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ratione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sequi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nesciunt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porro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quisquam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dolorem</a:t>
            </a:r>
            <a:r>
              <a:rPr lang="en-US" altLang="zh-CN" sz="1000" dirty="0">
                <a:solidFill>
                  <a:srgbClr val="595959"/>
                </a:solidFill>
                <a:latin typeface="Open Sans" panose="020B0606030504020204" pitchFamily="34" charset="0"/>
                <a:sym typeface="Times New Roman" panose="02020603050405020304" pitchFamily="18" charset="0"/>
              </a:rPr>
              <a:t> ipsum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dolor sit </a:t>
            </a:r>
            <a:r>
              <a:rPr lang="en-US" altLang="zh-CN" sz="1000" dirty="0" err="1">
                <a:solidFill>
                  <a:srgbClr val="595959"/>
                </a:solidFill>
                <a:latin typeface="Open Sans" panose="020B0606030504020204" pitchFamily="34" charset="0"/>
                <a:sym typeface="Times New Roman" panose="02020603050405020304" pitchFamily="18" charset="0"/>
              </a:rPr>
              <a:t>amet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consectetur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adipisci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velit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non </a:t>
            </a:r>
            <a:r>
              <a:rPr lang="en-US" altLang="zh-CN" sz="1000" dirty="0" err="1">
                <a:solidFill>
                  <a:srgbClr val="595959"/>
                </a:solidFill>
                <a:latin typeface="Open Sans" panose="020B0606030504020204" pitchFamily="34" charset="0"/>
                <a:sym typeface="Times New Roman" panose="02020603050405020304" pitchFamily="18" charset="0"/>
              </a:rPr>
              <a:t>numquam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eius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modi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tempora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incidunt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aliquam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quaerat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a:t>
            </a:r>
            <a:endParaRPr lang="en-US" altLang="zh-CN" sz="1000" dirty="0">
              <a:solidFill>
                <a:srgbClr val="595959"/>
              </a:solidFill>
              <a:sym typeface="Times New Roman" panose="02020603050405020304" pitchFamily="18" charset="0"/>
            </a:endParaRPr>
          </a:p>
        </p:txBody>
      </p:sp>
      <p:grpSp>
        <p:nvGrpSpPr>
          <p:cNvPr id="2" name="组合 1"/>
          <p:cNvGrpSpPr/>
          <p:nvPr/>
        </p:nvGrpSpPr>
        <p:grpSpPr>
          <a:xfrm>
            <a:off x="831850" y="1344613"/>
            <a:ext cx="1409700" cy="1409700"/>
            <a:chOff x="1255713" y="2165350"/>
            <a:chExt cx="1409700" cy="1409700"/>
          </a:xfrm>
        </p:grpSpPr>
        <p:sp>
          <p:nvSpPr>
            <p:cNvPr id="8" name="椭圆 7"/>
            <p:cNvSpPr/>
            <p:nvPr/>
          </p:nvSpPr>
          <p:spPr bwMode="auto">
            <a:xfrm>
              <a:off x="1255713" y="2165350"/>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1312482" y="2608590"/>
              <a:ext cx="1243147" cy="523220"/>
            </a:xfrm>
            <a:prstGeom prst="rect">
              <a:avLst/>
            </a:prstGeom>
          </p:spPr>
          <p:txBody>
            <a:bodyPr wrap="square">
              <a:spAutoFit/>
            </a:bodyPr>
            <a:lstStyle/>
            <a:p>
              <a:pPr algn="ctr"/>
              <a:r>
                <a:rPr lang="en-US" altLang="zh-CN" sz="2800" dirty="0"/>
                <a:t>TWO</a:t>
              </a:r>
              <a:endParaRPr lang="zh-CN" altLang="en-US" sz="2800" dirty="0"/>
            </a:p>
          </p:txBody>
        </p:sp>
      </p:grpSp>
    </p:spTree>
    <p:extLst>
      <p:ext uri="{BB962C8B-B14F-4D97-AF65-F5344CB8AC3E}">
        <p14:creationId xmlns:p14="http://schemas.microsoft.com/office/powerpoint/2010/main" val="21072360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randombar(horizont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125"/>
                                        </p:tgtEl>
                                        <p:attrNameLst>
                                          <p:attrName>style.visibility</p:attrName>
                                        </p:attrNameLst>
                                      </p:cBhvr>
                                      <p:to>
                                        <p:strVal val="visible"/>
                                      </p:to>
                                    </p:set>
                                    <p:animEffect transition="in" filter="wheel(1)">
                                      <p:cBhvr>
                                        <p:cTn id="15" dur="2000"/>
                                        <p:tgtEl>
                                          <p:spTgt spid="512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grpId="0" nodeType="clickEffect">
                                  <p:stCondLst>
                                    <p:cond delay="0"/>
                                  </p:stCondLst>
                                  <p:childTnLst>
                                    <p:set>
                                      <p:cBhvr>
                                        <p:cTn id="19" dur="1" fill="hold">
                                          <p:stCondLst>
                                            <p:cond delay="0"/>
                                          </p:stCondLst>
                                        </p:cTn>
                                        <p:tgtEl>
                                          <p:spTgt spid="5126"/>
                                        </p:tgtEl>
                                        <p:attrNameLst>
                                          <p:attrName>style.visibility</p:attrName>
                                        </p:attrNameLst>
                                      </p:cBhvr>
                                      <p:to>
                                        <p:strVal val="visible"/>
                                      </p:to>
                                    </p:set>
                                    <p:anim calcmode="lin" valueType="num">
                                      <p:cBhvr additive="base">
                                        <p:cTn id="20" dur="500"/>
                                        <p:tgtEl>
                                          <p:spTgt spid="5126"/>
                                        </p:tgtEl>
                                        <p:attrNameLst>
                                          <p:attrName>ppt_x</p:attrName>
                                        </p:attrNameLst>
                                      </p:cBhvr>
                                      <p:tavLst>
                                        <p:tav tm="0">
                                          <p:val>
                                            <p:strVal val="#ppt_x+#ppt_w*1.125000"/>
                                          </p:val>
                                        </p:tav>
                                        <p:tav tm="100000">
                                          <p:val>
                                            <p:strVal val="#ppt_x"/>
                                          </p:val>
                                        </p:tav>
                                      </p:tavLst>
                                    </p:anim>
                                    <p:animEffect transition="in" filter="wipe(left)">
                                      <p:cBhvr>
                                        <p:cTn id="21" dur="500"/>
                                        <p:tgtEl>
                                          <p:spTgt spid="51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127"/>
                                        </p:tgtEl>
                                        <p:attrNameLst>
                                          <p:attrName>style.visibility</p:attrName>
                                        </p:attrNameLst>
                                      </p:cBhvr>
                                      <p:to>
                                        <p:strVal val="visible"/>
                                      </p:to>
                                    </p:set>
                                    <p:animEffect transition="in" filter="fade">
                                      <p:cBhvr>
                                        <p:cTn id="26"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5" grpId="0" animBg="1"/>
      <p:bldP spid="5126" grpId="0"/>
      <p:bldP spid="51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11267" name="TextBox 1"/>
          <p:cNvSpPr>
            <a:spLocks noChangeArrowheads="1"/>
          </p:cNvSpPr>
          <p:nvPr/>
        </p:nvSpPr>
        <p:spPr bwMode="auto">
          <a:xfrm>
            <a:off x="1219200" y="136525"/>
            <a:ext cx="4597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COMPANY TIME LINE#1</a:t>
            </a:r>
          </a:p>
        </p:txBody>
      </p:sp>
      <p:sp>
        <p:nvSpPr>
          <p:cNvPr id="11268"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nvGrpSpPr>
          <p:cNvPr id="2" name="组合 1"/>
          <p:cNvGrpSpPr/>
          <p:nvPr/>
        </p:nvGrpSpPr>
        <p:grpSpPr>
          <a:xfrm>
            <a:off x="1281113" y="1690688"/>
            <a:ext cx="9831387" cy="3598862"/>
            <a:chOff x="1281113" y="1690688"/>
            <a:chExt cx="9831387" cy="3598862"/>
          </a:xfrm>
        </p:grpSpPr>
        <p:sp>
          <p:nvSpPr>
            <p:cNvPr id="11271" name="Oval 2"/>
            <p:cNvSpPr>
              <a:spLocks noChangeArrowheads="1"/>
            </p:cNvSpPr>
            <p:nvPr/>
          </p:nvSpPr>
          <p:spPr bwMode="auto">
            <a:xfrm>
              <a:off x="1281113" y="3224213"/>
              <a:ext cx="531812" cy="531812"/>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72" name="Straight Connector 6"/>
            <p:cNvSpPr>
              <a:spLocks noChangeShapeType="1"/>
            </p:cNvSpPr>
            <p:nvPr/>
          </p:nvSpPr>
          <p:spPr bwMode="auto">
            <a:xfrm>
              <a:off x="1812925" y="3489325"/>
              <a:ext cx="695325" cy="1588"/>
            </a:xfrm>
            <a:prstGeom prst="line">
              <a:avLst/>
            </a:prstGeom>
            <a:noFill/>
            <a:ln w="3810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3" name="Straight Connector 20"/>
            <p:cNvSpPr>
              <a:spLocks noChangeShapeType="1"/>
            </p:cNvSpPr>
            <p:nvPr/>
          </p:nvSpPr>
          <p:spPr bwMode="auto">
            <a:xfrm>
              <a:off x="2974975" y="2314575"/>
              <a:ext cx="0" cy="731838"/>
            </a:xfrm>
            <a:prstGeom prst="line">
              <a:avLst/>
            </a:prstGeom>
            <a:noFill/>
            <a:ln w="38100">
              <a:solidFill>
                <a:schemeClr val="tx1"/>
              </a:solidFill>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1274" name="Oval 21"/>
            <p:cNvSpPr>
              <a:spLocks noChangeArrowheads="1"/>
            </p:cNvSpPr>
            <p:nvPr/>
          </p:nvSpPr>
          <p:spPr bwMode="auto">
            <a:xfrm>
              <a:off x="2709863" y="1690688"/>
              <a:ext cx="531812" cy="531812"/>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75" name="Straight Connector 22"/>
            <p:cNvSpPr>
              <a:spLocks noChangeShapeType="1"/>
            </p:cNvSpPr>
            <p:nvPr/>
          </p:nvSpPr>
          <p:spPr bwMode="auto">
            <a:xfrm>
              <a:off x="3392488" y="3489325"/>
              <a:ext cx="695325" cy="1588"/>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Oval 23"/>
            <p:cNvSpPr>
              <a:spLocks noChangeArrowheads="1"/>
            </p:cNvSpPr>
            <p:nvPr/>
          </p:nvSpPr>
          <p:spPr bwMode="auto">
            <a:xfrm>
              <a:off x="4095750" y="3228975"/>
              <a:ext cx="530225" cy="531813"/>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77" name="Straight Connector 24"/>
            <p:cNvSpPr>
              <a:spLocks noChangeShapeType="1"/>
            </p:cNvSpPr>
            <p:nvPr/>
          </p:nvSpPr>
          <p:spPr bwMode="auto">
            <a:xfrm>
              <a:off x="4616450" y="3489325"/>
              <a:ext cx="695325" cy="1588"/>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8" name="Straight Connector 26"/>
            <p:cNvSpPr>
              <a:spLocks noChangeShapeType="1"/>
            </p:cNvSpPr>
            <p:nvPr/>
          </p:nvSpPr>
          <p:spPr bwMode="auto">
            <a:xfrm>
              <a:off x="5761038" y="3937000"/>
              <a:ext cx="0" cy="731838"/>
            </a:xfrm>
            <a:prstGeom prst="line">
              <a:avLst/>
            </a:prstGeom>
            <a:noFill/>
            <a:ln w="38100">
              <a:solidFill>
                <a:schemeClr val="tx1"/>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1279" name="Oval 27"/>
            <p:cNvSpPr>
              <a:spLocks noChangeArrowheads="1"/>
            </p:cNvSpPr>
            <p:nvPr/>
          </p:nvSpPr>
          <p:spPr bwMode="auto">
            <a:xfrm>
              <a:off x="5491163" y="4757738"/>
              <a:ext cx="531812" cy="531812"/>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80" name="Straight Connector 31"/>
            <p:cNvSpPr>
              <a:spLocks noChangeShapeType="1"/>
            </p:cNvSpPr>
            <p:nvPr/>
          </p:nvSpPr>
          <p:spPr bwMode="auto">
            <a:xfrm>
              <a:off x="6196013" y="3489325"/>
              <a:ext cx="695325" cy="1588"/>
            </a:xfrm>
            <a:prstGeom prst="line">
              <a:avLst/>
            </a:prstGeom>
            <a:noFill/>
            <a:ln w="3810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1" name="Oval 32"/>
            <p:cNvSpPr>
              <a:spLocks noChangeArrowheads="1"/>
            </p:cNvSpPr>
            <p:nvPr/>
          </p:nvSpPr>
          <p:spPr bwMode="auto">
            <a:xfrm>
              <a:off x="6899275" y="3228975"/>
              <a:ext cx="530225" cy="531813"/>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82" name="Straight Connector 33"/>
            <p:cNvSpPr>
              <a:spLocks noChangeShapeType="1"/>
            </p:cNvSpPr>
            <p:nvPr/>
          </p:nvSpPr>
          <p:spPr bwMode="auto">
            <a:xfrm>
              <a:off x="7434263" y="3489325"/>
              <a:ext cx="693737" cy="1588"/>
            </a:xfrm>
            <a:prstGeom prst="line">
              <a:avLst/>
            </a:prstGeom>
            <a:noFill/>
            <a:ln w="38100">
              <a:solidFill>
                <a:schemeClr val="tx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Straight Connector 38"/>
            <p:cNvSpPr>
              <a:spLocks noChangeShapeType="1"/>
            </p:cNvSpPr>
            <p:nvPr/>
          </p:nvSpPr>
          <p:spPr bwMode="auto">
            <a:xfrm>
              <a:off x="8596313" y="2314575"/>
              <a:ext cx="0" cy="731838"/>
            </a:xfrm>
            <a:prstGeom prst="line">
              <a:avLst/>
            </a:prstGeom>
            <a:noFill/>
            <a:ln w="38100">
              <a:solidFill>
                <a:schemeClr val="tx1"/>
              </a:solidFill>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Oval 39"/>
            <p:cNvSpPr>
              <a:spLocks noChangeArrowheads="1"/>
            </p:cNvSpPr>
            <p:nvPr/>
          </p:nvSpPr>
          <p:spPr bwMode="auto">
            <a:xfrm>
              <a:off x="8331200" y="1690688"/>
              <a:ext cx="530225" cy="531812"/>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85" name="Straight Connector 40"/>
            <p:cNvSpPr>
              <a:spLocks noChangeShapeType="1"/>
            </p:cNvSpPr>
            <p:nvPr/>
          </p:nvSpPr>
          <p:spPr bwMode="auto">
            <a:xfrm>
              <a:off x="9013825" y="3489325"/>
              <a:ext cx="695325" cy="1588"/>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6" name="Oval 41"/>
            <p:cNvSpPr>
              <a:spLocks noChangeArrowheads="1"/>
            </p:cNvSpPr>
            <p:nvPr/>
          </p:nvSpPr>
          <p:spPr bwMode="auto">
            <a:xfrm>
              <a:off x="9715500" y="3228975"/>
              <a:ext cx="531813" cy="531813"/>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11287" name="TextBox 42"/>
            <p:cNvSpPr>
              <a:spLocks noChangeArrowheads="1"/>
            </p:cNvSpPr>
            <p:nvPr/>
          </p:nvSpPr>
          <p:spPr bwMode="auto">
            <a:xfrm>
              <a:off x="2536825" y="3232150"/>
              <a:ext cx="9156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dirty="0">
                  <a:solidFill>
                    <a:srgbClr val="3F3F3F"/>
                  </a:solidFill>
                  <a:latin typeface="GeosansLight" pitchFamily="2" charset="0"/>
                  <a:sym typeface="GeosansLight" pitchFamily="2" charset="0"/>
                </a:rPr>
                <a:t>2015</a:t>
              </a:r>
            </a:p>
          </p:txBody>
        </p:sp>
        <p:sp>
          <p:nvSpPr>
            <p:cNvPr id="11288" name="TextBox 43"/>
            <p:cNvSpPr>
              <a:spLocks noChangeArrowheads="1"/>
            </p:cNvSpPr>
            <p:nvPr/>
          </p:nvSpPr>
          <p:spPr bwMode="auto">
            <a:xfrm>
              <a:off x="5351463" y="3232150"/>
              <a:ext cx="9156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dirty="0">
                  <a:solidFill>
                    <a:srgbClr val="3F3F3F"/>
                  </a:solidFill>
                  <a:latin typeface="GeosansLight" pitchFamily="2" charset="0"/>
                  <a:sym typeface="GeosansLight" pitchFamily="2" charset="0"/>
                </a:rPr>
                <a:t>2016</a:t>
              </a:r>
            </a:p>
          </p:txBody>
        </p:sp>
        <p:sp>
          <p:nvSpPr>
            <p:cNvPr id="11289" name="TextBox 44"/>
            <p:cNvSpPr>
              <a:spLocks noChangeArrowheads="1"/>
            </p:cNvSpPr>
            <p:nvPr/>
          </p:nvSpPr>
          <p:spPr bwMode="auto">
            <a:xfrm>
              <a:off x="8153400" y="3232150"/>
              <a:ext cx="9156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dirty="0">
                  <a:solidFill>
                    <a:srgbClr val="3F3F3F"/>
                  </a:solidFill>
                  <a:latin typeface="GeosansLight" pitchFamily="2" charset="0"/>
                  <a:sym typeface="GeosansLight" pitchFamily="2" charset="0"/>
                </a:rPr>
                <a:t>2017</a:t>
              </a:r>
            </a:p>
          </p:txBody>
        </p:sp>
        <p:sp>
          <p:nvSpPr>
            <p:cNvPr id="11290" name="Rectangle 45"/>
            <p:cNvSpPr>
              <a:spLocks noChangeArrowheads="1"/>
            </p:cNvSpPr>
            <p:nvPr/>
          </p:nvSpPr>
          <p:spPr bwMode="auto">
            <a:xfrm>
              <a:off x="3100388" y="2408238"/>
              <a:ext cx="23907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a:t>
              </a:r>
            </a:p>
          </p:txBody>
        </p:sp>
        <p:sp>
          <p:nvSpPr>
            <p:cNvPr id="11291" name="Rectangle 47"/>
            <p:cNvSpPr>
              <a:spLocks noChangeArrowheads="1"/>
            </p:cNvSpPr>
            <p:nvPr/>
          </p:nvSpPr>
          <p:spPr bwMode="auto">
            <a:xfrm>
              <a:off x="8721725" y="2408238"/>
              <a:ext cx="23907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a:t>
              </a:r>
            </a:p>
          </p:txBody>
        </p:sp>
        <p:sp>
          <p:nvSpPr>
            <p:cNvPr id="11292" name="Rectangle 48"/>
            <p:cNvSpPr>
              <a:spLocks noChangeArrowheads="1"/>
            </p:cNvSpPr>
            <p:nvPr/>
          </p:nvSpPr>
          <p:spPr bwMode="auto">
            <a:xfrm>
              <a:off x="5938838" y="4035425"/>
              <a:ext cx="23923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64238" y="150813"/>
            <a:ext cx="5961062" cy="909637"/>
            <a:chOff x="5964238" y="150813"/>
            <a:chExt cx="5961062" cy="909637"/>
          </a:xfrm>
        </p:grpSpPr>
        <p:sp>
          <p:nvSpPr>
            <p:cNvPr id="14338" name="Oval 7"/>
            <p:cNvSpPr>
              <a:spLocks noChangeArrowheads="1"/>
            </p:cNvSpPr>
            <p:nvPr/>
          </p:nvSpPr>
          <p:spPr bwMode="auto">
            <a:xfrm>
              <a:off x="11047413" y="150813"/>
              <a:ext cx="877887" cy="877887"/>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14339" name="TextBox 1"/>
            <p:cNvSpPr>
              <a:spLocks noChangeArrowheads="1"/>
            </p:cNvSpPr>
            <p:nvPr/>
          </p:nvSpPr>
          <p:spPr bwMode="auto">
            <a:xfrm>
              <a:off x="7158038" y="168275"/>
              <a:ext cx="37830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SINGLE: P.JOHN JAY</a:t>
              </a:r>
            </a:p>
          </p:txBody>
        </p:sp>
        <p:sp>
          <p:nvSpPr>
            <p:cNvPr id="14340" name="TextBox 11"/>
            <p:cNvSpPr>
              <a:spLocks noChangeArrowheads="1"/>
            </p:cNvSpPr>
            <p:nvPr/>
          </p:nvSpPr>
          <p:spPr bwMode="auto">
            <a:xfrm>
              <a:off x="5964238" y="81438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14343" name="Rectangle 4"/>
          <p:cNvSpPr>
            <a:spLocks noChangeArrowheads="1"/>
          </p:cNvSpPr>
          <p:nvPr/>
        </p:nvSpPr>
        <p:spPr bwMode="auto">
          <a:xfrm>
            <a:off x="0" y="0"/>
            <a:ext cx="4252913"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b"/>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14344" name="TextBox 12"/>
          <p:cNvSpPr>
            <a:spLocks noChangeArrowheads="1"/>
          </p:cNvSpPr>
          <p:nvPr/>
        </p:nvSpPr>
        <p:spPr bwMode="auto">
          <a:xfrm>
            <a:off x="4470400" y="1600200"/>
            <a:ext cx="6502400"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400" b="1" dirty="0">
                <a:solidFill>
                  <a:srgbClr val="595959"/>
                </a:solidFill>
                <a:latin typeface="Open Sans" panose="020B0606030504020204" pitchFamily="34" charset="0"/>
                <a:sym typeface="Open Sans" panose="020B0606030504020204" pitchFamily="34" charset="0"/>
              </a:rPr>
              <a:t>MEMBER: </a:t>
            </a:r>
            <a:r>
              <a:rPr lang="en-US" altLang="zh-CN" sz="1400" b="1" dirty="0">
                <a:solidFill>
                  <a:srgbClr val="FFCA08"/>
                </a:solidFill>
                <a:latin typeface="Open Sans" panose="020B0606030504020204" pitchFamily="34" charset="0"/>
                <a:sym typeface="Open Sans" panose="020B0606030504020204" pitchFamily="34" charset="0"/>
              </a:rPr>
              <a:t>John Jay </a:t>
            </a:r>
            <a:r>
              <a:rPr lang="en-US" altLang="zh-CN" sz="1400" b="1" dirty="0">
                <a:solidFill>
                  <a:srgbClr val="595959"/>
                </a:solidFill>
                <a:latin typeface="Open Sans" panose="020B0606030504020204" pitchFamily="34" charset="0"/>
                <a:sym typeface="Open Sans" panose="020B0606030504020204" pitchFamily="34" charset="0"/>
              </a:rPr>
              <a:t>BIO</a:t>
            </a:r>
            <a:endParaRPr lang="zh-CN" altLang="en-US" sz="1400" b="1"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DESIGNER</a:t>
            </a: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p>
          <a:p>
            <a:pPr algn="just"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accusantium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doloremque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laudantium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totam</a:t>
            </a:r>
            <a:r>
              <a:rPr lang="en-US" altLang="zh-CN" sz="1000" dirty="0">
                <a:solidFill>
                  <a:srgbClr val="595959"/>
                </a:solidFill>
                <a:latin typeface="Open Sans" panose="020B0606030504020204" pitchFamily="34" charset="0"/>
                <a:sym typeface="Open Sans" panose="020B0606030504020204" pitchFamily="34" charset="0"/>
              </a:rPr>
              <a:t> rem </a:t>
            </a:r>
            <a:r>
              <a:rPr lang="en-US" altLang="zh-CN" sz="1000" dirty="0" err="1">
                <a:solidFill>
                  <a:srgbClr val="595959"/>
                </a:solidFill>
                <a:latin typeface="Open Sans" panose="020B0606030504020204" pitchFamily="34" charset="0"/>
                <a:sym typeface="Open Sans" panose="020B0606030504020204" pitchFamily="34" charset="0"/>
              </a:rPr>
              <a:t>aperiam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eaque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a:t>
            </a:r>
            <a:r>
              <a:rPr lang="en-US" altLang="zh-CN" sz="1000" dirty="0">
                <a:solidFill>
                  <a:srgbClr val="595959"/>
                </a:solidFill>
                <a:latin typeface="Open Sans" panose="020B0606030504020204" pitchFamily="34" charset="0"/>
                <a:sym typeface="Open Sans" panose="020B0606030504020204" pitchFamily="34" charset="0"/>
              </a:rPr>
              <a:t> ab </a:t>
            </a:r>
            <a:r>
              <a:rPr lang="en-US" altLang="zh-CN" sz="1000" dirty="0" err="1">
                <a:solidFill>
                  <a:srgbClr val="595959"/>
                </a:solidFill>
                <a:latin typeface="Open Sans" panose="020B0606030504020204" pitchFamily="34" charset="0"/>
                <a:sym typeface="Open Sans" panose="020B0606030504020204" pitchFamily="34" charset="0"/>
              </a:rPr>
              <a:t>illo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inventore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veritatis</a:t>
            </a:r>
            <a:r>
              <a:rPr lang="en-US" altLang="zh-CN" sz="1000" dirty="0">
                <a:solidFill>
                  <a:srgbClr val="595959"/>
                </a:solidFill>
                <a:latin typeface="Open Sans" panose="020B0606030504020204" pitchFamily="34" charset="0"/>
                <a:sym typeface="Open Sans" panose="020B0606030504020204" pitchFamily="34" charset="0"/>
              </a:rPr>
              <a:t> et quasi </a:t>
            </a:r>
            <a:r>
              <a:rPr lang="en-US" altLang="zh-CN" sz="1000" dirty="0" err="1">
                <a:solidFill>
                  <a:srgbClr val="595959"/>
                </a:solidFill>
                <a:latin typeface="Open Sans" panose="020B0606030504020204" pitchFamily="34" charset="0"/>
                <a:sym typeface="Open Sans" panose="020B0606030504020204" pitchFamily="34" charset="0"/>
              </a:rPr>
              <a:t>architecto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beatae</a:t>
            </a:r>
            <a:r>
              <a:rPr lang="en-US" altLang="zh-CN" sz="1000" dirty="0">
                <a:solidFill>
                  <a:srgbClr val="595959"/>
                </a:solidFill>
                <a:latin typeface="Open Sans" panose="020B0606030504020204" pitchFamily="34" charset="0"/>
                <a:sym typeface="Open Sans" panose="020B0606030504020204" pitchFamily="34" charset="0"/>
              </a:rPr>
              <a:t> vitae dicta </a:t>
            </a:r>
            <a:r>
              <a:rPr lang="en-US" altLang="zh-CN" sz="1000" dirty="0" err="1">
                <a:solidFill>
                  <a:srgbClr val="595959"/>
                </a:solidFill>
                <a:latin typeface="Open Sans" panose="020B0606030504020204" pitchFamily="34" charset="0"/>
                <a:sym typeface="Open Sans" panose="020B0606030504020204" pitchFamily="34" charset="0"/>
              </a:rPr>
              <a:t>sunt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explicabo</a:t>
            </a:r>
            <a:r>
              <a:rPr lang="en-US" altLang="zh-CN" sz="1000" dirty="0">
                <a:solidFill>
                  <a:srgbClr val="595959"/>
                </a:solidFill>
                <a:latin typeface="Open Sans" panose="020B0606030504020204" pitchFamily="34" charset="0"/>
                <a:sym typeface="Open Sans" panose="020B0606030504020204" pitchFamily="34" charset="0"/>
              </a:rPr>
              <a:t>. </a:t>
            </a:r>
          </a:p>
        </p:txBody>
      </p:sp>
      <p:grpSp>
        <p:nvGrpSpPr>
          <p:cNvPr id="14345" name="Group 74"/>
          <p:cNvGrpSpPr>
            <a:grpSpLocks/>
          </p:cNvGrpSpPr>
          <p:nvPr/>
        </p:nvGrpSpPr>
        <p:grpSpPr bwMode="auto">
          <a:xfrm>
            <a:off x="5381625" y="3524250"/>
            <a:ext cx="5510213" cy="2278063"/>
            <a:chOff x="0" y="0"/>
            <a:chExt cx="5510631" cy="2278318"/>
          </a:xfrm>
        </p:grpSpPr>
        <p:sp>
          <p:nvSpPr>
            <p:cNvPr id="14346" name="Straight Connector 54"/>
            <p:cNvSpPr>
              <a:spLocks noChangeShapeType="1"/>
            </p:cNvSpPr>
            <p:nvPr/>
          </p:nvSpPr>
          <p:spPr bwMode="auto">
            <a:xfrm>
              <a:off x="95102" y="287318"/>
              <a:ext cx="5415529" cy="1"/>
            </a:xfrm>
            <a:prstGeom prst="line">
              <a:avLst/>
            </a:prstGeom>
            <a:noFill/>
            <a:ln w="25400">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Straight Connector 55"/>
            <p:cNvSpPr>
              <a:spLocks noChangeShapeType="1"/>
            </p:cNvSpPr>
            <p:nvPr/>
          </p:nvSpPr>
          <p:spPr bwMode="auto">
            <a:xfrm>
              <a:off x="95102" y="287318"/>
              <a:ext cx="4297680" cy="1"/>
            </a:xfrm>
            <a:prstGeom prst="line">
              <a:avLst/>
            </a:prstGeom>
            <a:noFill/>
            <a:ln w="25400">
              <a:solidFill>
                <a:srgbClr val="FFCA08"/>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8" name="TextBox 56"/>
            <p:cNvSpPr>
              <a:spLocks noChangeArrowheads="1"/>
            </p:cNvSpPr>
            <p:nvPr/>
          </p:nvSpPr>
          <p:spPr bwMode="auto">
            <a:xfrm>
              <a:off x="0" y="1"/>
              <a:ext cx="6431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DESIGN</a:t>
              </a:r>
            </a:p>
          </p:txBody>
        </p:sp>
        <p:sp>
          <p:nvSpPr>
            <p:cNvPr id="14349" name="TextBox 57"/>
            <p:cNvSpPr>
              <a:spLocks noChangeArrowheads="1"/>
            </p:cNvSpPr>
            <p:nvPr/>
          </p:nvSpPr>
          <p:spPr bwMode="auto">
            <a:xfrm>
              <a:off x="4070492" y="0"/>
              <a:ext cx="4379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75%</a:t>
              </a:r>
            </a:p>
          </p:txBody>
        </p:sp>
        <p:sp>
          <p:nvSpPr>
            <p:cNvPr id="14350" name="Straight Connector 60"/>
            <p:cNvSpPr>
              <a:spLocks noChangeShapeType="1"/>
            </p:cNvSpPr>
            <p:nvPr/>
          </p:nvSpPr>
          <p:spPr bwMode="auto">
            <a:xfrm>
              <a:off x="95102" y="921812"/>
              <a:ext cx="5415529" cy="1"/>
            </a:xfrm>
            <a:prstGeom prst="line">
              <a:avLst/>
            </a:prstGeom>
            <a:noFill/>
            <a:ln w="25400">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1" name="Straight Connector 61"/>
            <p:cNvSpPr>
              <a:spLocks noChangeShapeType="1"/>
            </p:cNvSpPr>
            <p:nvPr/>
          </p:nvSpPr>
          <p:spPr bwMode="auto">
            <a:xfrm>
              <a:off x="95102" y="921812"/>
              <a:ext cx="3474720" cy="1"/>
            </a:xfrm>
            <a:prstGeom prst="line">
              <a:avLst/>
            </a:prstGeom>
            <a:noFill/>
            <a:ln w="25400">
              <a:solidFill>
                <a:srgbClr val="3F3F3F"/>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52" name="TextBox 62"/>
            <p:cNvSpPr>
              <a:spLocks noChangeArrowheads="1"/>
            </p:cNvSpPr>
            <p:nvPr/>
          </p:nvSpPr>
          <p:spPr bwMode="auto">
            <a:xfrm>
              <a:off x="0" y="634495"/>
              <a:ext cx="10919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DEVELOPMENT</a:t>
              </a:r>
            </a:p>
          </p:txBody>
        </p:sp>
        <p:sp>
          <p:nvSpPr>
            <p:cNvPr id="14353" name="TextBox 63"/>
            <p:cNvSpPr>
              <a:spLocks noChangeArrowheads="1"/>
            </p:cNvSpPr>
            <p:nvPr/>
          </p:nvSpPr>
          <p:spPr bwMode="auto">
            <a:xfrm>
              <a:off x="3248563" y="634494"/>
              <a:ext cx="4379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56%</a:t>
              </a:r>
            </a:p>
          </p:txBody>
        </p:sp>
        <p:sp>
          <p:nvSpPr>
            <p:cNvPr id="14354" name="Straight Connector 65"/>
            <p:cNvSpPr>
              <a:spLocks noChangeShapeType="1"/>
            </p:cNvSpPr>
            <p:nvPr/>
          </p:nvSpPr>
          <p:spPr bwMode="auto">
            <a:xfrm>
              <a:off x="95102" y="1600065"/>
              <a:ext cx="5415529" cy="1"/>
            </a:xfrm>
            <a:prstGeom prst="line">
              <a:avLst/>
            </a:prstGeom>
            <a:noFill/>
            <a:ln w="25400">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5" name="Straight Connector 66"/>
            <p:cNvSpPr>
              <a:spLocks noChangeShapeType="1"/>
            </p:cNvSpPr>
            <p:nvPr/>
          </p:nvSpPr>
          <p:spPr bwMode="auto">
            <a:xfrm>
              <a:off x="95102" y="1600065"/>
              <a:ext cx="4846320" cy="1"/>
            </a:xfrm>
            <a:prstGeom prst="line">
              <a:avLst/>
            </a:prstGeom>
            <a:noFill/>
            <a:ln w="25400">
              <a:solidFill>
                <a:srgbClr val="FFCA08"/>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56" name="TextBox 67"/>
            <p:cNvSpPr>
              <a:spLocks noChangeArrowheads="1"/>
            </p:cNvSpPr>
            <p:nvPr/>
          </p:nvSpPr>
          <p:spPr bwMode="auto">
            <a:xfrm>
              <a:off x="0" y="1312748"/>
              <a:ext cx="90441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MARKETING</a:t>
              </a:r>
            </a:p>
          </p:txBody>
        </p:sp>
        <p:sp>
          <p:nvSpPr>
            <p:cNvPr id="14357" name="TextBox 68"/>
            <p:cNvSpPr>
              <a:spLocks noChangeArrowheads="1"/>
            </p:cNvSpPr>
            <p:nvPr/>
          </p:nvSpPr>
          <p:spPr bwMode="auto">
            <a:xfrm>
              <a:off x="4615020" y="1312747"/>
              <a:ext cx="4379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83%</a:t>
              </a:r>
            </a:p>
          </p:txBody>
        </p:sp>
        <p:sp>
          <p:nvSpPr>
            <p:cNvPr id="14358" name="Straight Connector 70"/>
            <p:cNvSpPr>
              <a:spLocks noChangeShapeType="1"/>
            </p:cNvSpPr>
            <p:nvPr/>
          </p:nvSpPr>
          <p:spPr bwMode="auto">
            <a:xfrm>
              <a:off x="95102" y="2278318"/>
              <a:ext cx="5415529" cy="1"/>
            </a:xfrm>
            <a:prstGeom prst="line">
              <a:avLst/>
            </a:prstGeom>
            <a:noFill/>
            <a:ln w="25400">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9" name="Straight Connector 71"/>
            <p:cNvSpPr>
              <a:spLocks noChangeShapeType="1"/>
            </p:cNvSpPr>
            <p:nvPr/>
          </p:nvSpPr>
          <p:spPr bwMode="auto">
            <a:xfrm>
              <a:off x="95102" y="2278318"/>
              <a:ext cx="4297680" cy="1"/>
            </a:xfrm>
            <a:prstGeom prst="line">
              <a:avLst/>
            </a:prstGeom>
            <a:noFill/>
            <a:ln w="25400">
              <a:solidFill>
                <a:srgbClr val="3F3F3F"/>
              </a:solidFill>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60" name="TextBox 72"/>
            <p:cNvSpPr>
              <a:spLocks noChangeArrowheads="1"/>
            </p:cNvSpPr>
            <p:nvPr/>
          </p:nvSpPr>
          <p:spPr bwMode="auto">
            <a:xfrm>
              <a:off x="0" y="1991001"/>
              <a:ext cx="11015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PRESENTATION</a:t>
              </a:r>
            </a:p>
          </p:txBody>
        </p:sp>
        <p:sp>
          <p:nvSpPr>
            <p:cNvPr id="14361" name="TextBox 73"/>
            <p:cNvSpPr>
              <a:spLocks noChangeArrowheads="1"/>
            </p:cNvSpPr>
            <p:nvPr/>
          </p:nvSpPr>
          <p:spPr bwMode="auto">
            <a:xfrm>
              <a:off x="4070492" y="1991000"/>
              <a:ext cx="43794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75%</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343"/>
                                        </p:tgtEl>
                                        <p:attrNameLst>
                                          <p:attrName>style.visibility</p:attrName>
                                        </p:attrNameLst>
                                      </p:cBhvr>
                                      <p:to>
                                        <p:strVal val="visible"/>
                                      </p:to>
                                    </p:set>
                                    <p:animEffect transition="in" filter="randombar(horizontal)">
                                      <p:cBhvr>
                                        <p:cTn id="12" dur="500"/>
                                        <p:tgtEl>
                                          <p:spTgt spid="143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344"/>
                                        </p:tgtEl>
                                        <p:attrNameLst>
                                          <p:attrName>style.visibility</p:attrName>
                                        </p:attrNameLst>
                                      </p:cBhvr>
                                      <p:to>
                                        <p:strVal val="visible"/>
                                      </p:to>
                                    </p:set>
                                    <p:animEffect transition="in" filter="fade">
                                      <p:cBhvr>
                                        <p:cTn id="17" dur="500"/>
                                        <p:tgtEl>
                                          <p:spTgt spid="143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345"/>
                                        </p:tgtEl>
                                        <p:attrNameLst>
                                          <p:attrName>style.visibility</p:attrName>
                                        </p:attrNameLst>
                                      </p:cBhvr>
                                      <p:to>
                                        <p:strVal val="visible"/>
                                      </p:to>
                                    </p:set>
                                    <p:animEffect transition="in" filter="wipe(left)">
                                      <p:cBhvr>
                                        <p:cTn id="22" dur="10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p:bldP spid="143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5"/>
          <p:cNvSpPr>
            <a:spLocks noChangeArrowheads="1"/>
          </p:cNvSpPr>
          <p:nvPr/>
        </p:nvSpPr>
        <p:spPr bwMode="auto">
          <a:xfrm>
            <a:off x="7018338" y="0"/>
            <a:ext cx="5173662"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c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17412" name="TextBox 3"/>
          <p:cNvSpPr>
            <a:spLocks noChangeArrowheads="1"/>
          </p:cNvSpPr>
          <p:nvPr/>
        </p:nvSpPr>
        <p:spPr bwMode="auto">
          <a:xfrm>
            <a:off x="9882188" y="6534150"/>
            <a:ext cx="14239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BFBFBF"/>
                </a:solidFill>
                <a:latin typeface="Open Sans" panose="020B0606030504020204" pitchFamily="34" charset="0"/>
                <a:sym typeface="Open Sans" panose="020B0606030504020204" pitchFamily="34" charset="0"/>
              </a:rPr>
              <a:t>Monte Biz </a:t>
            </a:r>
            <a:r>
              <a:rPr lang="en-US" altLang="zh-CN" sz="1000">
                <a:solidFill>
                  <a:srgbClr val="BFBFBF"/>
                </a:solidFill>
                <a:latin typeface="Open Sans" panose="020B0606030504020204" pitchFamily="34" charset="0"/>
                <a:sym typeface="Open Sans" panose="020B0606030504020204" pitchFamily="34" charset="0"/>
              </a:rPr>
              <a:t>Company</a:t>
            </a:r>
          </a:p>
        </p:txBody>
      </p:sp>
      <p:sp>
        <p:nvSpPr>
          <p:cNvPr id="17413" name="Rectangle 5"/>
          <p:cNvSpPr>
            <a:spLocks noChangeArrowheads="1"/>
          </p:cNvSpPr>
          <p:nvPr/>
        </p:nvSpPr>
        <p:spPr bwMode="auto">
          <a:xfrm>
            <a:off x="11306175" y="6472238"/>
            <a:ext cx="752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BFBFBF"/>
                </a:solidFill>
                <a:latin typeface="Simple-Line-Icons" pitchFamily="2" charset="2"/>
                <a:sym typeface="Simple-Line-Icons" pitchFamily="2" charset="2"/>
              </a:rPr>
              <a:t> </a:t>
            </a:r>
            <a:endParaRPr lang="en-US" altLang="zh-CN" sz="1800">
              <a:solidFill>
                <a:srgbClr val="BFBFBF"/>
              </a:solidFill>
            </a:endParaRPr>
          </a:p>
        </p:txBody>
      </p:sp>
      <p:grpSp>
        <p:nvGrpSpPr>
          <p:cNvPr id="17414" name="Group 14"/>
          <p:cNvGrpSpPr>
            <a:grpSpLocks/>
          </p:cNvGrpSpPr>
          <p:nvPr/>
        </p:nvGrpSpPr>
        <p:grpSpPr bwMode="auto">
          <a:xfrm>
            <a:off x="266700" y="1952625"/>
            <a:ext cx="5565775" cy="2952750"/>
            <a:chOff x="0" y="0"/>
            <a:chExt cx="5566202" cy="2952091"/>
          </a:xfrm>
        </p:grpSpPr>
        <p:sp>
          <p:nvSpPr>
            <p:cNvPr id="17416" name="Oval 10"/>
            <p:cNvSpPr>
              <a:spLocks noChangeArrowheads="1"/>
            </p:cNvSpPr>
            <p:nvPr/>
          </p:nvSpPr>
          <p:spPr bwMode="auto">
            <a:xfrm>
              <a:off x="0" y="7484"/>
              <a:ext cx="877584" cy="877584"/>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17417" name="TextBox 12"/>
            <p:cNvSpPr>
              <a:spLocks noChangeArrowheads="1"/>
            </p:cNvSpPr>
            <p:nvPr/>
          </p:nvSpPr>
          <p:spPr bwMode="auto">
            <a:xfrm>
              <a:off x="955496" y="0"/>
              <a:ext cx="304089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595959"/>
                  </a:solidFill>
                  <a:latin typeface="Open Sans" panose="020B0606030504020204" pitchFamily="34" charset="0"/>
                  <a:sym typeface="Open Sans" panose="020B0606030504020204" pitchFamily="34" charset="0"/>
                </a:rPr>
                <a:t>PHOTO &amp; ENTERTAIMENT</a:t>
              </a:r>
              <a:endParaRPr lang="zh-CN" altLang="en-US" sz="18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THE AGENCY</a:t>
              </a:r>
            </a:p>
          </p:txBody>
        </p:sp>
        <p:sp>
          <p:nvSpPr>
            <p:cNvPr id="17418" name="Rectangle 13"/>
            <p:cNvSpPr>
              <a:spLocks noChangeArrowheads="1"/>
            </p:cNvSpPr>
            <p:nvPr/>
          </p:nvSpPr>
          <p:spPr bwMode="auto">
            <a:xfrm>
              <a:off x="955496" y="923330"/>
              <a:ext cx="4610706" cy="202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ts val="1650"/>
                </a:lnSpc>
                <a:spcBef>
                  <a:spcPct val="0"/>
                </a:spcBef>
                <a:spcAft>
                  <a:spcPts val="1500"/>
                </a:spcAft>
                <a:buFont typeface="Arial" panose="020B0604020202020204" pitchFamily="34" charset="0"/>
                <a:buNone/>
              </a:pPr>
              <a:r>
                <a:rPr lang="en-US" altLang="zh-CN" sz="1000">
                  <a:solidFill>
                    <a:srgbClr val="3F3F3F"/>
                  </a:solidFill>
                  <a:latin typeface="Open Sans" panose="020B0606030504020204" pitchFamily="34" charset="0"/>
                  <a:cs typeface="Times New Roman" panose="02020603050405020304" pitchFamily="18" charset="0"/>
                  <a:sym typeface="Open Sans" panose="020B0606030504020204" pitchFamily="34" charset="0"/>
                </a:rPr>
                <a:t>Lorem ipsum dolor sit amet, consectetur adipiscing elit. Nam viverra euismod odio, gravida pellentesque urna varius vitae. Sed dui lorem, adipiscing in adipiscing et, interdum nec metus. Mauris ultricies, justo eu convallis placerat, felis enim ornare nisi, vitae mattis nulla ante id dui. Ut lectus purus, commodo et tincidunt vel, interdum sed lectus. Vestibulum adipiscing tempor nisi id elementu sadips ipsums dolores uns fugiats gravida nam elit vols nulla dolores amet untras sitsers.</a:t>
              </a:r>
              <a:endParaRPr lang="zh-CN" altLang="en-US" sz="1000">
                <a:solidFill>
                  <a:srgbClr val="3F3F3F"/>
                </a:solidFill>
                <a:latin typeface="Open Sans" panose="020B0606030504020204" pitchFamily="34" charset="0"/>
                <a:cs typeface="Times New Roman" panose="02020603050405020304" pitchFamily="18" charset="0"/>
                <a:sym typeface="Open Sans" panose="020B0606030504020204" pitchFamily="34" charset="0"/>
              </a:endParaRPr>
            </a:p>
            <a:p>
              <a:pPr algn="r" eaLnBrk="1" hangingPunct="1">
                <a:lnSpc>
                  <a:spcPts val="1650"/>
                </a:lnSpc>
                <a:spcBef>
                  <a:spcPct val="0"/>
                </a:spcBef>
                <a:spcAft>
                  <a:spcPts val="1500"/>
                </a:spcAft>
                <a:buFont typeface="Arial" panose="020B0604020202020204" pitchFamily="34" charset="0"/>
                <a:buNone/>
              </a:pPr>
              <a:r>
                <a:rPr lang="en-US" altLang="zh-CN" sz="800">
                  <a:solidFill>
                    <a:srgbClr val="3F3F3F"/>
                  </a:solidFill>
                  <a:latin typeface="Open Sans" panose="020B0606030504020204" pitchFamily="34" charset="0"/>
                  <a:cs typeface="Times New Roman" panose="02020603050405020304" pitchFamily="18" charset="0"/>
                  <a:sym typeface="Open Sans" panose="020B0606030504020204" pitchFamily="34" charset="0"/>
                </a:rPr>
                <a:t>BEST REGARDS: </a:t>
              </a:r>
              <a:r>
                <a:rPr lang="en-US" altLang="zh-CN" sz="1000" b="1">
                  <a:solidFill>
                    <a:srgbClr val="3F3F3F"/>
                  </a:solidFill>
                  <a:latin typeface="Open Sans" panose="020B0606030504020204" pitchFamily="34" charset="0"/>
                  <a:cs typeface="Times New Roman" panose="02020603050405020304" pitchFamily="18" charset="0"/>
                  <a:sym typeface="Open Sans" panose="020B0606030504020204" pitchFamily="34" charset="0"/>
                </a:rPr>
                <a:t>SIMPLESMART</a:t>
              </a:r>
              <a:endParaRPr lang="en-US" altLang="zh-CN" sz="1000" b="1">
                <a:solidFill>
                  <a:srgbClr val="3F3F3F"/>
                </a:solidFill>
                <a:latin typeface="Times New Roman" panose="02020603050405020304" pitchFamily="18" charset="0"/>
                <a:cs typeface="Times New Roman" panose="02020603050405020304" pitchFamily="18" charset="0"/>
                <a:sym typeface="Times New Roman" panose="02020603050405020304" pitchFamily="18" charset="0"/>
              </a:endParaRPr>
            </a:p>
          </p:txBody>
        </p:sp>
      </p:grpSp>
      <p:grpSp>
        <p:nvGrpSpPr>
          <p:cNvPr id="2" name="组合 1"/>
          <p:cNvGrpSpPr/>
          <p:nvPr/>
        </p:nvGrpSpPr>
        <p:grpSpPr>
          <a:xfrm>
            <a:off x="7018338" y="4341813"/>
            <a:ext cx="5173662" cy="2516187"/>
            <a:chOff x="7018338" y="4341813"/>
            <a:chExt cx="5173662" cy="2516187"/>
          </a:xfrm>
        </p:grpSpPr>
        <p:sp>
          <p:nvSpPr>
            <p:cNvPr id="17411" name="Rectangle 16"/>
            <p:cNvSpPr>
              <a:spLocks noChangeArrowheads="1"/>
            </p:cNvSpPr>
            <p:nvPr/>
          </p:nvSpPr>
          <p:spPr bwMode="auto">
            <a:xfrm>
              <a:off x="7018338" y="4341813"/>
              <a:ext cx="5173662" cy="2516187"/>
            </a:xfrm>
            <a:prstGeom prst="rect">
              <a:avLst/>
            </a:prstGeom>
            <a:solidFill>
              <a:srgbClr val="FFCA08">
                <a:alpha val="89018"/>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17415" name="TextBox 18"/>
            <p:cNvSpPr>
              <a:spLocks noChangeArrowheads="1"/>
            </p:cNvSpPr>
            <p:nvPr/>
          </p:nvSpPr>
          <p:spPr bwMode="auto">
            <a:xfrm>
              <a:off x="7553325" y="4811713"/>
              <a:ext cx="34861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400" b="1" dirty="0">
                  <a:latin typeface="Open Sans" panose="020B0606030504020204" pitchFamily="34" charset="0"/>
                  <a:sym typeface="Open Sans" panose="020B0606030504020204" pitchFamily="34" charset="0"/>
                </a:rPr>
                <a:t>MONTE NOTE</a:t>
              </a:r>
              <a:endParaRPr lang="zh-CN" altLang="en-US" sz="1400" b="1" dirty="0">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dirty="0">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a:latin typeface="Open Sans" panose="020B0606030504020204" pitchFamily="34" charset="0"/>
                  <a:sym typeface="Open Sans" panose="020B0606030504020204" pitchFamily="34" charset="0"/>
                </a:rPr>
                <a:t>Lid </a:t>
              </a:r>
              <a:r>
                <a:rPr lang="en-US" altLang="zh-CN" sz="1000" dirty="0" err="1">
                  <a:latin typeface="Open Sans" panose="020B0606030504020204" pitchFamily="34" charset="0"/>
                  <a:sym typeface="Open Sans" panose="020B0606030504020204" pitchFamily="34" charset="0"/>
                </a:rPr>
                <a:t>est</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laborum</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dolo</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rumes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fugats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untras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Etharums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ser</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quidem</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rerum</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facilis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dolores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nemis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omnis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fugats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vitaes</a:t>
              </a:r>
              <a:r>
                <a:rPr lang="en-US" altLang="zh-CN" sz="1000" dirty="0">
                  <a:latin typeface="Open Sans" panose="020B0606030504020204" pitchFamily="34" charset="0"/>
                  <a:sym typeface="Open Sans" panose="020B0606030504020204" pitchFamily="34" charset="0"/>
                </a:rPr>
                <a:t> nemo minima </a:t>
              </a:r>
              <a:r>
                <a:rPr lang="en-US" altLang="zh-CN" sz="1000" dirty="0" err="1">
                  <a:latin typeface="Open Sans" panose="020B0606030504020204" pitchFamily="34" charset="0"/>
                  <a:sym typeface="Open Sans" panose="020B0606030504020204" pitchFamily="34" charset="0"/>
                </a:rPr>
                <a:t>rerums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unsers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sadips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amets</a:t>
              </a:r>
              <a:r>
                <a:rPr lang="en-US" altLang="zh-CN" sz="1000" dirty="0">
                  <a:latin typeface="Open Sans" panose="020B0606030504020204" pitchFamily="34" charset="0"/>
                  <a:sym typeface="Open Sans" panose="020B0606030504020204" pitchFamily="34" charset="0"/>
                </a:rPr>
                <a:t>.. </a:t>
              </a:r>
            </a:p>
            <a:p>
              <a:pPr algn="just" eaLnBrk="1" hangingPunct="1">
                <a:lnSpc>
                  <a:spcPct val="100000"/>
                </a:lnSpc>
                <a:spcBef>
                  <a:spcPct val="0"/>
                </a:spcBef>
                <a:buFont typeface="Arial" panose="020B0604020202020204" pitchFamily="34" charset="0"/>
                <a:buNone/>
              </a:pPr>
              <a:endParaRPr lang="zh-CN" altLang="en-US" sz="1000" dirty="0">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err="1">
                  <a:latin typeface="Open Sans" panose="020B0606030504020204" pitchFamily="34" charset="0"/>
                  <a:sym typeface="Open Sans" panose="020B0606030504020204" pitchFamily="34" charset="0"/>
                </a:rPr>
                <a:t>Sed</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ut</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perspiciatis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unde</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omnis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iste</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natus</a:t>
              </a:r>
              <a:r>
                <a:rPr lang="en-US" altLang="zh-CN" sz="1000" dirty="0">
                  <a:latin typeface="Open Sans" panose="020B0606030504020204" pitchFamily="34" charset="0"/>
                  <a:sym typeface="Open Sans" panose="020B0606030504020204" pitchFamily="34" charset="0"/>
                </a:rPr>
                <a:t> error sit </a:t>
              </a:r>
              <a:r>
                <a:rPr lang="en-US" altLang="zh-CN" sz="1000" dirty="0" err="1">
                  <a:latin typeface="Open Sans" panose="020B0606030504020204" pitchFamily="34" charset="0"/>
                  <a:sym typeface="Open Sans" panose="020B0606030504020204" pitchFamily="34" charset="0"/>
                </a:rPr>
                <a:t>voluptatem</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accusantium</a:t>
              </a:r>
              <a:r>
                <a:rPr lang="en-US" altLang="zh-CN" sz="1000" dirty="0">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randombar(horizontal)">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7414"/>
                                        </p:tgtEl>
                                        <p:attrNameLst>
                                          <p:attrName>style.visibility</p:attrName>
                                        </p:attrNameLst>
                                      </p:cBhvr>
                                      <p:to>
                                        <p:strVal val="visible"/>
                                      </p:to>
                                    </p:set>
                                    <p:animEffect transition="in" filter="fade">
                                      <p:cBhvr>
                                        <p:cTn id="18"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19458"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19459" name="TextBox 1"/>
            <p:cNvSpPr>
              <a:spLocks noChangeArrowheads="1"/>
            </p:cNvSpPr>
            <p:nvPr/>
          </p:nvSpPr>
          <p:spPr bwMode="auto">
            <a:xfrm>
              <a:off x="1219200" y="136525"/>
              <a:ext cx="2409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COLLATERAL</a:t>
              </a:r>
            </a:p>
          </p:txBody>
        </p:sp>
        <p:sp>
          <p:nvSpPr>
            <p:cNvPr id="19460"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19463" name="Rectangle 6"/>
          <p:cNvSpPr>
            <a:spLocks noChangeArrowheads="1"/>
          </p:cNvSpPr>
          <p:nvPr/>
        </p:nvSpPr>
        <p:spPr bwMode="auto">
          <a:xfrm>
            <a:off x="1219200" y="1666875"/>
            <a:ext cx="2286000" cy="3657600"/>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19464" name="Rectangle 8"/>
          <p:cNvSpPr>
            <a:spLocks noChangeArrowheads="1"/>
          </p:cNvSpPr>
          <p:nvPr/>
        </p:nvSpPr>
        <p:spPr bwMode="auto">
          <a:xfrm>
            <a:off x="8731250" y="1666875"/>
            <a:ext cx="2286000" cy="3657600"/>
          </a:xfrm>
          <a:prstGeom prst="rect">
            <a:avLst/>
          </a:prstGeom>
          <a:solidFill>
            <a:srgbClr val="3F3F3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dirty="0">
                <a:solidFill>
                  <a:srgbClr val="EC7016"/>
                </a:solidFill>
                <a:latin typeface="FontAwesome" pitchFamily="2" charset="0"/>
                <a:sym typeface="FontAwesome" pitchFamily="2" charset="0"/>
              </a:rPr>
              <a:t></a:t>
            </a:r>
            <a:r>
              <a:rPr lang="en-US" altLang="zh-CN" sz="1000" dirty="0">
                <a:solidFill>
                  <a:schemeClr val="accent2"/>
                </a:solidFill>
                <a:latin typeface="FontAwesome" pitchFamily="2" charset="0"/>
                <a:sym typeface="FontAwesome" pitchFamily="2" charset="0"/>
              </a:rPr>
              <a:t> </a:t>
            </a:r>
            <a:r>
              <a:rPr lang="en-US" altLang="zh-CN" sz="1000" b="1" dirty="0">
                <a:solidFill>
                  <a:srgbClr val="F2F2F2"/>
                </a:solidFill>
                <a:latin typeface="Open Sans" panose="020B0606030504020204" pitchFamily="34" charset="0"/>
                <a:sym typeface="Open Sans" panose="020B0606030504020204" pitchFamily="34" charset="0"/>
              </a:rPr>
              <a:t>August 01</a:t>
            </a:r>
          </a:p>
          <a:p>
            <a:pPr eaLnBrk="1" hangingPunct="1">
              <a:lnSpc>
                <a:spcPct val="100000"/>
              </a:lnSpc>
              <a:spcBef>
                <a:spcPct val="0"/>
              </a:spcBef>
              <a:buFont typeface="Arial" panose="020B0604020202020204" pitchFamily="34" charset="0"/>
              <a:buNone/>
            </a:pPr>
            <a:endParaRPr lang="zh-CN" altLang="en-US" sz="1000" dirty="0">
              <a:solidFill>
                <a:srgbClr val="F2F2F2"/>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solidFill>
                  <a:srgbClr val="F2F2F2"/>
                </a:solidFill>
                <a:latin typeface="Open Sans" panose="020B0606030504020204" pitchFamily="34" charset="0"/>
                <a:sym typeface="Open Sans" panose="020B0606030504020204" pitchFamily="34" charset="0"/>
              </a:rPr>
              <a:t>Lorem ipsum dolor sit </a:t>
            </a:r>
            <a:r>
              <a:rPr lang="en-US" altLang="zh-CN" sz="1000" dirty="0" err="1">
                <a:solidFill>
                  <a:srgbClr val="F2F2F2"/>
                </a:solidFill>
                <a:latin typeface="Open Sans" panose="020B0606030504020204" pitchFamily="34" charset="0"/>
                <a:sym typeface="Open Sans" panose="020B0606030504020204" pitchFamily="34" charset="0"/>
              </a:rPr>
              <a:t>amet</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consectetur</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adipiscing</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elit</a:t>
            </a:r>
            <a:r>
              <a:rPr lang="en-US" altLang="zh-CN" sz="1000" dirty="0">
                <a:solidFill>
                  <a:srgbClr val="F2F2F2"/>
                </a:solidFill>
                <a:latin typeface="Open Sans" panose="020B0606030504020204" pitchFamily="34" charset="0"/>
                <a:sym typeface="Open Sans" panose="020B0606030504020204" pitchFamily="34" charset="0"/>
              </a:rPr>
              <a:t>. Nam </a:t>
            </a:r>
            <a:r>
              <a:rPr lang="en-US" altLang="zh-CN" sz="1000" dirty="0" err="1">
                <a:solidFill>
                  <a:srgbClr val="F2F2F2"/>
                </a:solidFill>
                <a:latin typeface="Open Sans" panose="020B0606030504020204" pitchFamily="34" charset="0"/>
                <a:sym typeface="Open Sans" panose="020B0606030504020204" pitchFamily="34" charset="0"/>
              </a:rPr>
              <a:t>viverra</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euismod</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odio</a:t>
            </a:r>
            <a:r>
              <a:rPr lang="en-US" altLang="zh-CN" sz="1000" dirty="0">
                <a:solidFill>
                  <a:srgbClr val="F2F2F2"/>
                </a:solidFill>
                <a:latin typeface="Open Sans" panose="020B0606030504020204" pitchFamily="34" charset="0"/>
                <a:sym typeface="Open Sans" panose="020B0606030504020204" pitchFamily="34" charset="0"/>
              </a:rPr>
              <a:t>, gravida</a:t>
            </a:r>
            <a:endParaRPr lang="zh-CN" altLang="en-US" sz="1000" dirty="0">
              <a:solidFill>
                <a:srgbClr val="F2F2F2"/>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solidFill>
                <a:schemeClr val="accent2"/>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solidFill>
                  <a:srgbClr val="FFCA08"/>
                </a:solidFill>
                <a:latin typeface="Open Sans" panose="020B0606030504020204" pitchFamily="34" charset="0"/>
                <a:sym typeface="Open Sans" panose="020B0606030504020204" pitchFamily="34" charset="0"/>
              </a:rPr>
              <a:t>PERFORMANCE +45%</a:t>
            </a:r>
            <a:endParaRPr lang="zh-CN" altLang="en-US" sz="1000" dirty="0">
              <a:solidFill>
                <a:srgbClr val="FFCA08"/>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solidFill>
                  <a:srgbClr val="F2F2F2"/>
                </a:solidFill>
                <a:latin typeface="Open Sans" panose="020B0606030504020204" pitchFamily="34" charset="0"/>
                <a:sym typeface="Open Sans" panose="020B0606030504020204" pitchFamily="34" charset="0"/>
              </a:rPr>
              <a:t>Social Team</a:t>
            </a:r>
            <a:endParaRPr lang="zh-CN" altLang="en-US" sz="1000" dirty="0">
              <a:solidFill>
                <a:srgbClr val="F2F2F2"/>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solidFill>
                <a:srgbClr val="F2F2F2"/>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err="1">
                <a:solidFill>
                  <a:srgbClr val="F2F2F2"/>
                </a:solidFill>
                <a:latin typeface="Open Sans" panose="020B0606030504020204" pitchFamily="34" charset="0"/>
                <a:sym typeface="Open Sans" panose="020B0606030504020204" pitchFamily="34" charset="0"/>
              </a:rPr>
              <a:t>Pellentesque</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urna</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varius</a:t>
            </a:r>
            <a:r>
              <a:rPr lang="en-US" altLang="zh-CN" sz="1000" dirty="0">
                <a:solidFill>
                  <a:srgbClr val="F2F2F2"/>
                </a:solidFill>
                <a:latin typeface="Open Sans" panose="020B0606030504020204" pitchFamily="34" charset="0"/>
                <a:sym typeface="Open Sans" panose="020B0606030504020204" pitchFamily="34" charset="0"/>
              </a:rPr>
              <a:t> vitae. </a:t>
            </a:r>
            <a:r>
              <a:rPr lang="en-US" altLang="zh-CN" sz="1000" dirty="0" err="1">
                <a:solidFill>
                  <a:srgbClr val="F2F2F2"/>
                </a:solidFill>
                <a:latin typeface="Open Sans" panose="020B0606030504020204" pitchFamily="34" charset="0"/>
                <a:sym typeface="Open Sans" panose="020B0606030504020204" pitchFamily="34" charset="0"/>
              </a:rPr>
              <a:t>Sed</a:t>
            </a:r>
            <a:r>
              <a:rPr lang="en-US" altLang="zh-CN" sz="1000" dirty="0">
                <a:solidFill>
                  <a:srgbClr val="F2F2F2"/>
                </a:solidFill>
                <a:latin typeface="Open Sans" panose="020B0606030504020204" pitchFamily="34" charset="0"/>
                <a:sym typeface="Open Sans" panose="020B0606030504020204" pitchFamily="34" charset="0"/>
              </a:rPr>
              <a:t> dui lorem, </a:t>
            </a:r>
            <a:r>
              <a:rPr lang="en-US" altLang="zh-CN" sz="1000" dirty="0" err="1">
                <a:solidFill>
                  <a:srgbClr val="F2F2F2"/>
                </a:solidFill>
                <a:latin typeface="Open Sans" panose="020B0606030504020204" pitchFamily="34" charset="0"/>
                <a:sym typeface="Open Sans" panose="020B0606030504020204" pitchFamily="34" charset="0"/>
              </a:rPr>
              <a:t>adipiscing</a:t>
            </a:r>
            <a:r>
              <a:rPr lang="en-US" altLang="zh-CN" sz="1000" dirty="0">
                <a:solidFill>
                  <a:srgbClr val="F2F2F2"/>
                </a:solidFill>
                <a:latin typeface="Open Sans" panose="020B0606030504020204" pitchFamily="34" charset="0"/>
                <a:sym typeface="Open Sans" panose="020B0606030504020204" pitchFamily="34" charset="0"/>
              </a:rPr>
              <a:t> in </a:t>
            </a:r>
            <a:r>
              <a:rPr lang="en-US" altLang="zh-CN" sz="1000" dirty="0" err="1">
                <a:solidFill>
                  <a:srgbClr val="F2F2F2"/>
                </a:solidFill>
                <a:latin typeface="Open Sans" panose="020B0606030504020204" pitchFamily="34" charset="0"/>
                <a:sym typeface="Open Sans" panose="020B0606030504020204" pitchFamily="34" charset="0"/>
              </a:rPr>
              <a:t>adipiscing</a:t>
            </a:r>
            <a:r>
              <a:rPr lang="en-US" altLang="zh-CN" sz="1000" dirty="0">
                <a:solidFill>
                  <a:srgbClr val="F2F2F2"/>
                </a:solidFill>
                <a:latin typeface="Open Sans" panose="020B0606030504020204" pitchFamily="34" charset="0"/>
                <a:sym typeface="Open Sans" panose="020B0606030504020204" pitchFamily="34" charset="0"/>
              </a:rPr>
              <a:t> et, </a:t>
            </a:r>
            <a:r>
              <a:rPr lang="en-US" altLang="zh-CN" sz="1000" dirty="0" err="1">
                <a:solidFill>
                  <a:srgbClr val="F2F2F2"/>
                </a:solidFill>
                <a:latin typeface="Open Sans" panose="020B0606030504020204" pitchFamily="34" charset="0"/>
                <a:sym typeface="Open Sans" panose="020B0606030504020204" pitchFamily="34" charset="0"/>
              </a:rPr>
              <a:t>interdum</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nec</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metus</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Mauris</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ultricies</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justo</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eu</a:t>
            </a:r>
            <a:r>
              <a:rPr lang="en-US" altLang="zh-CN" sz="1000" dirty="0">
                <a:solidFill>
                  <a:srgbClr val="F2F2F2"/>
                </a:solidFill>
                <a:latin typeface="Open Sans" panose="020B0606030504020204" pitchFamily="34" charset="0"/>
                <a:sym typeface="Open Sans" panose="020B0606030504020204" pitchFamily="34" charset="0"/>
              </a:rPr>
              <a:t> convallis </a:t>
            </a:r>
            <a:r>
              <a:rPr lang="en-US" altLang="zh-CN" sz="1000" dirty="0" err="1">
                <a:solidFill>
                  <a:srgbClr val="F2F2F2"/>
                </a:solidFill>
                <a:latin typeface="Open Sans" panose="020B0606030504020204" pitchFamily="34" charset="0"/>
                <a:sym typeface="Open Sans" panose="020B0606030504020204" pitchFamily="34" charset="0"/>
              </a:rPr>
              <a:t>placerat</a:t>
            </a:r>
            <a:r>
              <a:rPr lang="en-US" altLang="zh-CN" sz="1000" dirty="0">
                <a:solidFill>
                  <a:srgbClr val="F2F2F2"/>
                </a:solidFill>
                <a:latin typeface="Open Sans" panose="020B0606030504020204" pitchFamily="34" charset="0"/>
                <a:sym typeface="Open Sans" panose="020B0606030504020204" pitchFamily="34" charset="0"/>
              </a:rPr>
              <a:t>, </a:t>
            </a:r>
            <a:r>
              <a:rPr lang="en-US" altLang="zh-CN" sz="1000" dirty="0" err="1">
                <a:solidFill>
                  <a:srgbClr val="F2F2F2"/>
                </a:solidFill>
                <a:latin typeface="Open Sans" panose="020B0606030504020204" pitchFamily="34" charset="0"/>
                <a:sym typeface="Open Sans" panose="020B0606030504020204" pitchFamily="34" charset="0"/>
              </a:rPr>
              <a:t>felis</a:t>
            </a:r>
            <a:r>
              <a:rPr lang="en-US" altLang="zh-CN" sz="1000" dirty="0">
                <a:solidFill>
                  <a:srgbClr val="F2F2F2"/>
                </a:solidFill>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sp>
        <p:nvSpPr>
          <p:cNvPr id="19465" name="Rectangle 9"/>
          <p:cNvSpPr>
            <a:spLocks noChangeArrowheads="1"/>
          </p:cNvSpPr>
          <p:nvPr/>
        </p:nvSpPr>
        <p:spPr bwMode="auto">
          <a:xfrm>
            <a:off x="6230938" y="1666875"/>
            <a:ext cx="2286000" cy="3657600"/>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b"/>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19466" name="Rectangle 10"/>
          <p:cNvSpPr>
            <a:spLocks noChangeArrowheads="1"/>
          </p:cNvSpPr>
          <p:nvPr/>
        </p:nvSpPr>
        <p:spPr bwMode="auto">
          <a:xfrm>
            <a:off x="3724275" y="1666875"/>
            <a:ext cx="2286000" cy="3657600"/>
          </a:xfrm>
          <a:prstGeom prst="rect">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dirty="0">
                <a:latin typeface="FontAwesome" pitchFamily="2" charset="0"/>
                <a:sym typeface="FontAwesome" pitchFamily="2" charset="0"/>
              </a:rPr>
              <a:t> </a:t>
            </a:r>
            <a:r>
              <a:rPr lang="en-US" altLang="zh-CN" sz="1000" b="1" dirty="0">
                <a:latin typeface="Open Sans" panose="020B0606030504020204" pitchFamily="34" charset="0"/>
                <a:sym typeface="Open Sans" panose="020B0606030504020204" pitchFamily="34" charset="0"/>
              </a:rPr>
              <a:t>August 08</a:t>
            </a:r>
            <a:endParaRPr lang="zh-CN" altLang="en-US" sz="1000" b="1"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latin typeface="Open Sans" panose="020B0606030504020204" pitchFamily="34" charset="0"/>
                <a:sym typeface="Open Sans" panose="020B0606030504020204" pitchFamily="34" charset="0"/>
              </a:rPr>
              <a:t>Lorem ipsum dolor sit </a:t>
            </a:r>
            <a:r>
              <a:rPr lang="en-US" altLang="zh-CN" sz="1000" dirty="0" err="1">
                <a:latin typeface="Open Sans" panose="020B0606030504020204" pitchFamily="34" charset="0"/>
                <a:sym typeface="Open Sans" panose="020B0606030504020204" pitchFamily="34" charset="0"/>
              </a:rPr>
              <a:t>amet</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consectetur</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adipiscing</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elit</a:t>
            </a:r>
            <a:r>
              <a:rPr lang="en-US" altLang="zh-CN" sz="1000" dirty="0">
                <a:latin typeface="Open Sans" panose="020B0606030504020204" pitchFamily="34" charset="0"/>
                <a:sym typeface="Open Sans" panose="020B0606030504020204" pitchFamily="34" charset="0"/>
              </a:rPr>
              <a:t>. Nam </a:t>
            </a:r>
            <a:r>
              <a:rPr lang="en-US" altLang="zh-CN" sz="1000" dirty="0" err="1">
                <a:latin typeface="Open Sans" panose="020B0606030504020204" pitchFamily="34" charset="0"/>
                <a:sym typeface="Open Sans" panose="020B0606030504020204" pitchFamily="34" charset="0"/>
              </a:rPr>
              <a:t>viverra</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euismod</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odio</a:t>
            </a:r>
            <a:r>
              <a:rPr lang="en-US" altLang="zh-CN" sz="1000" dirty="0">
                <a:latin typeface="Open Sans" panose="020B0606030504020204" pitchFamily="34" charset="0"/>
                <a:sym typeface="Open Sans" panose="020B0606030504020204" pitchFamily="34" charset="0"/>
              </a:rPr>
              <a:t>, gravida</a:t>
            </a:r>
            <a:endParaRPr lang="zh-CN" altLang="en-US" sz="1000"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latin typeface="Open Sans" panose="020B0606030504020204" pitchFamily="34" charset="0"/>
                <a:sym typeface="Open Sans" panose="020B0606030504020204" pitchFamily="34" charset="0"/>
              </a:rPr>
              <a:t>PERFORMANCE +85%</a:t>
            </a:r>
            <a:endParaRPr lang="zh-CN" altLang="en-US" sz="1000"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latin typeface="Open Sans" panose="020B0606030504020204" pitchFamily="34" charset="0"/>
                <a:sym typeface="Open Sans" panose="020B0606030504020204" pitchFamily="34" charset="0"/>
              </a:rPr>
              <a:t>Marketing Team</a:t>
            </a:r>
            <a:endParaRPr lang="zh-CN" altLang="en-US" sz="1000"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dirty="0">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err="1">
                <a:latin typeface="Open Sans" panose="020B0606030504020204" pitchFamily="34" charset="0"/>
                <a:sym typeface="Open Sans" panose="020B0606030504020204" pitchFamily="34" charset="0"/>
              </a:rPr>
              <a:t>Pellentesque</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urna</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varius</a:t>
            </a:r>
            <a:r>
              <a:rPr lang="en-US" altLang="zh-CN" sz="1000" dirty="0">
                <a:latin typeface="Open Sans" panose="020B0606030504020204" pitchFamily="34" charset="0"/>
                <a:sym typeface="Open Sans" panose="020B0606030504020204" pitchFamily="34" charset="0"/>
              </a:rPr>
              <a:t> vitae. </a:t>
            </a:r>
            <a:r>
              <a:rPr lang="en-US" altLang="zh-CN" sz="1000" dirty="0" err="1">
                <a:latin typeface="Open Sans" panose="020B0606030504020204" pitchFamily="34" charset="0"/>
                <a:sym typeface="Open Sans" panose="020B0606030504020204" pitchFamily="34" charset="0"/>
              </a:rPr>
              <a:t>Sed</a:t>
            </a:r>
            <a:r>
              <a:rPr lang="en-US" altLang="zh-CN" sz="1000" dirty="0">
                <a:latin typeface="Open Sans" panose="020B0606030504020204" pitchFamily="34" charset="0"/>
                <a:sym typeface="Open Sans" panose="020B0606030504020204" pitchFamily="34" charset="0"/>
              </a:rPr>
              <a:t> dui lorem, </a:t>
            </a:r>
            <a:r>
              <a:rPr lang="en-US" altLang="zh-CN" sz="1000" dirty="0" err="1">
                <a:latin typeface="Open Sans" panose="020B0606030504020204" pitchFamily="34" charset="0"/>
                <a:sym typeface="Open Sans" panose="020B0606030504020204" pitchFamily="34" charset="0"/>
              </a:rPr>
              <a:t>adipiscing</a:t>
            </a:r>
            <a:r>
              <a:rPr lang="en-US" altLang="zh-CN" sz="1000" dirty="0">
                <a:latin typeface="Open Sans" panose="020B0606030504020204" pitchFamily="34" charset="0"/>
                <a:sym typeface="Open Sans" panose="020B0606030504020204" pitchFamily="34" charset="0"/>
              </a:rPr>
              <a:t> in </a:t>
            </a:r>
            <a:r>
              <a:rPr lang="en-US" altLang="zh-CN" sz="1000" dirty="0" err="1">
                <a:latin typeface="Open Sans" panose="020B0606030504020204" pitchFamily="34" charset="0"/>
                <a:sym typeface="Open Sans" panose="020B0606030504020204" pitchFamily="34" charset="0"/>
              </a:rPr>
              <a:t>adipiscing</a:t>
            </a:r>
            <a:r>
              <a:rPr lang="en-US" altLang="zh-CN" sz="1000" dirty="0">
                <a:latin typeface="Open Sans" panose="020B0606030504020204" pitchFamily="34" charset="0"/>
                <a:sym typeface="Open Sans" panose="020B0606030504020204" pitchFamily="34" charset="0"/>
              </a:rPr>
              <a:t> et, </a:t>
            </a:r>
            <a:r>
              <a:rPr lang="en-US" altLang="zh-CN" sz="1000" dirty="0" err="1">
                <a:latin typeface="Open Sans" panose="020B0606030504020204" pitchFamily="34" charset="0"/>
                <a:sym typeface="Open Sans" panose="020B0606030504020204" pitchFamily="34" charset="0"/>
              </a:rPr>
              <a:t>interdum</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nec</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metus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Mauris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ultricies</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justo</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eu</a:t>
            </a:r>
            <a:r>
              <a:rPr lang="en-US" altLang="zh-CN" sz="1000" dirty="0">
                <a:latin typeface="Open Sans" panose="020B0606030504020204" pitchFamily="34" charset="0"/>
                <a:sym typeface="Open Sans" panose="020B0606030504020204" pitchFamily="34" charset="0"/>
              </a:rPr>
              <a:t> convallis </a:t>
            </a:r>
            <a:r>
              <a:rPr lang="en-US" altLang="zh-CN" sz="1000" dirty="0" err="1">
                <a:latin typeface="Open Sans" panose="020B0606030504020204" pitchFamily="34" charset="0"/>
                <a:sym typeface="Open Sans" panose="020B0606030504020204" pitchFamily="34" charset="0"/>
              </a:rPr>
              <a:t>placerat</a:t>
            </a:r>
            <a:r>
              <a:rPr lang="en-US" altLang="zh-CN" sz="1000" dirty="0">
                <a:latin typeface="Open Sans" panose="020B0606030504020204" pitchFamily="34" charset="0"/>
                <a:sym typeface="Open Sans" panose="020B0606030504020204" pitchFamily="34" charset="0"/>
              </a:rPr>
              <a:t>, </a:t>
            </a:r>
            <a:r>
              <a:rPr lang="en-US" altLang="zh-CN" sz="1000" dirty="0" err="1">
                <a:latin typeface="Open Sans" panose="020B0606030504020204" pitchFamily="34" charset="0"/>
                <a:sym typeface="Open Sans" panose="020B0606030504020204" pitchFamily="34" charset="0"/>
              </a:rPr>
              <a:t>felis</a:t>
            </a:r>
            <a:r>
              <a:rPr lang="en-US" altLang="zh-CN" sz="1000" dirty="0">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9466"/>
                                        </p:tgtEl>
                                        <p:attrNameLst>
                                          <p:attrName>style.visibility</p:attrName>
                                        </p:attrNameLst>
                                      </p:cBhvr>
                                      <p:to>
                                        <p:strVal val="visible"/>
                                      </p:to>
                                    </p:set>
                                    <p:anim calcmode="lin" valueType="num">
                                      <p:cBhvr additive="base">
                                        <p:cTn id="7" dur="500" fill="hold"/>
                                        <p:tgtEl>
                                          <p:spTgt spid="19466"/>
                                        </p:tgtEl>
                                        <p:attrNameLst>
                                          <p:attrName>ppt_x</p:attrName>
                                        </p:attrNameLst>
                                      </p:cBhvr>
                                      <p:tavLst>
                                        <p:tav tm="0">
                                          <p:val>
                                            <p:strVal val="#ppt_x"/>
                                          </p:val>
                                        </p:tav>
                                        <p:tav tm="100000">
                                          <p:val>
                                            <p:strVal val="#ppt_x"/>
                                          </p:val>
                                        </p:tav>
                                      </p:tavLst>
                                    </p:anim>
                                    <p:anim calcmode="lin" valueType="num">
                                      <p:cBhvr additive="base">
                                        <p:cTn id="8" dur="500" fill="hold"/>
                                        <p:tgtEl>
                                          <p:spTgt spid="1946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463"/>
                                        </p:tgtEl>
                                        <p:attrNameLst>
                                          <p:attrName>style.visibility</p:attrName>
                                        </p:attrNameLst>
                                      </p:cBhvr>
                                      <p:to>
                                        <p:strVal val="visible"/>
                                      </p:to>
                                    </p:set>
                                    <p:anim calcmode="lin" valueType="num">
                                      <p:cBhvr additive="base">
                                        <p:cTn id="11" dur="500" fill="hold"/>
                                        <p:tgtEl>
                                          <p:spTgt spid="19463"/>
                                        </p:tgtEl>
                                        <p:attrNameLst>
                                          <p:attrName>ppt_x</p:attrName>
                                        </p:attrNameLst>
                                      </p:cBhvr>
                                      <p:tavLst>
                                        <p:tav tm="0">
                                          <p:val>
                                            <p:strVal val="#ppt_x"/>
                                          </p:val>
                                        </p:tav>
                                        <p:tav tm="100000">
                                          <p:val>
                                            <p:strVal val="#ppt_x"/>
                                          </p:val>
                                        </p:tav>
                                      </p:tavLst>
                                    </p:anim>
                                    <p:anim calcmode="lin" valueType="num">
                                      <p:cBhvr additive="base">
                                        <p:cTn id="12" dur="500" fill="hold"/>
                                        <p:tgtEl>
                                          <p:spTgt spid="1946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465"/>
                                        </p:tgtEl>
                                        <p:attrNameLst>
                                          <p:attrName>style.visibility</p:attrName>
                                        </p:attrNameLst>
                                      </p:cBhvr>
                                      <p:to>
                                        <p:strVal val="visible"/>
                                      </p:to>
                                    </p:set>
                                    <p:anim calcmode="lin" valueType="num">
                                      <p:cBhvr additive="base">
                                        <p:cTn id="15" dur="500" fill="hold"/>
                                        <p:tgtEl>
                                          <p:spTgt spid="19465"/>
                                        </p:tgtEl>
                                        <p:attrNameLst>
                                          <p:attrName>ppt_x</p:attrName>
                                        </p:attrNameLst>
                                      </p:cBhvr>
                                      <p:tavLst>
                                        <p:tav tm="0">
                                          <p:val>
                                            <p:strVal val="#ppt_x"/>
                                          </p:val>
                                        </p:tav>
                                        <p:tav tm="100000">
                                          <p:val>
                                            <p:strVal val="#ppt_x"/>
                                          </p:val>
                                        </p:tav>
                                      </p:tavLst>
                                    </p:anim>
                                    <p:anim calcmode="lin" valueType="num">
                                      <p:cBhvr additive="base">
                                        <p:cTn id="16" dur="500" fill="hold"/>
                                        <p:tgtEl>
                                          <p:spTgt spid="19465"/>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9464"/>
                                        </p:tgtEl>
                                        <p:attrNameLst>
                                          <p:attrName>style.visibility</p:attrName>
                                        </p:attrNameLst>
                                      </p:cBhvr>
                                      <p:to>
                                        <p:strVal val="visible"/>
                                      </p:to>
                                    </p:set>
                                    <p:anim calcmode="lin" valueType="num">
                                      <p:cBhvr additive="base">
                                        <p:cTn id="19" dur="500" fill="hold"/>
                                        <p:tgtEl>
                                          <p:spTgt spid="19464"/>
                                        </p:tgtEl>
                                        <p:attrNameLst>
                                          <p:attrName>ppt_x</p:attrName>
                                        </p:attrNameLst>
                                      </p:cBhvr>
                                      <p:tavLst>
                                        <p:tav tm="0">
                                          <p:val>
                                            <p:strVal val="#ppt_x"/>
                                          </p:val>
                                        </p:tav>
                                        <p:tav tm="100000">
                                          <p:val>
                                            <p:strVal val="#ppt_x"/>
                                          </p:val>
                                        </p:tav>
                                      </p:tavLst>
                                    </p:anim>
                                    <p:anim calcmode="lin" valueType="num">
                                      <p:cBhvr additive="base">
                                        <p:cTn id="20" dur="500" fill="hold"/>
                                        <p:tgtEl>
                                          <p:spTgt spid="194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p:bldP spid="19464" grpId="0" animBg="1"/>
      <p:bldP spid="19465" grpId="0" animBg="1"/>
      <p:bldP spid="1946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20482"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0483" name="TextBox 1"/>
            <p:cNvSpPr>
              <a:spLocks noChangeArrowheads="1"/>
            </p:cNvSpPr>
            <p:nvPr/>
          </p:nvSpPr>
          <p:spPr bwMode="auto">
            <a:xfrm>
              <a:off x="1219200" y="136525"/>
              <a:ext cx="2327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PORTFOLIO</a:t>
              </a:r>
            </a:p>
          </p:txBody>
        </p:sp>
        <p:sp>
          <p:nvSpPr>
            <p:cNvPr id="20484"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grpSp>
        <p:nvGrpSpPr>
          <p:cNvPr id="3" name="组合 2"/>
          <p:cNvGrpSpPr/>
          <p:nvPr/>
        </p:nvGrpSpPr>
        <p:grpSpPr>
          <a:xfrm>
            <a:off x="1219200" y="1600200"/>
            <a:ext cx="3114675" cy="2016125"/>
            <a:chOff x="1219200" y="1600200"/>
            <a:chExt cx="3114675" cy="2016125"/>
          </a:xfrm>
        </p:grpSpPr>
        <p:sp>
          <p:nvSpPr>
            <p:cNvPr id="20487" name="Rectangle 2"/>
            <p:cNvSpPr>
              <a:spLocks noChangeArrowheads="1"/>
            </p:cNvSpPr>
            <p:nvPr/>
          </p:nvSpPr>
          <p:spPr bwMode="auto">
            <a:xfrm>
              <a:off x="1219200" y="1600200"/>
              <a:ext cx="3114675" cy="2016125"/>
            </a:xfrm>
            <a:prstGeom prst="rect">
              <a:avLst/>
            </a:prstGeom>
            <a:blipFill>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20493" name="Rectangle 15"/>
            <p:cNvSpPr>
              <a:spLocks noChangeArrowheads="1"/>
            </p:cNvSpPr>
            <p:nvPr/>
          </p:nvSpPr>
          <p:spPr bwMode="auto">
            <a:xfrm>
              <a:off x="1219200" y="3278188"/>
              <a:ext cx="3114675" cy="338137"/>
            </a:xfrm>
            <a:prstGeom prst="rect">
              <a:avLst/>
            </a:prstGeom>
            <a:solidFill>
              <a:srgbClr val="262626">
                <a:alpha val="79999"/>
              </a:srgb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2F2F2"/>
                  </a:solidFill>
                  <a:latin typeface="GeosansLight" pitchFamily="2" charset="0"/>
                  <a:sym typeface="GeosansLight" pitchFamily="2" charset="0"/>
                </a:rPr>
                <a:t>Product Name 1</a:t>
              </a:r>
            </a:p>
          </p:txBody>
        </p:sp>
      </p:grpSp>
      <p:grpSp>
        <p:nvGrpSpPr>
          <p:cNvPr id="4" name="组合 3"/>
          <p:cNvGrpSpPr/>
          <p:nvPr/>
        </p:nvGrpSpPr>
        <p:grpSpPr>
          <a:xfrm>
            <a:off x="4538663" y="1600200"/>
            <a:ext cx="3114675" cy="2016125"/>
            <a:chOff x="4538663" y="1600200"/>
            <a:chExt cx="3114675" cy="2016125"/>
          </a:xfrm>
        </p:grpSpPr>
        <p:sp>
          <p:nvSpPr>
            <p:cNvPr id="20489" name="Rectangle 10"/>
            <p:cNvSpPr>
              <a:spLocks noChangeArrowheads="1"/>
            </p:cNvSpPr>
            <p:nvPr/>
          </p:nvSpPr>
          <p:spPr bwMode="auto">
            <a:xfrm>
              <a:off x="4538663" y="1600200"/>
              <a:ext cx="3114675" cy="2016125"/>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l"/>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20494" name="Rectangle 20"/>
            <p:cNvSpPr>
              <a:spLocks noChangeArrowheads="1"/>
            </p:cNvSpPr>
            <p:nvPr/>
          </p:nvSpPr>
          <p:spPr bwMode="auto">
            <a:xfrm>
              <a:off x="4538663" y="3278188"/>
              <a:ext cx="3114675" cy="338137"/>
            </a:xfrm>
            <a:prstGeom prst="rect">
              <a:avLst/>
            </a:prstGeom>
            <a:solidFill>
              <a:srgbClr val="FFCA08">
                <a:alpha val="79999"/>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dirty="0">
                  <a:solidFill>
                    <a:schemeClr val="tx1">
                      <a:lumMod val="75000"/>
                      <a:lumOff val="25000"/>
                    </a:schemeClr>
                  </a:solidFill>
                  <a:latin typeface="GeosansLight" pitchFamily="2" charset="0"/>
                  <a:sym typeface="GeosansLight" pitchFamily="2" charset="0"/>
                </a:rPr>
                <a:t>Product Name 2</a:t>
              </a:r>
            </a:p>
          </p:txBody>
        </p:sp>
      </p:grpSp>
      <p:grpSp>
        <p:nvGrpSpPr>
          <p:cNvPr id="5" name="组合 4"/>
          <p:cNvGrpSpPr/>
          <p:nvPr/>
        </p:nvGrpSpPr>
        <p:grpSpPr>
          <a:xfrm>
            <a:off x="7858125" y="1600200"/>
            <a:ext cx="3114675" cy="2016125"/>
            <a:chOff x="7858125" y="1600200"/>
            <a:chExt cx="3114675" cy="2016125"/>
          </a:xfrm>
        </p:grpSpPr>
        <p:sp>
          <p:nvSpPr>
            <p:cNvPr id="20488" name="Rectangle 9"/>
            <p:cNvSpPr>
              <a:spLocks noChangeArrowheads="1"/>
            </p:cNvSpPr>
            <p:nvPr/>
          </p:nvSpPr>
          <p:spPr bwMode="auto">
            <a:xfrm>
              <a:off x="7858125" y="1600200"/>
              <a:ext cx="3114675" cy="2016125"/>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20495" name="Rectangle 21"/>
            <p:cNvSpPr>
              <a:spLocks noChangeArrowheads="1"/>
            </p:cNvSpPr>
            <p:nvPr/>
          </p:nvSpPr>
          <p:spPr bwMode="auto">
            <a:xfrm>
              <a:off x="7858125" y="3278188"/>
              <a:ext cx="3114675" cy="338137"/>
            </a:xfrm>
            <a:prstGeom prst="rect">
              <a:avLst/>
            </a:prstGeom>
            <a:solidFill>
              <a:srgbClr val="262626">
                <a:alpha val="79999"/>
              </a:srgb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2F2F2"/>
                  </a:solidFill>
                  <a:latin typeface="GeosansLight" pitchFamily="2" charset="0"/>
                  <a:sym typeface="GeosansLight" pitchFamily="2" charset="0"/>
                </a:rPr>
                <a:t>Product Name 3</a:t>
              </a:r>
            </a:p>
          </p:txBody>
        </p:sp>
      </p:grpSp>
      <p:grpSp>
        <p:nvGrpSpPr>
          <p:cNvPr id="6" name="组合 5"/>
          <p:cNvGrpSpPr/>
          <p:nvPr/>
        </p:nvGrpSpPr>
        <p:grpSpPr>
          <a:xfrm>
            <a:off x="1219200" y="3852863"/>
            <a:ext cx="3114675" cy="2016125"/>
            <a:chOff x="1219200" y="3852863"/>
            <a:chExt cx="3114675" cy="2016125"/>
          </a:xfrm>
        </p:grpSpPr>
        <p:sp>
          <p:nvSpPr>
            <p:cNvPr id="20490" name="Rectangle 12"/>
            <p:cNvSpPr>
              <a:spLocks noChangeArrowheads="1"/>
            </p:cNvSpPr>
            <p:nvPr/>
          </p:nvSpPr>
          <p:spPr bwMode="auto">
            <a:xfrm>
              <a:off x="1219200" y="3852863"/>
              <a:ext cx="3114675" cy="2016125"/>
            </a:xfrm>
            <a:prstGeom prst="rect">
              <a:avLst/>
            </a:prstGeom>
            <a:blipFill>
              <a:blip r:embed="rId5">
                <a:grayscl/>
                <a:extLst>
                  <a:ext uri="{BEBA8EAE-BF5A-486C-A8C5-ECC9F3942E4B}">
                    <a14:imgProps xmlns:a14="http://schemas.microsoft.com/office/drawing/2010/main">
                      <a14:imgLayer r:embed="rId6">
                        <a14:imgEffect>
                          <a14:brightnessContrast contrast="40000"/>
                        </a14:imgEffect>
                      </a14:imgLayer>
                    </a14:imgProps>
                  </a:ext>
                </a:extLst>
              </a:blip>
              <a:stretch>
                <a:fillRect t="-30000" b="-20000"/>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20496" name="Rectangle 22"/>
            <p:cNvSpPr>
              <a:spLocks noChangeArrowheads="1"/>
            </p:cNvSpPr>
            <p:nvPr/>
          </p:nvSpPr>
          <p:spPr bwMode="auto">
            <a:xfrm>
              <a:off x="1219200" y="5527675"/>
              <a:ext cx="3114675" cy="338138"/>
            </a:xfrm>
            <a:prstGeom prst="rect">
              <a:avLst/>
            </a:prstGeom>
            <a:solidFill>
              <a:srgbClr val="FFCA08">
                <a:alpha val="79999"/>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tx1">
                      <a:lumMod val="75000"/>
                      <a:lumOff val="25000"/>
                    </a:schemeClr>
                  </a:solidFill>
                  <a:latin typeface="GeosansLight" pitchFamily="2" charset="0"/>
                  <a:sym typeface="GeosansLight" pitchFamily="2" charset="0"/>
                </a:rPr>
                <a:t>Product Name 4</a:t>
              </a:r>
            </a:p>
          </p:txBody>
        </p:sp>
      </p:grpSp>
      <p:grpSp>
        <p:nvGrpSpPr>
          <p:cNvPr id="7" name="组合 6"/>
          <p:cNvGrpSpPr/>
          <p:nvPr/>
        </p:nvGrpSpPr>
        <p:grpSpPr>
          <a:xfrm>
            <a:off x="4538663" y="3852863"/>
            <a:ext cx="3114675" cy="2016125"/>
            <a:chOff x="4538663" y="3852863"/>
            <a:chExt cx="3114675" cy="2016125"/>
          </a:xfrm>
        </p:grpSpPr>
        <p:sp>
          <p:nvSpPr>
            <p:cNvPr id="20492" name="Rectangle 14"/>
            <p:cNvSpPr>
              <a:spLocks noChangeArrowheads="1"/>
            </p:cNvSpPr>
            <p:nvPr/>
          </p:nvSpPr>
          <p:spPr bwMode="auto">
            <a:xfrm>
              <a:off x="4538663" y="3852863"/>
              <a:ext cx="3114675" cy="2016125"/>
            </a:xfrm>
            <a:prstGeom prst="rect">
              <a:avLst/>
            </a:prstGeom>
            <a:blipFill dpi="0" rotWithShape="1">
              <a:blip r:embed="rId5">
                <a:grayscl/>
                <a:extLst>
                  <a:ext uri="{BEBA8EAE-BF5A-486C-A8C5-ECC9F3942E4B}">
                    <a14:imgProps xmlns:a14="http://schemas.microsoft.com/office/drawing/2010/main">
                      <a14:imgLayer r:embed="rId6">
                        <a14:imgEffect>
                          <a14:brightnessContrast contrast="4000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20497" name="Rectangle 23"/>
            <p:cNvSpPr>
              <a:spLocks noChangeArrowheads="1"/>
            </p:cNvSpPr>
            <p:nvPr/>
          </p:nvSpPr>
          <p:spPr bwMode="auto">
            <a:xfrm>
              <a:off x="4538663" y="5527675"/>
              <a:ext cx="3114675" cy="338138"/>
            </a:xfrm>
            <a:prstGeom prst="rect">
              <a:avLst/>
            </a:prstGeom>
            <a:solidFill>
              <a:srgbClr val="262626">
                <a:alpha val="79999"/>
              </a:srgb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2F2F2"/>
                  </a:solidFill>
                  <a:latin typeface="GeosansLight" pitchFamily="2" charset="0"/>
                  <a:sym typeface="GeosansLight" pitchFamily="2" charset="0"/>
                </a:rPr>
                <a:t>Product Name 5</a:t>
              </a:r>
            </a:p>
          </p:txBody>
        </p:sp>
      </p:grpSp>
      <p:grpSp>
        <p:nvGrpSpPr>
          <p:cNvPr id="8" name="组合 7"/>
          <p:cNvGrpSpPr/>
          <p:nvPr/>
        </p:nvGrpSpPr>
        <p:grpSpPr>
          <a:xfrm>
            <a:off x="7858125" y="3852863"/>
            <a:ext cx="3114675" cy="2016125"/>
            <a:chOff x="7858125" y="3852863"/>
            <a:chExt cx="3114675" cy="2016125"/>
          </a:xfrm>
        </p:grpSpPr>
        <p:sp>
          <p:nvSpPr>
            <p:cNvPr id="20491" name="Rectangle 13"/>
            <p:cNvSpPr>
              <a:spLocks noChangeArrowheads="1"/>
            </p:cNvSpPr>
            <p:nvPr/>
          </p:nvSpPr>
          <p:spPr bwMode="auto">
            <a:xfrm>
              <a:off x="7858125" y="3852863"/>
              <a:ext cx="3114675" cy="2016125"/>
            </a:xfrm>
            <a:prstGeom prst="rect">
              <a:avLst/>
            </a:prstGeom>
            <a:blipFill dpi="0" rotWithShape="1">
              <a:blip r:embed="rId5">
                <a:grayscl/>
                <a:extLst>
                  <a:ext uri="{BEBA8EAE-BF5A-486C-A8C5-ECC9F3942E4B}">
                    <a14:imgProps xmlns:a14="http://schemas.microsoft.com/office/drawing/2010/main">
                      <a14:imgLayer r:embed="rId6">
                        <a14:imgEffect>
                          <a14:brightnessContrast contrast="40000"/>
                        </a14:imgEffect>
                      </a14:imgLayer>
                    </a14:imgProps>
                  </a:ext>
                </a:extLst>
              </a:blip>
              <a:srcRect/>
              <a:tile tx="0" ty="0" sx="50000" sy="50000" flip="none" algn="c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20498" name="Rectangle 24"/>
            <p:cNvSpPr>
              <a:spLocks noChangeArrowheads="1"/>
            </p:cNvSpPr>
            <p:nvPr/>
          </p:nvSpPr>
          <p:spPr bwMode="auto">
            <a:xfrm>
              <a:off x="7858125" y="5527675"/>
              <a:ext cx="3114675" cy="338138"/>
            </a:xfrm>
            <a:prstGeom prst="rect">
              <a:avLst/>
            </a:prstGeom>
            <a:solidFill>
              <a:srgbClr val="FFCA08">
                <a:alpha val="79999"/>
              </a:srgb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chemeClr val="tx1">
                      <a:lumMod val="75000"/>
                      <a:lumOff val="25000"/>
                    </a:schemeClr>
                  </a:solidFill>
                  <a:latin typeface="GeosansLight" pitchFamily="2" charset="0"/>
                  <a:sym typeface="GeosansLight" pitchFamily="2" charset="0"/>
                </a:rPr>
                <a:t>Product Name 6</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6800" y="142875"/>
            <a:ext cx="4978400" cy="1778000"/>
            <a:chOff x="3606800" y="142875"/>
            <a:chExt cx="4978400" cy="1778000"/>
          </a:xfrm>
        </p:grpSpPr>
        <p:sp>
          <p:nvSpPr>
            <p:cNvPr id="22532" name="Oval 6"/>
            <p:cNvSpPr>
              <a:spLocks noChangeArrowheads="1"/>
            </p:cNvSpPr>
            <p:nvPr/>
          </p:nvSpPr>
          <p:spPr bwMode="auto">
            <a:xfrm>
              <a:off x="5657850" y="142875"/>
              <a:ext cx="876300"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2533" name="TextBox 8"/>
            <p:cNvSpPr>
              <a:spLocks noChangeArrowheads="1"/>
            </p:cNvSpPr>
            <p:nvPr/>
          </p:nvSpPr>
          <p:spPr bwMode="auto">
            <a:xfrm>
              <a:off x="4689475" y="1028700"/>
              <a:ext cx="28130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BRAIN STORM</a:t>
              </a:r>
            </a:p>
          </p:txBody>
        </p:sp>
        <p:sp>
          <p:nvSpPr>
            <p:cNvPr id="22534" name="TextBox 9"/>
            <p:cNvSpPr>
              <a:spLocks noChangeArrowheads="1"/>
            </p:cNvSpPr>
            <p:nvPr/>
          </p:nvSpPr>
          <p:spPr bwMode="auto">
            <a:xfrm>
              <a:off x="3606800" y="1674813"/>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grpSp>
        <p:nvGrpSpPr>
          <p:cNvPr id="4" name="组合 3"/>
          <p:cNvGrpSpPr/>
          <p:nvPr/>
        </p:nvGrpSpPr>
        <p:grpSpPr>
          <a:xfrm>
            <a:off x="1587500" y="2255838"/>
            <a:ext cx="4195763" cy="1173162"/>
            <a:chOff x="1587500" y="2255838"/>
            <a:chExt cx="4195763" cy="1173162"/>
          </a:xfrm>
        </p:grpSpPr>
        <p:sp>
          <p:nvSpPr>
            <p:cNvPr id="22540" name="TextBox 20"/>
            <p:cNvSpPr>
              <a:spLocks noChangeArrowheads="1"/>
            </p:cNvSpPr>
            <p:nvPr/>
          </p:nvSpPr>
          <p:spPr bwMode="auto">
            <a:xfrm>
              <a:off x="1587500" y="2566988"/>
              <a:ext cx="4070350" cy="862012"/>
            </a:xfrm>
            <a:prstGeom prst="rect">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Vestibulum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sodales</a:t>
              </a:r>
              <a:r>
                <a:rPr lang="en-US" altLang="zh-CN" sz="1000" dirty="0">
                  <a:solidFill>
                    <a:srgbClr val="595959"/>
                  </a:solidFill>
                  <a:latin typeface="Open Sans" panose="020B0606030504020204" pitchFamily="34" charset="0"/>
                  <a:sym typeface="Open Sans" panose="020B0606030504020204" pitchFamily="34" charset="0"/>
                </a:rPr>
                <a:t> ante a </a:t>
              </a:r>
              <a:r>
                <a:rPr lang="en-US" altLang="zh-CN" sz="1000" dirty="0" err="1">
                  <a:solidFill>
                    <a:srgbClr val="595959"/>
                  </a:solidFill>
                  <a:latin typeface="Open Sans" panose="020B0606030504020204" pitchFamily="34" charset="0"/>
                  <a:sym typeface="Open Sans" panose="020B0606030504020204" pitchFamily="34" charset="0"/>
                </a:rPr>
                <a:t>purus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volutpat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euismod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Proin</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sodales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nec</a:t>
              </a:r>
              <a:r>
                <a:rPr lang="en-US" altLang="zh-CN" sz="1000" dirty="0">
                  <a:solidFill>
                    <a:srgbClr val="595959"/>
                  </a:solidFill>
                  <a:latin typeface="Open Sans" panose="020B0606030504020204" pitchFamily="34" charset="0"/>
                  <a:sym typeface="Open Sans" panose="020B0606030504020204" pitchFamily="34" charset="0"/>
                </a:rPr>
                <a:t> ante </a:t>
              </a:r>
              <a:r>
                <a:rPr lang="en-US" altLang="zh-CN" sz="1000" dirty="0" err="1">
                  <a:solidFill>
                    <a:srgbClr val="595959"/>
                  </a:solidFill>
                  <a:latin typeface="Open Sans" panose="020B0606030504020204" pitchFamily="34" charset="0"/>
                  <a:sym typeface="Open Sans" panose="020B0606030504020204" pitchFamily="34" charset="0"/>
                </a:rPr>
                <a:t>sollicitudin</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lacinia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egestas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bibendum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tempor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Morbi</a:t>
              </a:r>
              <a:r>
                <a:rPr lang="en-US" altLang="zh-CN" sz="1000" dirty="0">
                  <a:solidFill>
                    <a:srgbClr val="595959"/>
                  </a:solidFill>
                  <a:latin typeface="Open Sans" panose="020B0606030504020204" pitchFamily="34" charset="0"/>
                  <a:sym typeface="Open Sans" panose="020B0606030504020204" pitchFamily="34" charset="0"/>
                </a:rPr>
                <a:t> non </a:t>
              </a:r>
              <a:r>
                <a:rPr lang="en-US" altLang="zh-CN" sz="1000" dirty="0" err="1">
                  <a:solidFill>
                    <a:srgbClr val="595959"/>
                  </a:solidFill>
                  <a:latin typeface="Open Sans" panose="020B0606030504020204" pitchFamily="34" charset="0"/>
                  <a:sym typeface="Open Sans" panose="020B0606030504020204" pitchFamily="34" charset="0"/>
                </a:rPr>
                <a:t>nibh</a:t>
              </a:r>
              <a:r>
                <a:rPr lang="en-US" altLang="zh-CN" sz="1000" dirty="0">
                  <a:solidFill>
                    <a:srgbClr val="595959"/>
                  </a:solidFill>
                  <a:latin typeface="Open Sans" panose="020B0606030504020204" pitchFamily="34" charset="0"/>
                  <a:sym typeface="Open Sans" panose="020B0606030504020204" pitchFamily="34" charset="0"/>
                </a:rPr>
                <a:t>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ligula </a:t>
              </a:r>
              <a:r>
                <a:rPr lang="en-US" altLang="zh-CN" sz="1000" dirty="0" err="1">
                  <a:solidFill>
                    <a:srgbClr val="595959"/>
                  </a:solidFill>
                  <a:latin typeface="Open Sans" panose="020B0606030504020204" pitchFamily="34" charset="0"/>
                  <a:sym typeface="Open Sans" panose="020B0606030504020204" pitchFamily="34" charset="0"/>
                </a:rPr>
                <a:t>blandit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ullamcorper</a:t>
              </a:r>
              <a:r>
                <a:rPr lang="en-US" altLang="zh-CN" sz="1000" dirty="0">
                  <a:solidFill>
                    <a:srgbClr val="595959"/>
                  </a:solidFill>
                  <a:latin typeface="Open Sans" panose="020B0606030504020204" pitchFamily="34" charset="0"/>
                  <a:sym typeface="Open Sans" panose="020B0606030504020204" pitchFamily="34" charset="0"/>
                </a:rPr>
                <a:t> in </a:t>
              </a:r>
              <a:r>
                <a:rPr lang="en-US" altLang="zh-CN" sz="1000" dirty="0" err="1">
                  <a:solidFill>
                    <a:srgbClr val="595959"/>
                  </a:solidFill>
                  <a:latin typeface="Open Sans" panose="020B0606030504020204" pitchFamily="34" charset="0"/>
                  <a:sym typeface="Open Sans" panose="020B0606030504020204" pitchFamily="34" charset="0"/>
                </a:rPr>
                <a:t>nec</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risus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Pellentesque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fringilla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faucibus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tortor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bibendum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vulputate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turpis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urna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rhoncus</a:t>
              </a:r>
              <a:r>
                <a:rPr lang="en-US" altLang="zh-CN" sz="1000" dirty="0">
                  <a:solidFill>
                    <a:srgbClr val="595959"/>
                  </a:solidFill>
                  <a:latin typeface="Open Sans" panose="020B0606030504020204" pitchFamily="34" charset="0"/>
                  <a:sym typeface="Open Sans" panose="020B0606030504020204" pitchFamily="34" charset="0"/>
                </a:rPr>
                <a:t> et </a:t>
              </a:r>
              <a:r>
                <a:rPr lang="en-US" altLang="zh-CN" sz="1000" dirty="0" err="1">
                  <a:solidFill>
                    <a:srgbClr val="595959"/>
                  </a:solidFill>
                  <a:latin typeface="Open Sans" panose="020B0606030504020204" pitchFamily="34" charset="0"/>
                  <a:sym typeface="Open Sans" panose="020B0606030504020204" pitchFamily="34" charset="0"/>
                </a:rPr>
                <a:t>mattis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dapibus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eu</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nunc</a:t>
              </a:r>
              <a:r>
                <a:rPr lang="en-US" altLang="zh-CN" sz="1000" dirty="0">
                  <a:solidFill>
                    <a:srgbClr val="595959"/>
                  </a:solidFill>
                  <a:latin typeface="Open Sans" panose="020B0606030504020204" pitchFamily="34" charset="0"/>
                  <a:sym typeface="Open Sans" panose="020B0606030504020204" pitchFamily="34" charset="0"/>
                </a:rPr>
                <a:t>. </a:t>
              </a:r>
              <a:endParaRPr lang="zh-CN" altLang="en-US" sz="1800" dirty="0">
                <a:latin typeface="Arial" panose="020B0604020202020204" pitchFamily="34" charset="0"/>
              </a:endParaRPr>
            </a:p>
          </p:txBody>
        </p:sp>
        <p:sp>
          <p:nvSpPr>
            <p:cNvPr id="22543" name="TextBox 23"/>
            <p:cNvSpPr>
              <a:spLocks noChangeArrowheads="1"/>
            </p:cNvSpPr>
            <p:nvPr/>
          </p:nvSpPr>
          <p:spPr bwMode="auto">
            <a:xfrm>
              <a:off x="4467225" y="2255838"/>
              <a:ext cx="1316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400" dirty="0">
                  <a:solidFill>
                    <a:schemeClr val="tx1">
                      <a:lumMod val="75000"/>
                      <a:lumOff val="25000"/>
                    </a:schemeClr>
                  </a:solidFill>
                  <a:latin typeface="Open Sans" panose="020B0606030504020204" pitchFamily="34" charset="0"/>
                  <a:sym typeface="Open Sans" panose="020B0606030504020204" pitchFamily="34" charset="0"/>
                </a:rPr>
                <a:t>BRAINSTORM</a:t>
              </a:r>
            </a:p>
          </p:txBody>
        </p:sp>
      </p:grpSp>
      <p:grpSp>
        <p:nvGrpSpPr>
          <p:cNvPr id="5" name="组合 4"/>
          <p:cNvGrpSpPr/>
          <p:nvPr/>
        </p:nvGrpSpPr>
        <p:grpSpPr>
          <a:xfrm>
            <a:off x="6427788" y="3438525"/>
            <a:ext cx="4176712" cy="1176338"/>
            <a:chOff x="6427788" y="3438525"/>
            <a:chExt cx="4176712" cy="1176338"/>
          </a:xfrm>
        </p:grpSpPr>
        <p:sp>
          <p:nvSpPr>
            <p:cNvPr id="22541" name="TextBox 21"/>
            <p:cNvSpPr>
              <a:spLocks noChangeArrowheads="1"/>
            </p:cNvSpPr>
            <p:nvPr/>
          </p:nvSpPr>
          <p:spPr bwMode="auto">
            <a:xfrm>
              <a:off x="6534150" y="3752850"/>
              <a:ext cx="4070350" cy="862013"/>
            </a:xfrm>
            <a:prstGeom prst="rect">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Vestibulum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sodales</a:t>
              </a:r>
              <a:r>
                <a:rPr lang="en-US" altLang="zh-CN" sz="1000" dirty="0">
                  <a:solidFill>
                    <a:srgbClr val="595959"/>
                  </a:solidFill>
                  <a:latin typeface="Open Sans" panose="020B0606030504020204" pitchFamily="34" charset="0"/>
                  <a:sym typeface="Open Sans" panose="020B0606030504020204" pitchFamily="34" charset="0"/>
                </a:rPr>
                <a:t> ante a </a:t>
              </a:r>
              <a:r>
                <a:rPr lang="en-US" altLang="zh-CN" sz="1000" dirty="0" err="1">
                  <a:solidFill>
                    <a:srgbClr val="595959"/>
                  </a:solidFill>
                  <a:latin typeface="Open Sans" panose="020B0606030504020204" pitchFamily="34" charset="0"/>
                  <a:sym typeface="Open Sans" panose="020B0606030504020204" pitchFamily="34" charset="0"/>
                </a:rPr>
                <a:t>purus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volutpat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euismod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Proin</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sodales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nec</a:t>
              </a:r>
              <a:r>
                <a:rPr lang="en-US" altLang="zh-CN" sz="1000" dirty="0">
                  <a:solidFill>
                    <a:srgbClr val="595959"/>
                  </a:solidFill>
                  <a:latin typeface="Open Sans" panose="020B0606030504020204" pitchFamily="34" charset="0"/>
                  <a:sym typeface="Open Sans" panose="020B0606030504020204" pitchFamily="34" charset="0"/>
                </a:rPr>
                <a:t> ante </a:t>
              </a:r>
              <a:r>
                <a:rPr lang="en-US" altLang="zh-CN" sz="1000" dirty="0" err="1">
                  <a:solidFill>
                    <a:srgbClr val="595959"/>
                  </a:solidFill>
                  <a:latin typeface="Open Sans" panose="020B0606030504020204" pitchFamily="34" charset="0"/>
                  <a:sym typeface="Open Sans" panose="020B0606030504020204" pitchFamily="34" charset="0"/>
                </a:rPr>
                <a:t>sollicitudin</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lacinia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egestas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bibendum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tempor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Morbi</a:t>
              </a:r>
              <a:r>
                <a:rPr lang="en-US" altLang="zh-CN" sz="1000" dirty="0">
                  <a:solidFill>
                    <a:srgbClr val="595959"/>
                  </a:solidFill>
                  <a:latin typeface="Open Sans" panose="020B0606030504020204" pitchFamily="34" charset="0"/>
                  <a:sym typeface="Open Sans" panose="020B0606030504020204" pitchFamily="34" charset="0"/>
                </a:rPr>
                <a:t> non </a:t>
              </a:r>
              <a:r>
                <a:rPr lang="en-US" altLang="zh-CN" sz="1000" dirty="0" err="1">
                  <a:solidFill>
                    <a:srgbClr val="595959"/>
                  </a:solidFill>
                  <a:latin typeface="Open Sans" panose="020B0606030504020204" pitchFamily="34" charset="0"/>
                  <a:sym typeface="Open Sans" panose="020B0606030504020204" pitchFamily="34" charset="0"/>
                </a:rPr>
                <a:t>nibh</a:t>
              </a:r>
              <a:r>
                <a:rPr lang="en-US" altLang="zh-CN" sz="1000" dirty="0">
                  <a:solidFill>
                    <a:srgbClr val="595959"/>
                  </a:solidFill>
                  <a:latin typeface="Open Sans" panose="020B0606030504020204" pitchFamily="34" charset="0"/>
                  <a:sym typeface="Open Sans" panose="020B0606030504020204" pitchFamily="34" charset="0"/>
                </a:rPr>
                <a:t>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ligula </a:t>
              </a:r>
              <a:r>
                <a:rPr lang="en-US" altLang="zh-CN" sz="1000" dirty="0" err="1">
                  <a:solidFill>
                    <a:srgbClr val="595959"/>
                  </a:solidFill>
                  <a:latin typeface="Open Sans" panose="020B0606030504020204" pitchFamily="34" charset="0"/>
                  <a:sym typeface="Open Sans" panose="020B0606030504020204" pitchFamily="34" charset="0"/>
                </a:rPr>
                <a:t>blandit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ullamcorper</a:t>
              </a:r>
              <a:r>
                <a:rPr lang="en-US" altLang="zh-CN" sz="1000" dirty="0">
                  <a:solidFill>
                    <a:srgbClr val="595959"/>
                  </a:solidFill>
                  <a:latin typeface="Open Sans" panose="020B0606030504020204" pitchFamily="34" charset="0"/>
                  <a:sym typeface="Open Sans" panose="020B0606030504020204" pitchFamily="34" charset="0"/>
                </a:rPr>
                <a:t> in </a:t>
              </a:r>
              <a:r>
                <a:rPr lang="en-US" altLang="zh-CN" sz="1000" dirty="0" err="1">
                  <a:solidFill>
                    <a:srgbClr val="595959"/>
                  </a:solidFill>
                  <a:latin typeface="Open Sans" panose="020B0606030504020204" pitchFamily="34" charset="0"/>
                  <a:sym typeface="Open Sans" panose="020B0606030504020204" pitchFamily="34" charset="0"/>
                </a:rPr>
                <a:t>nec</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risus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Pellentesque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fringilla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faucibus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tortor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bibendum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vulputate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turpis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urna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rhoncus</a:t>
              </a:r>
              <a:r>
                <a:rPr lang="en-US" altLang="zh-CN" sz="1000" dirty="0">
                  <a:solidFill>
                    <a:srgbClr val="595959"/>
                  </a:solidFill>
                  <a:latin typeface="Open Sans" panose="020B0606030504020204" pitchFamily="34" charset="0"/>
                  <a:sym typeface="Open Sans" panose="020B0606030504020204" pitchFamily="34" charset="0"/>
                </a:rPr>
                <a:t> et </a:t>
              </a:r>
              <a:r>
                <a:rPr lang="en-US" altLang="zh-CN" sz="1000" dirty="0" err="1">
                  <a:solidFill>
                    <a:srgbClr val="595959"/>
                  </a:solidFill>
                  <a:latin typeface="Open Sans" panose="020B0606030504020204" pitchFamily="34" charset="0"/>
                  <a:sym typeface="Open Sans" panose="020B0606030504020204" pitchFamily="34" charset="0"/>
                </a:rPr>
                <a:t>mattis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dapibus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eu</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nunc</a:t>
              </a:r>
              <a:r>
                <a:rPr lang="en-US" altLang="zh-CN" sz="1000" dirty="0">
                  <a:solidFill>
                    <a:srgbClr val="595959"/>
                  </a:solidFill>
                  <a:latin typeface="Open Sans" panose="020B0606030504020204" pitchFamily="34" charset="0"/>
                  <a:sym typeface="Open Sans" panose="020B0606030504020204" pitchFamily="34" charset="0"/>
                </a:rPr>
                <a:t>. </a:t>
              </a:r>
              <a:endParaRPr lang="zh-CN" altLang="en-US" sz="1800" dirty="0">
                <a:latin typeface="Arial" panose="020B0604020202020204" pitchFamily="34" charset="0"/>
              </a:endParaRPr>
            </a:p>
          </p:txBody>
        </p:sp>
        <p:sp>
          <p:nvSpPr>
            <p:cNvPr id="22544" name="TextBox 16"/>
            <p:cNvSpPr>
              <a:spLocks noChangeArrowheads="1"/>
            </p:cNvSpPr>
            <p:nvPr/>
          </p:nvSpPr>
          <p:spPr bwMode="auto">
            <a:xfrm>
              <a:off x="6427788" y="3438525"/>
              <a:ext cx="1190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dirty="0">
                  <a:solidFill>
                    <a:srgbClr val="FFCA08"/>
                  </a:solidFill>
                  <a:latin typeface="Open Sans" panose="020B0606030504020204" pitchFamily="34" charset="0"/>
                  <a:sym typeface="Open Sans" panose="020B0606030504020204" pitchFamily="34" charset="0"/>
                </a:rPr>
                <a:t>IMPLEMENT</a:t>
              </a:r>
            </a:p>
          </p:txBody>
        </p:sp>
      </p:grpSp>
      <p:grpSp>
        <p:nvGrpSpPr>
          <p:cNvPr id="6" name="组合 5"/>
          <p:cNvGrpSpPr/>
          <p:nvPr/>
        </p:nvGrpSpPr>
        <p:grpSpPr>
          <a:xfrm>
            <a:off x="1587500" y="4697413"/>
            <a:ext cx="4197350" cy="1169987"/>
            <a:chOff x="1587500" y="4697413"/>
            <a:chExt cx="4197350" cy="1169987"/>
          </a:xfrm>
        </p:grpSpPr>
        <p:sp>
          <p:nvSpPr>
            <p:cNvPr id="22542" name="TextBox 22"/>
            <p:cNvSpPr>
              <a:spLocks noChangeArrowheads="1"/>
            </p:cNvSpPr>
            <p:nvPr/>
          </p:nvSpPr>
          <p:spPr bwMode="auto">
            <a:xfrm>
              <a:off x="1587500" y="5005388"/>
              <a:ext cx="4070350" cy="862012"/>
            </a:xfrm>
            <a:prstGeom prst="rect">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Vestibulum sodales ante a purus volutpat euismod. Proin sodales quam nec ante sollicitudin lacinia. Ut egestas bibendum tempor. Morbi non nibh sit amet ligula blandit ullamcorper in nec risus. Pellentesque fringilla diam faucibus tortor bibendum vulputate. Etiam turpis urna, rhoncus et mattis ut, dapibus eu nunc. </a:t>
              </a:r>
              <a:endParaRPr lang="zh-CN" altLang="en-US" sz="1800">
                <a:latin typeface="Arial" panose="020B0604020202020204" pitchFamily="34" charset="0"/>
              </a:endParaRPr>
            </a:p>
          </p:txBody>
        </p:sp>
        <p:sp>
          <p:nvSpPr>
            <p:cNvPr id="22545" name="TextBox 17"/>
            <p:cNvSpPr>
              <a:spLocks noChangeArrowheads="1"/>
            </p:cNvSpPr>
            <p:nvPr/>
          </p:nvSpPr>
          <p:spPr bwMode="auto">
            <a:xfrm>
              <a:off x="4848225" y="4697413"/>
              <a:ext cx="936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400">
                  <a:solidFill>
                    <a:schemeClr val="tx1">
                      <a:lumMod val="75000"/>
                      <a:lumOff val="25000"/>
                    </a:schemeClr>
                  </a:solidFill>
                  <a:latin typeface="Open Sans" panose="020B0606030504020204" pitchFamily="34" charset="0"/>
                  <a:sym typeface="Open Sans" panose="020B0606030504020204" pitchFamily="34" charset="0"/>
                </a:rPr>
                <a:t>MANAGE</a:t>
              </a:r>
            </a:p>
          </p:txBody>
        </p:sp>
      </p:grpSp>
      <p:grpSp>
        <p:nvGrpSpPr>
          <p:cNvPr id="3" name="组合 2"/>
          <p:cNvGrpSpPr/>
          <p:nvPr/>
        </p:nvGrpSpPr>
        <p:grpSpPr>
          <a:xfrm>
            <a:off x="5876413" y="2454725"/>
            <a:ext cx="439173" cy="2763472"/>
            <a:chOff x="5876413" y="2454725"/>
            <a:chExt cx="439173" cy="2763472"/>
          </a:xfrm>
        </p:grpSpPr>
        <p:cxnSp>
          <p:nvCxnSpPr>
            <p:cNvPr id="22538" name="Straight Connector 15"/>
            <p:cNvCxnSpPr>
              <a:cxnSpLocks noChangeShapeType="1"/>
            </p:cNvCxnSpPr>
            <p:nvPr/>
          </p:nvCxnSpPr>
          <p:spPr bwMode="auto">
            <a:xfrm>
              <a:off x="6096000" y="2860675"/>
              <a:ext cx="0" cy="603250"/>
            </a:xfrm>
            <a:prstGeom prst="line">
              <a:avLst/>
            </a:prstGeom>
            <a:noFill/>
            <a:ln w="9525">
              <a:solidFill>
                <a:srgbClr val="7F7F7F"/>
              </a:solidFill>
              <a:bevel/>
              <a:headEnd type="oval" w="sm" len="sm"/>
              <a:tailEnd type="oval" w="sm" len="sm"/>
            </a:ln>
            <a:extLst>
              <a:ext uri="{909E8E84-426E-40DD-AFC4-6F175D3DCCD1}">
                <a14:hiddenFill xmlns:a14="http://schemas.microsoft.com/office/drawing/2010/main">
                  <a:noFill/>
                </a14:hiddenFill>
              </a:ext>
            </a:extLst>
          </p:spPr>
        </p:cxnSp>
        <p:cxnSp>
          <p:nvCxnSpPr>
            <p:cNvPr id="22539" name="Straight Connector 19"/>
            <p:cNvCxnSpPr>
              <a:cxnSpLocks noChangeShapeType="1"/>
            </p:cNvCxnSpPr>
            <p:nvPr/>
          </p:nvCxnSpPr>
          <p:spPr bwMode="auto">
            <a:xfrm>
              <a:off x="6096000" y="4048125"/>
              <a:ext cx="0" cy="604838"/>
            </a:xfrm>
            <a:prstGeom prst="line">
              <a:avLst/>
            </a:prstGeom>
            <a:noFill/>
            <a:ln w="9525">
              <a:solidFill>
                <a:srgbClr val="7F7F7F"/>
              </a:solidFill>
              <a:bevel/>
              <a:headEnd type="oval" w="sm" len="sm"/>
              <a:tailEnd type="oval" w="sm" len="sm"/>
            </a:ln>
            <a:extLst>
              <a:ext uri="{909E8E84-426E-40DD-AFC4-6F175D3DCCD1}">
                <a14:hiddenFill xmlns:a14="http://schemas.microsoft.com/office/drawing/2010/main">
                  <a:noFill/>
                </a14:hiddenFill>
              </a:ext>
            </a:extLst>
          </p:spPr>
        </p:cxnSp>
        <p:sp>
          <p:nvSpPr>
            <p:cNvPr id="18" name="Freeform 58"/>
            <p:cNvSpPr>
              <a:spLocks noEditPoints="1"/>
            </p:cNvSpPr>
            <p:nvPr/>
          </p:nvSpPr>
          <p:spPr bwMode="auto">
            <a:xfrm>
              <a:off x="5912241" y="4851400"/>
              <a:ext cx="367516" cy="366797"/>
            </a:xfrm>
            <a:custGeom>
              <a:avLst/>
              <a:gdLst>
                <a:gd name="T0" fmla="*/ 51 w 58"/>
                <a:gd name="T1" fmla="*/ 58 h 58"/>
                <a:gd name="T2" fmla="*/ 7 w 58"/>
                <a:gd name="T3" fmla="*/ 58 h 58"/>
                <a:gd name="T4" fmla="*/ 3 w 58"/>
                <a:gd name="T5" fmla="*/ 50 h 58"/>
                <a:gd name="T6" fmla="*/ 22 w 58"/>
                <a:gd name="T7" fmla="*/ 20 h 58"/>
                <a:gd name="T8" fmla="*/ 22 w 58"/>
                <a:gd name="T9" fmla="*/ 4 h 58"/>
                <a:gd name="T10" fmla="*/ 19 w 58"/>
                <a:gd name="T11" fmla="*/ 4 h 58"/>
                <a:gd name="T12" fmla="*/ 17 w 58"/>
                <a:gd name="T13" fmla="*/ 2 h 58"/>
                <a:gd name="T14" fmla="*/ 19 w 58"/>
                <a:gd name="T15" fmla="*/ 0 h 58"/>
                <a:gd name="T16" fmla="*/ 39 w 58"/>
                <a:gd name="T17" fmla="*/ 0 h 58"/>
                <a:gd name="T18" fmla="*/ 41 w 58"/>
                <a:gd name="T19" fmla="*/ 2 h 58"/>
                <a:gd name="T20" fmla="*/ 39 w 58"/>
                <a:gd name="T21" fmla="*/ 4 h 58"/>
                <a:gd name="T22" fmla="*/ 36 w 58"/>
                <a:gd name="T23" fmla="*/ 4 h 58"/>
                <a:gd name="T24" fmla="*/ 36 w 58"/>
                <a:gd name="T25" fmla="*/ 20 h 58"/>
                <a:gd name="T26" fmla="*/ 55 w 58"/>
                <a:gd name="T27" fmla="*/ 50 h 58"/>
                <a:gd name="T28" fmla="*/ 51 w 58"/>
                <a:gd name="T29" fmla="*/ 58 h 58"/>
                <a:gd name="T30" fmla="*/ 16 w 58"/>
                <a:gd name="T31" fmla="*/ 38 h 58"/>
                <a:gd name="T32" fmla="*/ 43 w 58"/>
                <a:gd name="T33" fmla="*/ 38 h 58"/>
                <a:gd name="T34" fmla="*/ 32 w 58"/>
                <a:gd name="T35" fmla="*/ 22 h 58"/>
                <a:gd name="T36" fmla="*/ 31 w 58"/>
                <a:gd name="T37" fmla="*/ 21 h 58"/>
                <a:gd name="T38" fmla="*/ 31 w 58"/>
                <a:gd name="T39" fmla="*/ 20 h 58"/>
                <a:gd name="T40" fmla="*/ 31 w 58"/>
                <a:gd name="T41" fmla="*/ 4 h 58"/>
                <a:gd name="T42" fmla="*/ 27 w 58"/>
                <a:gd name="T43" fmla="*/ 4 h 58"/>
                <a:gd name="T44" fmla="*/ 27 w 58"/>
                <a:gd name="T45" fmla="*/ 20 h 58"/>
                <a:gd name="T46" fmla="*/ 27 w 58"/>
                <a:gd name="T47" fmla="*/ 21 h 58"/>
                <a:gd name="T48" fmla="*/ 26 w 58"/>
                <a:gd name="T49" fmla="*/ 22 h 58"/>
                <a:gd name="T50" fmla="*/ 16 w 58"/>
                <a:gd name="T51" fmla="*/ 38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tx1">
                <a:lumMod val="65000"/>
                <a:lumOff val="35000"/>
              </a:schemeClr>
            </a:solidFill>
            <a:ln>
              <a:noFill/>
            </a:ln>
          </p:spPr>
          <p:txBody>
            <a:bodyPr/>
            <a:lstStyle/>
            <a:p>
              <a:endParaRPr lang="zh-CN" altLang="en-US" sz="605"/>
            </a:p>
          </p:txBody>
        </p:sp>
        <p:sp>
          <p:nvSpPr>
            <p:cNvPr id="19" name="Freeform 154"/>
            <p:cNvSpPr>
              <a:spLocks noEditPoints="1"/>
            </p:cNvSpPr>
            <p:nvPr/>
          </p:nvSpPr>
          <p:spPr bwMode="auto">
            <a:xfrm>
              <a:off x="5900802" y="3539843"/>
              <a:ext cx="378955" cy="409064"/>
            </a:xfrm>
            <a:custGeom>
              <a:avLst/>
              <a:gdLst>
                <a:gd name="T0" fmla="*/ 58 w 63"/>
                <a:gd name="T1" fmla="*/ 58 h 68"/>
                <a:gd name="T2" fmla="*/ 41 w 63"/>
                <a:gd name="T3" fmla="*/ 58 h 68"/>
                <a:gd name="T4" fmla="*/ 31 w 63"/>
                <a:gd name="T5" fmla="*/ 68 h 68"/>
                <a:gd name="T6" fmla="*/ 22 w 63"/>
                <a:gd name="T7" fmla="*/ 58 h 68"/>
                <a:gd name="T8" fmla="*/ 5 w 63"/>
                <a:gd name="T9" fmla="*/ 58 h 68"/>
                <a:gd name="T10" fmla="*/ 0 w 63"/>
                <a:gd name="T11" fmla="*/ 53 h 68"/>
                <a:gd name="T12" fmla="*/ 12 w 63"/>
                <a:gd name="T13" fmla="*/ 22 h 68"/>
                <a:gd name="T14" fmla="*/ 28 w 63"/>
                <a:gd name="T15" fmla="*/ 5 h 68"/>
                <a:gd name="T16" fmla="*/ 28 w 63"/>
                <a:gd name="T17" fmla="*/ 3 h 68"/>
                <a:gd name="T18" fmla="*/ 31 w 63"/>
                <a:gd name="T19" fmla="*/ 0 h 68"/>
                <a:gd name="T20" fmla="*/ 35 w 63"/>
                <a:gd name="T21" fmla="*/ 3 h 68"/>
                <a:gd name="T22" fmla="*/ 35 w 63"/>
                <a:gd name="T23" fmla="*/ 5 h 68"/>
                <a:gd name="T24" fmla="*/ 51 w 63"/>
                <a:gd name="T25" fmla="*/ 22 h 68"/>
                <a:gd name="T26" fmla="*/ 63 w 63"/>
                <a:gd name="T27" fmla="*/ 53 h 68"/>
                <a:gd name="T28" fmla="*/ 58 w 63"/>
                <a:gd name="T29" fmla="*/ 58 h 68"/>
                <a:gd name="T30" fmla="*/ 31 w 63"/>
                <a:gd name="T31" fmla="*/ 63 h 68"/>
                <a:gd name="T32" fmla="*/ 26 w 63"/>
                <a:gd name="T33" fmla="*/ 58 h 68"/>
                <a:gd name="T34" fmla="*/ 25 w 63"/>
                <a:gd name="T35" fmla="*/ 57 h 68"/>
                <a:gd name="T36" fmla="*/ 25 w 63"/>
                <a:gd name="T37" fmla="*/ 58 h 68"/>
                <a:gd name="T38" fmla="*/ 31 w 63"/>
                <a:gd name="T39" fmla="*/ 65 h 68"/>
                <a:gd name="T40" fmla="*/ 32 w 63"/>
                <a:gd name="T41" fmla="*/ 64 h 68"/>
                <a:gd name="T42" fmla="*/ 31 w 63"/>
                <a:gd name="T43" fmla="*/ 63 h 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CA08"/>
            </a:solidFill>
            <a:ln>
              <a:noFill/>
            </a:ln>
          </p:spPr>
          <p:txBody>
            <a:bodyPr/>
            <a:lstStyle/>
            <a:p>
              <a:endParaRPr lang="zh-CN" altLang="en-US" sz="605"/>
            </a:p>
          </p:txBody>
        </p:sp>
        <p:sp>
          <p:nvSpPr>
            <p:cNvPr id="20" name="Freeform 172"/>
            <p:cNvSpPr>
              <a:spLocks noEditPoints="1"/>
            </p:cNvSpPr>
            <p:nvPr/>
          </p:nvSpPr>
          <p:spPr bwMode="auto">
            <a:xfrm>
              <a:off x="5876413" y="2454725"/>
              <a:ext cx="439173" cy="319775"/>
            </a:xfrm>
            <a:custGeom>
              <a:avLst/>
              <a:gdLst>
                <a:gd name="T0" fmla="*/ 59 w 73"/>
                <a:gd name="T1" fmla="*/ 53 h 53"/>
                <a:gd name="T2" fmla="*/ 17 w 73"/>
                <a:gd name="T3" fmla="*/ 53 h 53"/>
                <a:gd name="T4" fmla="*/ 0 w 73"/>
                <a:gd name="T5" fmla="*/ 36 h 53"/>
                <a:gd name="T6" fmla="*/ 10 w 73"/>
                <a:gd name="T7" fmla="*/ 21 h 53"/>
                <a:gd name="T8" fmla="*/ 10 w 73"/>
                <a:gd name="T9" fmla="*/ 19 h 53"/>
                <a:gd name="T10" fmla="*/ 30 w 73"/>
                <a:gd name="T11" fmla="*/ 0 h 53"/>
                <a:gd name="T12" fmla="*/ 48 w 73"/>
                <a:gd name="T13" fmla="*/ 12 h 53"/>
                <a:gd name="T14" fmla="*/ 54 w 73"/>
                <a:gd name="T15" fmla="*/ 9 h 53"/>
                <a:gd name="T16" fmla="*/ 64 w 73"/>
                <a:gd name="T17" fmla="*/ 19 h 53"/>
                <a:gd name="T18" fmla="*/ 62 w 73"/>
                <a:gd name="T19" fmla="*/ 24 h 53"/>
                <a:gd name="T20" fmla="*/ 73 w 73"/>
                <a:gd name="T21" fmla="*/ 38 h 53"/>
                <a:gd name="T22" fmla="*/ 59 w 73"/>
                <a:gd name="T23" fmla="*/ 53 h 53"/>
                <a:gd name="T24" fmla="*/ 49 w 73"/>
                <a:gd name="T25" fmla="*/ 27 h 53"/>
                <a:gd name="T26" fmla="*/ 35 w 73"/>
                <a:gd name="T27" fmla="*/ 13 h 53"/>
                <a:gd name="T28" fmla="*/ 34 w 73"/>
                <a:gd name="T29" fmla="*/ 13 h 53"/>
                <a:gd name="T30" fmla="*/ 34 w 73"/>
                <a:gd name="T31" fmla="*/ 13 h 53"/>
                <a:gd name="T32" fmla="*/ 20 w 73"/>
                <a:gd name="T33" fmla="*/ 27 h 53"/>
                <a:gd name="T34" fmla="*/ 20 w 73"/>
                <a:gd name="T35" fmla="*/ 27 h 53"/>
                <a:gd name="T36" fmla="*/ 21 w 73"/>
                <a:gd name="T37" fmla="*/ 29 h 53"/>
                <a:gd name="T38" fmla="*/ 30 w 73"/>
                <a:gd name="T39" fmla="*/ 29 h 53"/>
                <a:gd name="T40" fmla="*/ 30 w 73"/>
                <a:gd name="T41" fmla="*/ 42 h 53"/>
                <a:gd name="T42" fmla="*/ 31 w 73"/>
                <a:gd name="T43" fmla="*/ 43 h 53"/>
                <a:gd name="T44" fmla="*/ 38 w 73"/>
                <a:gd name="T45" fmla="*/ 43 h 53"/>
                <a:gd name="T46" fmla="*/ 39 w 73"/>
                <a:gd name="T47" fmla="*/ 42 h 53"/>
                <a:gd name="T48" fmla="*/ 39 w 73"/>
                <a:gd name="T49" fmla="*/ 29 h 53"/>
                <a:gd name="T50" fmla="*/ 48 w 73"/>
                <a:gd name="T51" fmla="*/ 29 h 53"/>
                <a:gd name="T52" fmla="*/ 49 w 73"/>
                <a:gd name="T53" fmla="*/ 27 h 53"/>
                <a:gd name="T54" fmla="*/ 49 w 73"/>
                <a:gd name="T55" fmla="*/ 27 h 5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tx1">
                <a:lumMod val="65000"/>
                <a:lumOff val="35000"/>
              </a:schemeClr>
            </a:solidFill>
            <a:ln>
              <a:noFill/>
            </a:ln>
          </p:spPr>
          <p:txBody>
            <a:bodyPr/>
            <a:lstStyle/>
            <a:p>
              <a:endParaRPr lang="zh-CN" altLang="en-US" sz="605"/>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ppt_x</p:attrName>
                                        </p:attrNameLst>
                                      </p:cBhvr>
                                      <p:tavLst>
                                        <p:tav tm="0">
                                          <p:val>
                                            <p:strVal val="#ppt_x-#ppt_w*1.125000"/>
                                          </p:val>
                                        </p:tav>
                                        <p:tav tm="100000">
                                          <p:val>
                                            <p:strVal val="#ppt_x"/>
                                          </p:val>
                                        </p:tav>
                                      </p:tavLst>
                                    </p:anim>
                                    <p:animEffect transition="in" filter="wipe(right)">
                                      <p:cBhvr>
                                        <p:cTn id="18" dur="500"/>
                                        <p:tgtEl>
                                          <p:spTgt spid="4"/>
                                        </p:tgtEl>
                                      </p:cBhvr>
                                    </p:animEffect>
                                  </p:childTnLst>
                                </p:cTn>
                              </p:par>
                              <p:par>
                                <p:cTn id="19" presetID="12" presetClass="entr" presetSubtype="8"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ppt_x</p:attrName>
                                        </p:attrNameLst>
                                      </p:cBhvr>
                                      <p:tavLst>
                                        <p:tav tm="0">
                                          <p:val>
                                            <p:strVal val="#ppt_x-#ppt_w*1.125000"/>
                                          </p:val>
                                        </p:tav>
                                        <p:tav tm="100000">
                                          <p:val>
                                            <p:strVal val="#ppt_x"/>
                                          </p:val>
                                        </p:tav>
                                      </p:tavLst>
                                    </p:anim>
                                    <p:animEffect transition="in" filter="wipe(right)">
                                      <p:cBhvr>
                                        <p:cTn id="22" dur="500"/>
                                        <p:tgtEl>
                                          <p:spTgt spid="6"/>
                                        </p:tgtEl>
                                      </p:cBhvr>
                                    </p:animEffect>
                                  </p:childTnLst>
                                </p:cTn>
                              </p:par>
                              <p:par>
                                <p:cTn id="23" presetID="12" presetClass="entr" presetSubtype="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left)">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921625" y="0"/>
            <a:ext cx="4270375"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5125" name="Oval 7"/>
          <p:cNvSpPr>
            <a:spLocks noChangeArrowheads="1"/>
          </p:cNvSpPr>
          <p:nvPr/>
        </p:nvSpPr>
        <p:spPr bwMode="auto">
          <a:xfrm>
            <a:off x="546100" y="1220788"/>
            <a:ext cx="877888" cy="876300"/>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5126" name="TextBox 1"/>
          <p:cNvSpPr>
            <a:spLocks noChangeArrowheads="1"/>
          </p:cNvSpPr>
          <p:nvPr/>
        </p:nvSpPr>
        <p:spPr bwMode="auto">
          <a:xfrm>
            <a:off x="2174875" y="1658938"/>
            <a:ext cx="31210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dirty="0">
                <a:solidFill>
                  <a:srgbClr val="595959"/>
                </a:solidFill>
                <a:latin typeface="Open Sans" panose="020B0606030504020204" pitchFamily="34" charset="0"/>
                <a:sym typeface="Open Sans" panose="020B0606030504020204" pitchFamily="34" charset="0"/>
              </a:rPr>
              <a:t>WE ARE CREATIVE</a:t>
            </a:r>
            <a:endParaRPr lang="zh-CN" altLang="en-US" sz="1800" b="1"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3600" dirty="0">
                <a:solidFill>
                  <a:srgbClr val="595959"/>
                </a:solidFill>
                <a:latin typeface="GeosansLight" pitchFamily="2" charset="0"/>
                <a:sym typeface="GeosansLight" pitchFamily="2" charset="0"/>
              </a:rPr>
              <a:t>INTRODUCTION</a:t>
            </a:r>
          </a:p>
        </p:txBody>
      </p:sp>
      <p:sp>
        <p:nvSpPr>
          <p:cNvPr id="5127" name="Rectangle 4"/>
          <p:cNvSpPr>
            <a:spLocks noChangeArrowheads="1"/>
          </p:cNvSpPr>
          <p:nvPr/>
        </p:nvSpPr>
        <p:spPr bwMode="auto">
          <a:xfrm>
            <a:off x="1219200" y="2927350"/>
            <a:ext cx="652780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spcAft>
                <a:spcPts val="800"/>
              </a:spcAft>
              <a:buFont typeface="Arial" panose="020B0604020202020204" pitchFamily="34" charset="0"/>
              <a:buNone/>
            </a:pPr>
            <a:r>
              <a:rPr lang="en-US" altLang="zh-CN" sz="1000" b="1" dirty="0">
                <a:solidFill>
                  <a:srgbClr val="FFCA08"/>
                </a:solidFill>
                <a:latin typeface="Open Sans" panose="020B0606030504020204" pitchFamily="34" charset="0"/>
                <a:sym typeface="Times New Roman" panose="02020603050405020304" pitchFamily="18" charset="0"/>
              </a:rPr>
              <a:t>WELCOME TO OUR PRESENTATIONS</a:t>
            </a:r>
            <a:endParaRPr lang="zh-CN" altLang="en-US" sz="1000" b="1" dirty="0">
              <a:solidFill>
                <a:srgbClr val="FFCA08"/>
              </a:solidFill>
              <a:latin typeface="Open Sans" panose="020B0606030504020204" pitchFamily="34" charset="0"/>
              <a:sym typeface="Times New Roman" panose="02020603050405020304" pitchFamily="18" charset="0"/>
            </a:endParaRPr>
          </a:p>
          <a:p>
            <a:pPr algn="just" eaLnBrk="1" hangingPunct="1">
              <a:lnSpc>
                <a:spcPct val="150000"/>
              </a:lnSpc>
              <a:spcBef>
                <a:spcPct val="0"/>
              </a:spcBef>
              <a:spcAft>
                <a:spcPts val="800"/>
              </a:spcAft>
              <a:buFont typeface="Arial" panose="020B0604020202020204" pitchFamily="34" charset="0"/>
              <a:buNone/>
            </a:pPr>
            <a:r>
              <a:rPr lang="en-US" altLang="zh-CN" sz="1000" dirty="0">
                <a:solidFill>
                  <a:srgbClr val="595959"/>
                </a:solidFill>
                <a:latin typeface="Open Sans" panose="020B0606030504020204" pitchFamily="34" charset="0"/>
                <a:sym typeface="Times New Roman" panose="02020603050405020304" pitchFamily="18" charset="0"/>
              </a:rPr>
              <a:t>	Lid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rumes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untras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Etharums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quidem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rerum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facilis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nemis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vitaes</a:t>
            </a:r>
            <a:r>
              <a:rPr lang="en-US" altLang="zh-CN" sz="1000" dirty="0">
                <a:solidFill>
                  <a:srgbClr val="595959"/>
                </a:solidFill>
                <a:latin typeface="Open Sans" panose="020B0606030504020204" pitchFamily="34" charset="0"/>
                <a:sym typeface="Times New Roman" panose="02020603050405020304" pitchFamily="18" charset="0"/>
              </a:rPr>
              <a:t> nemo minima </a:t>
            </a:r>
            <a:r>
              <a:rPr lang="en-US" altLang="zh-CN" sz="1000" dirty="0" err="1">
                <a:solidFill>
                  <a:srgbClr val="595959"/>
                </a:solidFill>
                <a:latin typeface="Open Sans" panose="020B0606030504020204" pitchFamily="34" charset="0"/>
                <a:sym typeface="Times New Roman" panose="02020603050405020304" pitchFamily="18" charset="0"/>
              </a:rPr>
              <a:t>rerums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unsers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sadips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amets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perspiciatis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unde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iste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natus</a:t>
            </a:r>
            <a:r>
              <a:rPr lang="en-US" altLang="zh-CN" sz="1000" dirty="0">
                <a:solidFill>
                  <a:srgbClr val="595959"/>
                </a:solidFill>
                <a:latin typeface="Open Sans" panose="020B0606030504020204" pitchFamily="34" charset="0"/>
                <a:sym typeface="Times New Roman" panose="02020603050405020304" pitchFamily="18" charset="0"/>
              </a:rPr>
              <a:t> error sit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accusantium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doloremque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laudantium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totam</a:t>
            </a:r>
            <a:r>
              <a:rPr lang="en-US" altLang="zh-CN" sz="1000" dirty="0">
                <a:solidFill>
                  <a:srgbClr val="595959"/>
                </a:solidFill>
                <a:latin typeface="Open Sans" panose="020B0606030504020204" pitchFamily="34" charset="0"/>
                <a:sym typeface="Times New Roman" panose="02020603050405020304" pitchFamily="18" charset="0"/>
              </a:rPr>
              <a:t> rem </a:t>
            </a:r>
            <a:r>
              <a:rPr lang="en-US" altLang="zh-CN" sz="1000" dirty="0" err="1">
                <a:solidFill>
                  <a:srgbClr val="595959"/>
                </a:solidFill>
                <a:latin typeface="Open Sans" panose="020B0606030504020204" pitchFamily="34" charset="0"/>
                <a:sym typeface="Times New Roman" panose="02020603050405020304" pitchFamily="18" charset="0"/>
              </a:rPr>
              <a:t>aperiam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eaque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a:t>
            </a:r>
            <a:r>
              <a:rPr lang="en-US" altLang="zh-CN" sz="1000" dirty="0">
                <a:solidFill>
                  <a:srgbClr val="595959"/>
                </a:solidFill>
                <a:latin typeface="Open Sans" panose="020B0606030504020204" pitchFamily="34" charset="0"/>
                <a:sym typeface="Times New Roman" panose="02020603050405020304" pitchFamily="18" charset="0"/>
              </a:rPr>
              <a:t> ab </a:t>
            </a:r>
            <a:r>
              <a:rPr lang="en-US" altLang="zh-CN" sz="1000" dirty="0" err="1">
                <a:solidFill>
                  <a:srgbClr val="595959"/>
                </a:solidFill>
                <a:latin typeface="Open Sans" panose="020B0606030504020204" pitchFamily="34" charset="0"/>
                <a:sym typeface="Times New Roman" panose="02020603050405020304" pitchFamily="18" charset="0"/>
              </a:rPr>
              <a:t>illo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inventore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veritatis</a:t>
            </a:r>
            <a:r>
              <a:rPr lang="en-US" altLang="zh-CN" sz="1000" dirty="0">
                <a:solidFill>
                  <a:srgbClr val="595959"/>
                </a:solidFill>
                <a:latin typeface="Open Sans" panose="020B0606030504020204" pitchFamily="34" charset="0"/>
                <a:sym typeface="Times New Roman" panose="02020603050405020304" pitchFamily="18" charset="0"/>
              </a:rPr>
              <a:t> et quasi </a:t>
            </a:r>
            <a:r>
              <a:rPr lang="en-US" altLang="zh-CN" sz="1000" dirty="0" err="1">
                <a:solidFill>
                  <a:srgbClr val="595959"/>
                </a:solidFill>
                <a:latin typeface="Open Sans" panose="020B0606030504020204" pitchFamily="34" charset="0"/>
                <a:sym typeface="Times New Roman" panose="02020603050405020304" pitchFamily="18" charset="0"/>
              </a:rPr>
              <a:t>architecto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beatae</a:t>
            </a:r>
            <a:r>
              <a:rPr lang="en-US" altLang="zh-CN" sz="1000" dirty="0">
                <a:solidFill>
                  <a:srgbClr val="595959"/>
                </a:solidFill>
                <a:latin typeface="Open Sans" panose="020B0606030504020204" pitchFamily="34" charset="0"/>
                <a:sym typeface="Times New Roman" panose="02020603050405020304" pitchFamily="18" charset="0"/>
              </a:rPr>
              <a:t> vitae dicta </a:t>
            </a:r>
            <a:r>
              <a:rPr lang="en-US" altLang="zh-CN" sz="1000" dirty="0" err="1">
                <a:solidFill>
                  <a:srgbClr val="595959"/>
                </a:solidFill>
                <a:latin typeface="Open Sans" panose="020B0606030504020204" pitchFamily="34" charset="0"/>
                <a:sym typeface="Times New Roman" panose="02020603050405020304" pitchFamily="18" charset="0"/>
              </a:rPr>
              <a:t>sunt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explicabo</a:t>
            </a:r>
            <a:r>
              <a:rPr lang="en-US" altLang="zh-CN" sz="1000" dirty="0">
                <a:solidFill>
                  <a:srgbClr val="595959"/>
                </a:solidFill>
                <a:latin typeface="Open Sans" panose="020B0606030504020204" pitchFamily="34" charset="0"/>
                <a:sym typeface="Times New Roman" panose="02020603050405020304" pitchFamily="18" charset="0"/>
              </a:rPr>
              <a:t>. Nemo </a:t>
            </a:r>
            <a:r>
              <a:rPr lang="en-US" altLang="zh-CN" sz="1000" dirty="0" err="1">
                <a:solidFill>
                  <a:srgbClr val="595959"/>
                </a:solidFill>
                <a:latin typeface="Open Sans" panose="020B0606030504020204" pitchFamily="34" charset="0"/>
                <a:sym typeface="Times New Roman" panose="02020603050405020304" pitchFamily="18" charset="0"/>
              </a:rPr>
              <a:t>enim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voluptas</a:t>
            </a:r>
            <a:r>
              <a:rPr lang="en-US" altLang="zh-CN" sz="1000" dirty="0">
                <a:solidFill>
                  <a:srgbClr val="595959"/>
                </a:solidFill>
                <a:latin typeface="Open Sans" panose="020B0606030504020204" pitchFamily="34" charset="0"/>
                <a:sym typeface="Times New Roman" panose="02020603050405020304" pitchFamily="18" charset="0"/>
              </a:rPr>
              <a:t> sit </a:t>
            </a:r>
            <a:r>
              <a:rPr lang="en-US" altLang="zh-CN" sz="1000" dirty="0" err="1">
                <a:solidFill>
                  <a:srgbClr val="595959"/>
                </a:solidFill>
                <a:latin typeface="Open Sans" panose="020B0606030504020204" pitchFamily="34" charset="0"/>
                <a:sym typeface="Times New Roman" panose="02020603050405020304" pitchFamily="18" charset="0"/>
              </a:rPr>
              <a:t>aspernatur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odit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fugit,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consequuntur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eos</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ratione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sequi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nesciunt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porro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quisquam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dolorem</a:t>
            </a:r>
            <a:r>
              <a:rPr lang="en-US" altLang="zh-CN" sz="1000" dirty="0">
                <a:solidFill>
                  <a:srgbClr val="595959"/>
                </a:solidFill>
                <a:latin typeface="Open Sans" panose="020B0606030504020204" pitchFamily="34" charset="0"/>
                <a:sym typeface="Times New Roman" panose="02020603050405020304" pitchFamily="18" charset="0"/>
              </a:rPr>
              <a:t> ipsum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dolor sit </a:t>
            </a:r>
            <a:r>
              <a:rPr lang="en-US" altLang="zh-CN" sz="1000" dirty="0" err="1">
                <a:solidFill>
                  <a:srgbClr val="595959"/>
                </a:solidFill>
                <a:latin typeface="Open Sans" panose="020B0606030504020204" pitchFamily="34" charset="0"/>
                <a:sym typeface="Times New Roman" panose="02020603050405020304" pitchFamily="18" charset="0"/>
              </a:rPr>
              <a:t>amet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consectetur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adipisci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velit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non </a:t>
            </a:r>
            <a:r>
              <a:rPr lang="en-US" altLang="zh-CN" sz="1000" dirty="0" err="1">
                <a:solidFill>
                  <a:srgbClr val="595959"/>
                </a:solidFill>
                <a:latin typeface="Open Sans" panose="020B0606030504020204" pitchFamily="34" charset="0"/>
                <a:sym typeface="Times New Roman" panose="02020603050405020304" pitchFamily="18" charset="0"/>
              </a:rPr>
              <a:t>numquam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eius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modi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tempora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incidunt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aliquam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quaerat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a:t>
            </a:r>
            <a:endParaRPr lang="en-US" altLang="zh-CN" sz="1000" dirty="0">
              <a:solidFill>
                <a:srgbClr val="595959"/>
              </a:solidFill>
              <a:sym typeface="Times New Roman" panose="02020603050405020304" pitchFamily="18" charset="0"/>
            </a:endParaRPr>
          </a:p>
        </p:txBody>
      </p:sp>
      <p:grpSp>
        <p:nvGrpSpPr>
          <p:cNvPr id="2" name="组合 1"/>
          <p:cNvGrpSpPr/>
          <p:nvPr/>
        </p:nvGrpSpPr>
        <p:grpSpPr>
          <a:xfrm>
            <a:off x="813097" y="1344613"/>
            <a:ext cx="1428453" cy="1409700"/>
            <a:chOff x="1236960" y="2165350"/>
            <a:chExt cx="1428453" cy="1409700"/>
          </a:xfrm>
        </p:grpSpPr>
        <p:sp>
          <p:nvSpPr>
            <p:cNvPr id="8" name="椭圆 7"/>
            <p:cNvSpPr/>
            <p:nvPr/>
          </p:nvSpPr>
          <p:spPr bwMode="auto">
            <a:xfrm>
              <a:off x="1255713" y="2165350"/>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1236960" y="2608590"/>
              <a:ext cx="1428453" cy="523220"/>
            </a:xfrm>
            <a:prstGeom prst="rect">
              <a:avLst/>
            </a:prstGeom>
          </p:spPr>
          <p:txBody>
            <a:bodyPr wrap="square">
              <a:spAutoFit/>
            </a:bodyPr>
            <a:lstStyle/>
            <a:p>
              <a:pPr algn="ctr"/>
              <a:r>
                <a:rPr lang="en-US" altLang="zh-CN" sz="2800" dirty="0"/>
                <a:t>THRRE</a:t>
              </a:r>
              <a:endParaRPr lang="zh-CN" altLang="en-US" sz="2800" dirty="0"/>
            </a:p>
          </p:txBody>
        </p:sp>
      </p:grpSp>
    </p:spTree>
    <p:extLst>
      <p:ext uri="{BB962C8B-B14F-4D97-AF65-F5344CB8AC3E}">
        <p14:creationId xmlns:p14="http://schemas.microsoft.com/office/powerpoint/2010/main" val="1538894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randombar(horizont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125"/>
                                        </p:tgtEl>
                                        <p:attrNameLst>
                                          <p:attrName>style.visibility</p:attrName>
                                        </p:attrNameLst>
                                      </p:cBhvr>
                                      <p:to>
                                        <p:strVal val="visible"/>
                                      </p:to>
                                    </p:set>
                                    <p:animEffect transition="in" filter="wheel(1)">
                                      <p:cBhvr>
                                        <p:cTn id="15" dur="2000"/>
                                        <p:tgtEl>
                                          <p:spTgt spid="512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grpId="0" nodeType="clickEffect">
                                  <p:stCondLst>
                                    <p:cond delay="0"/>
                                  </p:stCondLst>
                                  <p:childTnLst>
                                    <p:set>
                                      <p:cBhvr>
                                        <p:cTn id="19" dur="1" fill="hold">
                                          <p:stCondLst>
                                            <p:cond delay="0"/>
                                          </p:stCondLst>
                                        </p:cTn>
                                        <p:tgtEl>
                                          <p:spTgt spid="5126"/>
                                        </p:tgtEl>
                                        <p:attrNameLst>
                                          <p:attrName>style.visibility</p:attrName>
                                        </p:attrNameLst>
                                      </p:cBhvr>
                                      <p:to>
                                        <p:strVal val="visible"/>
                                      </p:to>
                                    </p:set>
                                    <p:anim calcmode="lin" valueType="num">
                                      <p:cBhvr additive="base">
                                        <p:cTn id="20" dur="500"/>
                                        <p:tgtEl>
                                          <p:spTgt spid="5126"/>
                                        </p:tgtEl>
                                        <p:attrNameLst>
                                          <p:attrName>ppt_x</p:attrName>
                                        </p:attrNameLst>
                                      </p:cBhvr>
                                      <p:tavLst>
                                        <p:tav tm="0">
                                          <p:val>
                                            <p:strVal val="#ppt_x+#ppt_w*1.125000"/>
                                          </p:val>
                                        </p:tav>
                                        <p:tav tm="100000">
                                          <p:val>
                                            <p:strVal val="#ppt_x"/>
                                          </p:val>
                                        </p:tav>
                                      </p:tavLst>
                                    </p:anim>
                                    <p:animEffect transition="in" filter="wipe(left)">
                                      <p:cBhvr>
                                        <p:cTn id="21" dur="500"/>
                                        <p:tgtEl>
                                          <p:spTgt spid="51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127"/>
                                        </p:tgtEl>
                                        <p:attrNameLst>
                                          <p:attrName>style.visibility</p:attrName>
                                        </p:attrNameLst>
                                      </p:cBhvr>
                                      <p:to>
                                        <p:strVal val="visible"/>
                                      </p:to>
                                    </p:set>
                                    <p:animEffect transition="in" filter="fade">
                                      <p:cBhvr>
                                        <p:cTn id="26"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5" grpId="0" animBg="1"/>
      <p:bldP spid="5126" grpId="0"/>
      <p:bldP spid="51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flipH="1">
            <a:off x="0" y="0"/>
            <a:ext cx="12192000" cy="3429000"/>
          </a:xfrm>
          <a:prstGeom prst="rect">
            <a:avLst/>
          </a:prstGeom>
          <a:blipFill dpi="0" rotWithShape="1">
            <a:blip r:embed="rId3">
              <a:grayscl/>
              <a:extLst>
                <a:ext uri="{BEBA8EAE-BF5A-486C-A8C5-ECC9F3942E4B}">
                  <a14:imgProps xmlns:a14="http://schemas.microsoft.com/office/drawing/2010/main">
                    <a14:imgLayer r:embed="rId4">
                      <a14:imgEffect>
                        <a14:brightnessContrast contrast="40000"/>
                      </a14:imgEffect>
                    </a14:imgLayer>
                  </a14:imgProps>
                </a:ext>
              </a:extLst>
            </a:blip>
            <a:srcRect/>
            <a:tile tx="0" ty="0" sx="80000" sy="80000" flip="none" algn="c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grpSp>
        <p:nvGrpSpPr>
          <p:cNvPr id="2" name="组合 1"/>
          <p:cNvGrpSpPr/>
          <p:nvPr/>
        </p:nvGrpSpPr>
        <p:grpSpPr>
          <a:xfrm>
            <a:off x="263525" y="136525"/>
            <a:ext cx="5934075" cy="892175"/>
            <a:chOff x="263525" y="136525"/>
            <a:chExt cx="5934075" cy="892175"/>
          </a:xfrm>
        </p:grpSpPr>
        <p:sp>
          <p:nvSpPr>
            <p:cNvPr id="24580"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4581" name="TextBox 1"/>
            <p:cNvSpPr>
              <a:spLocks noChangeArrowheads="1"/>
            </p:cNvSpPr>
            <p:nvPr/>
          </p:nvSpPr>
          <p:spPr bwMode="auto">
            <a:xfrm>
              <a:off x="1219200" y="136525"/>
              <a:ext cx="3590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TWO TEXT LAYOUT</a:t>
              </a:r>
            </a:p>
          </p:txBody>
        </p:sp>
        <p:sp>
          <p:nvSpPr>
            <p:cNvPr id="24582"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24585" name="TextBox 10"/>
          <p:cNvSpPr>
            <a:spLocks noChangeArrowheads="1"/>
          </p:cNvSpPr>
          <p:nvPr/>
        </p:nvSpPr>
        <p:spPr bwMode="auto">
          <a:xfrm>
            <a:off x="1225550" y="3897313"/>
            <a:ext cx="48704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400" b="1" dirty="0">
                <a:solidFill>
                  <a:srgbClr val="595959"/>
                </a:solidFill>
                <a:latin typeface="Open Sans" panose="020B0606030504020204" pitchFamily="34" charset="0"/>
                <a:sym typeface="Open Sans" panose="020B0606030504020204" pitchFamily="34" charset="0"/>
              </a:rPr>
              <a:t>DESIGN</a:t>
            </a:r>
            <a:endParaRPr lang="zh-CN" altLang="en-US" sz="1400" b="1"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accusantium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doloremque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laudantium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totam</a:t>
            </a:r>
            <a:r>
              <a:rPr lang="en-US" altLang="zh-CN" sz="1000" dirty="0">
                <a:solidFill>
                  <a:srgbClr val="595959"/>
                </a:solidFill>
                <a:latin typeface="Open Sans" panose="020B0606030504020204" pitchFamily="34" charset="0"/>
                <a:sym typeface="Open Sans" panose="020B0606030504020204" pitchFamily="34" charset="0"/>
              </a:rPr>
              <a:t> rem </a:t>
            </a:r>
            <a:r>
              <a:rPr lang="en-US" altLang="zh-CN" sz="1000" dirty="0" err="1">
                <a:solidFill>
                  <a:srgbClr val="595959"/>
                </a:solidFill>
                <a:latin typeface="Open Sans" panose="020B0606030504020204" pitchFamily="34" charset="0"/>
                <a:sym typeface="Open Sans" panose="020B0606030504020204" pitchFamily="34" charset="0"/>
              </a:rPr>
              <a:t>aperiam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eaque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a:t>
            </a:r>
            <a:r>
              <a:rPr lang="en-US" altLang="zh-CN" sz="1000" dirty="0">
                <a:solidFill>
                  <a:srgbClr val="595959"/>
                </a:solidFill>
                <a:latin typeface="Open Sans" panose="020B0606030504020204" pitchFamily="34" charset="0"/>
                <a:sym typeface="Open Sans" panose="020B0606030504020204" pitchFamily="34" charset="0"/>
              </a:rPr>
              <a:t> ab </a:t>
            </a:r>
            <a:r>
              <a:rPr lang="en-US" altLang="zh-CN" sz="1000" dirty="0" err="1">
                <a:solidFill>
                  <a:srgbClr val="595959"/>
                </a:solidFill>
                <a:latin typeface="Open Sans" panose="020B0606030504020204" pitchFamily="34" charset="0"/>
                <a:sym typeface="Open Sans" panose="020B0606030504020204" pitchFamily="34" charset="0"/>
              </a:rPr>
              <a:t>illo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inventore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veritatis</a:t>
            </a:r>
            <a:r>
              <a:rPr lang="en-US" altLang="zh-CN" sz="1000" dirty="0">
                <a:solidFill>
                  <a:srgbClr val="595959"/>
                </a:solidFill>
                <a:latin typeface="Open Sans" panose="020B0606030504020204" pitchFamily="34" charset="0"/>
                <a:sym typeface="Open Sans" panose="020B0606030504020204" pitchFamily="34" charset="0"/>
              </a:rPr>
              <a:t> et quasi </a:t>
            </a:r>
            <a:r>
              <a:rPr lang="en-US" altLang="zh-CN" sz="1000" dirty="0" err="1">
                <a:solidFill>
                  <a:srgbClr val="595959"/>
                </a:solidFill>
                <a:latin typeface="Open Sans" panose="020B0606030504020204" pitchFamily="34" charset="0"/>
                <a:sym typeface="Open Sans" panose="020B0606030504020204" pitchFamily="34" charset="0"/>
              </a:rPr>
              <a:t>architecto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beatae</a:t>
            </a:r>
            <a:r>
              <a:rPr lang="en-US" altLang="zh-CN" sz="1000" dirty="0">
                <a:solidFill>
                  <a:srgbClr val="595959"/>
                </a:solidFill>
                <a:latin typeface="Open Sans" panose="020B0606030504020204" pitchFamily="34" charset="0"/>
                <a:sym typeface="Open Sans" panose="020B0606030504020204" pitchFamily="34" charset="0"/>
              </a:rPr>
              <a:t> vitae dicta </a:t>
            </a:r>
            <a:r>
              <a:rPr lang="en-US" altLang="zh-CN" sz="1000" dirty="0" err="1">
                <a:solidFill>
                  <a:srgbClr val="595959"/>
                </a:solidFill>
                <a:latin typeface="Open Sans" panose="020B0606030504020204" pitchFamily="34" charset="0"/>
                <a:sym typeface="Open Sans" panose="020B0606030504020204" pitchFamily="34" charset="0"/>
              </a:rPr>
              <a:t>sunt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explicabo</a:t>
            </a:r>
            <a:r>
              <a:rPr lang="en-US" altLang="zh-CN" sz="1000" dirty="0">
                <a:solidFill>
                  <a:srgbClr val="595959"/>
                </a:solidFill>
                <a:latin typeface="Open Sans" panose="020B0606030504020204" pitchFamily="34" charset="0"/>
                <a:sym typeface="Open Sans" panose="020B0606030504020204" pitchFamily="34" charset="0"/>
              </a:rPr>
              <a:t>. Nemo </a:t>
            </a:r>
            <a:r>
              <a:rPr lang="en-US" altLang="zh-CN" sz="1000" dirty="0" err="1">
                <a:solidFill>
                  <a:srgbClr val="595959"/>
                </a:solidFill>
                <a:latin typeface="Open Sans" panose="020B0606030504020204" pitchFamily="34" charset="0"/>
                <a:sym typeface="Open Sans" panose="020B0606030504020204" pitchFamily="34" charset="0"/>
              </a:rPr>
              <a:t>enim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voluptas</a:t>
            </a:r>
            <a:r>
              <a:rPr lang="en-US" altLang="zh-CN" sz="1000" dirty="0">
                <a:solidFill>
                  <a:srgbClr val="595959"/>
                </a:solidFill>
                <a:latin typeface="Open Sans" panose="020B0606030504020204" pitchFamily="34" charset="0"/>
                <a:sym typeface="Open Sans" panose="020B0606030504020204" pitchFamily="34" charset="0"/>
              </a:rPr>
              <a:t> sit </a:t>
            </a:r>
            <a:r>
              <a:rPr lang="en-US" altLang="zh-CN" sz="1000" dirty="0" err="1">
                <a:solidFill>
                  <a:srgbClr val="595959"/>
                </a:solidFill>
                <a:latin typeface="Open Sans" panose="020B0606030504020204" pitchFamily="34" charset="0"/>
                <a:sym typeface="Open Sans" panose="020B0606030504020204" pitchFamily="34" charset="0"/>
              </a:rPr>
              <a:t>aspernatur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odit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fugit,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consequuntur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eos</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ratione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sequi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nesciunt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porro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quisquam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dolorem</a:t>
            </a:r>
            <a:r>
              <a:rPr lang="en-US" altLang="zh-CN" sz="1000" dirty="0">
                <a:solidFill>
                  <a:srgbClr val="595959"/>
                </a:solidFill>
                <a:latin typeface="Open Sans" panose="020B0606030504020204" pitchFamily="34" charset="0"/>
                <a:sym typeface="Open Sans" panose="020B0606030504020204" pitchFamily="34" charset="0"/>
              </a:rPr>
              <a:t> ipsum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dolor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consectetur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adipisci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velit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non </a:t>
            </a:r>
            <a:r>
              <a:rPr lang="en-US" altLang="zh-CN" sz="1000" dirty="0" err="1">
                <a:solidFill>
                  <a:srgbClr val="595959"/>
                </a:solidFill>
                <a:latin typeface="Open Sans" panose="020B0606030504020204" pitchFamily="34" charset="0"/>
                <a:sym typeface="Open Sans" panose="020B0606030504020204" pitchFamily="34" charset="0"/>
              </a:rPr>
              <a:t>numquam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eius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modi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tempora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incidunt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aliquam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quaerat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a:t>
            </a:r>
          </a:p>
        </p:txBody>
      </p:sp>
      <p:sp>
        <p:nvSpPr>
          <p:cNvPr id="24586" name="TextBox 12"/>
          <p:cNvSpPr>
            <a:spLocks noChangeArrowheads="1"/>
          </p:cNvSpPr>
          <p:nvPr/>
        </p:nvSpPr>
        <p:spPr bwMode="auto">
          <a:xfrm>
            <a:off x="6197600" y="3897313"/>
            <a:ext cx="48704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400" b="1">
                <a:solidFill>
                  <a:srgbClr val="595959"/>
                </a:solidFill>
                <a:latin typeface="Open Sans" panose="020B0606030504020204" pitchFamily="34" charset="0"/>
                <a:sym typeface="Open Sans" panose="020B0606030504020204" pitchFamily="34" charset="0"/>
              </a:rPr>
              <a:t>MARKETING</a:t>
            </a:r>
            <a:endParaRPr lang="zh-CN" altLang="en-US" sz="140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Etharums ser quidem rerum facilis dolores nemis omnis fugats vitaes nemo minima rerums unsers sadips amets.. </a:t>
            </a: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randombar(horizontal)">
                                      <p:cBhvr>
                                        <p:cTn id="12" dur="500"/>
                                        <p:tgtEl>
                                          <p:spTgt spid="2457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4585"/>
                                        </p:tgtEl>
                                        <p:attrNameLst>
                                          <p:attrName>style.visibility</p:attrName>
                                        </p:attrNameLst>
                                      </p:cBhvr>
                                      <p:to>
                                        <p:strVal val="visible"/>
                                      </p:to>
                                    </p:set>
                                    <p:animEffect transition="in" filter="fade">
                                      <p:cBhvr>
                                        <p:cTn id="16" dur="500"/>
                                        <p:tgtEl>
                                          <p:spTgt spid="24585"/>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4586"/>
                                        </p:tgtEl>
                                        <p:attrNameLst>
                                          <p:attrName>style.visibility</p:attrName>
                                        </p:attrNameLst>
                                      </p:cBhvr>
                                      <p:to>
                                        <p:strVal val="visible"/>
                                      </p:to>
                                    </p:set>
                                    <p:animEffect transition="in" filter="fade">
                                      <p:cBhvr>
                                        <p:cTn id="20" dur="500"/>
                                        <p:tgtEl>
                                          <p:spTgt spid="24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85" grpId="0"/>
      <p:bldP spid="2458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64238" y="150813"/>
            <a:ext cx="5961062" cy="909637"/>
            <a:chOff x="5964238" y="150813"/>
            <a:chExt cx="5961062" cy="909637"/>
          </a:xfrm>
        </p:grpSpPr>
        <p:sp>
          <p:nvSpPr>
            <p:cNvPr id="26628" name="Oval 6"/>
            <p:cNvSpPr>
              <a:spLocks noChangeArrowheads="1"/>
            </p:cNvSpPr>
            <p:nvPr/>
          </p:nvSpPr>
          <p:spPr bwMode="auto">
            <a:xfrm>
              <a:off x="11047413" y="150813"/>
              <a:ext cx="877887" cy="877887"/>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6629" name="TextBox 8"/>
            <p:cNvSpPr>
              <a:spLocks noChangeArrowheads="1"/>
            </p:cNvSpPr>
            <p:nvPr/>
          </p:nvSpPr>
          <p:spPr bwMode="auto">
            <a:xfrm>
              <a:off x="7769225" y="168275"/>
              <a:ext cx="31718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IMAGE &amp; NEWS</a:t>
              </a:r>
            </a:p>
          </p:txBody>
        </p:sp>
        <p:sp>
          <p:nvSpPr>
            <p:cNvPr id="26630" name="TextBox 9"/>
            <p:cNvSpPr>
              <a:spLocks noChangeArrowheads="1"/>
            </p:cNvSpPr>
            <p:nvPr/>
          </p:nvSpPr>
          <p:spPr bwMode="auto">
            <a:xfrm>
              <a:off x="5964238" y="81438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26631" name="Rectangle 10"/>
          <p:cNvSpPr>
            <a:spLocks noChangeArrowheads="1"/>
          </p:cNvSpPr>
          <p:nvPr/>
        </p:nvSpPr>
        <p:spPr bwMode="auto">
          <a:xfrm>
            <a:off x="1219200" y="1600200"/>
            <a:ext cx="5788025" cy="4267200"/>
          </a:xfrm>
          <a:prstGeom prst="rect">
            <a:avLst/>
          </a:prstGeom>
          <a:blipFill>
            <a:blip r:embed="rId3">
              <a:grayscl/>
              <a:extLst>
                <a:ext uri="{BEBA8EAE-BF5A-486C-A8C5-ECC9F3942E4B}">
                  <a14:imgProps xmlns:a14="http://schemas.microsoft.com/office/drawing/2010/main">
                    <a14:imgLayer r:embed="rId4">
                      <a14:imgEffect>
                        <a14:brightnessContrast contrast="40000"/>
                      </a14:imgEffect>
                    </a14:imgLayer>
                  </a14:imgProps>
                </a:ext>
              </a:extLst>
            </a:blip>
            <a:tile tx="0" ty="0" sx="80000" sy="80000" flip="none" algn="c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grpSp>
        <p:nvGrpSpPr>
          <p:cNvPr id="3" name="组合 2"/>
          <p:cNvGrpSpPr/>
          <p:nvPr/>
        </p:nvGrpSpPr>
        <p:grpSpPr>
          <a:xfrm>
            <a:off x="5167313" y="2519363"/>
            <a:ext cx="5805487" cy="1500187"/>
            <a:chOff x="5167313" y="2519363"/>
            <a:chExt cx="5805487" cy="1500187"/>
          </a:xfrm>
        </p:grpSpPr>
        <p:sp>
          <p:nvSpPr>
            <p:cNvPr id="26632" name="Rectangle 22"/>
            <p:cNvSpPr>
              <a:spLocks noChangeArrowheads="1"/>
            </p:cNvSpPr>
            <p:nvPr/>
          </p:nvSpPr>
          <p:spPr bwMode="auto">
            <a:xfrm>
              <a:off x="5167313" y="2519363"/>
              <a:ext cx="5805487" cy="1500187"/>
            </a:xfrm>
            <a:prstGeom prst="rect">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26633" name="Group 25"/>
            <p:cNvGrpSpPr>
              <a:grpSpLocks/>
            </p:cNvGrpSpPr>
            <p:nvPr/>
          </p:nvGrpSpPr>
          <p:grpSpPr bwMode="auto">
            <a:xfrm>
              <a:off x="5602288" y="2870200"/>
              <a:ext cx="4935537" cy="800100"/>
              <a:chOff x="0" y="0"/>
              <a:chExt cx="4935210" cy="800220"/>
            </a:xfrm>
          </p:grpSpPr>
          <p:sp>
            <p:nvSpPr>
              <p:cNvPr id="26636" name="TextBox 23"/>
              <p:cNvSpPr>
                <a:spLocks noChangeArrowheads="1"/>
              </p:cNvSpPr>
              <p:nvPr/>
            </p:nvSpPr>
            <p:spPr bwMode="auto">
              <a:xfrm>
                <a:off x="0" y="0"/>
                <a:ext cx="3796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000" b="1" dirty="0">
                    <a:solidFill>
                      <a:schemeClr val="tx1">
                        <a:lumMod val="75000"/>
                        <a:lumOff val="25000"/>
                      </a:schemeClr>
                    </a:solidFill>
                    <a:latin typeface="Open Sans" panose="020B0606030504020204" pitchFamily="34" charset="0"/>
                    <a:sym typeface="Open Sans" panose="020B0606030504020204" pitchFamily="34" charset="0"/>
                  </a:rPr>
                  <a:t>OFFICE NEW PERFORMANCE:</a:t>
                </a:r>
              </a:p>
            </p:txBody>
          </p:sp>
          <p:sp>
            <p:nvSpPr>
              <p:cNvPr id="26637" name="TextBox 24"/>
              <p:cNvSpPr>
                <a:spLocks noChangeArrowheads="1"/>
              </p:cNvSpPr>
              <p:nvPr/>
            </p:nvSpPr>
            <p:spPr bwMode="auto">
              <a:xfrm>
                <a:off x="0" y="400110"/>
                <a:ext cx="49352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Lid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est</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laborum</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dolo</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rumes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fugats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untras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Etharums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ser</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quidem</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rerum</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facilis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dolores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nemis</a:t>
                </a:r>
                <a:r>
                  <a:rPr lang="en-US" altLang="zh-CN" sz="1000" dirty="0">
                    <a:solidFill>
                      <a:schemeClr val="tx1">
                        <a:lumMod val="75000"/>
                        <a:lumOff val="25000"/>
                      </a:schemeClr>
                    </a:solidFill>
                    <a:latin typeface="Open Sans" panose="020B0606030504020204" pitchFamily="34" charset="0"/>
                    <a:sym typeface="Open Sans" panose="020B0606030504020204" pitchFamily="34" charset="0"/>
                  </a:rPr>
                  <a:t> </a:t>
                </a:r>
                <a:r>
                  <a:rPr lang="en-US" altLang="zh-CN" sz="1000" dirty="0" err="1">
                    <a:solidFill>
                      <a:schemeClr val="tx1">
                        <a:lumMod val="75000"/>
                        <a:lumOff val="25000"/>
                      </a:schemeClr>
                    </a:solidFill>
                    <a:latin typeface="Open Sans" panose="020B0606030504020204" pitchFamily="34" charset="0"/>
                    <a:sym typeface="Open Sans" panose="020B0606030504020204" pitchFamily="34" charset="0"/>
                  </a:rPr>
                  <a:t>omnis</a:t>
                </a:r>
                <a:endParaRPr lang="en-US" altLang="zh-CN" sz="1000" dirty="0">
                  <a:solidFill>
                    <a:schemeClr val="tx1">
                      <a:lumMod val="75000"/>
                      <a:lumOff val="25000"/>
                    </a:schemeClr>
                  </a:solidFill>
                  <a:latin typeface="Open Sans" panose="020B0606030504020204" pitchFamily="34" charset="0"/>
                  <a:sym typeface="Open Sans" panose="020B0606030504020204" pitchFamily="34" charset="0"/>
                </a:endParaRPr>
              </a:p>
            </p:txBody>
          </p:sp>
        </p:grpSp>
      </p:grpSp>
      <p:sp>
        <p:nvSpPr>
          <p:cNvPr id="26634" name="TextBox 26"/>
          <p:cNvSpPr>
            <a:spLocks noChangeArrowheads="1"/>
          </p:cNvSpPr>
          <p:nvPr/>
        </p:nvSpPr>
        <p:spPr bwMode="auto">
          <a:xfrm>
            <a:off x="7500938" y="4260850"/>
            <a:ext cx="2971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p>
          <a:p>
            <a:pPr algn="just"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a:t>
            </a:r>
          </a:p>
        </p:txBody>
      </p:sp>
      <p:sp>
        <p:nvSpPr>
          <p:cNvPr id="26635" name="Rectangle 27"/>
          <p:cNvSpPr>
            <a:spLocks noChangeArrowheads="1"/>
          </p:cNvSpPr>
          <p:nvPr/>
        </p:nvSpPr>
        <p:spPr bwMode="auto">
          <a:xfrm>
            <a:off x="7585075" y="5518150"/>
            <a:ext cx="1524000" cy="246063"/>
          </a:xfrm>
          <a:prstGeom prst="rect">
            <a:avLst/>
          </a:prstGeom>
          <a:noFill/>
          <a:ln w="9525">
            <a:solidFill>
              <a:srgbClr val="7F7F7F"/>
            </a:solidFill>
            <a:bevel/>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SINGLE NEWS LAYOUT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631"/>
                                        </p:tgtEl>
                                        <p:attrNameLst>
                                          <p:attrName>style.visibility</p:attrName>
                                        </p:attrNameLst>
                                      </p:cBhvr>
                                      <p:to>
                                        <p:strVal val="visible"/>
                                      </p:to>
                                    </p:set>
                                    <p:animEffect transition="in" filter="randombar(horizontal)">
                                      <p:cBhvr>
                                        <p:cTn id="7" dur="500"/>
                                        <p:tgtEl>
                                          <p:spTgt spid="266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6634"/>
                                        </p:tgtEl>
                                        <p:attrNameLst>
                                          <p:attrName>style.visibility</p:attrName>
                                        </p:attrNameLst>
                                      </p:cBhvr>
                                      <p:to>
                                        <p:strVal val="visible"/>
                                      </p:to>
                                    </p:set>
                                    <p:animEffect transition="in" filter="fade">
                                      <p:cBhvr>
                                        <p:cTn id="18" dur="1000"/>
                                        <p:tgtEl>
                                          <p:spTgt spid="26634"/>
                                        </p:tgtEl>
                                      </p:cBhvr>
                                    </p:animEffect>
                                    <p:anim calcmode="lin" valueType="num">
                                      <p:cBhvr>
                                        <p:cTn id="19" dur="1000" fill="hold"/>
                                        <p:tgtEl>
                                          <p:spTgt spid="26634"/>
                                        </p:tgtEl>
                                        <p:attrNameLst>
                                          <p:attrName>ppt_x</p:attrName>
                                        </p:attrNameLst>
                                      </p:cBhvr>
                                      <p:tavLst>
                                        <p:tav tm="0">
                                          <p:val>
                                            <p:strVal val="#ppt_x"/>
                                          </p:val>
                                        </p:tav>
                                        <p:tav tm="100000">
                                          <p:val>
                                            <p:strVal val="#ppt_x"/>
                                          </p:val>
                                        </p:tav>
                                      </p:tavLst>
                                    </p:anim>
                                    <p:anim calcmode="lin" valueType="num">
                                      <p:cBhvr>
                                        <p:cTn id="20" dur="1000" fill="hold"/>
                                        <p:tgtEl>
                                          <p:spTgt spid="2663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6635"/>
                                        </p:tgtEl>
                                        <p:attrNameLst>
                                          <p:attrName>style.visibility</p:attrName>
                                        </p:attrNameLst>
                                      </p:cBhvr>
                                      <p:to>
                                        <p:strVal val="visible"/>
                                      </p:to>
                                    </p:set>
                                    <p:animEffect transition="in" filter="fade">
                                      <p:cBhvr>
                                        <p:cTn id="23" dur="1000"/>
                                        <p:tgtEl>
                                          <p:spTgt spid="26635"/>
                                        </p:tgtEl>
                                      </p:cBhvr>
                                    </p:animEffect>
                                    <p:anim calcmode="lin" valueType="num">
                                      <p:cBhvr>
                                        <p:cTn id="24" dur="1000" fill="hold"/>
                                        <p:tgtEl>
                                          <p:spTgt spid="26635"/>
                                        </p:tgtEl>
                                        <p:attrNameLst>
                                          <p:attrName>ppt_x</p:attrName>
                                        </p:attrNameLst>
                                      </p:cBhvr>
                                      <p:tavLst>
                                        <p:tav tm="0">
                                          <p:val>
                                            <p:strVal val="#ppt_x"/>
                                          </p:val>
                                        </p:tav>
                                        <p:tav tm="100000">
                                          <p:val>
                                            <p:strVal val="#ppt_x"/>
                                          </p:val>
                                        </p:tav>
                                      </p:tavLst>
                                    </p:anim>
                                    <p:anim calcmode="lin" valueType="num">
                                      <p:cBhvr>
                                        <p:cTn id="25" dur="1000" fill="hold"/>
                                        <p:tgtEl>
                                          <p:spTgt spid="266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p:bldP spid="26634" grpId="0"/>
      <p:bldP spid="266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25"/>
          <p:cNvSpPr>
            <a:spLocks noChangeArrowheads="1"/>
          </p:cNvSpPr>
          <p:nvPr/>
        </p:nvSpPr>
        <p:spPr bwMode="auto">
          <a:xfrm>
            <a:off x="0" y="1797844"/>
            <a:ext cx="12192000" cy="2733675"/>
          </a:xfrm>
          <a:prstGeom prst="rect">
            <a:avLst/>
          </a:prstGeom>
          <a:solidFill>
            <a:srgbClr val="262626">
              <a:alpha val="89018"/>
            </a:srgb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4" name="组合 3"/>
          <p:cNvGrpSpPr/>
          <p:nvPr/>
        </p:nvGrpSpPr>
        <p:grpSpPr>
          <a:xfrm>
            <a:off x="263525" y="136525"/>
            <a:ext cx="5934075" cy="892175"/>
            <a:chOff x="263525" y="136525"/>
            <a:chExt cx="5934075" cy="892175"/>
          </a:xfrm>
        </p:grpSpPr>
        <p:sp>
          <p:nvSpPr>
            <p:cNvPr id="23554"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3557" name="TextBox 1"/>
            <p:cNvSpPr>
              <a:spLocks noChangeArrowheads="1"/>
            </p:cNvSpPr>
            <p:nvPr/>
          </p:nvSpPr>
          <p:spPr bwMode="auto">
            <a:xfrm>
              <a:off x="1219200" y="136525"/>
              <a:ext cx="22141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dirty="0">
                  <a:solidFill>
                    <a:srgbClr val="595959"/>
                  </a:solidFill>
                  <a:latin typeface="GeosansLight" pitchFamily="2" charset="0"/>
                  <a:sym typeface="GeosansLight" pitchFamily="2" charset="0"/>
                </a:rPr>
                <a:t>CONTENTS</a:t>
              </a:r>
            </a:p>
          </p:txBody>
        </p:sp>
        <p:sp>
          <p:nvSpPr>
            <p:cNvPr id="23558"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23573" name="Rectangle 35"/>
          <p:cNvSpPr>
            <a:spLocks noChangeArrowheads="1"/>
          </p:cNvSpPr>
          <p:nvPr/>
        </p:nvSpPr>
        <p:spPr bwMode="auto">
          <a:xfrm>
            <a:off x="1255713" y="4851400"/>
            <a:ext cx="97170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b="1" dirty="0">
                <a:solidFill>
                  <a:srgbClr val="595959"/>
                </a:solidFill>
                <a:latin typeface="Open Sans" panose="020B0606030504020204" pitchFamily="34" charset="0"/>
                <a:sym typeface="Open Sans" panose="020B0606030504020204" pitchFamily="34" charset="0"/>
              </a:rPr>
              <a:t>WE GOT SKILL</a:t>
            </a:r>
            <a:endParaRPr lang="zh-CN" altLang="en-US" sz="1000" b="1" dirty="0">
              <a:solidFill>
                <a:srgbClr val="595959"/>
              </a:solidFill>
              <a:latin typeface="Open Sans" panose="020B0606030504020204" pitchFamily="34" charset="0"/>
              <a:sym typeface="Open Sans" panose="020B0606030504020204" pitchFamily="34" charset="0"/>
            </a:endParaRPr>
          </a:p>
          <a:p>
            <a:pPr algn="ctr"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algn="ctr"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accusantium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doloremque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laudantium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totam</a:t>
            </a:r>
            <a:r>
              <a:rPr lang="en-US" altLang="zh-CN" sz="1000" dirty="0">
                <a:solidFill>
                  <a:srgbClr val="595959"/>
                </a:solidFill>
                <a:latin typeface="Open Sans" panose="020B0606030504020204" pitchFamily="34" charset="0"/>
                <a:sym typeface="Open Sans" panose="020B0606030504020204" pitchFamily="34" charset="0"/>
              </a:rPr>
              <a:t> rem </a:t>
            </a:r>
            <a:r>
              <a:rPr lang="en-US" altLang="zh-CN" sz="1000" dirty="0" err="1">
                <a:solidFill>
                  <a:srgbClr val="595959"/>
                </a:solidFill>
                <a:latin typeface="Open Sans" panose="020B0606030504020204" pitchFamily="34" charset="0"/>
                <a:sym typeface="Open Sans" panose="020B0606030504020204" pitchFamily="34" charset="0"/>
              </a:rPr>
              <a:t>aperiam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eaque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a:t>
            </a:r>
            <a:r>
              <a:rPr lang="en-US" altLang="zh-CN" sz="1000" dirty="0">
                <a:solidFill>
                  <a:srgbClr val="595959"/>
                </a:solidFill>
                <a:latin typeface="Open Sans" panose="020B0606030504020204" pitchFamily="34" charset="0"/>
                <a:sym typeface="Open Sans" panose="020B0606030504020204" pitchFamily="34" charset="0"/>
              </a:rPr>
              <a:t> ab </a:t>
            </a:r>
            <a:r>
              <a:rPr lang="en-US" altLang="zh-CN" sz="1000" dirty="0" err="1">
                <a:solidFill>
                  <a:srgbClr val="595959"/>
                </a:solidFill>
                <a:latin typeface="Open Sans" panose="020B0606030504020204" pitchFamily="34" charset="0"/>
                <a:sym typeface="Open Sans" panose="020B0606030504020204" pitchFamily="34" charset="0"/>
              </a:rPr>
              <a:t>illo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inventore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veritatis</a:t>
            </a:r>
            <a:r>
              <a:rPr lang="en-US" altLang="zh-CN" sz="1000" dirty="0">
                <a:solidFill>
                  <a:srgbClr val="595959"/>
                </a:solidFill>
                <a:latin typeface="Open Sans" panose="020B0606030504020204" pitchFamily="34" charset="0"/>
                <a:sym typeface="Open Sans" panose="020B0606030504020204" pitchFamily="34" charset="0"/>
              </a:rPr>
              <a:t> et quasi </a:t>
            </a:r>
            <a:r>
              <a:rPr lang="en-US" altLang="zh-CN" sz="1000" dirty="0" err="1">
                <a:solidFill>
                  <a:srgbClr val="595959"/>
                </a:solidFill>
                <a:latin typeface="Open Sans" panose="020B0606030504020204" pitchFamily="34" charset="0"/>
                <a:sym typeface="Open Sans" panose="020B0606030504020204" pitchFamily="34" charset="0"/>
              </a:rPr>
              <a:t>architecto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beatae</a:t>
            </a:r>
            <a:r>
              <a:rPr lang="en-US" altLang="zh-CN" sz="1000" dirty="0">
                <a:solidFill>
                  <a:srgbClr val="595959"/>
                </a:solidFill>
                <a:latin typeface="Open Sans" panose="020B0606030504020204" pitchFamily="34" charset="0"/>
                <a:sym typeface="Open Sans" panose="020B0606030504020204" pitchFamily="34" charset="0"/>
              </a:rPr>
              <a:t> vitae dicta </a:t>
            </a:r>
            <a:r>
              <a:rPr lang="en-US" altLang="zh-CN" sz="1000" dirty="0" err="1">
                <a:solidFill>
                  <a:srgbClr val="595959"/>
                </a:solidFill>
                <a:latin typeface="Open Sans" panose="020B0606030504020204" pitchFamily="34" charset="0"/>
                <a:sym typeface="Open Sans" panose="020B0606030504020204" pitchFamily="34" charset="0"/>
              </a:rPr>
              <a:t>sunt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explicabo</a:t>
            </a:r>
            <a:r>
              <a:rPr lang="en-US" altLang="zh-CN" sz="1000" dirty="0">
                <a:solidFill>
                  <a:srgbClr val="595959"/>
                </a:solidFill>
                <a:latin typeface="Open Sans" panose="020B0606030504020204" pitchFamily="34" charset="0"/>
                <a:sym typeface="Open Sans" panose="020B0606030504020204" pitchFamily="34" charset="0"/>
              </a:rPr>
              <a:t>. Nemo </a:t>
            </a:r>
            <a:r>
              <a:rPr lang="en-US" altLang="zh-CN" sz="1000" dirty="0" err="1">
                <a:solidFill>
                  <a:srgbClr val="595959"/>
                </a:solidFill>
                <a:latin typeface="Open Sans" panose="020B0606030504020204" pitchFamily="34" charset="0"/>
                <a:sym typeface="Open Sans" panose="020B0606030504020204" pitchFamily="34" charset="0"/>
              </a:rPr>
              <a:t>enim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voluptas</a:t>
            </a:r>
            <a:r>
              <a:rPr lang="en-US" altLang="zh-CN" sz="1000" dirty="0">
                <a:solidFill>
                  <a:srgbClr val="595959"/>
                </a:solidFill>
                <a:latin typeface="Open Sans" panose="020B0606030504020204" pitchFamily="34" charset="0"/>
                <a:sym typeface="Open Sans" panose="020B0606030504020204" pitchFamily="34" charset="0"/>
              </a:rPr>
              <a:t> sit </a:t>
            </a:r>
            <a:r>
              <a:rPr lang="en-US" altLang="zh-CN" sz="1000" dirty="0" err="1">
                <a:solidFill>
                  <a:srgbClr val="595959"/>
                </a:solidFill>
                <a:latin typeface="Open Sans" panose="020B0606030504020204" pitchFamily="34" charset="0"/>
                <a:sym typeface="Open Sans" panose="020B0606030504020204" pitchFamily="34" charset="0"/>
              </a:rPr>
              <a:t>aspernatur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odit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fugit,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consequuntur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eos</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ratione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sequi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nesciunt</a:t>
            </a:r>
            <a:endParaRPr lang="en-US" altLang="zh-CN" sz="1000" dirty="0">
              <a:solidFill>
                <a:srgbClr val="595959"/>
              </a:solidFill>
            </a:endParaRPr>
          </a:p>
        </p:txBody>
      </p:sp>
      <p:grpSp>
        <p:nvGrpSpPr>
          <p:cNvPr id="5" name="组合 4"/>
          <p:cNvGrpSpPr/>
          <p:nvPr/>
        </p:nvGrpSpPr>
        <p:grpSpPr>
          <a:xfrm>
            <a:off x="1255713" y="2165350"/>
            <a:ext cx="1409700" cy="1946275"/>
            <a:chOff x="1255713" y="2165350"/>
            <a:chExt cx="1409700" cy="1946275"/>
          </a:xfrm>
        </p:grpSpPr>
        <p:sp>
          <p:nvSpPr>
            <p:cNvPr id="23569" name="TextBox 30"/>
            <p:cNvSpPr>
              <a:spLocks noChangeArrowheads="1"/>
            </p:cNvSpPr>
            <p:nvPr/>
          </p:nvSpPr>
          <p:spPr bwMode="auto">
            <a:xfrm>
              <a:off x="1497013" y="3863975"/>
              <a:ext cx="9921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PHOTOSHOP</a:t>
              </a:r>
            </a:p>
          </p:txBody>
        </p:sp>
        <p:sp>
          <p:nvSpPr>
            <p:cNvPr id="2" name="椭圆 1"/>
            <p:cNvSpPr/>
            <p:nvPr/>
          </p:nvSpPr>
          <p:spPr bwMode="auto">
            <a:xfrm>
              <a:off x="1255713" y="2165350"/>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3" name="矩形 2"/>
            <p:cNvSpPr/>
            <p:nvPr/>
          </p:nvSpPr>
          <p:spPr>
            <a:xfrm>
              <a:off x="1312482" y="2608590"/>
              <a:ext cx="1243147" cy="523220"/>
            </a:xfrm>
            <a:prstGeom prst="rect">
              <a:avLst/>
            </a:prstGeom>
          </p:spPr>
          <p:txBody>
            <a:bodyPr wrap="square">
              <a:spAutoFit/>
            </a:bodyPr>
            <a:lstStyle/>
            <a:p>
              <a:pPr algn="ctr"/>
              <a:r>
                <a:rPr lang="en-US" altLang="zh-CN" sz="2800" dirty="0"/>
                <a:t>ONE</a:t>
              </a:r>
              <a:endParaRPr lang="zh-CN" altLang="en-US" sz="2800" dirty="0"/>
            </a:p>
          </p:txBody>
        </p:sp>
      </p:grpSp>
      <p:grpSp>
        <p:nvGrpSpPr>
          <p:cNvPr id="6" name="组合 5"/>
          <p:cNvGrpSpPr/>
          <p:nvPr/>
        </p:nvGrpSpPr>
        <p:grpSpPr>
          <a:xfrm>
            <a:off x="3912904" y="2151063"/>
            <a:ext cx="1522480" cy="1960562"/>
            <a:chOff x="3912904" y="2151063"/>
            <a:chExt cx="1522480" cy="1960562"/>
          </a:xfrm>
        </p:grpSpPr>
        <p:sp>
          <p:nvSpPr>
            <p:cNvPr id="23570" name="TextBox 31"/>
            <p:cNvSpPr>
              <a:spLocks noChangeArrowheads="1"/>
            </p:cNvSpPr>
            <p:nvPr/>
          </p:nvSpPr>
          <p:spPr bwMode="auto">
            <a:xfrm>
              <a:off x="4141788" y="3863975"/>
              <a:ext cx="11493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WEB DEVELOPE</a:t>
              </a:r>
            </a:p>
          </p:txBody>
        </p:sp>
        <p:sp>
          <p:nvSpPr>
            <p:cNvPr id="23" name="椭圆 22"/>
            <p:cNvSpPr/>
            <p:nvPr/>
          </p:nvSpPr>
          <p:spPr bwMode="auto">
            <a:xfrm>
              <a:off x="3984626" y="2151063"/>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7" name="矩形 26"/>
            <p:cNvSpPr/>
            <p:nvPr/>
          </p:nvSpPr>
          <p:spPr>
            <a:xfrm>
              <a:off x="3912904" y="2622877"/>
              <a:ext cx="1522480" cy="523220"/>
            </a:xfrm>
            <a:prstGeom prst="rect">
              <a:avLst/>
            </a:prstGeom>
          </p:spPr>
          <p:txBody>
            <a:bodyPr wrap="square">
              <a:spAutoFit/>
            </a:bodyPr>
            <a:lstStyle/>
            <a:p>
              <a:pPr algn="ctr"/>
              <a:r>
                <a:rPr lang="en-US" altLang="zh-CN" sz="2800" dirty="0"/>
                <a:t>TWO</a:t>
              </a:r>
              <a:endParaRPr lang="zh-CN" altLang="en-US" sz="2800" dirty="0"/>
            </a:p>
          </p:txBody>
        </p:sp>
      </p:grpSp>
      <p:grpSp>
        <p:nvGrpSpPr>
          <p:cNvPr id="7" name="组合 6"/>
          <p:cNvGrpSpPr/>
          <p:nvPr/>
        </p:nvGrpSpPr>
        <p:grpSpPr>
          <a:xfrm>
            <a:off x="6625399" y="2151063"/>
            <a:ext cx="1522480" cy="1960562"/>
            <a:chOff x="6625399" y="2151063"/>
            <a:chExt cx="1522480" cy="1960562"/>
          </a:xfrm>
        </p:grpSpPr>
        <p:sp>
          <p:nvSpPr>
            <p:cNvPr id="23571" name="TextBox 32"/>
            <p:cNvSpPr>
              <a:spLocks noChangeArrowheads="1"/>
            </p:cNvSpPr>
            <p:nvPr/>
          </p:nvSpPr>
          <p:spPr bwMode="auto">
            <a:xfrm>
              <a:off x="6918325" y="3863975"/>
              <a:ext cx="10255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CONSULTING</a:t>
              </a:r>
            </a:p>
          </p:txBody>
        </p:sp>
        <p:sp>
          <p:nvSpPr>
            <p:cNvPr id="24" name="椭圆 23"/>
            <p:cNvSpPr/>
            <p:nvPr/>
          </p:nvSpPr>
          <p:spPr bwMode="auto">
            <a:xfrm>
              <a:off x="6713539" y="2151063"/>
              <a:ext cx="1409700" cy="1409700"/>
            </a:xfrm>
            <a:prstGeom prst="ellipse">
              <a:avLst/>
            </a:prstGeom>
            <a:solidFill>
              <a:srgbClr val="FFCA0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8" name="矩形 27"/>
            <p:cNvSpPr/>
            <p:nvPr/>
          </p:nvSpPr>
          <p:spPr>
            <a:xfrm>
              <a:off x="6625399" y="2589798"/>
              <a:ext cx="1522480" cy="523220"/>
            </a:xfrm>
            <a:prstGeom prst="rect">
              <a:avLst/>
            </a:prstGeom>
          </p:spPr>
          <p:txBody>
            <a:bodyPr wrap="square">
              <a:spAutoFit/>
            </a:bodyPr>
            <a:lstStyle/>
            <a:p>
              <a:pPr algn="ctr"/>
              <a:r>
                <a:rPr lang="en-US" altLang="zh-CN" sz="2800" dirty="0"/>
                <a:t>THRRE</a:t>
              </a:r>
              <a:endParaRPr lang="zh-CN" altLang="en-US" sz="2800" dirty="0"/>
            </a:p>
          </p:txBody>
        </p:sp>
      </p:grpSp>
      <p:grpSp>
        <p:nvGrpSpPr>
          <p:cNvPr id="8" name="组合 7"/>
          <p:cNvGrpSpPr/>
          <p:nvPr/>
        </p:nvGrpSpPr>
        <p:grpSpPr>
          <a:xfrm>
            <a:off x="9335262" y="2203847"/>
            <a:ext cx="1522480" cy="1901428"/>
            <a:chOff x="9335262" y="2203847"/>
            <a:chExt cx="1522480" cy="1901428"/>
          </a:xfrm>
        </p:grpSpPr>
        <p:sp>
          <p:nvSpPr>
            <p:cNvPr id="23572" name="TextBox 33"/>
            <p:cNvSpPr>
              <a:spLocks noChangeArrowheads="1"/>
            </p:cNvSpPr>
            <p:nvPr/>
          </p:nvSpPr>
          <p:spPr bwMode="auto">
            <a:xfrm>
              <a:off x="9840913" y="3859213"/>
              <a:ext cx="6619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DESIGN</a:t>
              </a:r>
            </a:p>
          </p:txBody>
        </p:sp>
        <p:sp>
          <p:nvSpPr>
            <p:cNvPr id="25" name="椭圆 24"/>
            <p:cNvSpPr/>
            <p:nvPr/>
          </p:nvSpPr>
          <p:spPr bwMode="auto">
            <a:xfrm>
              <a:off x="9378952" y="2203847"/>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9" name="矩形 28"/>
            <p:cNvSpPr/>
            <p:nvPr/>
          </p:nvSpPr>
          <p:spPr>
            <a:xfrm>
              <a:off x="9335262" y="2629842"/>
              <a:ext cx="1522480" cy="523220"/>
            </a:xfrm>
            <a:prstGeom prst="rect">
              <a:avLst/>
            </a:prstGeom>
          </p:spPr>
          <p:txBody>
            <a:bodyPr wrap="square">
              <a:spAutoFit/>
            </a:bodyPr>
            <a:lstStyle/>
            <a:p>
              <a:pPr algn="ctr"/>
              <a:r>
                <a:rPr lang="en-US" altLang="zh-CN" sz="2800" dirty="0"/>
                <a:t>FOUR</a:t>
              </a:r>
              <a:endParaRPr lang="zh-CN" altLang="en-US" sz="2800" dirty="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barn(inVertical)">
                                      <p:cBhvr>
                                        <p:cTn id="12" dur="500"/>
                                        <p:tgtEl>
                                          <p:spTgt spid="2355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3573"/>
                                        </p:tgtEl>
                                        <p:attrNameLst>
                                          <p:attrName>style.visibility</p:attrName>
                                        </p:attrNameLst>
                                      </p:cBhvr>
                                      <p:to>
                                        <p:strVal val="visible"/>
                                      </p:to>
                                    </p:set>
                                    <p:animEffect transition="in" filter="barn(inVertical)">
                                      <p:cBhvr>
                                        <p:cTn id="33" dur="500"/>
                                        <p:tgtEl>
                                          <p:spTgt spid="23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7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10"/>
          <p:cNvSpPr>
            <a:spLocks noChangeArrowheads="1"/>
          </p:cNvSpPr>
          <p:nvPr/>
        </p:nvSpPr>
        <p:spPr bwMode="auto">
          <a:xfrm>
            <a:off x="5184775" y="1600200"/>
            <a:ext cx="5788025" cy="4267200"/>
          </a:xfrm>
          <a:prstGeom prst="rect">
            <a:avLst/>
          </a:prstGeom>
          <a:blipFill>
            <a:blip r:embed="rId3">
              <a:extLst>
                <a:ext uri="{BEBA8EAE-BF5A-486C-A8C5-ECC9F3942E4B}">
                  <a14:imgProps xmlns:a14="http://schemas.microsoft.com/office/drawing/2010/main">
                    <a14:imgLayer r:embed="rId4">
                      <a14:imgEffect>
                        <a14:saturation sat="0"/>
                      </a14:imgEffect>
                    </a14:imgLayer>
                  </a14:imgProps>
                </a:ext>
              </a:extLst>
            </a:blip>
            <a:stretch>
              <a:fillRect t="-30000" b="-20000"/>
            </a:stretch>
          </a:blipFill>
          <a:ln>
            <a:noFill/>
          </a:ln>
        </p:spPr>
        <p:txBody>
          <a:bodyPr anchor="ctr"/>
          <a:lstStyle>
            <a:lvl1pPr>
              <a:lnSpc>
                <a:spcPct val="90000"/>
              </a:lnSpc>
              <a:spcBef>
                <a:spcPts val="1000"/>
              </a:spcBef>
              <a:buFont typeface="Arial" panose="020B0604020202020204" pitchFamily="34" charset="0"/>
              <a:buChar char="•"/>
              <a:tabLst>
                <a:tab pos="2455863" algn="l"/>
              </a:tabLst>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2455863" algn="l"/>
              </a:tabLst>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2455863" algn="l"/>
              </a:tabLst>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2455863"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2455863"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455863"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455863"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455863"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455863" algn="l"/>
              </a:tabLst>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grpSp>
        <p:nvGrpSpPr>
          <p:cNvPr id="27653" name="Group 1"/>
          <p:cNvGrpSpPr>
            <a:grpSpLocks/>
          </p:cNvGrpSpPr>
          <p:nvPr/>
        </p:nvGrpSpPr>
        <p:grpSpPr bwMode="auto">
          <a:xfrm>
            <a:off x="1219200" y="2530475"/>
            <a:ext cx="5805488" cy="1498600"/>
            <a:chOff x="0" y="0"/>
            <a:chExt cx="5805377" cy="1499191"/>
          </a:xfrm>
        </p:grpSpPr>
        <p:sp>
          <p:nvSpPr>
            <p:cNvPr id="27659" name="Rectangle 22"/>
            <p:cNvSpPr>
              <a:spLocks noChangeArrowheads="1"/>
            </p:cNvSpPr>
            <p:nvPr/>
          </p:nvSpPr>
          <p:spPr bwMode="auto">
            <a:xfrm>
              <a:off x="0" y="0"/>
              <a:ext cx="5805377" cy="1499191"/>
            </a:xfrm>
            <a:prstGeom prst="rect">
              <a:avLst/>
            </a:prstGeom>
            <a:solidFill>
              <a:srgbClr val="262626"/>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27660" name="Group 25"/>
            <p:cNvGrpSpPr>
              <a:grpSpLocks/>
            </p:cNvGrpSpPr>
            <p:nvPr/>
          </p:nvGrpSpPr>
          <p:grpSpPr bwMode="auto">
            <a:xfrm>
              <a:off x="435083" y="349485"/>
              <a:ext cx="4935210" cy="800220"/>
              <a:chOff x="0" y="0"/>
              <a:chExt cx="4935210" cy="800220"/>
            </a:xfrm>
          </p:grpSpPr>
          <p:sp>
            <p:nvSpPr>
              <p:cNvPr id="27661" name="TextBox 23"/>
              <p:cNvSpPr>
                <a:spLocks noChangeArrowheads="1"/>
              </p:cNvSpPr>
              <p:nvPr/>
            </p:nvSpPr>
            <p:spPr bwMode="auto">
              <a:xfrm>
                <a:off x="0" y="0"/>
                <a:ext cx="37962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000" b="1">
                    <a:solidFill>
                      <a:srgbClr val="F2F2F2"/>
                    </a:solidFill>
                    <a:latin typeface="Open Sans" panose="020B0606030504020204" pitchFamily="34" charset="0"/>
                    <a:sym typeface="Open Sans" panose="020B0606030504020204" pitchFamily="34" charset="0"/>
                  </a:rPr>
                  <a:t>OFFICE NEW PERFORMANCE:</a:t>
                </a:r>
              </a:p>
            </p:txBody>
          </p:sp>
          <p:sp>
            <p:nvSpPr>
              <p:cNvPr id="27662" name="TextBox 24"/>
              <p:cNvSpPr>
                <a:spLocks noChangeArrowheads="1"/>
              </p:cNvSpPr>
              <p:nvPr/>
            </p:nvSpPr>
            <p:spPr bwMode="auto">
              <a:xfrm>
                <a:off x="0" y="400110"/>
                <a:ext cx="49352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a:solidFill>
                      <a:srgbClr val="F2F2F2"/>
                    </a:solidFill>
                    <a:latin typeface="Open Sans" panose="020B0606030504020204" pitchFamily="34" charset="0"/>
                    <a:sym typeface="Open Sans" panose="020B0606030504020204" pitchFamily="34" charset="0"/>
                  </a:rPr>
                  <a:t>Lid est laborum dolo rumes fugats untras. Etharums ser quidem rerum facilis dolores nemis omnis</a:t>
                </a:r>
              </a:p>
            </p:txBody>
          </p:sp>
        </p:grpSp>
      </p:grpSp>
      <p:sp>
        <p:nvSpPr>
          <p:cNvPr id="27654" name="TextBox 26"/>
          <p:cNvSpPr>
            <a:spLocks noChangeArrowheads="1"/>
          </p:cNvSpPr>
          <p:nvPr/>
        </p:nvSpPr>
        <p:spPr bwMode="auto">
          <a:xfrm>
            <a:off x="2066925" y="4324350"/>
            <a:ext cx="2971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p>
          <a:p>
            <a:pPr algn="just"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a:t>
            </a:r>
          </a:p>
        </p:txBody>
      </p:sp>
      <p:sp>
        <p:nvSpPr>
          <p:cNvPr id="27655" name="Rectangle 27"/>
          <p:cNvSpPr>
            <a:spLocks noChangeArrowheads="1"/>
          </p:cNvSpPr>
          <p:nvPr/>
        </p:nvSpPr>
        <p:spPr bwMode="auto">
          <a:xfrm>
            <a:off x="3414713" y="5635625"/>
            <a:ext cx="1524000" cy="247650"/>
          </a:xfrm>
          <a:prstGeom prst="rect">
            <a:avLst/>
          </a:prstGeom>
          <a:noFill/>
          <a:ln w="9525">
            <a:solidFill>
              <a:srgbClr val="7F7F7F"/>
            </a:solidFill>
            <a:bevel/>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SINGLE NEWS LAYOUT</a:t>
            </a:r>
          </a:p>
        </p:txBody>
      </p:sp>
      <p:grpSp>
        <p:nvGrpSpPr>
          <p:cNvPr id="2" name="组合 1"/>
          <p:cNvGrpSpPr/>
          <p:nvPr/>
        </p:nvGrpSpPr>
        <p:grpSpPr>
          <a:xfrm>
            <a:off x="263525" y="136525"/>
            <a:ext cx="5934075" cy="892175"/>
            <a:chOff x="263525" y="136525"/>
            <a:chExt cx="5934075" cy="892175"/>
          </a:xfrm>
        </p:grpSpPr>
        <p:sp>
          <p:nvSpPr>
            <p:cNvPr id="27656" name="Oval 14"/>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7657" name="TextBox 15"/>
            <p:cNvSpPr>
              <a:spLocks noChangeArrowheads="1"/>
            </p:cNvSpPr>
            <p:nvPr/>
          </p:nvSpPr>
          <p:spPr bwMode="auto">
            <a:xfrm>
              <a:off x="1219200" y="136525"/>
              <a:ext cx="3173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IMAGE &amp; NEWS</a:t>
              </a:r>
            </a:p>
          </p:txBody>
        </p:sp>
        <p:sp>
          <p:nvSpPr>
            <p:cNvPr id="27658" name="TextBox 16"/>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randombar(horizontal)">
                                      <p:cBhvr>
                                        <p:cTn id="12" dur="5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7653"/>
                                        </p:tgtEl>
                                        <p:attrNameLst>
                                          <p:attrName>style.visibility</p:attrName>
                                        </p:attrNameLst>
                                      </p:cBhvr>
                                      <p:to>
                                        <p:strVal val="visible"/>
                                      </p:to>
                                    </p:set>
                                    <p:anim calcmode="lin" valueType="num">
                                      <p:cBhvr additive="base">
                                        <p:cTn id="17" dur="500" fill="hold"/>
                                        <p:tgtEl>
                                          <p:spTgt spid="27653"/>
                                        </p:tgtEl>
                                        <p:attrNameLst>
                                          <p:attrName>ppt_x</p:attrName>
                                        </p:attrNameLst>
                                      </p:cBhvr>
                                      <p:tavLst>
                                        <p:tav tm="0">
                                          <p:val>
                                            <p:strVal val="0-#ppt_w/2"/>
                                          </p:val>
                                        </p:tav>
                                        <p:tav tm="100000">
                                          <p:val>
                                            <p:strVal val="#ppt_x"/>
                                          </p:val>
                                        </p:tav>
                                      </p:tavLst>
                                    </p:anim>
                                    <p:anim calcmode="lin" valueType="num">
                                      <p:cBhvr additive="base">
                                        <p:cTn id="18" dur="500" fill="hold"/>
                                        <p:tgtEl>
                                          <p:spTgt spid="2765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7654"/>
                                        </p:tgtEl>
                                        <p:attrNameLst>
                                          <p:attrName>style.visibility</p:attrName>
                                        </p:attrNameLst>
                                      </p:cBhvr>
                                      <p:to>
                                        <p:strVal val="visible"/>
                                      </p:to>
                                    </p:set>
                                    <p:animEffect transition="in" filter="fade">
                                      <p:cBhvr>
                                        <p:cTn id="23" dur="1000"/>
                                        <p:tgtEl>
                                          <p:spTgt spid="27654"/>
                                        </p:tgtEl>
                                      </p:cBhvr>
                                    </p:animEffect>
                                    <p:anim calcmode="lin" valueType="num">
                                      <p:cBhvr>
                                        <p:cTn id="24" dur="1000" fill="hold"/>
                                        <p:tgtEl>
                                          <p:spTgt spid="27654"/>
                                        </p:tgtEl>
                                        <p:attrNameLst>
                                          <p:attrName>ppt_x</p:attrName>
                                        </p:attrNameLst>
                                      </p:cBhvr>
                                      <p:tavLst>
                                        <p:tav tm="0">
                                          <p:val>
                                            <p:strVal val="#ppt_x"/>
                                          </p:val>
                                        </p:tav>
                                        <p:tav tm="100000">
                                          <p:val>
                                            <p:strVal val="#ppt_x"/>
                                          </p:val>
                                        </p:tav>
                                      </p:tavLst>
                                    </p:anim>
                                    <p:anim calcmode="lin" valueType="num">
                                      <p:cBhvr>
                                        <p:cTn id="25" dur="1000" fill="hold"/>
                                        <p:tgtEl>
                                          <p:spTgt spid="2765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7655"/>
                                        </p:tgtEl>
                                        <p:attrNameLst>
                                          <p:attrName>style.visibility</p:attrName>
                                        </p:attrNameLst>
                                      </p:cBhvr>
                                      <p:to>
                                        <p:strVal val="visible"/>
                                      </p:to>
                                    </p:set>
                                    <p:animEffect transition="in" filter="fade">
                                      <p:cBhvr>
                                        <p:cTn id="28" dur="1000"/>
                                        <p:tgtEl>
                                          <p:spTgt spid="27655"/>
                                        </p:tgtEl>
                                      </p:cBhvr>
                                    </p:animEffect>
                                    <p:anim calcmode="lin" valueType="num">
                                      <p:cBhvr>
                                        <p:cTn id="29" dur="1000" fill="hold"/>
                                        <p:tgtEl>
                                          <p:spTgt spid="27655"/>
                                        </p:tgtEl>
                                        <p:attrNameLst>
                                          <p:attrName>ppt_x</p:attrName>
                                        </p:attrNameLst>
                                      </p:cBhvr>
                                      <p:tavLst>
                                        <p:tav tm="0">
                                          <p:val>
                                            <p:strVal val="#ppt_x"/>
                                          </p:val>
                                        </p:tav>
                                        <p:tav tm="100000">
                                          <p:val>
                                            <p:strVal val="#ppt_x"/>
                                          </p:val>
                                        </p:tav>
                                      </p:tavLst>
                                    </p:anim>
                                    <p:anim calcmode="lin" valueType="num">
                                      <p:cBhvr>
                                        <p:cTn id="30" dur="1000" fill="hold"/>
                                        <p:tgtEl>
                                          <p:spTgt spid="276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P spid="27654" grpId="0"/>
      <p:bldP spid="2765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7921625" y="0"/>
            <a:ext cx="4270375"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80000" sy="80000" flip="none" algn="c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grpSp>
        <p:nvGrpSpPr>
          <p:cNvPr id="2" name="组合 1"/>
          <p:cNvGrpSpPr/>
          <p:nvPr/>
        </p:nvGrpSpPr>
        <p:grpSpPr>
          <a:xfrm>
            <a:off x="263525" y="136525"/>
            <a:ext cx="5934075" cy="892175"/>
            <a:chOff x="263525" y="136525"/>
            <a:chExt cx="5934075" cy="892175"/>
          </a:xfrm>
        </p:grpSpPr>
        <p:sp>
          <p:nvSpPr>
            <p:cNvPr id="28675"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28676" name="TextBox 1"/>
            <p:cNvSpPr>
              <a:spLocks noChangeArrowheads="1"/>
            </p:cNvSpPr>
            <p:nvPr/>
          </p:nvSpPr>
          <p:spPr bwMode="auto">
            <a:xfrm>
              <a:off x="1219200" y="136525"/>
              <a:ext cx="3327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PROCESS DEMO</a:t>
              </a:r>
            </a:p>
          </p:txBody>
        </p:sp>
        <p:sp>
          <p:nvSpPr>
            <p:cNvPr id="28677"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28681" name="Rectangle 8"/>
          <p:cNvSpPr>
            <a:spLocks noChangeArrowheads="1"/>
          </p:cNvSpPr>
          <p:nvPr/>
        </p:nvSpPr>
        <p:spPr bwMode="auto">
          <a:xfrm>
            <a:off x="1219200" y="1600200"/>
            <a:ext cx="6702425" cy="1828800"/>
          </a:xfrm>
          <a:prstGeom prst="rect">
            <a:avLst/>
          </a:prstGeom>
          <a:solidFill>
            <a:srgbClr val="262626"/>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3" name="组合 2"/>
          <p:cNvGrpSpPr/>
          <p:nvPr/>
        </p:nvGrpSpPr>
        <p:grpSpPr>
          <a:xfrm>
            <a:off x="7921625" y="1600200"/>
            <a:ext cx="3051175" cy="1828800"/>
            <a:chOff x="7921625" y="1600200"/>
            <a:chExt cx="3051175" cy="1828800"/>
          </a:xfrm>
        </p:grpSpPr>
        <p:sp>
          <p:nvSpPr>
            <p:cNvPr id="28680" name="Rectangle 4"/>
            <p:cNvSpPr>
              <a:spLocks noChangeArrowheads="1"/>
            </p:cNvSpPr>
            <p:nvPr/>
          </p:nvSpPr>
          <p:spPr bwMode="auto">
            <a:xfrm>
              <a:off x="7921625" y="1600200"/>
              <a:ext cx="3051175" cy="1828800"/>
            </a:xfrm>
            <a:prstGeom prst="rect">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rgbClr val="FFFFFF"/>
                </a:solidFill>
              </a:endParaRPr>
            </a:p>
          </p:txBody>
        </p:sp>
        <p:sp>
          <p:nvSpPr>
            <p:cNvPr id="28682" name="TextBox 6"/>
            <p:cNvSpPr>
              <a:spLocks noChangeArrowheads="1"/>
            </p:cNvSpPr>
            <p:nvPr/>
          </p:nvSpPr>
          <p:spPr bwMode="auto">
            <a:xfrm>
              <a:off x="8121650" y="1914525"/>
              <a:ext cx="26495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dirty="0">
                  <a:solidFill>
                    <a:srgbClr val="F2F2F2"/>
                  </a:solidFill>
                  <a:latin typeface="GeosansLight" pitchFamily="2" charset="0"/>
                  <a:sym typeface="GeosansLight" pitchFamily="2" charset="0"/>
                </a:rPr>
                <a:t>YOUR SMART</a:t>
              </a:r>
              <a:endParaRPr lang="zh-CN" altLang="en-US" sz="3600" dirty="0">
                <a:solidFill>
                  <a:srgbClr val="F2F2F2"/>
                </a:solidFill>
                <a:latin typeface="GeosansLight" pitchFamily="2" charset="0"/>
                <a:sym typeface="GeosansLight" pitchFamily="2" charset="0"/>
              </a:endParaRPr>
            </a:p>
            <a:p>
              <a:pPr eaLnBrk="1" hangingPunct="1">
                <a:lnSpc>
                  <a:spcPct val="100000"/>
                </a:lnSpc>
                <a:spcBef>
                  <a:spcPct val="0"/>
                </a:spcBef>
                <a:buFont typeface="Arial" panose="020B0604020202020204" pitchFamily="34" charset="0"/>
                <a:buNone/>
              </a:pPr>
              <a:r>
                <a:rPr lang="en-US" altLang="zh-CN" sz="3600" dirty="0">
                  <a:solidFill>
                    <a:srgbClr val="F2F2F2"/>
                  </a:solidFill>
                  <a:latin typeface="GeosansLight" pitchFamily="2" charset="0"/>
                  <a:sym typeface="GeosansLight" pitchFamily="2" charset="0"/>
                </a:rPr>
                <a:t>BUSINESS</a:t>
              </a:r>
            </a:p>
          </p:txBody>
        </p:sp>
      </p:grpSp>
      <p:sp>
        <p:nvSpPr>
          <p:cNvPr id="28690" name="TextBox 17"/>
          <p:cNvSpPr>
            <a:spLocks noChangeArrowheads="1"/>
          </p:cNvSpPr>
          <p:nvPr/>
        </p:nvSpPr>
        <p:spPr bwMode="auto">
          <a:xfrm>
            <a:off x="1141413" y="4159250"/>
            <a:ext cx="65960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p>
          <a:p>
            <a:pPr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accusantium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doloremque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laudantium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totam</a:t>
            </a:r>
            <a:r>
              <a:rPr lang="en-US" altLang="zh-CN" sz="1000" dirty="0">
                <a:solidFill>
                  <a:srgbClr val="595959"/>
                </a:solidFill>
                <a:latin typeface="Open Sans" panose="020B0606030504020204" pitchFamily="34" charset="0"/>
                <a:sym typeface="Open Sans" panose="020B0606030504020204" pitchFamily="34" charset="0"/>
              </a:rPr>
              <a:t> rem </a:t>
            </a:r>
            <a:r>
              <a:rPr lang="en-US" altLang="zh-CN" sz="1000" dirty="0" err="1">
                <a:solidFill>
                  <a:srgbClr val="595959"/>
                </a:solidFill>
                <a:latin typeface="Open Sans" panose="020B0606030504020204" pitchFamily="34" charset="0"/>
                <a:sym typeface="Open Sans" panose="020B0606030504020204" pitchFamily="34" charset="0"/>
              </a:rPr>
              <a:t>aperiam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eaque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a:t>
            </a:r>
            <a:r>
              <a:rPr lang="en-US" altLang="zh-CN" sz="1000" dirty="0">
                <a:solidFill>
                  <a:srgbClr val="595959"/>
                </a:solidFill>
                <a:latin typeface="Open Sans" panose="020B0606030504020204" pitchFamily="34" charset="0"/>
                <a:sym typeface="Open Sans" panose="020B0606030504020204" pitchFamily="34" charset="0"/>
              </a:rPr>
              <a:t> ab </a:t>
            </a:r>
            <a:r>
              <a:rPr lang="en-US" altLang="zh-CN" sz="1000" dirty="0" err="1">
                <a:solidFill>
                  <a:srgbClr val="595959"/>
                </a:solidFill>
                <a:latin typeface="Open Sans" panose="020B0606030504020204" pitchFamily="34" charset="0"/>
                <a:sym typeface="Open Sans" panose="020B0606030504020204" pitchFamily="34" charset="0"/>
              </a:rPr>
              <a:t>illo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inventore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veritatis</a:t>
            </a:r>
            <a:r>
              <a:rPr lang="en-US" altLang="zh-CN" sz="1000" dirty="0">
                <a:solidFill>
                  <a:srgbClr val="595959"/>
                </a:solidFill>
                <a:latin typeface="Open Sans" panose="020B0606030504020204" pitchFamily="34" charset="0"/>
                <a:sym typeface="Open Sans" panose="020B0606030504020204" pitchFamily="34" charset="0"/>
              </a:rPr>
              <a:t> et quasi </a:t>
            </a:r>
            <a:r>
              <a:rPr lang="en-US" altLang="zh-CN" sz="1000" dirty="0" err="1">
                <a:solidFill>
                  <a:srgbClr val="595959"/>
                </a:solidFill>
                <a:latin typeface="Open Sans" panose="020B0606030504020204" pitchFamily="34" charset="0"/>
                <a:sym typeface="Open Sans" panose="020B0606030504020204" pitchFamily="34" charset="0"/>
              </a:rPr>
              <a:t>architecto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beatae</a:t>
            </a:r>
            <a:r>
              <a:rPr lang="en-US" altLang="zh-CN" sz="1000" dirty="0">
                <a:solidFill>
                  <a:srgbClr val="595959"/>
                </a:solidFill>
                <a:latin typeface="Open Sans" panose="020B0606030504020204" pitchFamily="34" charset="0"/>
                <a:sym typeface="Open Sans" panose="020B0606030504020204" pitchFamily="34" charset="0"/>
              </a:rPr>
              <a:t> vitae dicta </a:t>
            </a:r>
            <a:r>
              <a:rPr lang="en-US" altLang="zh-CN" sz="1000" dirty="0" err="1">
                <a:solidFill>
                  <a:srgbClr val="595959"/>
                </a:solidFill>
                <a:latin typeface="Open Sans" panose="020B0606030504020204" pitchFamily="34" charset="0"/>
                <a:sym typeface="Open Sans" panose="020B0606030504020204" pitchFamily="34" charset="0"/>
              </a:rPr>
              <a:t>sunt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explicabo</a:t>
            </a:r>
            <a:r>
              <a:rPr lang="en-US" altLang="zh-CN" sz="1000" dirty="0">
                <a:solidFill>
                  <a:srgbClr val="595959"/>
                </a:solidFill>
                <a:latin typeface="Open Sans" panose="020B0606030504020204" pitchFamily="34" charset="0"/>
                <a:sym typeface="Open Sans" panose="020B0606030504020204" pitchFamily="34" charset="0"/>
              </a:rPr>
              <a:t>. Nemo </a:t>
            </a:r>
            <a:r>
              <a:rPr lang="en-US" altLang="zh-CN" sz="1000" dirty="0" err="1">
                <a:solidFill>
                  <a:srgbClr val="595959"/>
                </a:solidFill>
                <a:latin typeface="Open Sans" panose="020B0606030504020204" pitchFamily="34" charset="0"/>
                <a:sym typeface="Open Sans" panose="020B0606030504020204" pitchFamily="34" charset="0"/>
              </a:rPr>
              <a:t>enim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voluptas</a:t>
            </a:r>
            <a:r>
              <a:rPr lang="en-US" altLang="zh-CN" sz="1000" dirty="0">
                <a:solidFill>
                  <a:srgbClr val="595959"/>
                </a:solidFill>
                <a:latin typeface="Open Sans" panose="020B0606030504020204" pitchFamily="34" charset="0"/>
                <a:sym typeface="Open Sans" panose="020B0606030504020204" pitchFamily="34" charset="0"/>
              </a:rPr>
              <a:t> sit </a:t>
            </a:r>
            <a:r>
              <a:rPr lang="en-US" altLang="zh-CN" sz="1000" dirty="0" err="1">
                <a:solidFill>
                  <a:srgbClr val="595959"/>
                </a:solidFill>
                <a:latin typeface="Open Sans" panose="020B0606030504020204" pitchFamily="34" charset="0"/>
                <a:sym typeface="Open Sans" panose="020B0606030504020204" pitchFamily="34" charset="0"/>
              </a:rPr>
              <a:t>aspernatur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odit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fugit,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consequuntur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eos</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ratione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sequi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nesciunt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porro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quisquam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dolorem</a:t>
            </a:r>
            <a:r>
              <a:rPr lang="en-US" altLang="zh-CN" sz="1000" dirty="0">
                <a:solidFill>
                  <a:srgbClr val="595959"/>
                </a:solidFill>
                <a:latin typeface="Open Sans" panose="020B0606030504020204" pitchFamily="34" charset="0"/>
                <a:sym typeface="Open Sans" panose="020B0606030504020204" pitchFamily="34" charset="0"/>
              </a:rPr>
              <a:t> ipsum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dolor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consectetur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adipisci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velit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non </a:t>
            </a:r>
            <a:r>
              <a:rPr lang="en-US" altLang="zh-CN" sz="1000" dirty="0" err="1">
                <a:solidFill>
                  <a:srgbClr val="595959"/>
                </a:solidFill>
                <a:latin typeface="Open Sans" panose="020B0606030504020204" pitchFamily="34" charset="0"/>
                <a:sym typeface="Open Sans" panose="020B0606030504020204" pitchFamily="34" charset="0"/>
              </a:rPr>
              <a:t>numquam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eius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modi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tempora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incidunt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aliquam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quaerat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grpSp>
        <p:nvGrpSpPr>
          <p:cNvPr id="5" name="组合 4"/>
          <p:cNvGrpSpPr/>
          <p:nvPr/>
        </p:nvGrpSpPr>
        <p:grpSpPr>
          <a:xfrm>
            <a:off x="2889250" y="1760538"/>
            <a:ext cx="1508125" cy="1508125"/>
            <a:chOff x="2889250" y="1760538"/>
            <a:chExt cx="1508125" cy="1508125"/>
          </a:xfrm>
        </p:grpSpPr>
        <p:sp>
          <p:nvSpPr>
            <p:cNvPr id="28684" name="Oval 12"/>
            <p:cNvSpPr>
              <a:spLocks noChangeArrowheads="1"/>
            </p:cNvSpPr>
            <p:nvPr/>
          </p:nvSpPr>
          <p:spPr bwMode="auto">
            <a:xfrm>
              <a:off x="2889250" y="1760538"/>
              <a:ext cx="1508125" cy="1508125"/>
            </a:xfrm>
            <a:prstGeom prst="ellipse">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3200" dirty="0">
                <a:solidFill>
                  <a:srgbClr val="EC7016"/>
                </a:solidFill>
              </a:endParaRPr>
            </a:p>
          </p:txBody>
        </p:sp>
        <p:sp>
          <p:nvSpPr>
            <p:cNvPr id="19" name="Freeform 58"/>
            <p:cNvSpPr>
              <a:spLocks noEditPoints="1"/>
            </p:cNvSpPr>
            <p:nvPr/>
          </p:nvSpPr>
          <p:spPr bwMode="auto">
            <a:xfrm>
              <a:off x="3491229" y="2361933"/>
              <a:ext cx="304165" cy="303570"/>
            </a:xfrm>
            <a:custGeom>
              <a:avLst/>
              <a:gdLst>
                <a:gd name="T0" fmla="*/ 51 w 58"/>
                <a:gd name="T1" fmla="*/ 58 h 58"/>
                <a:gd name="T2" fmla="*/ 7 w 58"/>
                <a:gd name="T3" fmla="*/ 58 h 58"/>
                <a:gd name="T4" fmla="*/ 3 w 58"/>
                <a:gd name="T5" fmla="*/ 50 h 58"/>
                <a:gd name="T6" fmla="*/ 22 w 58"/>
                <a:gd name="T7" fmla="*/ 20 h 58"/>
                <a:gd name="T8" fmla="*/ 22 w 58"/>
                <a:gd name="T9" fmla="*/ 4 h 58"/>
                <a:gd name="T10" fmla="*/ 19 w 58"/>
                <a:gd name="T11" fmla="*/ 4 h 58"/>
                <a:gd name="T12" fmla="*/ 17 w 58"/>
                <a:gd name="T13" fmla="*/ 2 h 58"/>
                <a:gd name="T14" fmla="*/ 19 w 58"/>
                <a:gd name="T15" fmla="*/ 0 h 58"/>
                <a:gd name="T16" fmla="*/ 39 w 58"/>
                <a:gd name="T17" fmla="*/ 0 h 58"/>
                <a:gd name="T18" fmla="*/ 41 w 58"/>
                <a:gd name="T19" fmla="*/ 2 h 58"/>
                <a:gd name="T20" fmla="*/ 39 w 58"/>
                <a:gd name="T21" fmla="*/ 4 h 58"/>
                <a:gd name="T22" fmla="*/ 36 w 58"/>
                <a:gd name="T23" fmla="*/ 4 h 58"/>
                <a:gd name="T24" fmla="*/ 36 w 58"/>
                <a:gd name="T25" fmla="*/ 20 h 58"/>
                <a:gd name="T26" fmla="*/ 55 w 58"/>
                <a:gd name="T27" fmla="*/ 50 h 58"/>
                <a:gd name="T28" fmla="*/ 51 w 58"/>
                <a:gd name="T29" fmla="*/ 58 h 58"/>
                <a:gd name="T30" fmla="*/ 16 w 58"/>
                <a:gd name="T31" fmla="*/ 38 h 58"/>
                <a:gd name="T32" fmla="*/ 43 w 58"/>
                <a:gd name="T33" fmla="*/ 38 h 58"/>
                <a:gd name="T34" fmla="*/ 32 w 58"/>
                <a:gd name="T35" fmla="*/ 22 h 58"/>
                <a:gd name="T36" fmla="*/ 31 w 58"/>
                <a:gd name="T37" fmla="*/ 21 h 58"/>
                <a:gd name="T38" fmla="*/ 31 w 58"/>
                <a:gd name="T39" fmla="*/ 20 h 58"/>
                <a:gd name="T40" fmla="*/ 31 w 58"/>
                <a:gd name="T41" fmla="*/ 4 h 58"/>
                <a:gd name="T42" fmla="*/ 27 w 58"/>
                <a:gd name="T43" fmla="*/ 4 h 58"/>
                <a:gd name="T44" fmla="*/ 27 w 58"/>
                <a:gd name="T45" fmla="*/ 20 h 58"/>
                <a:gd name="T46" fmla="*/ 27 w 58"/>
                <a:gd name="T47" fmla="*/ 21 h 58"/>
                <a:gd name="T48" fmla="*/ 26 w 58"/>
                <a:gd name="T49" fmla="*/ 22 h 58"/>
                <a:gd name="T50" fmla="*/ 16 w 58"/>
                <a:gd name="T51" fmla="*/ 38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grpSp>
      <p:grpSp>
        <p:nvGrpSpPr>
          <p:cNvPr id="4" name="组合 3"/>
          <p:cNvGrpSpPr/>
          <p:nvPr/>
        </p:nvGrpSpPr>
        <p:grpSpPr>
          <a:xfrm>
            <a:off x="1450975" y="1982788"/>
            <a:ext cx="1063625" cy="1063625"/>
            <a:chOff x="1450975" y="1982788"/>
            <a:chExt cx="1063625" cy="1063625"/>
          </a:xfrm>
        </p:grpSpPr>
        <p:sp>
          <p:nvSpPr>
            <p:cNvPr id="28683" name="Oval 9"/>
            <p:cNvSpPr>
              <a:spLocks noChangeArrowheads="1"/>
            </p:cNvSpPr>
            <p:nvPr/>
          </p:nvSpPr>
          <p:spPr bwMode="auto">
            <a:xfrm>
              <a:off x="1450975" y="1982788"/>
              <a:ext cx="1063625" cy="1063625"/>
            </a:xfrm>
            <a:prstGeom prst="ellipse">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3200" dirty="0">
                <a:solidFill>
                  <a:srgbClr val="F2F2F2"/>
                </a:solidFill>
              </a:endParaRPr>
            </a:p>
          </p:txBody>
        </p:sp>
        <p:sp>
          <p:nvSpPr>
            <p:cNvPr id="20" name="Freeform 154"/>
            <p:cNvSpPr>
              <a:spLocks noEditPoints="1"/>
            </p:cNvSpPr>
            <p:nvPr/>
          </p:nvSpPr>
          <p:spPr bwMode="auto">
            <a:xfrm>
              <a:off x="1855739" y="2382838"/>
              <a:ext cx="271825" cy="293422"/>
            </a:xfrm>
            <a:custGeom>
              <a:avLst/>
              <a:gdLst>
                <a:gd name="T0" fmla="*/ 58 w 63"/>
                <a:gd name="T1" fmla="*/ 58 h 68"/>
                <a:gd name="T2" fmla="*/ 41 w 63"/>
                <a:gd name="T3" fmla="*/ 58 h 68"/>
                <a:gd name="T4" fmla="*/ 31 w 63"/>
                <a:gd name="T5" fmla="*/ 68 h 68"/>
                <a:gd name="T6" fmla="*/ 22 w 63"/>
                <a:gd name="T7" fmla="*/ 58 h 68"/>
                <a:gd name="T8" fmla="*/ 5 w 63"/>
                <a:gd name="T9" fmla="*/ 58 h 68"/>
                <a:gd name="T10" fmla="*/ 0 w 63"/>
                <a:gd name="T11" fmla="*/ 53 h 68"/>
                <a:gd name="T12" fmla="*/ 12 w 63"/>
                <a:gd name="T13" fmla="*/ 22 h 68"/>
                <a:gd name="T14" fmla="*/ 28 w 63"/>
                <a:gd name="T15" fmla="*/ 5 h 68"/>
                <a:gd name="T16" fmla="*/ 28 w 63"/>
                <a:gd name="T17" fmla="*/ 3 h 68"/>
                <a:gd name="T18" fmla="*/ 31 w 63"/>
                <a:gd name="T19" fmla="*/ 0 h 68"/>
                <a:gd name="T20" fmla="*/ 35 w 63"/>
                <a:gd name="T21" fmla="*/ 3 h 68"/>
                <a:gd name="T22" fmla="*/ 35 w 63"/>
                <a:gd name="T23" fmla="*/ 5 h 68"/>
                <a:gd name="T24" fmla="*/ 51 w 63"/>
                <a:gd name="T25" fmla="*/ 22 h 68"/>
                <a:gd name="T26" fmla="*/ 63 w 63"/>
                <a:gd name="T27" fmla="*/ 53 h 68"/>
                <a:gd name="T28" fmla="*/ 58 w 63"/>
                <a:gd name="T29" fmla="*/ 58 h 68"/>
                <a:gd name="T30" fmla="*/ 31 w 63"/>
                <a:gd name="T31" fmla="*/ 63 h 68"/>
                <a:gd name="T32" fmla="*/ 26 w 63"/>
                <a:gd name="T33" fmla="*/ 58 h 68"/>
                <a:gd name="T34" fmla="*/ 25 w 63"/>
                <a:gd name="T35" fmla="*/ 57 h 68"/>
                <a:gd name="T36" fmla="*/ 25 w 63"/>
                <a:gd name="T37" fmla="*/ 58 h 68"/>
                <a:gd name="T38" fmla="*/ 31 w 63"/>
                <a:gd name="T39" fmla="*/ 65 h 68"/>
                <a:gd name="T40" fmla="*/ 32 w 63"/>
                <a:gd name="T41" fmla="*/ 64 h 68"/>
                <a:gd name="T42" fmla="*/ 31 w 63"/>
                <a:gd name="T43" fmla="*/ 63 h 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grpSp>
      <p:grpSp>
        <p:nvGrpSpPr>
          <p:cNvPr id="6" name="组合 5"/>
          <p:cNvGrpSpPr/>
          <p:nvPr/>
        </p:nvGrpSpPr>
        <p:grpSpPr>
          <a:xfrm>
            <a:off x="4773613" y="1982788"/>
            <a:ext cx="1062037" cy="1063625"/>
            <a:chOff x="4773613" y="1982788"/>
            <a:chExt cx="1062037" cy="1063625"/>
          </a:xfrm>
        </p:grpSpPr>
        <p:sp>
          <p:nvSpPr>
            <p:cNvPr id="28685" name="Oval 13"/>
            <p:cNvSpPr>
              <a:spLocks noChangeArrowheads="1"/>
            </p:cNvSpPr>
            <p:nvPr/>
          </p:nvSpPr>
          <p:spPr bwMode="auto">
            <a:xfrm>
              <a:off x="4773613" y="1982788"/>
              <a:ext cx="1062037" cy="1063625"/>
            </a:xfrm>
            <a:prstGeom prst="ellipse">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3200" dirty="0">
                <a:solidFill>
                  <a:srgbClr val="F2F2F2"/>
                </a:solidFill>
              </a:endParaRPr>
            </a:p>
          </p:txBody>
        </p:sp>
        <p:sp>
          <p:nvSpPr>
            <p:cNvPr id="21" name="Freeform 172"/>
            <p:cNvSpPr>
              <a:spLocks noEditPoints="1"/>
            </p:cNvSpPr>
            <p:nvPr/>
          </p:nvSpPr>
          <p:spPr bwMode="auto">
            <a:xfrm>
              <a:off x="5178739" y="2406675"/>
              <a:ext cx="355470" cy="258828"/>
            </a:xfrm>
            <a:custGeom>
              <a:avLst/>
              <a:gdLst>
                <a:gd name="T0" fmla="*/ 59 w 73"/>
                <a:gd name="T1" fmla="*/ 53 h 53"/>
                <a:gd name="T2" fmla="*/ 17 w 73"/>
                <a:gd name="T3" fmla="*/ 53 h 53"/>
                <a:gd name="T4" fmla="*/ 0 w 73"/>
                <a:gd name="T5" fmla="*/ 36 h 53"/>
                <a:gd name="T6" fmla="*/ 10 w 73"/>
                <a:gd name="T7" fmla="*/ 21 h 53"/>
                <a:gd name="T8" fmla="*/ 10 w 73"/>
                <a:gd name="T9" fmla="*/ 19 h 53"/>
                <a:gd name="T10" fmla="*/ 30 w 73"/>
                <a:gd name="T11" fmla="*/ 0 h 53"/>
                <a:gd name="T12" fmla="*/ 48 w 73"/>
                <a:gd name="T13" fmla="*/ 12 h 53"/>
                <a:gd name="T14" fmla="*/ 54 w 73"/>
                <a:gd name="T15" fmla="*/ 9 h 53"/>
                <a:gd name="T16" fmla="*/ 64 w 73"/>
                <a:gd name="T17" fmla="*/ 19 h 53"/>
                <a:gd name="T18" fmla="*/ 62 w 73"/>
                <a:gd name="T19" fmla="*/ 24 h 53"/>
                <a:gd name="T20" fmla="*/ 73 w 73"/>
                <a:gd name="T21" fmla="*/ 38 h 53"/>
                <a:gd name="T22" fmla="*/ 59 w 73"/>
                <a:gd name="T23" fmla="*/ 53 h 53"/>
                <a:gd name="T24" fmla="*/ 49 w 73"/>
                <a:gd name="T25" fmla="*/ 27 h 53"/>
                <a:gd name="T26" fmla="*/ 35 w 73"/>
                <a:gd name="T27" fmla="*/ 13 h 53"/>
                <a:gd name="T28" fmla="*/ 34 w 73"/>
                <a:gd name="T29" fmla="*/ 13 h 53"/>
                <a:gd name="T30" fmla="*/ 34 w 73"/>
                <a:gd name="T31" fmla="*/ 13 h 53"/>
                <a:gd name="T32" fmla="*/ 20 w 73"/>
                <a:gd name="T33" fmla="*/ 27 h 53"/>
                <a:gd name="T34" fmla="*/ 20 w 73"/>
                <a:gd name="T35" fmla="*/ 27 h 53"/>
                <a:gd name="T36" fmla="*/ 21 w 73"/>
                <a:gd name="T37" fmla="*/ 29 h 53"/>
                <a:gd name="T38" fmla="*/ 30 w 73"/>
                <a:gd name="T39" fmla="*/ 29 h 53"/>
                <a:gd name="T40" fmla="*/ 30 w 73"/>
                <a:gd name="T41" fmla="*/ 42 h 53"/>
                <a:gd name="T42" fmla="*/ 31 w 73"/>
                <a:gd name="T43" fmla="*/ 43 h 53"/>
                <a:gd name="T44" fmla="*/ 38 w 73"/>
                <a:gd name="T45" fmla="*/ 43 h 53"/>
                <a:gd name="T46" fmla="*/ 39 w 73"/>
                <a:gd name="T47" fmla="*/ 42 h 53"/>
                <a:gd name="T48" fmla="*/ 39 w 73"/>
                <a:gd name="T49" fmla="*/ 29 h 53"/>
                <a:gd name="T50" fmla="*/ 48 w 73"/>
                <a:gd name="T51" fmla="*/ 29 h 53"/>
                <a:gd name="T52" fmla="*/ 49 w 73"/>
                <a:gd name="T53" fmla="*/ 27 h 53"/>
                <a:gd name="T54" fmla="*/ 49 w 73"/>
                <a:gd name="T55" fmla="*/ 27 h 5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grpSp>
      <p:grpSp>
        <p:nvGrpSpPr>
          <p:cNvPr id="7" name="组合 6"/>
          <p:cNvGrpSpPr/>
          <p:nvPr/>
        </p:nvGrpSpPr>
        <p:grpSpPr>
          <a:xfrm>
            <a:off x="6211888" y="1760538"/>
            <a:ext cx="1508125" cy="1508125"/>
            <a:chOff x="6211888" y="1760538"/>
            <a:chExt cx="1508125" cy="1508125"/>
          </a:xfrm>
        </p:grpSpPr>
        <p:sp>
          <p:nvSpPr>
            <p:cNvPr id="28686" name="Oval 14"/>
            <p:cNvSpPr>
              <a:spLocks noChangeArrowheads="1"/>
            </p:cNvSpPr>
            <p:nvPr/>
          </p:nvSpPr>
          <p:spPr bwMode="auto">
            <a:xfrm>
              <a:off x="6211888" y="1760538"/>
              <a:ext cx="1508125" cy="1508125"/>
            </a:xfrm>
            <a:prstGeom prst="ellipse">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3200" dirty="0">
                <a:solidFill>
                  <a:srgbClr val="EC7016"/>
                </a:solidFill>
              </a:endParaRPr>
            </a:p>
          </p:txBody>
        </p:sp>
        <p:sp>
          <p:nvSpPr>
            <p:cNvPr id="22" name="Freeform 245"/>
            <p:cNvSpPr>
              <a:spLocks noChangeAspect="1"/>
            </p:cNvSpPr>
            <p:nvPr/>
          </p:nvSpPr>
          <p:spPr bwMode="auto">
            <a:xfrm>
              <a:off x="6628067" y="2254874"/>
              <a:ext cx="431546" cy="432141"/>
            </a:xfrm>
            <a:custGeom>
              <a:avLst/>
              <a:gdLst>
                <a:gd name="T0" fmla="*/ 68 w 68"/>
                <a:gd name="T1" fmla="*/ 3 h 68"/>
                <a:gd name="T2" fmla="*/ 58 w 68"/>
                <a:gd name="T3" fmla="*/ 61 h 68"/>
                <a:gd name="T4" fmla="*/ 57 w 68"/>
                <a:gd name="T5" fmla="*/ 63 h 68"/>
                <a:gd name="T6" fmla="*/ 56 w 68"/>
                <a:gd name="T7" fmla="*/ 63 h 68"/>
                <a:gd name="T8" fmla="*/ 55 w 68"/>
                <a:gd name="T9" fmla="*/ 63 h 68"/>
                <a:gd name="T10" fmla="*/ 38 w 68"/>
                <a:gd name="T11" fmla="*/ 56 h 68"/>
                <a:gd name="T12" fmla="*/ 28 w 68"/>
                <a:gd name="T13" fmla="*/ 67 h 68"/>
                <a:gd name="T14" fmla="*/ 26 w 68"/>
                <a:gd name="T15" fmla="*/ 68 h 68"/>
                <a:gd name="T16" fmla="*/ 26 w 68"/>
                <a:gd name="T17" fmla="*/ 68 h 68"/>
                <a:gd name="T18" fmla="*/ 24 w 68"/>
                <a:gd name="T19" fmla="*/ 65 h 68"/>
                <a:gd name="T20" fmla="*/ 24 w 68"/>
                <a:gd name="T21" fmla="*/ 52 h 68"/>
                <a:gd name="T22" fmla="*/ 57 w 68"/>
                <a:gd name="T23" fmla="*/ 12 h 68"/>
                <a:gd name="T24" fmla="*/ 16 w 68"/>
                <a:gd name="T25" fmla="*/ 47 h 68"/>
                <a:gd name="T26" fmla="*/ 1 w 68"/>
                <a:gd name="T27" fmla="*/ 41 h 68"/>
                <a:gd name="T28" fmla="*/ 0 w 68"/>
                <a:gd name="T29" fmla="*/ 39 h 68"/>
                <a:gd name="T30" fmla="*/ 1 w 68"/>
                <a:gd name="T31" fmla="*/ 36 h 68"/>
                <a:gd name="T32" fmla="*/ 64 w 68"/>
                <a:gd name="T33" fmla="*/ 0 h 68"/>
                <a:gd name="T34" fmla="*/ 65 w 68"/>
                <a:gd name="T35" fmla="*/ 0 h 68"/>
                <a:gd name="T36" fmla="*/ 67 w 68"/>
                <a:gd name="T37" fmla="*/ 0 h 68"/>
                <a:gd name="T38" fmla="*/ 68 w 68"/>
                <a:gd name="T39" fmla="*/ 3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randombar(horizontal)">
                                      <p:cBhvr>
                                        <p:cTn id="12" dur="500"/>
                                        <p:tgtEl>
                                          <p:spTgt spid="2867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8681"/>
                                        </p:tgtEl>
                                        <p:attrNameLst>
                                          <p:attrName>style.visibility</p:attrName>
                                        </p:attrNameLst>
                                      </p:cBhvr>
                                      <p:to>
                                        <p:strVal val="visible"/>
                                      </p:to>
                                    </p:set>
                                    <p:anim calcmode="lin" valueType="num">
                                      <p:cBhvr additive="base">
                                        <p:cTn id="21" dur="500" fill="hold"/>
                                        <p:tgtEl>
                                          <p:spTgt spid="28681"/>
                                        </p:tgtEl>
                                        <p:attrNameLst>
                                          <p:attrName>ppt_x</p:attrName>
                                        </p:attrNameLst>
                                      </p:cBhvr>
                                      <p:tavLst>
                                        <p:tav tm="0">
                                          <p:val>
                                            <p:strVal val="0-#ppt_w/2"/>
                                          </p:val>
                                        </p:tav>
                                        <p:tav tm="100000">
                                          <p:val>
                                            <p:strVal val="#ppt_x"/>
                                          </p:val>
                                        </p:tav>
                                      </p:tavLst>
                                    </p:anim>
                                    <p:anim calcmode="lin" valueType="num">
                                      <p:cBhvr additive="base">
                                        <p:cTn id="22" dur="500" fill="hold"/>
                                        <p:tgtEl>
                                          <p:spTgt spid="2868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1000" fill="hold"/>
                                        <p:tgtEl>
                                          <p:spTgt spid="4"/>
                                        </p:tgtEl>
                                        <p:attrNameLst>
                                          <p:attrName>ppt_w</p:attrName>
                                        </p:attrNameLst>
                                      </p:cBhvr>
                                      <p:tavLst>
                                        <p:tav tm="0">
                                          <p:val>
                                            <p:fltVal val="0"/>
                                          </p:val>
                                        </p:tav>
                                        <p:tav tm="100000">
                                          <p:val>
                                            <p:strVal val="#ppt_w"/>
                                          </p:val>
                                        </p:tav>
                                      </p:tavLst>
                                    </p:anim>
                                    <p:anim calcmode="lin" valueType="num">
                                      <p:cBhvr>
                                        <p:cTn id="28" dur="1000" fill="hold"/>
                                        <p:tgtEl>
                                          <p:spTgt spid="4"/>
                                        </p:tgtEl>
                                        <p:attrNameLst>
                                          <p:attrName>ppt_h</p:attrName>
                                        </p:attrNameLst>
                                      </p:cBhvr>
                                      <p:tavLst>
                                        <p:tav tm="0">
                                          <p:val>
                                            <p:fltVal val="0"/>
                                          </p:val>
                                        </p:tav>
                                        <p:tav tm="100000">
                                          <p:val>
                                            <p:strVal val="#ppt_h"/>
                                          </p:val>
                                        </p:tav>
                                      </p:tavLst>
                                    </p:anim>
                                    <p:anim calcmode="lin" valueType="num">
                                      <p:cBhvr>
                                        <p:cTn id="29" dur="1000" fill="hold"/>
                                        <p:tgtEl>
                                          <p:spTgt spid="4"/>
                                        </p:tgtEl>
                                        <p:attrNameLst>
                                          <p:attrName>style.rotation</p:attrName>
                                        </p:attrNameLst>
                                      </p:cBhvr>
                                      <p:tavLst>
                                        <p:tav tm="0">
                                          <p:val>
                                            <p:fltVal val="90"/>
                                          </p:val>
                                        </p:tav>
                                        <p:tav tm="100000">
                                          <p:val>
                                            <p:fltVal val="0"/>
                                          </p:val>
                                        </p:tav>
                                      </p:tavLst>
                                    </p:anim>
                                    <p:animEffect transition="in" filter="fade">
                                      <p:cBhvr>
                                        <p:cTn id="30" dur="1000"/>
                                        <p:tgtEl>
                                          <p:spTgt spid="4"/>
                                        </p:tgtEl>
                                      </p:cBhvr>
                                    </p:animEffect>
                                  </p:childTnLst>
                                </p:cTn>
                              </p:par>
                              <p:par>
                                <p:cTn id="31" presetID="3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par>
                                <p:cTn id="37" presetID="31"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 calcmode="lin" valueType="num">
                                      <p:cBhvr>
                                        <p:cTn id="41" dur="1000" fill="hold"/>
                                        <p:tgtEl>
                                          <p:spTgt spid="6"/>
                                        </p:tgtEl>
                                        <p:attrNameLst>
                                          <p:attrName>style.rotation</p:attrName>
                                        </p:attrNameLst>
                                      </p:cBhvr>
                                      <p:tavLst>
                                        <p:tav tm="0">
                                          <p:val>
                                            <p:fltVal val="90"/>
                                          </p:val>
                                        </p:tav>
                                        <p:tav tm="100000">
                                          <p:val>
                                            <p:fltVal val="0"/>
                                          </p:val>
                                        </p:tav>
                                      </p:tavLst>
                                    </p:anim>
                                    <p:animEffect transition="in" filter="fade">
                                      <p:cBhvr>
                                        <p:cTn id="42" dur="1000"/>
                                        <p:tgtEl>
                                          <p:spTgt spid="6"/>
                                        </p:tgtEl>
                                      </p:cBhvr>
                                    </p:animEffect>
                                  </p:childTnLst>
                                </p:cTn>
                              </p:par>
                              <p:par>
                                <p:cTn id="43" presetID="3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fltVal val="0"/>
                                          </p:val>
                                        </p:tav>
                                        <p:tav tm="100000">
                                          <p:val>
                                            <p:strVal val="#ppt_w"/>
                                          </p:val>
                                        </p:tav>
                                      </p:tavLst>
                                    </p:anim>
                                    <p:anim calcmode="lin" valueType="num">
                                      <p:cBhvr>
                                        <p:cTn id="46" dur="1000" fill="hold"/>
                                        <p:tgtEl>
                                          <p:spTgt spid="7"/>
                                        </p:tgtEl>
                                        <p:attrNameLst>
                                          <p:attrName>ppt_h</p:attrName>
                                        </p:attrNameLst>
                                      </p:cBhvr>
                                      <p:tavLst>
                                        <p:tav tm="0">
                                          <p:val>
                                            <p:fltVal val="0"/>
                                          </p:val>
                                        </p:tav>
                                        <p:tav tm="100000">
                                          <p:val>
                                            <p:strVal val="#ppt_h"/>
                                          </p:val>
                                        </p:tav>
                                      </p:tavLst>
                                    </p:anim>
                                    <p:anim calcmode="lin" valueType="num">
                                      <p:cBhvr>
                                        <p:cTn id="47" dur="1000" fill="hold"/>
                                        <p:tgtEl>
                                          <p:spTgt spid="7"/>
                                        </p:tgtEl>
                                        <p:attrNameLst>
                                          <p:attrName>style.rotation</p:attrName>
                                        </p:attrNameLst>
                                      </p:cBhvr>
                                      <p:tavLst>
                                        <p:tav tm="0">
                                          <p:val>
                                            <p:fltVal val="90"/>
                                          </p:val>
                                        </p:tav>
                                        <p:tav tm="100000">
                                          <p:val>
                                            <p:fltVal val="0"/>
                                          </p:val>
                                        </p:tav>
                                      </p:tavLst>
                                    </p:anim>
                                    <p:animEffect transition="in" filter="fade">
                                      <p:cBhvr>
                                        <p:cTn id="48" dur="10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8690"/>
                                        </p:tgtEl>
                                        <p:attrNameLst>
                                          <p:attrName>style.visibility</p:attrName>
                                        </p:attrNameLst>
                                      </p:cBhvr>
                                      <p:to>
                                        <p:strVal val="visible"/>
                                      </p:to>
                                    </p:set>
                                    <p:animEffect transition="in" filter="fade">
                                      <p:cBhvr>
                                        <p:cTn id="53" dur="500"/>
                                        <p:tgtEl>
                                          <p:spTgt spid="2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81" grpId="0" animBg="1"/>
      <p:bldP spid="286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921625" y="0"/>
            <a:ext cx="4270375"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5125" name="Oval 7"/>
          <p:cNvSpPr>
            <a:spLocks noChangeArrowheads="1"/>
          </p:cNvSpPr>
          <p:nvPr/>
        </p:nvSpPr>
        <p:spPr bwMode="auto">
          <a:xfrm>
            <a:off x="546100" y="1220788"/>
            <a:ext cx="877888" cy="876300"/>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5126" name="TextBox 1"/>
          <p:cNvSpPr>
            <a:spLocks noChangeArrowheads="1"/>
          </p:cNvSpPr>
          <p:nvPr/>
        </p:nvSpPr>
        <p:spPr bwMode="auto">
          <a:xfrm>
            <a:off x="2174875" y="1658938"/>
            <a:ext cx="31210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dirty="0">
                <a:solidFill>
                  <a:srgbClr val="595959"/>
                </a:solidFill>
                <a:latin typeface="Open Sans" panose="020B0606030504020204" pitchFamily="34" charset="0"/>
                <a:sym typeface="Open Sans" panose="020B0606030504020204" pitchFamily="34" charset="0"/>
              </a:rPr>
              <a:t>WE ARE CREATIVE</a:t>
            </a:r>
            <a:endParaRPr lang="zh-CN" altLang="en-US" sz="1800" b="1"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3600" dirty="0">
                <a:solidFill>
                  <a:srgbClr val="595959"/>
                </a:solidFill>
                <a:latin typeface="GeosansLight" pitchFamily="2" charset="0"/>
                <a:sym typeface="GeosansLight" pitchFamily="2" charset="0"/>
              </a:rPr>
              <a:t>INTRODUCTION</a:t>
            </a:r>
          </a:p>
        </p:txBody>
      </p:sp>
      <p:sp>
        <p:nvSpPr>
          <p:cNvPr id="5127" name="Rectangle 4"/>
          <p:cNvSpPr>
            <a:spLocks noChangeArrowheads="1"/>
          </p:cNvSpPr>
          <p:nvPr/>
        </p:nvSpPr>
        <p:spPr bwMode="auto">
          <a:xfrm>
            <a:off x="1219200" y="2927350"/>
            <a:ext cx="652780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spcAft>
                <a:spcPts val="800"/>
              </a:spcAft>
              <a:buFont typeface="Arial" panose="020B0604020202020204" pitchFamily="34" charset="0"/>
              <a:buNone/>
            </a:pPr>
            <a:r>
              <a:rPr lang="en-US" altLang="zh-CN" sz="1000" b="1" dirty="0">
                <a:solidFill>
                  <a:srgbClr val="FFCA08"/>
                </a:solidFill>
                <a:latin typeface="Open Sans" panose="020B0606030504020204" pitchFamily="34" charset="0"/>
                <a:sym typeface="Times New Roman" panose="02020603050405020304" pitchFamily="18" charset="0"/>
              </a:rPr>
              <a:t>WELCOME TO OUR PRESENTATIONS</a:t>
            </a:r>
            <a:endParaRPr lang="zh-CN" altLang="en-US" sz="1000" b="1" dirty="0">
              <a:solidFill>
                <a:srgbClr val="FFCA08"/>
              </a:solidFill>
              <a:latin typeface="Open Sans" panose="020B0606030504020204" pitchFamily="34" charset="0"/>
              <a:sym typeface="Times New Roman" panose="02020603050405020304" pitchFamily="18" charset="0"/>
            </a:endParaRPr>
          </a:p>
          <a:p>
            <a:pPr algn="just" eaLnBrk="1" hangingPunct="1">
              <a:lnSpc>
                <a:spcPct val="150000"/>
              </a:lnSpc>
              <a:spcBef>
                <a:spcPct val="0"/>
              </a:spcBef>
              <a:spcAft>
                <a:spcPts val="800"/>
              </a:spcAft>
              <a:buFont typeface="Arial" panose="020B0604020202020204" pitchFamily="34" charset="0"/>
              <a:buNone/>
            </a:pPr>
            <a:r>
              <a:rPr lang="en-US" altLang="zh-CN" sz="1000" dirty="0">
                <a:solidFill>
                  <a:srgbClr val="595959"/>
                </a:solidFill>
                <a:latin typeface="Open Sans" panose="020B0606030504020204" pitchFamily="34" charset="0"/>
                <a:sym typeface="Times New Roman" panose="02020603050405020304" pitchFamily="18" charset="0"/>
              </a:rPr>
              <a:t>	Lid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rumes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untras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Etharums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quidem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rerum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facilis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nemis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vitaes</a:t>
            </a:r>
            <a:r>
              <a:rPr lang="en-US" altLang="zh-CN" sz="1000" dirty="0">
                <a:solidFill>
                  <a:srgbClr val="595959"/>
                </a:solidFill>
                <a:latin typeface="Open Sans" panose="020B0606030504020204" pitchFamily="34" charset="0"/>
                <a:sym typeface="Times New Roman" panose="02020603050405020304" pitchFamily="18" charset="0"/>
              </a:rPr>
              <a:t> nemo minima </a:t>
            </a:r>
            <a:r>
              <a:rPr lang="en-US" altLang="zh-CN" sz="1000" dirty="0" err="1">
                <a:solidFill>
                  <a:srgbClr val="595959"/>
                </a:solidFill>
                <a:latin typeface="Open Sans" panose="020B0606030504020204" pitchFamily="34" charset="0"/>
                <a:sym typeface="Times New Roman" panose="02020603050405020304" pitchFamily="18" charset="0"/>
              </a:rPr>
              <a:t>rerums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unsers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sadips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amets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perspiciatis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unde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iste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natus</a:t>
            </a:r>
            <a:r>
              <a:rPr lang="en-US" altLang="zh-CN" sz="1000" dirty="0">
                <a:solidFill>
                  <a:srgbClr val="595959"/>
                </a:solidFill>
                <a:latin typeface="Open Sans" panose="020B0606030504020204" pitchFamily="34" charset="0"/>
                <a:sym typeface="Times New Roman" panose="02020603050405020304" pitchFamily="18" charset="0"/>
              </a:rPr>
              <a:t> error sit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accusantium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doloremque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laudantium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totam</a:t>
            </a:r>
            <a:r>
              <a:rPr lang="en-US" altLang="zh-CN" sz="1000" dirty="0">
                <a:solidFill>
                  <a:srgbClr val="595959"/>
                </a:solidFill>
                <a:latin typeface="Open Sans" panose="020B0606030504020204" pitchFamily="34" charset="0"/>
                <a:sym typeface="Times New Roman" panose="02020603050405020304" pitchFamily="18" charset="0"/>
              </a:rPr>
              <a:t> rem </a:t>
            </a:r>
            <a:r>
              <a:rPr lang="en-US" altLang="zh-CN" sz="1000" dirty="0" err="1">
                <a:solidFill>
                  <a:srgbClr val="595959"/>
                </a:solidFill>
                <a:latin typeface="Open Sans" panose="020B0606030504020204" pitchFamily="34" charset="0"/>
                <a:sym typeface="Times New Roman" panose="02020603050405020304" pitchFamily="18" charset="0"/>
              </a:rPr>
              <a:t>aperiam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eaque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a:t>
            </a:r>
            <a:r>
              <a:rPr lang="en-US" altLang="zh-CN" sz="1000" dirty="0">
                <a:solidFill>
                  <a:srgbClr val="595959"/>
                </a:solidFill>
                <a:latin typeface="Open Sans" panose="020B0606030504020204" pitchFamily="34" charset="0"/>
                <a:sym typeface="Times New Roman" panose="02020603050405020304" pitchFamily="18" charset="0"/>
              </a:rPr>
              <a:t> ab </a:t>
            </a:r>
            <a:r>
              <a:rPr lang="en-US" altLang="zh-CN" sz="1000" dirty="0" err="1">
                <a:solidFill>
                  <a:srgbClr val="595959"/>
                </a:solidFill>
                <a:latin typeface="Open Sans" panose="020B0606030504020204" pitchFamily="34" charset="0"/>
                <a:sym typeface="Times New Roman" panose="02020603050405020304" pitchFamily="18" charset="0"/>
              </a:rPr>
              <a:t>illo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inventore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veritatis</a:t>
            </a:r>
            <a:r>
              <a:rPr lang="en-US" altLang="zh-CN" sz="1000" dirty="0">
                <a:solidFill>
                  <a:srgbClr val="595959"/>
                </a:solidFill>
                <a:latin typeface="Open Sans" panose="020B0606030504020204" pitchFamily="34" charset="0"/>
                <a:sym typeface="Times New Roman" panose="02020603050405020304" pitchFamily="18" charset="0"/>
              </a:rPr>
              <a:t> et quasi </a:t>
            </a:r>
            <a:r>
              <a:rPr lang="en-US" altLang="zh-CN" sz="1000" dirty="0" err="1">
                <a:solidFill>
                  <a:srgbClr val="595959"/>
                </a:solidFill>
                <a:latin typeface="Open Sans" panose="020B0606030504020204" pitchFamily="34" charset="0"/>
                <a:sym typeface="Times New Roman" panose="02020603050405020304" pitchFamily="18" charset="0"/>
              </a:rPr>
              <a:t>architecto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beatae</a:t>
            </a:r>
            <a:r>
              <a:rPr lang="en-US" altLang="zh-CN" sz="1000" dirty="0">
                <a:solidFill>
                  <a:srgbClr val="595959"/>
                </a:solidFill>
                <a:latin typeface="Open Sans" panose="020B0606030504020204" pitchFamily="34" charset="0"/>
                <a:sym typeface="Times New Roman" panose="02020603050405020304" pitchFamily="18" charset="0"/>
              </a:rPr>
              <a:t> vitae dicta </a:t>
            </a:r>
            <a:r>
              <a:rPr lang="en-US" altLang="zh-CN" sz="1000" dirty="0" err="1">
                <a:solidFill>
                  <a:srgbClr val="595959"/>
                </a:solidFill>
                <a:latin typeface="Open Sans" panose="020B0606030504020204" pitchFamily="34" charset="0"/>
                <a:sym typeface="Times New Roman" panose="02020603050405020304" pitchFamily="18" charset="0"/>
              </a:rPr>
              <a:t>sunt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explicabo</a:t>
            </a:r>
            <a:r>
              <a:rPr lang="en-US" altLang="zh-CN" sz="1000" dirty="0">
                <a:solidFill>
                  <a:srgbClr val="595959"/>
                </a:solidFill>
                <a:latin typeface="Open Sans" panose="020B0606030504020204" pitchFamily="34" charset="0"/>
                <a:sym typeface="Times New Roman" panose="02020603050405020304" pitchFamily="18" charset="0"/>
              </a:rPr>
              <a:t>. Nemo </a:t>
            </a:r>
            <a:r>
              <a:rPr lang="en-US" altLang="zh-CN" sz="1000" dirty="0" err="1">
                <a:solidFill>
                  <a:srgbClr val="595959"/>
                </a:solidFill>
                <a:latin typeface="Open Sans" panose="020B0606030504020204" pitchFamily="34" charset="0"/>
                <a:sym typeface="Times New Roman" panose="02020603050405020304" pitchFamily="18" charset="0"/>
              </a:rPr>
              <a:t>enim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voluptas</a:t>
            </a:r>
            <a:r>
              <a:rPr lang="en-US" altLang="zh-CN" sz="1000" dirty="0">
                <a:solidFill>
                  <a:srgbClr val="595959"/>
                </a:solidFill>
                <a:latin typeface="Open Sans" panose="020B0606030504020204" pitchFamily="34" charset="0"/>
                <a:sym typeface="Times New Roman" panose="02020603050405020304" pitchFamily="18" charset="0"/>
              </a:rPr>
              <a:t> sit </a:t>
            </a:r>
            <a:r>
              <a:rPr lang="en-US" altLang="zh-CN" sz="1000" dirty="0" err="1">
                <a:solidFill>
                  <a:srgbClr val="595959"/>
                </a:solidFill>
                <a:latin typeface="Open Sans" panose="020B0606030504020204" pitchFamily="34" charset="0"/>
                <a:sym typeface="Times New Roman" panose="02020603050405020304" pitchFamily="18" charset="0"/>
              </a:rPr>
              <a:t>aspernatur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odit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fugit,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consequuntur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eos</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ratione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sequi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nesciunt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porro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quisquam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dolorem</a:t>
            </a:r>
            <a:r>
              <a:rPr lang="en-US" altLang="zh-CN" sz="1000" dirty="0">
                <a:solidFill>
                  <a:srgbClr val="595959"/>
                </a:solidFill>
                <a:latin typeface="Open Sans" panose="020B0606030504020204" pitchFamily="34" charset="0"/>
                <a:sym typeface="Times New Roman" panose="02020603050405020304" pitchFamily="18" charset="0"/>
              </a:rPr>
              <a:t> ipsum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dolor sit </a:t>
            </a:r>
            <a:r>
              <a:rPr lang="en-US" altLang="zh-CN" sz="1000" dirty="0" err="1">
                <a:solidFill>
                  <a:srgbClr val="595959"/>
                </a:solidFill>
                <a:latin typeface="Open Sans" panose="020B0606030504020204" pitchFamily="34" charset="0"/>
                <a:sym typeface="Times New Roman" panose="02020603050405020304" pitchFamily="18" charset="0"/>
              </a:rPr>
              <a:t>amet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consectetur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adipisci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velit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non </a:t>
            </a:r>
            <a:r>
              <a:rPr lang="en-US" altLang="zh-CN" sz="1000" dirty="0" err="1">
                <a:solidFill>
                  <a:srgbClr val="595959"/>
                </a:solidFill>
                <a:latin typeface="Open Sans" panose="020B0606030504020204" pitchFamily="34" charset="0"/>
                <a:sym typeface="Times New Roman" panose="02020603050405020304" pitchFamily="18" charset="0"/>
              </a:rPr>
              <a:t>numquam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eius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modi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tempora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incidunt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aliquam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quaerat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a:t>
            </a:r>
            <a:endParaRPr lang="en-US" altLang="zh-CN" sz="1000" dirty="0">
              <a:solidFill>
                <a:srgbClr val="595959"/>
              </a:solidFill>
              <a:sym typeface="Times New Roman" panose="02020603050405020304" pitchFamily="18" charset="0"/>
            </a:endParaRPr>
          </a:p>
        </p:txBody>
      </p:sp>
      <p:grpSp>
        <p:nvGrpSpPr>
          <p:cNvPr id="2" name="组合 1"/>
          <p:cNvGrpSpPr/>
          <p:nvPr/>
        </p:nvGrpSpPr>
        <p:grpSpPr>
          <a:xfrm>
            <a:off x="831850" y="1344613"/>
            <a:ext cx="1409700" cy="1409700"/>
            <a:chOff x="1255713" y="2165350"/>
            <a:chExt cx="1409700" cy="1409700"/>
          </a:xfrm>
        </p:grpSpPr>
        <p:sp>
          <p:nvSpPr>
            <p:cNvPr id="8" name="椭圆 7"/>
            <p:cNvSpPr/>
            <p:nvPr/>
          </p:nvSpPr>
          <p:spPr bwMode="auto">
            <a:xfrm>
              <a:off x="1255713" y="2165350"/>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1312482" y="2608590"/>
              <a:ext cx="1243147" cy="523220"/>
            </a:xfrm>
            <a:prstGeom prst="rect">
              <a:avLst/>
            </a:prstGeom>
          </p:spPr>
          <p:txBody>
            <a:bodyPr wrap="square">
              <a:spAutoFit/>
            </a:bodyPr>
            <a:lstStyle/>
            <a:p>
              <a:pPr algn="ctr"/>
              <a:r>
                <a:rPr lang="en-US" altLang="zh-CN" sz="2800" dirty="0"/>
                <a:t>FOUR</a:t>
              </a:r>
              <a:endParaRPr lang="zh-CN" altLang="en-US" sz="2800" dirty="0"/>
            </a:p>
          </p:txBody>
        </p:sp>
      </p:grpSp>
    </p:spTree>
    <p:extLst>
      <p:ext uri="{BB962C8B-B14F-4D97-AF65-F5344CB8AC3E}">
        <p14:creationId xmlns:p14="http://schemas.microsoft.com/office/powerpoint/2010/main" val="21770142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randombar(horizont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125"/>
                                        </p:tgtEl>
                                        <p:attrNameLst>
                                          <p:attrName>style.visibility</p:attrName>
                                        </p:attrNameLst>
                                      </p:cBhvr>
                                      <p:to>
                                        <p:strVal val="visible"/>
                                      </p:to>
                                    </p:set>
                                    <p:animEffect transition="in" filter="wheel(1)">
                                      <p:cBhvr>
                                        <p:cTn id="15" dur="2000"/>
                                        <p:tgtEl>
                                          <p:spTgt spid="512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grpId="0" nodeType="clickEffect">
                                  <p:stCondLst>
                                    <p:cond delay="0"/>
                                  </p:stCondLst>
                                  <p:childTnLst>
                                    <p:set>
                                      <p:cBhvr>
                                        <p:cTn id="19" dur="1" fill="hold">
                                          <p:stCondLst>
                                            <p:cond delay="0"/>
                                          </p:stCondLst>
                                        </p:cTn>
                                        <p:tgtEl>
                                          <p:spTgt spid="5126"/>
                                        </p:tgtEl>
                                        <p:attrNameLst>
                                          <p:attrName>style.visibility</p:attrName>
                                        </p:attrNameLst>
                                      </p:cBhvr>
                                      <p:to>
                                        <p:strVal val="visible"/>
                                      </p:to>
                                    </p:set>
                                    <p:anim calcmode="lin" valueType="num">
                                      <p:cBhvr additive="base">
                                        <p:cTn id="20" dur="500"/>
                                        <p:tgtEl>
                                          <p:spTgt spid="5126"/>
                                        </p:tgtEl>
                                        <p:attrNameLst>
                                          <p:attrName>ppt_x</p:attrName>
                                        </p:attrNameLst>
                                      </p:cBhvr>
                                      <p:tavLst>
                                        <p:tav tm="0">
                                          <p:val>
                                            <p:strVal val="#ppt_x+#ppt_w*1.125000"/>
                                          </p:val>
                                        </p:tav>
                                        <p:tav tm="100000">
                                          <p:val>
                                            <p:strVal val="#ppt_x"/>
                                          </p:val>
                                        </p:tav>
                                      </p:tavLst>
                                    </p:anim>
                                    <p:animEffect transition="in" filter="wipe(left)">
                                      <p:cBhvr>
                                        <p:cTn id="21" dur="500"/>
                                        <p:tgtEl>
                                          <p:spTgt spid="51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127"/>
                                        </p:tgtEl>
                                        <p:attrNameLst>
                                          <p:attrName>style.visibility</p:attrName>
                                        </p:attrNameLst>
                                      </p:cBhvr>
                                      <p:to>
                                        <p:strVal val="visible"/>
                                      </p:to>
                                    </p:set>
                                    <p:animEffect transition="in" filter="fade">
                                      <p:cBhvr>
                                        <p:cTn id="26"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5" grpId="0" animBg="1"/>
      <p:bldP spid="5126" grpId="0"/>
      <p:bldP spid="51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3525" y="136525"/>
            <a:ext cx="5934075" cy="892175"/>
            <a:chOff x="263525" y="136525"/>
            <a:chExt cx="5934075" cy="892175"/>
          </a:xfrm>
        </p:grpSpPr>
        <p:sp>
          <p:nvSpPr>
            <p:cNvPr id="30722"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30723" name="TextBox 1"/>
            <p:cNvSpPr>
              <a:spLocks noChangeArrowheads="1"/>
            </p:cNvSpPr>
            <p:nvPr/>
          </p:nvSpPr>
          <p:spPr bwMode="auto">
            <a:xfrm>
              <a:off x="1219200" y="136525"/>
              <a:ext cx="31638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MOBILE SYSTEM</a:t>
              </a:r>
            </a:p>
          </p:txBody>
        </p:sp>
        <p:sp>
          <p:nvSpPr>
            <p:cNvPr id="30724"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grpSp>
        <p:nvGrpSpPr>
          <p:cNvPr id="30728" name="Group 35"/>
          <p:cNvGrpSpPr>
            <a:grpSpLocks/>
          </p:cNvGrpSpPr>
          <p:nvPr/>
        </p:nvGrpSpPr>
        <p:grpSpPr bwMode="auto">
          <a:xfrm>
            <a:off x="3533775" y="2093913"/>
            <a:ext cx="3184525" cy="708025"/>
            <a:chOff x="0" y="0"/>
            <a:chExt cx="3186112" cy="707886"/>
          </a:xfrm>
        </p:grpSpPr>
        <p:sp>
          <p:nvSpPr>
            <p:cNvPr id="30741" name="Oval 12"/>
            <p:cNvSpPr>
              <a:spLocks noChangeArrowheads="1"/>
            </p:cNvSpPr>
            <p:nvPr/>
          </p:nvSpPr>
          <p:spPr bwMode="auto">
            <a:xfrm>
              <a:off x="0" y="68193"/>
              <a:ext cx="571500" cy="571500"/>
            </a:xfrm>
            <a:prstGeom prst="ellipse">
              <a:avLst/>
            </a:prstGeom>
            <a:solidFill>
              <a:srgbClr val="FFCA0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30742" name="Rectangle 13"/>
            <p:cNvSpPr>
              <a:spLocks noChangeArrowheads="1"/>
            </p:cNvSpPr>
            <p:nvPr/>
          </p:nvSpPr>
          <p:spPr bwMode="auto">
            <a:xfrm>
              <a:off x="776287" y="0"/>
              <a:ext cx="2409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COSTUMER SYSTEM</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grpSp>
        <p:nvGrpSpPr>
          <p:cNvPr id="30729" name="Group 34"/>
          <p:cNvGrpSpPr>
            <a:grpSpLocks/>
          </p:cNvGrpSpPr>
          <p:nvPr/>
        </p:nvGrpSpPr>
        <p:grpSpPr bwMode="auto">
          <a:xfrm>
            <a:off x="3533775" y="3514725"/>
            <a:ext cx="3184525" cy="708025"/>
            <a:chOff x="0" y="0"/>
            <a:chExt cx="3186112" cy="707886"/>
          </a:xfrm>
        </p:grpSpPr>
        <p:sp>
          <p:nvSpPr>
            <p:cNvPr id="30739" name="Oval 14"/>
            <p:cNvSpPr>
              <a:spLocks noChangeArrowheads="1"/>
            </p:cNvSpPr>
            <p:nvPr/>
          </p:nvSpPr>
          <p:spPr bwMode="auto">
            <a:xfrm>
              <a:off x="0" y="68193"/>
              <a:ext cx="571500" cy="571500"/>
            </a:xfrm>
            <a:prstGeom prst="ellipse">
              <a:avLst/>
            </a:prstGeom>
            <a:solidFill>
              <a:schemeClr val="tx1">
                <a:lumMod val="75000"/>
                <a:lumOff val="25000"/>
              </a:scheme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a:solidFill>
                    <a:srgbClr val="F2F2F2"/>
                  </a:solidFill>
                  <a:latin typeface="FontAwesome" pitchFamily="2" charset="0"/>
                  <a:sym typeface="FontAwesome" pitchFamily="2" charset="0"/>
                </a:rPr>
                <a:t></a:t>
              </a:r>
              <a:endParaRPr lang="en-US" altLang="zh-CN" sz="1800" dirty="0">
                <a:solidFill>
                  <a:srgbClr val="F2F2F2"/>
                </a:solidFill>
              </a:endParaRPr>
            </a:p>
          </p:txBody>
        </p:sp>
        <p:sp>
          <p:nvSpPr>
            <p:cNvPr id="30740" name="Rectangle 15"/>
            <p:cNvSpPr>
              <a:spLocks noChangeArrowheads="1"/>
            </p:cNvSpPr>
            <p:nvPr/>
          </p:nvSpPr>
          <p:spPr bwMode="auto">
            <a:xfrm>
              <a:off x="776287" y="0"/>
              <a:ext cx="2409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SAFETY &amp; SECURITY</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grpSp>
        <p:nvGrpSpPr>
          <p:cNvPr id="30730" name="Group 36"/>
          <p:cNvGrpSpPr>
            <a:grpSpLocks/>
          </p:cNvGrpSpPr>
          <p:nvPr/>
        </p:nvGrpSpPr>
        <p:grpSpPr bwMode="auto">
          <a:xfrm>
            <a:off x="3533775" y="4933950"/>
            <a:ext cx="3184525" cy="708025"/>
            <a:chOff x="0" y="0"/>
            <a:chExt cx="3186112" cy="707886"/>
          </a:xfrm>
        </p:grpSpPr>
        <p:sp>
          <p:nvSpPr>
            <p:cNvPr id="30737" name="Oval 19"/>
            <p:cNvSpPr>
              <a:spLocks noChangeArrowheads="1"/>
            </p:cNvSpPr>
            <p:nvPr/>
          </p:nvSpPr>
          <p:spPr bwMode="auto">
            <a:xfrm>
              <a:off x="0" y="68193"/>
              <a:ext cx="571500" cy="571500"/>
            </a:xfrm>
            <a:prstGeom prst="ellipse">
              <a:avLst/>
            </a:prstGeom>
            <a:solidFill>
              <a:srgbClr val="FFCA0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30738" name="Rectangle 20"/>
            <p:cNvSpPr>
              <a:spLocks noChangeArrowheads="1"/>
            </p:cNvSpPr>
            <p:nvPr/>
          </p:nvSpPr>
          <p:spPr bwMode="auto">
            <a:xfrm>
              <a:off x="776287" y="0"/>
              <a:ext cx="2409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AWESOME APPLLICATIONS</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sp>
        <p:nvSpPr>
          <p:cNvPr id="30733" name="Rectangle 24"/>
          <p:cNvSpPr>
            <a:spLocks noChangeArrowheads="1"/>
          </p:cNvSpPr>
          <p:nvPr/>
        </p:nvSpPr>
        <p:spPr bwMode="auto">
          <a:xfrm>
            <a:off x="6953250" y="3513138"/>
            <a:ext cx="22764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OUR COMPANY</a:t>
            </a:r>
            <a:endParaRPr lang="zh-CN" altLang="en-US" sz="100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a:t>
            </a: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Sed dui lorem, adipiscing in adipiscing et, interdum nec metus. Mauris ultricies, justo eu convallis placerat, felis.</a:t>
            </a: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Marketing Team</a:t>
            </a:r>
          </a:p>
        </p:txBody>
      </p:sp>
      <p:sp>
        <p:nvSpPr>
          <p:cNvPr id="30734" name="Rectangle 25"/>
          <p:cNvSpPr>
            <a:spLocks noChangeArrowheads="1"/>
          </p:cNvSpPr>
          <p:nvPr/>
        </p:nvSpPr>
        <p:spPr bwMode="auto">
          <a:xfrm>
            <a:off x="9463088" y="3513138"/>
            <a:ext cx="1509712"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COMPETITIVE</a:t>
            </a:r>
            <a:endParaRPr lang="zh-CN" altLang="en-US" sz="100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a:t>
            </a: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Management Team</a:t>
            </a:r>
          </a:p>
        </p:txBody>
      </p:sp>
      <p:grpSp>
        <p:nvGrpSpPr>
          <p:cNvPr id="5" name="组合 4"/>
          <p:cNvGrpSpPr/>
          <p:nvPr/>
        </p:nvGrpSpPr>
        <p:grpSpPr>
          <a:xfrm>
            <a:off x="6943725" y="2028825"/>
            <a:ext cx="3721100" cy="979488"/>
            <a:chOff x="6943725" y="2028825"/>
            <a:chExt cx="3721100" cy="979488"/>
          </a:xfrm>
        </p:grpSpPr>
        <p:sp>
          <p:nvSpPr>
            <p:cNvPr id="30731" name="Rectangle 22"/>
            <p:cNvSpPr>
              <a:spLocks noChangeArrowheads="1"/>
            </p:cNvSpPr>
            <p:nvPr/>
          </p:nvSpPr>
          <p:spPr bwMode="auto">
            <a:xfrm>
              <a:off x="6943725" y="2493963"/>
              <a:ext cx="2286000" cy="514350"/>
            </a:xfrm>
            <a:prstGeom prst="rect">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F2F2F2"/>
                  </a:solidFill>
                  <a:latin typeface="FontAwesome" pitchFamily="2" charset="0"/>
                  <a:sym typeface="FontAwesome" pitchFamily="2" charset="0"/>
                </a:rPr>
                <a:t></a:t>
              </a:r>
              <a:r>
                <a:rPr lang="en-US" altLang="zh-CN" sz="1000">
                  <a:solidFill>
                    <a:srgbClr val="3F3F3F"/>
                  </a:solidFill>
                  <a:latin typeface="FontAwesome" pitchFamily="2" charset="0"/>
                  <a:sym typeface="FontAwesome" pitchFamily="2" charset="0"/>
                </a:rPr>
                <a:t>  </a:t>
              </a:r>
              <a:r>
                <a:rPr lang="en-US" altLang="zh-CN" sz="1000">
                  <a:solidFill>
                    <a:srgbClr val="FFFFFF"/>
                  </a:solidFill>
                  <a:latin typeface="Open Sans" panose="020B0606030504020204" pitchFamily="34" charset="0"/>
                  <a:sym typeface="Open Sans" panose="020B0606030504020204" pitchFamily="34" charset="0"/>
                </a:rPr>
                <a:t>OUR COMPANY</a:t>
              </a:r>
            </a:p>
          </p:txBody>
        </p:sp>
        <p:sp>
          <p:nvSpPr>
            <p:cNvPr id="30732" name="Rectangle 23"/>
            <p:cNvSpPr>
              <a:spLocks noChangeArrowheads="1"/>
            </p:cNvSpPr>
            <p:nvPr/>
          </p:nvSpPr>
          <p:spPr bwMode="auto">
            <a:xfrm>
              <a:off x="9229725" y="2493963"/>
              <a:ext cx="1435100" cy="514350"/>
            </a:xfrm>
            <a:prstGeom prst="rect">
              <a:avLst/>
            </a:prstGeom>
            <a:solidFill>
              <a:srgbClr val="3F3F3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rgbClr val="F2F2F2"/>
                  </a:solidFill>
                  <a:latin typeface="FontAwesome" pitchFamily="2" charset="0"/>
                  <a:sym typeface="FontAwesome" pitchFamily="2" charset="0"/>
                </a:rPr>
                <a:t></a:t>
              </a:r>
              <a:r>
                <a:rPr lang="en-US" altLang="zh-CN" sz="1000">
                  <a:solidFill>
                    <a:srgbClr val="3F3F3F"/>
                  </a:solidFill>
                  <a:latin typeface="FontAwesome" pitchFamily="2" charset="0"/>
                  <a:sym typeface="FontAwesome" pitchFamily="2" charset="0"/>
                </a:rPr>
                <a:t>  </a:t>
              </a:r>
              <a:r>
                <a:rPr lang="en-US" altLang="zh-CN" sz="1000">
                  <a:solidFill>
                    <a:srgbClr val="FFFFFF"/>
                  </a:solidFill>
                  <a:latin typeface="Open Sans" panose="020B0606030504020204" pitchFamily="34" charset="0"/>
                  <a:sym typeface="Open Sans" panose="020B0606030504020204" pitchFamily="34" charset="0"/>
                </a:rPr>
                <a:t>COMPETITIVE</a:t>
              </a:r>
            </a:p>
          </p:txBody>
        </p:sp>
        <p:sp>
          <p:nvSpPr>
            <p:cNvPr id="30735" name="TextBox 26"/>
            <p:cNvSpPr>
              <a:spLocks noChangeArrowheads="1"/>
            </p:cNvSpPr>
            <p:nvPr/>
          </p:nvSpPr>
          <p:spPr bwMode="auto">
            <a:xfrm>
              <a:off x="6953250" y="2028825"/>
              <a:ext cx="1285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3F3F3F"/>
                  </a:solidFill>
                  <a:latin typeface="Open Sans" panose="020B0606030504020204" pitchFamily="34" charset="0"/>
                  <a:sym typeface="Open Sans" panose="020B0606030504020204" pitchFamily="34" charset="0"/>
                </a:rPr>
                <a:t>64%</a:t>
              </a:r>
              <a:endParaRPr lang="zh-CN" altLang="en-US" sz="1400" b="1">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IMPLEMENTATION</a:t>
              </a:r>
            </a:p>
          </p:txBody>
        </p:sp>
        <p:sp>
          <p:nvSpPr>
            <p:cNvPr id="30736" name="TextBox 27"/>
            <p:cNvSpPr>
              <a:spLocks noChangeArrowheads="1"/>
            </p:cNvSpPr>
            <p:nvPr/>
          </p:nvSpPr>
          <p:spPr bwMode="auto">
            <a:xfrm>
              <a:off x="9229725" y="2028825"/>
              <a:ext cx="1285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3F3F3F"/>
                  </a:solidFill>
                  <a:latin typeface="Open Sans" panose="020B0606030504020204" pitchFamily="34" charset="0"/>
                  <a:sym typeface="Open Sans" panose="020B0606030504020204" pitchFamily="34" charset="0"/>
                </a:rPr>
                <a:t>30%</a:t>
              </a:r>
              <a:endParaRPr lang="zh-CN" altLang="en-US" sz="1400" b="1">
                <a:solidFill>
                  <a:srgbClr val="3F3F3F"/>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3F3F3F"/>
                  </a:solidFill>
                  <a:latin typeface="Open Sans" panose="020B0606030504020204" pitchFamily="34" charset="0"/>
                  <a:sym typeface="Open Sans" panose="020B0606030504020204" pitchFamily="34" charset="0"/>
                </a:rPr>
                <a:t>IMPLEMENTATION</a:t>
              </a:r>
            </a:p>
          </p:txBody>
        </p:sp>
      </p:grpSp>
      <p:grpSp>
        <p:nvGrpSpPr>
          <p:cNvPr id="3" name="组合 2"/>
          <p:cNvGrpSpPr/>
          <p:nvPr/>
        </p:nvGrpSpPr>
        <p:grpSpPr>
          <a:xfrm>
            <a:off x="1177925" y="1600200"/>
            <a:ext cx="2119313" cy="4327525"/>
            <a:chOff x="1177925" y="1600200"/>
            <a:chExt cx="2119313" cy="4327525"/>
          </a:xfrm>
        </p:grpSpPr>
        <p:pic>
          <p:nvPicPr>
            <p:cNvPr id="3072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7925" y="1600200"/>
              <a:ext cx="2119313"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bwMode="auto">
            <a:xfrm>
              <a:off x="1362075" y="2257425"/>
              <a:ext cx="1743075" cy="3009900"/>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stretch>
                <a:fillRect l="-30000" t="-30000" b="-20000"/>
              </a:stretch>
            </a:blip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0728"/>
                                        </p:tgtEl>
                                        <p:attrNameLst>
                                          <p:attrName>style.visibility</p:attrName>
                                        </p:attrNameLst>
                                      </p:cBhvr>
                                      <p:to>
                                        <p:strVal val="visible"/>
                                      </p:to>
                                    </p:set>
                                    <p:animEffect transition="in" filter="fade">
                                      <p:cBhvr>
                                        <p:cTn id="17" dur="500"/>
                                        <p:tgtEl>
                                          <p:spTgt spid="3072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0729"/>
                                        </p:tgtEl>
                                        <p:attrNameLst>
                                          <p:attrName>style.visibility</p:attrName>
                                        </p:attrNameLst>
                                      </p:cBhvr>
                                      <p:to>
                                        <p:strVal val="visible"/>
                                      </p:to>
                                    </p:set>
                                    <p:animEffect transition="in" filter="fade">
                                      <p:cBhvr>
                                        <p:cTn id="21" dur="500"/>
                                        <p:tgtEl>
                                          <p:spTgt spid="30729"/>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0730"/>
                                        </p:tgtEl>
                                        <p:attrNameLst>
                                          <p:attrName>style.visibility</p:attrName>
                                        </p:attrNameLst>
                                      </p:cBhvr>
                                      <p:to>
                                        <p:strVal val="visible"/>
                                      </p:to>
                                    </p:set>
                                    <p:animEffect transition="in" filter="fade">
                                      <p:cBhvr>
                                        <p:cTn id="25" dur="500"/>
                                        <p:tgtEl>
                                          <p:spTgt spid="307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0733"/>
                                        </p:tgtEl>
                                        <p:attrNameLst>
                                          <p:attrName>style.visibility</p:attrName>
                                        </p:attrNameLst>
                                      </p:cBhvr>
                                      <p:to>
                                        <p:strVal val="visible"/>
                                      </p:to>
                                    </p:set>
                                    <p:animEffect transition="in" filter="fade">
                                      <p:cBhvr>
                                        <p:cTn id="35" dur="1000"/>
                                        <p:tgtEl>
                                          <p:spTgt spid="30733"/>
                                        </p:tgtEl>
                                      </p:cBhvr>
                                    </p:animEffect>
                                    <p:anim calcmode="lin" valueType="num">
                                      <p:cBhvr>
                                        <p:cTn id="36" dur="1000" fill="hold"/>
                                        <p:tgtEl>
                                          <p:spTgt spid="30733"/>
                                        </p:tgtEl>
                                        <p:attrNameLst>
                                          <p:attrName>ppt_x</p:attrName>
                                        </p:attrNameLst>
                                      </p:cBhvr>
                                      <p:tavLst>
                                        <p:tav tm="0">
                                          <p:val>
                                            <p:strVal val="#ppt_x"/>
                                          </p:val>
                                        </p:tav>
                                        <p:tav tm="100000">
                                          <p:val>
                                            <p:strVal val="#ppt_x"/>
                                          </p:val>
                                        </p:tav>
                                      </p:tavLst>
                                    </p:anim>
                                    <p:anim calcmode="lin" valueType="num">
                                      <p:cBhvr>
                                        <p:cTn id="37" dur="1000" fill="hold"/>
                                        <p:tgtEl>
                                          <p:spTgt spid="3073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0734"/>
                                        </p:tgtEl>
                                        <p:attrNameLst>
                                          <p:attrName>style.visibility</p:attrName>
                                        </p:attrNameLst>
                                      </p:cBhvr>
                                      <p:to>
                                        <p:strVal val="visible"/>
                                      </p:to>
                                    </p:set>
                                    <p:animEffect transition="in" filter="fade">
                                      <p:cBhvr>
                                        <p:cTn id="40" dur="1000"/>
                                        <p:tgtEl>
                                          <p:spTgt spid="30734"/>
                                        </p:tgtEl>
                                      </p:cBhvr>
                                    </p:animEffect>
                                    <p:anim calcmode="lin" valueType="num">
                                      <p:cBhvr>
                                        <p:cTn id="41" dur="1000" fill="hold"/>
                                        <p:tgtEl>
                                          <p:spTgt spid="30734"/>
                                        </p:tgtEl>
                                        <p:attrNameLst>
                                          <p:attrName>ppt_x</p:attrName>
                                        </p:attrNameLst>
                                      </p:cBhvr>
                                      <p:tavLst>
                                        <p:tav tm="0">
                                          <p:val>
                                            <p:strVal val="#ppt_x"/>
                                          </p:val>
                                        </p:tav>
                                        <p:tav tm="100000">
                                          <p:val>
                                            <p:strVal val="#ppt_x"/>
                                          </p:val>
                                        </p:tav>
                                      </p:tavLst>
                                    </p:anim>
                                    <p:anim calcmode="lin" valueType="num">
                                      <p:cBhvr>
                                        <p:cTn id="42" dur="1000" fill="hold"/>
                                        <p:tgtEl>
                                          <p:spTgt spid="307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3" grpId="0"/>
      <p:bldP spid="307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32772" name="TextBox 1"/>
          <p:cNvSpPr>
            <a:spLocks noChangeArrowheads="1"/>
          </p:cNvSpPr>
          <p:nvPr/>
        </p:nvSpPr>
        <p:spPr bwMode="auto">
          <a:xfrm>
            <a:off x="1219200" y="136525"/>
            <a:ext cx="3279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MOBILE SYSTEM</a:t>
            </a:r>
          </a:p>
        </p:txBody>
      </p:sp>
      <p:sp>
        <p:nvSpPr>
          <p:cNvPr id="32773"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nvGrpSpPr>
          <p:cNvPr id="3" name="组合 2"/>
          <p:cNvGrpSpPr/>
          <p:nvPr/>
        </p:nvGrpSpPr>
        <p:grpSpPr>
          <a:xfrm>
            <a:off x="3568700" y="2409825"/>
            <a:ext cx="5054600" cy="3757613"/>
            <a:chOff x="3568700" y="2409825"/>
            <a:chExt cx="5054600" cy="3757613"/>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8700" y="2409825"/>
              <a:ext cx="5054600" cy="375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任意多边形: 形状 1"/>
            <p:cNvSpPr/>
            <p:nvPr/>
          </p:nvSpPr>
          <p:spPr bwMode="auto">
            <a:xfrm>
              <a:off x="4181475" y="2962275"/>
              <a:ext cx="3810000" cy="2381250"/>
            </a:xfrm>
            <a:custGeom>
              <a:avLst/>
              <a:gdLst>
                <a:gd name="connsiteX0" fmla="*/ 0 w 3810000"/>
                <a:gd name="connsiteY0" fmla="*/ 809625 h 2381250"/>
                <a:gd name="connsiteX1" fmla="*/ 1343025 w 3810000"/>
                <a:gd name="connsiteY1" fmla="*/ 0 h 2381250"/>
                <a:gd name="connsiteX2" fmla="*/ 3810000 w 3810000"/>
                <a:gd name="connsiteY2" fmla="*/ 1428750 h 2381250"/>
                <a:gd name="connsiteX3" fmla="*/ 2447925 w 3810000"/>
                <a:gd name="connsiteY3" fmla="*/ 2381250 h 2381250"/>
                <a:gd name="connsiteX4" fmla="*/ 0 w 3810000"/>
                <a:gd name="connsiteY4" fmla="*/ 809625 h 2381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2381250">
                  <a:moveTo>
                    <a:pt x="0" y="809625"/>
                  </a:moveTo>
                  <a:lnTo>
                    <a:pt x="1343025" y="0"/>
                  </a:lnTo>
                  <a:lnTo>
                    <a:pt x="3810000" y="1428750"/>
                  </a:lnTo>
                  <a:lnTo>
                    <a:pt x="2447925" y="2381250"/>
                  </a:lnTo>
                  <a:lnTo>
                    <a:pt x="0" y="809625"/>
                  </a:lnTo>
                  <a:close/>
                </a:path>
              </a:pathLst>
            </a:custGeom>
            <a:blipFill>
              <a:blip r:embed="rId4">
                <a:extLst>
                  <a:ext uri="{BEBA8EAE-BF5A-486C-A8C5-ECC9F3942E4B}">
                    <a14:imgProps xmlns:a14="http://schemas.microsoft.com/office/drawing/2010/main">
                      <a14:imgLayer r:embed="rId5">
                        <a14:imgEffect>
                          <a14:saturation sat="0"/>
                        </a14:imgEffect>
                      </a14:imgLayer>
                    </a14:imgProps>
                  </a:ext>
                </a:extLst>
              </a:blip>
              <a:stretch>
                <a:fillRect l="-30000" t="-30000" b="-20000"/>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grpSp>
        <p:nvGrpSpPr>
          <p:cNvPr id="4" name="组合 3"/>
          <p:cNvGrpSpPr/>
          <p:nvPr/>
        </p:nvGrpSpPr>
        <p:grpSpPr>
          <a:xfrm>
            <a:off x="1219200" y="2190750"/>
            <a:ext cx="3959225" cy="1516063"/>
            <a:chOff x="1219200" y="2190750"/>
            <a:chExt cx="3959225" cy="1516063"/>
          </a:xfrm>
        </p:grpSpPr>
        <p:sp>
          <p:nvSpPr>
            <p:cNvPr id="32782" name="Oval 18"/>
            <p:cNvSpPr>
              <a:spLocks noChangeArrowheads="1"/>
            </p:cNvSpPr>
            <p:nvPr/>
          </p:nvSpPr>
          <p:spPr bwMode="auto">
            <a:xfrm>
              <a:off x="3282950" y="2259013"/>
              <a:ext cx="571500" cy="571500"/>
            </a:xfrm>
            <a:prstGeom prst="ellipse">
              <a:avLst/>
            </a:prstGeom>
            <a:solidFill>
              <a:schemeClr val="tx1">
                <a:lumMod val="75000"/>
                <a:lumOff val="25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a:solidFill>
                    <a:srgbClr val="F2F2F2"/>
                  </a:solidFill>
                  <a:latin typeface="FontAwesome" pitchFamily="2" charset="0"/>
                  <a:sym typeface="FontAwesome" pitchFamily="2" charset="0"/>
                </a:rPr>
                <a:t></a:t>
              </a:r>
              <a:endParaRPr lang="en-US" altLang="zh-CN" sz="1800" dirty="0">
                <a:solidFill>
                  <a:srgbClr val="F2F2F2"/>
                </a:solidFill>
              </a:endParaRPr>
            </a:p>
          </p:txBody>
        </p:sp>
        <p:sp>
          <p:nvSpPr>
            <p:cNvPr id="32786" name="TextBox 22"/>
            <p:cNvSpPr>
              <a:spLocks noChangeArrowheads="1"/>
            </p:cNvSpPr>
            <p:nvPr/>
          </p:nvSpPr>
          <p:spPr bwMode="auto">
            <a:xfrm>
              <a:off x="1219200" y="2190750"/>
              <a:ext cx="2003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Etharums ser quidem rerum facilis dolores nemis omnis fugats vitaes</a:t>
              </a:r>
              <a:endParaRPr lang="zh-CN" altLang="en-US" sz="1800">
                <a:latin typeface="Arial" panose="020B0604020202020204" pitchFamily="34" charset="0"/>
              </a:endParaRPr>
            </a:p>
          </p:txBody>
        </p:sp>
        <p:sp>
          <p:nvSpPr>
            <p:cNvPr id="32777" name="Straight Connector 10"/>
            <p:cNvSpPr>
              <a:spLocks noChangeShapeType="1"/>
            </p:cNvSpPr>
            <p:nvPr/>
          </p:nvSpPr>
          <p:spPr bwMode="auto">
            <a:xfrm flipV="1">
              <a:off x="5167313" y="2544763"/>
              <a:ext cx="11112" cy="1162050"/>
            </a:xfrm>
            <a:prstGeom prst="line">
              <a:avLst/>
            </a:prstGeom>
            <a:noFill/>
            <a:ln w="19050">
              <a:solidFill>
                <a:schemeClr val="tx1">
                  <a:lumMod val="75000"/>
                  <a:lumOff val="25000"/>
                </a:schemeClr>
              </a:solidFill>
              <a:prstDash val="sysDot"/>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2780" name="Straight Connector 15"/>
            <p:cNvSpPr>
              <a:spLocks noChangeShapeType="1"/>
            </p:cNvSpPr>
            <p:nvPr/>
          </p:nvSpPr>
          <p:spPr bwMode="auto">
            <a:xfrm flipH="1">
              <a:off x="3997325" y="2544763"/>
              <a:ext cx="1181100" cy="0"/>
            </a:xfrm>
            <a:prstGeom prst="line">
              <a:avLst/>
            </a:prstGeom>
            <a:noFill/>
            <a:ln w="19050">
              <a:solidFill>
                <a:schemeClr val="tx1">
                  <a:lumMod val="75000"/>
                  <a:lumOff val="25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组合 5"/>
          <p:cNvGrpSpPr/>
          <p:nvPr/>
        </p:nvGrpSpPr>
        <p:grpSpPr>
          <a:xfrm>
            <a:off x="1230313" y="4117975"/>
            <a:ext cx="4414837" cy="1447800"/>
            <a:chOff x="1230313" y="4117975"/>
            <a:chExt cx="4414837" cy="1447800"/>
          </a:xfrm>
        </p:grpSpPr>
        <p:sp>
          <p:nvSpPr>
            <p:cNvPr id="32784" name="Oval 20"/>
            <p:cNvSpPr>
              <a:spLocks noChangeArrowheads="1"/>
            </p:cNvSpPr>
            <p:nvPr/>
          </p:nvSpPr>
          <p:spPr bwMode="auto">
            <a:xfrm>
              <a:off x="2657475" y="4994275"/>
              <a:ext cx="571500" cy="571500"/>
            </a:xfrm>
            <a:prstGeom prst="ellipse">
              <a:avLst/>
            </a:prstGeom>
            <a:solidFill>
              <a:schemeClr val="tx1">
                <a:lumMod val="75000"/>
                <a:lumOff val="25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32787" name="TextBox 23"/>
            <p:cNvSpPr>
              <a:spLocks noChangeArrowheads="1"/>
            </p:cNvSpPr>
            <p:nvPr/>
          </p:nvSpPr>
          <p:spPr bwMode="auto">
            <a:xfrm>
              <a:off x="1230313" y="5013325"/>
              <a:ext cx="14271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dolores nemis omnis</a:t>
              </a:r>
              <a:endParaRPr lang="zh-CN" altLang="en-US" sz="1800">
                <a:latin typeface="Arial" panose="020B0604020202020204" pitchFamily="34" charset="0"/>
              </a:endParaRPr>
            </a:p>
          </p:txBody>
        </p:sp>
        <p:sp>
          <p:nvSpPr>
            <p:cNvPr id="32778" name="Straight Connector 12"/>
            <p:cNvSpPr>
              <a:spLocks noChangeShapeType="1"/>
            </p:cNvSpPr>
            <p:nvPr/>
          </p:nvSpPr>
          <p:spPr bwMode="auto">
            <a:xfrm flipV="1">
              <a:off x="5635625" y="4117975"/>
              <a:ext cx="9525" cy="1162050"/>
            </a:xfrm>
            <a:prstGeom prst="line">
              <a:avLst/>
            </a:prstGeom>
            <a:noFill/>
            <a:ln w="19050">
              <a:solidFill>
                <a:schemeClr val="tx1">
                  <a:lumMod val="75000"/>
                  <a:lumOff val="25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2781" name="Straight Connector 17"/>
            <p:cNvSpPr>
              <a:spLocks noChangeShapeType="1"/>
            </p:cNvSpPr>
            <p:nvPr/>
          </p:nvSpPr>
          <p:spPr bwMode="auto">
            <a:xfrm flipH="1">
              <a:off x="3370263" y="5280025"/>
              <a:ext cx="2265362" cy="1588"/>
            </a:xfrm>
            <a:prstGeom prst="line">
              <a:avLst/>
            </a:prstGeom>
            <a:noFill/>
            <a:ln w="19050">
              <a:solidFill>
                <a:schemeClr val="tx1">
                  <a:lumMod val="75000"/>
                  <a:lumOff val="25000"/>
                </a:schemeClr>
              </a:solidFill>
              <a:prstDash val="sysDot"/>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5" name="组合 4"/>
          <p:cNvGrpSpPr/>
          <p:nvPr/>
        </p:nvGrpSpPr>
        <p:grpSpPr>
          <a:xfrm>
            <a:off x="7007225" y="2695575"/>
            <a:ext cx="3965575" cy="1593850"/>
            <a:chOff x="7007225" y="2695575"/>
            <a:chExt cx="3965575" cy="1593850"/>
          </a:xfrm>
        </p:grpSpPr>
        <p:sp>
          <p:nvSpPr>
            <p:cNvPr id="32783" name="Oval 19"/>
            <p:cNvSpPr>
              <a:spLocks noChangeArrowheads="1"/>
            </p:cNvSpPr>
            <p:nvPr/>
          </p:nvSpPr>
          <p:spPr bwMode="auto">
            <a:xfrm>
              <a:off x="8051800" y="2840038"/>
              <a:ext cx="571500" cy="571500"/>
            </a:xfrm>
            <a:prstGeom prst="ellipse">
              <a:avLst/>
            </a:prstGeom>
            <a:solidFill>
              <a:schemeClr val="accent1"/>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32785" name="TextBox 21"/>
            <p:cNvSpPr>
              <a:spLocks noChangeArrowheads="1"/>
            </p:cNvSpPr>
            <p:nvPr/>
          </p:nvSpPr>
          <p:spPr bwMode="auto">
            <a:xfrm>
              <a:off x="8683625" y="2695575"/>
              <a:ext cx="22891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Etharums ser quidem rerum facilis dolores nemis omnis fugats vitaes nemo minima rerums unsers sadips amets.. </a:t>
              </a:r>
            </a:p>
          </p:txBody>
        </p:sp>
        <p:sp>
          <p:nvSpPr>
            <p:cNvPr id="32776" name="Straight Connector 6"/>
            <p:cNvSpPr>
              <a:spLocks noChangeShapeType="1"/>
            </p:cNvSpPr>
            <p:nvPr/>
          </p:nvSpPr>
          <p:spPr bwMode="auto">
            <a:xfrm flipV="1">
              <a:off x="7007225" y="3125788"/>
              <a:ext cx="9525" cy="1163637"/>
            </a:xfrm>
            <a:prstGeom prst="line">
              <a:avLst/>
            </a:prstGeom>
            <a:noFill/>
            <a:ln w="19050">
              <a:solidFill>
                <a:schemeClr val="accent1"/>
              </a:solidFill>
              <a:prstDash val="sysDot"/>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2779" name="Straight Connector 13"/>
            <p:cNvSpPr>
              <a:spLocks noChangeShapeType="1"/>
            </p:cNvSpPr>
            <p:nvPr/>
          </p:nvSpPr>
          <p:spPr bwMode="auto">
            <a:xfrm>
              <a:off x="7016750" y="3125788"/>
              <a:ext cx="893763" cy="1587"/>
            </a:xfrm>
            <a:prstGeom prst="line">
              <a:avLst/>
            </a:prstGeom>
            <a:noFill/>
            <a:ln w="19050">
              <a:solidFill>
                <a:schemeClr val="accent1"/>
              </a:solidFill>
              <a:prstDash val="sysDot"/>
              <a:bevel/>
              <a:headEnd/>
              <a:tailEnd type="oval" w="med" len="me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2"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34818"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34819" name="TextBox 1"/>
            <p:cNvSpPr>
              <a:spLocks noChangeArrowheads="1"/>
            </p:cNvSpPr>
            <p:nvPr/>
          </p:nvSpPr>
          <p:spPr bwMode="auto">
            <a:xfrm>
              <a:off x="1219200" y="136525"/>
              <a:ext cx="2127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FAN FACTS</a:t>
              </a:r>
            </a:p>
          </p:txBody>
        </p:sp>
        <p:sp>
          <p:nvSpPr>
            <p:cNvPr id="34820"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grpSp>
        <p:nvGrpSpPr>
          <p:cNvPr id="3" name="组合 2"/>
          <p:cNvGrpSpPr/>
          <p:nvPr/>
        </p:nvGrpSpPr>
        <p:grpSpPr>
          <a:xfrm>
            <a:off x="0" y="1600200"/>
            <a:ext cx="12192000" cy="1828800"/>
            <a:chOff x="0" y="1600200"/>
            <a:chExt cx="12192000" cy="1828800"/>
          </a:xfrm>
        </p:grpSpPr>
        <p:sp>
          <p:nvSpPr>
            <p:cNvPr id="34823" name="Rectangle 2"/>
            <p:cNvSpPr>
              <a:spLocks noChangeArrowheads="1"/>
            </p:cNvSpPr>
            <p:nvPr/>
          </p:nvSpPr>
          <p:spPr bwMode="auto">
            <a:xfrm>
              <a:off x="0" y="1600200"/>
              <a:ext cx="12192000" cy="1828800"/>
            </a:xfrm>
            <a:prstGeom prst="rect">
              <a:avLst/>
            </a:prstGeom>
            <a:solidFill>
              <a:srgbClr val="262626"/>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34824" name="TextBox 4"/>
            <p:cNvSpPr>
              <a:spLocks noChangeArrowheads="1"/>
            </p:cNvSpPr>
            <p:nvPr/>
          </p:nvSpPr>
          <p:spPr bwMode="auto">
            <a:xfrm>
              <a:off x="1219200" y="1806575"/>
              <a:ext cx="1362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F2F2F2"/>
                  </a:solidFill>
                  <a:latin typeface="Open Sans" panose="020B0606030504020204" pitchFamily="34" charset="0"/>
                  <a:sym typeface="Open Sans" panose="020B0606030504020204" pitchFamily="34" charset="0"/>
                </a:rPr>
                <a:t>FUN FACTS</a:t>
              </a:r>
            </a:p>
          </p:txBody>
        </p:sp>
        <p:sp>
          <p:nvSpPr>
            <p:cNvPr id="34825" name="TextBox 8"/>
            <p:cNvSpPr>
              <a:spLocks noChangeArrowheads="1"/>
            </p:cNvSpPr>
            <p:nvPr/>
          </p:nvSpPr>
          <p:spPr bwMode="auto">
            <a:xfrm>
              <a:off x="1219200" y="2174875"/>
              <a:ext cx="2289175"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000">
                  <a:solidFill>
                    <a:srgbClr val="F2F2F2"/>
                  </a:solidFill>
                  <a:latin typeface="Open Sans" panose="020B0606030504020204" pitchFamily="34" charset="0"/>
                  <a:sym typeface="Open Sans" panose="020B0606030504020204" pitchFamily="34" charset="0"/>
                </a:rPr>
                <a:t>Lid est laborum dolo rumes fugats untras. Etharums ser quidem rerum facilis dolores nemis omnis fugats vitaes nemo minima rerums unsers sadips amets.. </a:t>
              </a:r>
            </a:p>
          </p:txBody>
        </p:sp>
        <p:sp>
          <p:nvSpPr>
            <p:cNvPr id="34826" name="TextBox 9"/>
            <p:cNvSpPr>
              <a:spLocks noChangeArrowheads="1"/>
            </p:cNvSpPr>
            <p:nvPr/>
          </p:nvSpPr>
          <p:spPr bwMode="auto">
            <a:xfrm>
              <a:off x="4865688" y="1806575"/>
              <a:ext cx="8905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dirty="0">
                  <a:solidFill>
                    <a:srgbClr val="FFCA08"/>
                  </a:solidFill>
                  <a:latin typeface="Open Sans" panose="020B0606030504020204" pitchFamily="34" charset="0"/>
                  <a:sym typeface="Open Sans" panose="020B0606030504020204" pitchFamily="34" charset="0"/>
                </a:rPr>
                <a:t>95%</a:t>
              </a:r>
            </a:p>
          </p:txBody>
        </p:sp>
        <p:sp>
          <p:nvSpPr>
            <p:cNvPr id="34827" name="TextBox 10"/>
            <p:cNvSpPr>
              <a:spLocks noChangeArrowheads="1"/>
            </p:cNvSpPr>
            <p:nvPr/>
          </p:nvSpPr>
          <p:spPr bwMode="auto">
            <a:xfrm>
              <a:off x="4689475" y="2344738"/>
              <a:ext cx="12985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F2F2F2"/>
                  </a:solidFill>
                  <a:latin typeface="Open Sans" panose="020B0606030504020204" pitchFamily="34" charset="0"/>
                  <a:sym typeface="Open Sans" panose="020B0606030504020204" pitchFamily="34" charset="0"/>
                </a:rPr>
                <a:t>HAPPY COSTUMER</a:t>
              </a:r>
            </a:p>
          </p:txBody>
        </p:sp>
        <p:sp>
          <p:nvSpPr>
            <p:cNvPr id="34828" name="Rectangle 12"/>
            <p:cNvSpPr>
              <a:spLocks noChangeArrowheads="1"/>
            </p:cNvSpPr>
            <p:nvPr/>
          </p:nvSpPr>
          <p:spPr bwMode="auto">
            <a:xfrm>
              <a:off x="5037138" y="2578100"/>
              <a:ext cx="5461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F2F2F2"/>
                  </a:solidFill>
                  <a:latin typeface="FontAwesome" pitchFamily="2" charset="0"/>
                  <a:sym typeface="FontAwesome" pitchFamily="2" charset="0"/>
                </a:rPr>
                <a:t></a:t>
              </a:r>
              <a:endParaRPr lang="en-US" altLang="zh-CN" sz="3600">
                <a:solidFill>
                  <a:srgbClr val="F2F2F2"/>
                </a:solidFill>
              </a:endParaRPr>
            </a:p>
          </p:txBody>
        </p:sp>
        <p:sp>
          <p:nvSpPr>
            <p:cNvPr id="34829" name="TextBox 13"/>
            <p:cNvSpPr>
              <a:spLocks noChangeArrowheads="1"/>
            </p:cNvSpPr>
            <p:nvPr/>
          </p:nvSpPr>
          <p:spPr bwMode="auto">
            <a:xfrm>
              <a:off x="6651625" y="1806575"/>
              <a:ext cx="889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rgbClr val="FFCA08"/>
                  </a:solidFill>
                  <a:latin typeface="Open Sans" panose="020B0606030504020204" pitchFamily="34" charset="0"/>
                  <a:sym typeface="Open Sans" panose="020B0606030504020204" pitchFamily="34" charset="0"/>
                </a:rPr>
                <a:t>65%</a:t>
              </a:r>
            </a:p>
          </p:txBody>
        </p:sp>
        <p:sp>
          <p:nvSpPr>
            <p:cNvPr id="34830" name="TextBox 14"/>
            <p:cNvSpPr>
              <a:spLocks noChangeArrowheads="1"/>
            </p:cNvSpPr>
            <p:nvPr/>
          </p:nvSpPr>
          <p:spPr bwMode="auto">
            <a:xfrm>
              <a:off x="6442075" y="2341563"/>
              <a:ext cx="12731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F2F2F2"/>
                  </a:solidFill>
                  <a:latin typeface="Open Sans" panose="020B0606030504020204" pitchFamily="34" charset="0"/>
                  <a:sym typeface="Open Sans" panose="020B0606030504020204" pitchFamily="34" charset="0"/>
                </a:rPr>
                <a:t>PROJECT PROCESS</a:t>
              </a:r>
            </a:p>
          </p:txBody>
        </p:sp>
        <p:sp>
          <p:nvSpPr>
            <p:cNvPr id="34831" name="Rectangle 15"/>
            <p:cNvSpPr>
              <a:spLocks noChangeArrowheads="1"/>
            </p:cNvSpPr>
            <p:nvPr/>
          </p:nvSpPr>
          <p:spPr bwMode="auto">
            <a:xfrm>
              <a:off x="6754813" y="2578100"/>
              <a:ext cx="646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F2F2F2"/>
                  </a:solidFill>
                  <a:latin typeface="FontAwesome" pitchFamily="2" charset="0"/>
                  <a:sym typeface="FontAwesome" pitchFamily="2" charset="0"/>
                </a:rPr>
                <a:t></a:t>
              </a:r>
              <a:endParaRPr lang="en-US" altLang="zh-CN" sz="3600">
                <a:solidFill>
                  <a:srgbClr val="F2F2F2"/>
                </a:solidFill>
              </a:endParaRPr>
            </a:p>
          </p:txBody>
        </p:sp>
        <p:sp>
          <p:nvSpPr>
            <p:cNvPr id="34832" name="TextBox 16"/>
            <p:cNvSpPr>
              <a:spLocks noChangeArrowheads="1"/>
            </p:cNvSpPr>
            <p:nvPr/>
          </p:nvSpPr>
          <p:spPr bwMode="auto">
            <a:xfrm>
              <a:off x="8445500" y="1806575"/>
              <a:ext cx="8905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rgbClr val="FFCA08"/>
                  </a:solidFill>
                  <a:latin typeface="Open Sans" panose="020B0606030504020204" pitchFamily="34" charset="0"/>
                  <a:sym typeface="Open Sans" panose="020B0606030504020204" pitchFamily="34" charset="0"/>
                </a:rPr>
                <a:t>58%</a:t>
              </a:r>
            </a:p>
          </p:txBody>
        </p:sp>
        <p:sp>
          <p:nvSpPr>
            <p:cNvPr id="34833" name="TextBox 17"/>
            <p:cNvSpPr>
              <a:spLocks noChangeArrowheads="1"/>
            </p:cNvSpPr>
            <p:nvPr/>
          </p:nvSpPr>
          <p:spPr bwMode="auto">
            <a:xfrm>
              <a:off x="8534400" y="2328863"/>
              <a:ext cx="6794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F2F2F2"/>
                  </a:solidFill>
                  <a:latin typeface="Open Sans" panose="020B0606030504020204" pitchFamily="34" charset="0"/>
                  <a:sym typeface="Open Sans" panose="020B0606030504020204" pitchFamily="34" charset="0"/>
                </a:rPr>
                <a:t>WINNER</a:t>
              </a:r>
            </a:p>
          </p:txBody>
        </p:sp>
        <p:sp>
          <p:nvSpPr>
            <p:cNvPr id="34834" name="Rectangle 18"/>
            <p:cNvSpPr>
              <a:spLocks noChangeArrowheads="1"/>
            </p:cNvSpPr>
            <p:nvPr/>
          </p:nvSpPr>
          <p:spPr bwMode="auto">
            <a:xfrm>
              <a:off x="8585200" y="2578100"/>
              <a:ext cx="612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F2F2F2"/>
                  </a:solidFill>
                  <a:latin typeface="FontAwesome" pitchFamily="2" charset="0"/>
                  <a:sym typeface="FontAwesome" pitchFamily="2" charset="0"/>
                </a:rPr>
                <a:t></a:t>
              </a:r>
              <a:endParaRPr lang="en-US" altLang="zh-CN" sz="3600">
                <a:solidFill>
                  <a:srgbClr val="F2F2F2"/>
                </a:solidFill>
              </a:endParaRPr>
            </a:p>
          </p:txBody>
        </p:sp>
        <p:sp>
          <p:nvSpPr>
            <p:cNvPr id="34835" name="TextBox 19"/>
            <p:cNvSpPr>
              <a:spLocks noChangeArrowheads="1"/>
            </p:cNvSpPr>
            <p:nvPr/>
          </p:nvSpPr>
          <p:spPr bwMode="auto">
            <a:xfrm>
              <a:off x="10085388" y="1806575"/>
              <a:ext cx="8905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a:solidFill>
                    <a:srgbClr val="FFCA08"/>
                  </a:solidFill>
                  <a:latin typeface="Open Sans" panose="020B0606030504020204" pitchFamily="34" charset="0"/>
                  <a:sym typeface="Open Sans" panose="020B0606030504020204" pitchFamily="34" charset="0"/>
                </a:rPr>
                <a:t>24%</a:t>
              </a:r>
            </a:p>
          </p:txBody>
        </p:sp>
        <p:sp>
          <p:nvSpPr>
            <p:cNvPr id="34836" name="TextBox 20"/>
            <p:cNvSpPr>
              <a:spLocks noChangeArrowheads="1"/>
            </p:cNvSpPr>
            <p:nvPr/>
          </p:nvSpPr>
          <p:spPr bwMode="auto">
            <a:xfrm>
              <a:off x="10120313" y="2328863"/>
              <a:ext cx="8159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F2F2F2"/>
                  </a:solidFill>
                  <a:latin typeface="Open Sans" panose="020B0606030504020204" pitchFamily="34" charset="0"/>
                  <a:sym typeface="Open Sans" panose="020B0606030504020204" pitchFamily="34" charset="0"/>
                </a:rPr>
                <a:t>NEW USER</a:t>
              </a:r>
            </a:p>
          </p:txBody>
        </p:sp>
        <p:sp>
          <p:nvSpPr>
            <p:cNvPr id="34837" name="Rectangle 21"/>
            <p:cNvSpPr>
              <a:spLocks noChangeArrowheads="1"/>
            </p:cNvSpPr>
            <p:nvPr/>
          </p:nvSpPr>
          <p:spPr bwMode="auto">
            <a:xfrm>
              <a:off x="10221913" y="2578100"/>
              <a:ext cx="679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F2F2F2"/>
                  </a:solidFill>
                  <a:latin typeface="FontAwesome" pitchFamily="2" charset="0"/>
                  <a:sym typeface="FontAwesome" pitchFamily="2" charset="0"/>
                </a:rPr>
                <a:t></a:t>
              </a:r>
              <a:endParaRPr lang="en-US" altLang="zh-CN" sz="3600">
                <a:solidFill>
                  <a:srgbClr val="F2F2F2"/>
                </a:solidFill>
              </a:endParaRPr>
            </a:p>
          </p:txBody>
        </p:sp>
      </p:grpSp>
      <p:grpSp>
        <p:nvGrpSpPr>
          <p:cNvPr id="34838" name="Group 23"/>
          <p:cNvGrpSpPr>
            <a:grpSpLocks/>
          </p:cNvGrpSpPr>
          <p:nvPr/>
        </p:nvGrpSpPr>
        <p:grpSpPr bwMode="auto">
          <a:xfrm>
            <a:off x="1141413" y="3927475"/>
            <a:ext cx="4132262" cy="1525588"/>
            <a:chOff x="0" y="0"/>
            <a:chExt cx="4132146" cy="1525252"/>
          </a:xfrm>
        </p:grpSpPr>
        <p:sp>
          <p:nvSpPr>
            <p:cNvPr id="34840" name="Rectangle 24"/>
            <p:cNvSpPr>
              <a:spLocks noChangeArrowheads="1"/>
            </p:cNvSpPr>
            <p:nvPr/>
          </p:nvSpPr>
          <p:spPr bwMode="auto">
            <a:xfrm>
              <a:off x="474546" y="70366"/>
              <a:ext cx="3657600" cy="228600"/>
            </a:xfrm>
            <a:prstGeom prst="rect">
              <a:avLst/>
            </a:prstGeom>
            <a:solidFill>
              <a:srgbClr val="BFBFB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b="1">
                  <a:solidFill>
                    <a:srgbClr val="3F3F3F"/>
                  </a:solidFill>
                  <a:latin typeface="Open Sans" panose="020B0606030504020204" pitchFamily="34" charset="0"/>
                  <a:sym typeface="Open Sans" panose="020B0606030504020204" pitchFamily="34" charset="0"/>
                </a:rPr>
                <a:t>75%</a:t>
              </a:r>
            </a:p>
          </p:txBody>
        </p:sp>
        <p:sp>
          <p:nvSpPr>
            <p:cNvPr id="34841" name="Rectangle 25"/>
            <p:cNvSpPr>
              <a:spLocks noChangeArrowheads="1"/>
            </p:cNvSpPr>
            <p:nvPr/>
          </p:nvSpPr>
          <p:spPr bwMode="auto">
            <a:xfrm>
              <a:off x="474546" y="70366"/>
              <a:ext cx="2560320" cy="228600"/>
            </a:xfrm>
            <a:prstGeom prst="rect">
              <a:avLst/>
            </a:prstGeom>
            <a:solidFill>
              <a:srgbClr val="FFCA0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FACEBOOK</a:t>
              </a:r>
            </a:p>
          </p:txBody>
        </p:sp>
        <p:sp>
          <p:nvSpPr>
            <p:cNvPr id="34842" name="Rectangle 26"/>
            <p:cNvSpPr>
              <a:spLocks noChangeArrowheads="1"/>
            </p:cNvSpPr>
            <p:nvPr/>
          </p:nvSpPr>
          <p:spPr bwMode="auto">
            <a:xfrm>
              <a:off x="474546" y="360283"/>
              <a:ext cx="3657600" cy="228600"/>
            </a:xfrm>
            <a:prstGeom prst="rect">
              <a:avLst/>
            </a:prstGeom>
            <a:solidFill>
              <a:srgbClr val="BFBFB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b="1">
                  <a:solidFill>
                    <a:srgbClr val="3F3F3F"/>
                  </a:solidFill>
                  <a:latin typeface="Open Sans" panose="020B0606030504020204" pitchFamily="34" charset="0"/>
                  <a:sym typeface="Open Sans" panose="020B0606030504020204" pitchFamily="34" charset="0"/>
                </a:rPr>
                <a:t>92%</a:t>
              </a:r>
            </a:p>
          </p:txBody>
        </p:sp>
        <p:sp>
          <p:nvSpPr>
            <p:cNvPr id="34843" name="Rectangle 27"/>
            <p:cNvSpPr>
              <a:spLocks noChangeArrowheads="1"/>
            </p:cNvSpPr>
            <p:nvPr/>
          </p:nvSpPr>
          <p:spPr bwMode="auto">
            <a:xfrm>
              <a:off x="474546" y="360283"/>
              <a:ext cx="3017520" cy="228600"/>
            </a:xfrm>
            <a:prstGeom prst="rect">
              <a:avLst/>
            </a:prstGeom>
            <a:solidFill>
              <a:srgbClr val="3F3F3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TWITTER</a:t>
              </a:r>
            </a:p>
          </p:txBody>
        </p:sp>
        <p:sp>
          <p:nvSpPr>
            <p:cNvPr id="34844" name="Rectangle 28"/>
            <p:cNvSpPr>
              <a:spLocks noChangeArrowheads="1"/>
            </p:cNvSpPr>
            <p:nvPr/>
          </p:nvSpPr>
          <p:spPr bwMode="auto">
            <a:xfrm>
              <a:off x="474546" y="641866"/>
              <a:ext cx="3657600" cy="228600"/>
            </a:xfrm>
            <a:prstGeom prst="rect">
              <a:avLst/>
            </a:prstGeom>
            <a:solidFill>
              <a:srgbClr val="BFBFB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b="1">
                  <a:solidFill>
                    <a:srgbClr val="3F3F3F"/>
                  </a:solidFill>
                  <a:latin typeface="Open Sans" panose="020B0606030504020204" pitchFamily="34" charset="0"/>
                  <a:sym typeface="Open Sans" panose="020B0606030504020204" pitchFamily="34" charset="0"/>
                </a:rPr>
                <a:t>56%</a:t>
              </a:r>
            </a:p>
          </p:txBody>
        </p:sp>
        <p:sp>
          <p:nvSpPr>
            <p:cNvPr id="34845" name="Rectangle 29"/>
            <p:cNvSpPr>
              <a:spLocks noChangeArrowheads="1"/>
            </p:cNvSpPr>
            <p:nvPr/>
          </p:nvSpPr>
          <p:spPr bwMode="auto">
            <a:xfrm>
              <a:off x="474546" y="641866"/>
              <a:ext cx="1463040" cy="228600"/>
            </a:xfrm>
            <a:prstGeom prst="rect">
              <a:avLst/>
            </a:prstGeom>
            <a:solidFill>
              <a:srgbClr val="FFCA0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GOOGLE PLUS</a:t>
              </a:r>
            </a:p>
          </p:txBody>
        </p:sp>
        <p:sp>
          <p:nvSpPr>
            <p:cNvPr id="34846" name="Rectangle 30"/>
            <p:cNvSpPr>
              <a:spLocks noChangeArrowheads="1"/>
            </p:cNvSpPr>
            <p:nvPr/>
          </p:nvSpPr>
          <p:spPr bwMode="auto">
            <a:xfrm>
              <a:off x="474546" y="927616"/>
              <a:ext cx="3657600" cy="228600"/>
            </a:xfrm>
            <a:prstGeom prst="rect">
              <a:avLst/>
            </a:prstGeom>
            <a:solidFill>
              <a:srgbClr val="BFBFB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b="1">
                  <a:solidFill>
                    <a:srgbClr val="3F3F3F"/>
                  </a:solidFill>
                  <a:latin typeface="Open Sans" panose="020B0606030504020204" pitchFamily="34" charset="0"/>
                  <a:sym typeface="Open Sans" panose="020B0606030504020204" pitchFamily="34" charset="0"/>
                </a:rPr>
                <a:t>63%</a:t>
              </a:r>
            </a:p>
          </p:txBody>
        </p:sp>
        <p:sp>
          <p:nvSpPr>
            <p:cNvPr id="34847" name="Rectangle 31"/>
            <p:cNvSpPr>
              <a:spLocks noChangeArrowheads="1"/>
            </p:cNvSpPr>
            <p:nvPr/>
          </p:nvSpPr>
          <p:spPr bwMode="auto">
            <a:xfrm>
              <a:off x="474546" y="927616"/>
              <a:ext cx="1920240" cy="228600"/>
            </a:xfrm>
            <a:prstGeom prst="rect">
              <a:avLst/>
            </a:prstGeom>
            <a:solidFill>
              <a:srgbClr val="3F3F3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PIN</a:t>
              </a:r>
            </a:p>
          </p:txBody>
        </p:sp>
        <p:sp>
          <p:nvSpPr>
            <p:cNvPr id="34848" name="Rectangle 32"/>
            <p:cNvSpPr>
              <a:spLocks noChangeArrowheads="1"/>
            </p:cNvSpPr>
            <p:nvPr/>
          </p:nvSpPr>
          <p:spPr bwMode="auto">
            <a:xfrm>
              <a:off x="17346" y="0"/>
              <a:ext cx="381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FontAwesome" pitchFamily="2" charset="0"/>
                  <a:sym typeface="FontAwesome" pitchFamily="2" charset="0"/>
                </a:rPr>
                <a:t></a:t>
              </a:r>
              <a:endParaRPr lang="en-US" altLang="zh-CN" sz="1800">
                <a:solidFill>
                  <a:srgbClr val="3F3F3F"/>
                </a:solidFill>
              </a:endParaRPr>
            </a:p>
          </p:txBody>
        </p:sp>
        <p:sp>
          <p:nvSpPr>
            <p:cNvPr id="34849" name="Rectangle 33"/>
            <p:cNvSpPr>
              <a:spLocks noChangeArrowheads="1"/>
            </p:cNvSpPr>
            <p:nvPr/>
          </p:nvSpPr>
          <p:spPr bwMode="auto">
            <a:xfrm>
              <a:off x="17346" y="289917"/>
              <a:ext cx="381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FontAwesome" pitchFamily="2" charset="0"/>
                  <a:sym typeface="FontAwesome" pitchFamily="2" charset="0"/>
                </a:rPr>
                <a:t></a:t>
              </a:r>
              <a:endParaRPr lang="en-US" altLang="zh-CN" sz="1800">
                <a:solidFill>
                  <a:srgbClr val="3F3F3F"/>
                </a:solidFill>
              </a:endParaRPr>
            </a:p>
          </p:txBody>
        </p:sp>
        <p:sp>
          <p:nvSpPr>
            <p:cNvPr id="34850" name="Rectangle 34"/>
            <p:cNvSpPr>
              <a:spLocks noChangeArrowheads="1"/>
            </p:cNvSpPr>
            <p:nvPr/>
          </p:nvSpPr>
          <p:spPr bwMode="auto">
            <a:xfrm>
              <a:off x="16831" y="571500"/>
              <a:ext cx="381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FontAwesome" pitchFamily="2" charset="0"/>
                  <a:sym typeface="FontAwesome" pitchFamily="2" charset="0"/>
                </a:rPr>
                <a:t></a:t>
              </a:r>
              <a:endParaRPr lang="en-US" altLang="zh-CN" sz="1800">
                <a:solidFill>
                  <a:srgbClr val="3F3F3F"/>
                </a:solidFill>
              </a:endParaRPr>
            </a:p>
          </p:txBody>
        </p:sp>
        <p:sp>
          <p:nvSpPr>
            <p:cNvPr id="34851" name="Rectangle 35"/>
            <p:cNvSpPr>
              <a:spLocks noChangeArrowheads="1"/>
            </p:cNvSpPr>
            <p:nvPr/>
          </p:nvSpPr>
          <p:spPr bwMode="auto">
            <a:xfrm>
              <a:off x="16831" y="857272"/>
              <a:ext cx="3818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FontAwesome" pitchFamily="2" charset="0"/>
                  <a:sym typeface="FontAwesome" pitchFamily="2" charset="0"/>
                </a:rPr>
                <a:t></a:t>
              </a:r>
              <a:endParaRPr lang="en-US" altLang="zh-CN" sz="1800">
                <a:solidFill>
                  <a:srgbClr val="000000"/>
                </a:solidFill>
              </a:endParaRPr>
            </a:p>
          </p:txBody>
        </p:sp>
        <p:sp>
          <p:nvSpPr>
            <p:cNvPr id="34852" name="Rectangle 36"/>
            <p:cNvSpPr>
              <a:spLocks noChangeArrowheads="1"/>
            </p:cNvSpPr>
            <p:nvPr/>
          </p:nvSpPr>
          <p:spPr bwMode="auto">
            <a:xfrm>
              <a:off x="474546" y="1213366"/>
              <a:ext cx="3657600" cy="228600"/>
            </a:xfrm>
            <a:prstGeom prst="rect">
              <a:avLst/>
            </a:prstGeom>
            <a:solidFill>
              <a:srgbClr val="BFBFBF"/>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b="1">
                  <a:solidFill>
                    <a:srgbClr val="3F3F3F"/>
                  </a:solidFill>
                  <a:latin typeface="Open Sans" panose="020B0606030504020204" pitchFamily="34" charset="0"/>
                  <a:sym typeface="Open Sans" panose="020B0606030504020204" pitchFamily="34" charset="0"/>
                </a:rPr>
                <a:t>63%</a:t>
              </a:r>
            </a:p>
          </p:txBody>
        </p:sp>
        <p:sp>
          <p:nvSpPr>
            <p:cNvPr id="34853" name="Rectangle 37"/>
            <p:cNvSpPr>
              <a:spLocks noChangeArrowheads="1"/>
            </p:cNvSpPr>
            <p:nvPr/>
          </p:nvSpPr>
          <p:spPr bwMode="auto">
            <a:xfrm>
              <a:off x="474546" y="1213366"/>
              <a:ext cx="1280160" cy="228600"/>
            </a:xfrm>
            <a:prstGeom prst="rect">
              <a:avLst/>
            </a:prstGeom>
            <a:solidFill>
              <a:srgbClr val="FFCA0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F2F2F2"/>
                  </a:solidFill>
                  <a:latin typeface="Open Sans" panose="020B0606030504020204" pitchFamily="34" charset="0"/>
                  <a:sym typeface="Open Sans" panose="020B0606030504020204" pitchFamily="34" charset="0"/>
                </a:rPr>
                <a:t>INSTAGRAMM</a:t>
              </a:r>
            </a:p>
          </p:txBody>
        </p:sp>
        <p:sp>
          <p:nvSpPr>
            <p:cNvPr id="34854" name="Rectangle 38"/>
            <p:cNvSpPr>
              <a:spLocks noChangeArrowheads="1"/>
            </p:cNvSpPr>
            <p:nvPr/>
          </p:nvSpPr>
          <p:spPr bwMode="auto">
            <a:xfrm>
              <a:off x="0" y="1155920"/>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F3F"/>
                  </a:solidFill>
                  <a:latin typeface="FontAwesome" pitchFamily="2" charset="0"/>
                  <a:sym typeface="FontAwesome" pitchFamily="2" charset="0"/>
                </a:rPr>
                <a:t></a:t>
              </a:r>
              <a:endParaRPr lang="en-US" altLang="zh-CN" sz="1800">
                <a:solidFill>
                  <a:srgbClr val="3F3F3F"/>
                </a:solidFill>
              </a:endParaRPr>
            </a:p>
          </p:txBody>
        </p:sp>
      </p:grpSp>
      <p:sp>
        <p:nvSpPr>
          <p:cNvPr id="34839" name="TextBox 39"/>
          <p:cNvSpPr>
            <a:spLocks noChangeArrowheads="1"/>
          </p:cNvSpPr>
          <p:nvPr/>
        </p:nvSpPr>
        <p:spPr bwMode="auto">
          <a:xfrm>
            <a:off x="6197600" y="3927475"/>
            <a:ext cx="477837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p>
          <a:p>
            <a:pPr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accusantium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doloremque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laudantium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totam</a:t>
            </a:r>
            <a:r>
              <a:rPr lang="en-US" altLang="zh-CN" sz="1000" dirty="0">
                <a:solidFill>
                  <a:srgbClr val="595959"/>
                </a:solidFill>
                <a:latin typeface="Open Sans" panose="020B0606030504020204" pitchFamily="34" charset="0"/>
                <a:sym typeface="Open Sans" panose="020B0606030504020204" pitchFamily="34" charset="0"/>
              </a:rPr>
              <a:t> rem </a:t>
            </a:r>
            <a:r>
              <a:rPr lang="en-US" altLang="zh-CN" sz="1000" dirty="0" err="1">
                <a:solidFill>
                  <a:srgbClr val="595959"/>
                </a:solidFill>
                <a:latin typeface="Open Sans" panose="020B0606030504020204" pitchFamily="34" charset="0"/>
                <a:sym typeface="Open Sans" panose="020B0606030504020204" pitchFamily="34" charset="0"/>
              </a:rPr>
              <a:t>aperiam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eaque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a:t>
            </a:r>
            <a:r>
              <a:rPr lang="en-US" altLang="zh-CN" sz="1000" dirty="0">
                <a:solidFill>
                  <a:srgbClr val="595959"/>
                </a:solidFill>
                <a:latin typeface="Open Sans" panose="020B0606030504020204" pitchFamily="34" charset="0"/>
                <a:sym typeface="Open Sans" panose="020B0606030504020204" pitchFamily="34" charset="0"/>
              </a:rPr>
              <a:t> ab </a:t>
            </a:r>
            <a:r>
              <a:rPr lang="en-US" altLang="zh-CN" sz="1000" dirty="0" err="1">
                <a:solidFill>
                  <a:srgbClr val="595959"/>
                </a:solidFill>
                <a:latin typeface="Open Sans" panose="020B0606030504020204" pitchFamily="34" charset="0"/>
                <a:sym typeface="Open Sans" panose="020B0606030504020204" pitchFamily="34" charset="0"/>
              </a:rPr>
              <a:t>illo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inventore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veritatis</a:t>
            </a:r>
            <a:r>
              <a:rPr lang="en-US" altLang="zh-CN" sz="1000" dirty="0">
                <a:solidFill>
                  <a:srgbClr val="595959"/>
                </a:solidFill>
                <a:latin typeface="Open Sans" panose="020B0606030504020204" pitchFamily="34" charset="0"/>
                <a:sym typeface="Open Sans" panose="020B0606030504020204" pitchFamily="34" charset="0"/>
              </a:rPr>
              <a:t> et quasi </a:t>
            </a:r>
            <a:r>
              <a:rPr lang="en-US" altLang="zh-CN" sz="1000" dirty="0" err="1">
                <a:solidFill>
                  <a:srgbClr val="595959"/>
                </a:solidFill>
                <a:latin typeface="Open Sans" panose="020B0606030504020204" pitchFamily="34" charset="0"/>
                <a:sym typeface="Open Sans" panose="020B0606030504020204" pitchFamily="34" charset="0"/>
              </a:rPr>
              <a:t>architecto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beatae</a:t>
            </a:r>
            <a:r>
              <a:rPr lang="en-US" altLang="zh-CN" sz="1000" dirty="0">
                <a:solidFill>
                  <a:srgbClr val="595959"/>
                </a:solidFill>
                <a:latin typeface="Open Sans" panose="020B0606030504020204" pitchFamily="34" charset="0"/>
                <a:sym typeface="Open Sans" panose="020B0606030504020204" pitchFamily="34" charset="0"/>
              </a:rPr>
              <a:t> vitae dicta </a:t>
            </a:r>
            <a:r>
              <a:rPr lang="en-US" altLang="zh-CN" sz="1000" dirty="0" err="1">
                <a:solidFill>
                  <a:srgbClr val="595959"/>
                </a:solidFill>
                <a:latin typeface="Open Sans" panose="020B0606030504020204" pitchFamily="34" charset="0"/>
                <a:sym typeface="Open Sans" panose="020B0606030504020204" pitchFamily="34" charset="0"/>
              </a:rPr>
              <a:t>sunt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explicabo</a:t>
            </a:r>
            <a:r>
              <a:rPr lang="en-US" altLang="zh-CN" sz="1000" dirty="0">
                <a:solidFill>
                  <a:srgbClr val="595959"/>
                </a:solidFill>
                <a:latin typeface="Open Sans" panose="020B0606030504020204" pitchFamily="34" charset="0"/>
                <a:sym typeface="Open Sans" panose="020B0606030504020204" pitchFamily="34" charset="0"/>
              </a:rPr>
              <a:t>. Nemo </a:t>
            </a:r>
            <a:r>
              <a:rPr lang="en-US" altLang="zh-CN" sz="1000" dirty="0" err="1">
                <a:solidFill>
                  <a:srgbClr val="595959"/>
                </a:solidFill>
                <a:latin typeface="Open Sans" panose="020B0606030504020204" pitchFamily="34" charset="0"/>
                <a:sym typeface="Open Sans" panose="020B0606030504020204" pitchFamily="34" charset="0"/>
              </a:rPr>
              <a:t>enim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voluptas</a:t>
            </a:r>
            <a:r>
              <a:rPr lang="en-US" altLang="zh-CN" sz="1000" dirty="0">
                <a:solidFill>
                  <a:srgbClr val="595959"/>
                </a:solidFill>
                <a:latin typeface="Open Sans" panose="020B0606030504020204" pitchFamily="34" charset="0"/>
                <a:sym typeface="Open Sans" panose="020B0606030504020204" pitchFamily="34" charset="0"/>
              </a:rPr>
              <a:t> sit </a:t>
            </a:r>
            <a:r>
              <a:rPr lang="en-US" altLang="zh-CN" sz="1000" dirty="0" err="1">
                <a:solidFill>
                  <a:srgbClr val="595959"/>
                </a:solidFill>
                <a:latin typeface="Open Sans" panose="020B0606030504020204" pitchFamily="34" charset="0"/>
                <a:sym typeface="Open Sans" panose="020B0606030504020204" pitchFamily="34" charset="0"/>
              </a:rPr>
              <a:t>aspernatur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odit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aut</a:t>
            </a:r>
            <a:r>
              <a:rPr lang="en-US" altLang="zh-CN" sz="1000" dirty="0">
                <a:solidFill>
                  <a:srgbClr val="595959"/>
                </a:solidFill>
                <a:latin typeface="Open Sans" panose="020B0606030504020204" pitchFamily="34" charset="0"/>
                <a:sym typeface="Open Sans" panose="020B0606030504020204" pitchFamily="34" charset="0"/>
              </a:rPr>
              <a:t> fugit,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consequuntur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eos</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ratione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sequi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nesciunt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porro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quisquam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qui </a:t>
            </a:r>
            <a:r>
              <a:rPr lang="en-US" altLang="zh-CN" sz="1000" dirty="0" err="1">
                <a:solidFill>
                  <a:srgbClr val="595959"/>
                </a:solidFill>
                <a:latin typeface="Open Sans" panose="020B0606030504020204" pitchFamily="34" charset="0"/>
                <a:sym typeface="Open Sans" panose="020B0606030504020204" pitchFamily="34" charset="0"/>
              </a:rPr>
              <a:t>dolorem</a:t>
            </a:r>
            <a:r>
              <a:rPr lang="en-US" altLang="zh-CN" sz="1000" dirty="0">
                <a:solidFill>
                  <a:srgbClr val="595959"/>
                </a:solidFill>
                <a:latin typeface="Open Sans" panose="020B0606030504020204" pitchFamily="34" charset="0"/>
                <a:sym typeface="Open Sans" panose="020B0606030504020204" pitchFamily="34" charset="0"/>
              </a:rPr>
              <a:t> ipsum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dolor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consectetur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adipisci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velit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quia</a:t>
            </a:r>
            <a:r>
              <a:rPr lang="en-US" altLang="zh-CN" sz="1000" dirty="0">
                <a:solidFill>
                  <a:srgbClr val="595959"/>
                </a:solidFill>
                <a:latin typeface="Open Sans" panose="020B0606030504020204" pitchFamily="34" charset="0"/>
                <a:sym typeface="Open Sans" panose="020B0606030504020204" pitchFamily="34" charset="0"/>
              </a:rPr>
              <a:t> non </a:t>
            </a:r>
            <a:r>
              <a:rPr lang="en-US" altLang="zh-CN" sz="1000" dirty="0" err="1">
                <a:solidFill>
                  <a:srgbClr val="595959"/>
                </a:solidFill>
                <a:latin typeface="Open Sans" panose="020B0606030504020204" pitchFamily="34" charset="0"/>
                <a:sym typeface="Open Sans" panose="020B0606030504020204" pitchFamily="34" charset="0"/>
              </a:rPr>
              <a:t>numquam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eius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modi</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tempora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incidunt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magnm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aliquam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quaerat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a:t>
            </a:r>
            <a:endParaRPr lang="zh-CN" altLang="en-US" sz="1800" dirty="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4838"/>
                                        </p:tgtEl>
                                        <p:attrNameLst>
                                          <p:attrName>style.visibility</p:attrName>
                                        </p:attrNameLst>
                                      </p:cBhvr>
                                      <p:to>
                                        <p:strVal val="visible"/>
                                      </p:to>
                                    </p:set>
                                    <p:animEffect transition="in" filter="wipe(left)">
                                      <p:cBhvr>
                                        <p:cTn id="17" dur="500"/>
                                        <p:tgtEl>
                                          <p:spTgt spid="3483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4839"/>
                                        </p:tgtEl>
                                        <p:attrNameLst>
                                          <p:attrName>style.visibility</p:attrName>
                                        </p:attrNameLst>
                                      </p:cBhvr>
                                      <p:to>
                                        <p:strVal val="visible"/>
                                      </p:to>
                                    </p:set>
                                    <p:anim calcmode="lin" valueType="num">
                                      <p:cBhvr>
                                        <p:cTn id="22" dur="500" fill="hold"/>
                                        <p:tgtEl>
                                          <p:spTgt spid="34839"/>
                                        </p:tgtEl>
                                        <p:attrNameLst>
                                          <p:attrName>ppt_w</p:attrName>
                                        </p:attrNameLst>
                                      </p:cBhvr>
                                      <p:tavLst>
                                        <p:tav tm="0">
                                          <p:val>
                                            <p:fltVal val="0"/>
                                          </p:val>
                                        </p:tav>
                                        <p:tav tm="100000">
                                          <p:val>
                                            <p:strVal val="#ppt_w"/>
                                          </p:val>
                                        </p:tav>
                                      </p:tavLst>
                                    </p:anim>
                                    <p:anim calcmode="lin" valueType="num">
                                      <p:cBhvr>
                                        <p:cTn id="23" dur="500" fill="hold"/>
                                        <p:tgtEl>
                                          <p:spTgt spid="34839"/>
                                        </p:tgtEl>
                                        <p:attrNameLst>
                                          <p:attrName>ppt_h</p:attrName>
                                        </p:attrNameLst>
                                      </p:cBhvr>
                                      <p:tavLst>
                                        <p:tav tm="0">
                                          <p:val>
                                            <p:fltVal val="0"/>
                                          </p:val>
                                        </p:tav>
                                        <p:tav tm="100000">
                                          <p:val>
                                            <p:strVal val="#ppt_h"/>
                                          </p:val>
                                        </p:tav>
                                      </p:tavLst>
                                    </p:anim>
                                    <p:animEffect transition="in" filter="fade">
                                      <p:cBhvr>
                                        <p:cTn id="24" dur="500"/>
                                        <p:tgtEl>
                                          <p:spTgt spid="348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64238" y="150813"/>
            <a:ext cx="5961062" cy="909637"/>
            <a:chOff x="5964238" y="150813"/>
            <a:chExt cx="5961062" cy="909637"/>
          </a:xfrm>
        </p:grpSpPr>
        <p:sp>
          <p:nvSpPr>
            <p:cNvPr id="35844" name="Oval 6"/>
            <p:cNvSpPr>
              <a:spLocks noChangeArrowheads="1"/>
            </p:cNvSpPr>
            <p:nvPr/>
          </p:nvSpPr>
          <p:spPr bwMode="auto">
            <a:xfrm>
              <a:off x="11047413" y="150813"/>
              <a:ext cx="877887" cy="877887"/>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35845" name="TextBox 8"/>
            <p:cNvSpPr>
              <a:spLocks noChangeArrowheads="1"/>
            </p:cNvSpPr>
            <p:nvPr/>
          </p:nvSpPr>
          <p:spPr bwMode="auto">
            <a:xfrm>
              <a:off x="6245225" y="168275"/>
              <a:ext cx="46974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ALL ROUND THE WORLD</a:t>
              </a:r>
            </a:p>
          </p:txBody>
        </p:sp>
        <p:sp>
          <p:nvSpPr>
            <p:cNvPr id="35846" name="TextBox 9"/>
            <p:cNvSpPr>
              <a:spLocks noChangeArrowheads="1"/>
            </p:cNvSpPr>
            <p:nvPr/>
          </p:nvSpPr>
          <p:spPr bwMode="auto">
            <a:xfrm>
              <a:off x="5964238" y="81438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pic>
        <p:nvPicPr>
          <p:cNvPr id="35847"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3788" y="2009775"/>
            <a:ext cx="7464425"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6921500" y="1878013"/>
            <a:ext cx="4660900" cy="1384300"/>
            <a:chOff x="6921500" y="1878013"/>
            <a:chExt cx="4660900" cy="1384300"/>
          </a:xfrm>
        </p:grpSpPr>
        <p:sp>
          <p:nvSpPr>
            <p:cNvPr id="35848" name="Oval 13"/>
            <p:cNvSpPr>
              <a:spLocks noChangeArrowheads="1"/>
            </p:cNvSpPr>
            <p:nvPr/>
          </p:nvSpPr>
          <p:spPr bwMode="auto">
            <a:xfrm>
              <a:off x="6921500" y="2493963"/>
              <a:ext cx="768350" cy="768350"/>
            </a:xfrm>
            <a:prstGeom prst="ellipse">
              <a:avLst/>
            </a:prstGeom>
            <a:solidFill>
              <a:srgbClr val="0C0C0C">
                <a:alpha val="79999"/>
              </a:srgbClr>
            </a:solidFill>
            <a:ln w="6350">
              <a:solidFill>
                <a:schemeClr val="accent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FFFFF"/>
                  </a:solidFill>
                  <a:latin typeface="GeosansLight" pitchFamily="2" charset="0"/>
                  <a:sym typeface="GeosansLight" pitchFamily="2" charset="0"/>
                </a:rPr>
                <a:t>+65%</a:t>
              </a:r>
            </a:p>
          </p:txBody>
        </p:sp>
        <p:sp>
          <p:nvSpPr>
            <p:cNvPr id="35851" name="Straight Connector 21"/>
            <p:cNvSpPr>
              <a:spLocks noChangeShapeType="1"/>
            </p:cNvSpPr>
            <p:nvPr/>
          </p:nvSpPr>
          <p:spPr bwMode="auto">
            <a:xfrm flipV="1">
              <a:off x="7753350" y="2171700"/>
              <a:ext cx="285750" cy="457200"/>
            </a:xfrm>
            <a:prstGeom prst="line">
              <a:avLst/>
            </a:prstGeom>
            <a:noFill/>
            <a:ln w="9525">
              <a:solidFill>
                <a:srgbClr val="3F3F3F"/>
              </a:solidFill>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852" name="Straight Connector 22"/>
            <p:cNvSpPr>
              <a:spLocks noChangeShapeType="1"/>
            </p:cNvSpPr>
            <p:nvPr/>
          </p:nvSpPr>
          <p:spPr bwMode="auto">
            <a:xfrm>
              <a:off x="8039100" y="2171700"/>
              <a:ext cx="857250" cy="0"/>
            </a:xfrm>
            <a:prstGeom prst="line">
              <a:avLst/>
            </a:prstGeom>
            <a:noFill/>
            <a:ln w="9525">
              <a:solidFill>
                <a:srgbClr val="3F3F3F"/>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853" name="Rectangle 23"/>
            <p:cNvSpPr>
              <a:spLocks noChangeArrowheads="1"/>
            </p:cNvSpPr>
            <p:nvPr/>
          </p:nvSpPr>
          <p:spPr bwMode="auto">
            <a:xfrm>
              <a:off x="8883650" y="1878013"/>
              <a:ext cx="269875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b="1">
                  <a:solidFill>
                    <a:srgbClr val="595959"/>
                  </a:solidFill>
                  <a:latin typeface="Open Sans" panose="020B0606030504020204" pitchFamily="34" charset="0"/>
                  <a:sym typeface="Open Sans" panose="020B0606030504020204" pitchFamily="34" charset="0"/>
                </a:rPr>
                <a:t>NEW SOLUTION</a:t>
              </a: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a:t>
              </a:r>
              <a:endParaRPr lang="zh-CN" altLang="en-US" sz="100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etur adipiscing elit.. </a:t>
              </a:r>
            </a:p>
          </p:txBody>
        </p:sp>
      </p:grpSp>
      <p:grpSp>
        <p:nvGrpSpPr>
          <p:cNvPr id="6" name="组合 5"/>
          <p:cNvGrpSpPr/>
          <p:nvPr/>
        </p:nvGrpSpPr>
        <p:grpSpPr>
          <a:xfrm>
            <a:off x="593725" y="4208463"/>
            <a:ext cx="4205288" cy="1385887"/>
            <a:chOff x="593725" y="4208463"/>
            <a:chExt cx="4205288" cy="1385887"/>
          </a:xfrm>
        </p:grpSpPr>
        <p:grpSp>
          <p:nvGrpSpPr>
            <p:cNvPr id="4" name="组合 3"/>
            <p:cNvGrpSpPr/>
            <p:nvPr/>
          </p:nvGrpSpPr>
          <p:grpSpPr>
            <a:xfrm>
              <a:off x="2838450" y="4208463"/>
              <a:ext cx="1960563" cy="1049337"/>
              <a:chOff x="2838450" y="4208463"/>
              <a:chExt cx="1960563" cy="1049337"/>
            </a:xfrm>
          </p:grpSpPr>
          <p:sp>
            <p:nvSpPr>
              <p:cNvPr id="35849" name="Oval 16"/>
              <p:cNvSpPr>
                <a:spLocks noChangeArrowheads="1"/>
              </p:cNvSpPr>
              <p:nvPr/>
            </p:nvSpPr>
            <p:spPr bwMode="auto">
              <a:xfrm>
                <a:off x="4030663" y="4208463"/>
                <a:ext cx="768350" cy="768350"/>
              </a:xfrm>
              <a:prstGeom prst="ellipse">
                <a:avLst/>
              </a:prstGeom>
              <a:solidFill>
                <a:srgbClr val="0C0C0C">
                  <a:alpha val="79999"/>
                </a:srgbClr>
              </a:solidFill>
              <a:ln w="6350">
                <a:solidFill>
                  <a:schemeClr val="accent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FFFFF"/>
                    </a:solidFill>
                    <a:latin typeface="GeosansLight" pitchFamily="2" charset="0"/>
                    <a:sym typeface="GeosansLight" pitchFamily="2" charset="0"/>
                  </a:rPr>
                  <a:t>+40%</a:t>
                </a:r>
              </a:p>
            </p:txBody>
          </p:sp>
          <p:sp>
            <p:nvSpPr>
              <p:cNvPr id="35854" name="Straight Connector 24"/>
              <p:cNvSpPr>
                <a:spLocks noChangeShapeType="1"/>
              </p:cNvSpPr>
              <p:nvPr/>
            </p:nvSpPr>
            <p:spPr bwMode="auto">
              <a:xfrm flipH="1">
                <a:off x="3810000" y="4976813"/>
                <a:ext cx="285750" cy="280987"/>
              </a:xfrm>
              <a:prstGeom prst="line">
                <a:avLst/>
              </a:prstGeom>
              <a:noFill/>
              <a:ln w="9525">
                <a:solidFill>
                  <a:srgbClr val="3F3F3F"/>
                </a:solidFill>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855" name="Straight Connector 25"/>
              <p:cNvSpPr>
                <a:spLocks noChangeShapeType="1"/>
              </p:cNvSpPr>
              <p:nvPr/>
            </p:nvSpPr>
            <p:spPr bwMode="auto">
              <a:xfrm flipH="1">
                <a:off x="2838450" y="5257800"/>
                <a:ext cx="971550" cy="0"/>
              </a:xfrm>
              <a:prstGeom prst="line">
                <a:avLst/>
              </a:prstGeom>
              <a:noFill/>
              <a:ln w="9525">
                <a:solidFill>
                  <a:srgbClr val="3F3F3F"/>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5856" name="Rectangle 26"/>
            <p:cNvSpPr>
              <a:spLocks noChangeArrowheads="1"/>
            </p:cNvSpPr>
            <p:nvPr/>
          </p:nvSpPr>
          <p:spPr bwMode="auto">
            <a:xfrm>
              <a:off x="593725" y="4979988"/>
              <a:ext cx="224155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400" b="1" dirty="0">
                  <a:solidFill>
                    <a:srgbClr val="595959"/>
                  </a:solidFill>
                  <a:latin typeface="Open Sans" panose="020B0606030504020204" pitchFamily="34" charset="0"/>
                  <a:sym typeface="Open Sans" panose="020B0606030504020204" pitchFamily="34" charset="0"/>
                </a:rPr>
                <a:t>MARKETING</a:t>
              </a:r>
            </a:p>
            <a:p>
              <a:pPr algn="r"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Lorem ipsum dolor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consectetur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adipiscing</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elit</a:t>
              </a:r>
              <a:r>
                <a:rPr lang="en-US" altLang="zh-CN" sz="1000" dirty="0">
                  <a:solidFill>
                    <a:srgbClr val="595959"/>
                  </a:solidFill>
                  <a:latin typeface="Open Sans" panose="020B0606030504020204" pitchFamily="34" charset="0"/>
                  <a:sym typeface="Open Sans" panose="020B0606030504020204" pitchFamily="34" charset="0"/>
                </a:rPr>
                <a:t>.. </a:t>
              </a:r>
            </a:p>
          </p:txBody>
        </p:sp>
      </p:grpSp>
      <p:grpSp>
        <p:nvGrpSpPr>
          <p:cNvPr id="3" name="组合 2"/>
          <p:cNvGrpSpPr/>
          <p:nvPr/>
        </p:nvGrpSpPr>
        <p:grpSpPr>
          <a:xfrm>
            <a:off x="938213" y="2108200"/>
            <a:ext cx="3783012" cy="1228725"/>
            <a:chOff x="938213" y="2108200"/>
            <a:chExt cx="3783012" cy="1228725"/>
          </a:xfrm>
        </p:grpSpPr>
        <p:sp>
          <p:nvSpPr>
            <p:cNvPr id="35850" name="Oval 19"/>
            <p:cNvSpPr>
              <a:spLocks noChangeArrowheads="1"/>
            </p:cNvSpPr>
            <p:nvPr/>
          </p:nvSpPr>
          <p:spPr bwMode="auto">
            <a:xfrm>
              <a:off x="3952875" y="2108200"/>
              <a:ext cx="768350" cy="769938"/>
            </a:xfrm>
            <a:prstGeom prst="ellipse">
              <a:avLst/>
            </a:prstGeom>
            <a:solidFill>
              <a:srgbClr val="0C0C0C">
                <a:alpha val="79999"/>
              </a:srgbClr>
            </a:solidFill>
            <a:ln w="6350">
              <a:solidFill>
                <a:schemeClr val="accent2"/>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FFFFF"/>
                  </a:solidFill>
                  <a:latin typeface="GeosansLight" pitchFamily="2" charset="0"/>
                  <a:sym typeface="GeosansLight" pitchFamily="2" charset="0"/>
                </a:rPr>
                <a:t>+25%</a:t>
              </a:r>
            </a:p>
          </p:txBody>
        </p:sp>
        <p:sp>
          <p:nvSpPr>
            <p:cNvPr id="35857" name="Straight Connector 27"/>
            <p:cNvSpPr>
              <a:spLocks noChangeShapeType="1"/>
            </p:cNvSpPr>
            <p:nvPr/>
          </p:nvSpPr>
          <p:spPr bwMode="auto">
            <a:xfrm flipH="1">
              <a:off x="3622675" y="2747963"/>
              <a:ext cx="285750" cy="280987"/>
            </a:xfrm>
            <a:prstGeom prst="line">
              <a:avLst/>
            </a:prstGeom>
            <a:noFill/>
            <a:ln w="9525">
              <a:solidFill>
                <a:srgbClr val="3F3F3F"/>
              </a:solidFill>
              <a:bevel/>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5858" name="Straight Connector 28"/>
            <p:cNvSpPr>
              <a:spLocks noChangeShapeType="1"/>
            </p:cNvSpPr>
            <p:nvPr/>
          </p:nvSpPr>
          <p:spPr bwMode="auto">
            <a:xfrm flipH="1">
              <a:off x="2651125" y="3028950"/>
              <a:ext cx="971550" cy="0"/>
            </a:xfrm>
            <a:prstGeom prst="line">
              <a:avLst/>
            </a:prstGeom>
            <a:noFill/>
            <a:ln w="9525">
              <a:solidFill>
                <a:srgbClr val="3F3F3F"/>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859" name="Rectangle 29"/>
            <p:cNvSpPr>
              <a:spLocks noChangeArrowheads="1"/>
            </p:cNvSpPr>
            <p:nvPr/>
          </p:nvSpPr>
          <p:spPr bwMode="auto">
            <a:xfrm>
              <a:off x="938213" y="2720975"/>
              <a:ext cx="1584325"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400" b="1">
                  <a:solidFill>
                    <a:srgbClr val="595959"/>
                  </a:solidFill>
                  <a:latin typeface="Open Sans" panose="020B0606030504020204" pitchFamily="34" charset="0"/>
                  <a:sym typeface="Open Sans" panose="020B0606030504020204" pitchFamily="34" charset="0"/>
                </a:rPr>
                <a:t>SHOP</a:t>
              </a:r>
            </a:p>
            <a:p>
              <a:pPr algn="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7"/>
                                        </p:tgtEl>
                                        <p:attrNameLst>
                                          <p:attrName>style.visibility</p:attrName>
                                        </p:attrNameLst>
                                      </p:cBhvr>
                                      <p:to>
                                        <p:strVal val="visible"/>
                                      </p:to>
                                    </p:set>
                                    <p:animEffect transition="in" filter="fade">
                                      <p:cBhvr>
                                        <p:cTn id="12" dur="500"/>
                                        <p:tgtEl>
                                          <p:spTgt spid="358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right)">
                                      <p:cBhvr>
                                        <p:cTn id="17" dur="500"/>
                                        <p:tgtEl>
                                          <p:spTgt spid="3"/>
                                        </p:tgtEl>
                                      </p:cBhvr>
                                    </p:animEffect>
                                  </p:childTnLst>
                                </p:cTn>
                              </p:par>
                              <p:par>
                                <p:cTn id="18" presetID="22" presetClass="entr" presetSubtype="8"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Oval 6"/>
          <p:cNvSpPr>
            <a:spLocks noChangeArrowheads="1"/>
          </p:cNvSpPr>
          <p:nvPr/>
        </p:nvSpPr>
        <p:spPr bwMode="auto">
          <a:xfrm>
            <a:off x="4474347" y="1908699"/>
            <a:ext cx="2932114" cy="2932114"/>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000">
                <a:solidFill>
                  <a:srgbClr val="7F7F7F"/>
                </a:solidFill>
                <a:latin typeface="Simple-Line-Icons" pitchFamily="2" charset="2"/>
                <a:sym typeface="Simple-Line-Icons" pitchFamily="2" charset="2"/>
              </a:rPr>
              <a:t></a:t>
            </a:r>
            <a:endParaRPr lang="en-US" altLang="zh-CN" sz="4000">
              <a:solidFill>
                <a:srgbClr val="7F7F7F"/>
              </a:solidFill>
            </a:endParaRPr>
          </a:p>
        </p:txBody>
      </p:sp>
      <p:sp>
        <p:nvSpPr>
          <p:cNvPr id="7" name="文本框 6"/>
          <p:cNvSpPr txBox="1"/>
          <p:nvPr/>
        </p:nvSpPr>
        <p:spPr>
          <a:xfrm>
            <a:off x="4909352" y="2743200"/>
            <a:ext cx="2223686" cy="923330"/>
          </a:xfrm>
          <a:prstGeom prst="rect">
            <a:avLst/>
          </a:prstGeom>
          <a:noFill/>
        </p:spPr>
        <p:txBody>
          <a:bodyPr wrap="none" rtlCol="0">
            <a:spAutoFit/>
          </a:bodyPr>
          <a:lstStyle/>
          <a:p>
            <a:r>
              <a:rPr lang="en-US" altLang="zh-CN" sz="5400" dirty="0">
                <a:solidFill>
                  <a:schemeClr val="bg1">
                    <a:lumMod val="50000"/>
                  </a:schemeClr>
                </a:solidFill>
              </a:rPr>
              <a:t>thanks</a:t>
            </a:r>
            <a:endParaRPr lang="zh-CN" altLang="en-US" sz="5400" dirty="0">
              <a:solidFill>
                <a:schemeClr val="bg1">
                  <a:lumMod val="50000"/>
                </a:schemeClr>
              </a:solidFill>
            </a:endParaRPr>
          </a:p>
        </p:txBody>
      </p:sp>
    </p:spTree>
    <p:extLst>
      <p:ext uri="{BB962C8B-B14F-4D97-AF65-F5344CB8AC3E}">
        <p14:creationId xmlns:p14="http://schemas.microsoft.com/office/powerpoint/2010/main" val="29816147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1000" fill="hold"/>
                                        <p:tgtEl>
                                          <p:spTgt spid="35844"/>
                                        </p:tgtEl>
                                        <p:attrNameLst>
                                          <p:attrName>ppt_w</p:attrName>
                                        </p:attrNameLst>
                                      </p:cBhvr>
                                      <p:tavLst>
                                        <p:tav tm="0">
                                          <p:val>
                                            <p:fltVal val="0"/>
                                          </p:val>
                                        </p:tav>
                                        <p:tav tm="100000">
                                          <p:val>
                                            <p:strVal val="#ppt_w"/>
                                          </p:val>
                                        </p:tav>
                                      </p:tavLst>
                                    </p:anim>
                                    <p:anim calcmode="lin" valueType="num">
                                      <p:cBhvr>
                                        <p:cTn id="8" dur="1000" fill="hold"/>
                                        <p:tgtEl>
                                          <p:spTgt spid="35844"/>
                                        </p:tgtEl>
                                        <p:attrNameLst>
                                          <p:attrName>ppt_h</p:attrName>
                                        </p:attrNameLst>
                                      </p:cBhvr>
                                      <p:tavLst>
                                        <p:tav tm="0">
                                          <p:val>
                                            <p:fltVal val="0"/>
                                          </p:val>
                                        </p:tav>
                                        <p:tav tm="100000">
                                          <p:val>
                                            <p:strVal val="#ppt_h"/>
                                          </p:val>
                                        </p:tav>
                                      </p:tavLst>
                                    </p:anim>
                                    <p:anim calcmode="lin" valueType="num">
                                      <p:cBhvr>
                                        <p:cTn id="9" dur="1000" fill="hold"/>
                                        <p:tgtEl>
                                          <p:spTgt spid="35844"/>
                                        </p:tgtEl>
                                        <p:attrNameLst>
                                          <p:attrName>style.rotation</p:attrName>
                                        </p:attrNameLst>
                                      </p:cBhvr>
                                      <p:tavLst>
                                        <p:tav tm="0">
                                          <p:val>
                                            <p:fltVal val="90"/>
                                          </p:val>
                                        </p:tav>
                                        <p:tav tm="100000">
                                          <p:val>
                                            <p:fltVal val="0"/>
                                          </p:val>
                                        </p:tav>
                                      </p:tavLst>
                                    </p:anim>
                                    <p:animEffect transition="in" filter="fade">
                                      <p:cBhvr>
                                        <p:cTn id="10" dur="1000"/>
                                        <p:tgtEl>
                                          <p:spTgt spid="3584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921625" y="0"/>
            <a:ext cx="4270375" cy="6858000"/>
          </a:xfrm>
          <a:prstGeom prst="rect">
            <a:avLst/>
          </a:prstGeom>
          <a:blipFill dpi="0" rotWithShape="1">
            <a:blip r:embed="rId3">
              <a:extLst>
                <a:ext uri="{BEBA8EAE-BF5A-486C-A8C5-ECC9F3942E4B}">
                  <a14:imgProps xmlns:a14="http://schemas.microsoft.com/office/drawing/2010/main">
                    <a14:imgLayer r:embed="rId4">
                      <a14:imgEffect>
                        <a14:saturation sat="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5125" name="Oval 7"/>
          <p:cNvSpPr>
            <a:spLocks noChangeArrowheads="1"/>
          </p:cNvSpPr>
          <p:nvPr/>
        </p:nvSpPr>
        <p:spPr bwMode="auto">
          <a:xfrm>
            <a:off x="546100" y="1220788"/>
            <a:ext cx="877888" cy="876300"/>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5126" name="TextBox 1"/>
          <p:cNvSpPr>
            <a:spLocks noChangeArrowheads="1"/>
          </p:cNvSpPr>
          <p:nvPr/>
        </p:nvSpPr>
        <p:spPr bwMode="auto">
          <a:xfrm>
            <a:off x="2174875" y="1658938"/>
            <a:ext cx="31210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dirty="0">
                <a:solidFill>
                  <a:srgbClr val="595959"/>
                </a:solidFill>
                <a:latin typeface="Open Sans" panose="020B0606030504020204" pitchFamily="34" charset="0"/>
                <a:sym typeface="Open Sans" panose="020B0606030504020204" pitchFamily="34" charset="0"/>
              </a:rPr>
              <a:t>WE ARE CREATIVE</a:t>
            </a:r>
            <a:endParaRPr lang="zh-CN" altLang="en-US" sz="1800" b="1"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3600" dirty="0">
                <a:solidFill>
                  <a:srgbClr val="595959"/>
                </a:solidFill>
                <a:latin typeface="GeosansLight" pitchFamily="2" charset="0"/>
                <a:sym typeface="GeosansLight" pitchFamily="2" charset="0"/>
              </a:rPr>
              <a:t>INTRODUCTION</a:t>
            </a:r>
          </a:p>
        </p:txBody>
      </p:sp>
      <p:sp>
        <p:nvSpPr>
          <p:cNvPr id="5127" name="Rectangle 4"/>
          <p:cNvSpPr>
            <a:spLocks noChangeArrowheads="1"/>
          </p:cNvSpPr>
          <p:nvPr/>
        </p:nvSpPr>
        <p:spPr bwMode="auto">
          <a:xfrm>
            <a:off x="1219200" y="2927350"/>
            <a:ext cx="652780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spcAft>
                <a:spcPts val="800"/>
              </a:spcAft>
              <a:buFont typeface="Arial" panose="020B0604020202020204" pitchFamily="34" charset="0"/>
              <a:buNone/>
            </a:pPr>
            <a:r>
              <a:rPr lang="en-US" altLang="zh-CN" sz="1000" b="1" dirty="0">
                <a:solidFill>
                  <a:srgbClr val="FFCA08"/>
                </a:solidFill>
                <a:latin typeface="Open Sans" panose="020B0606030504020204" pitchFamily="34" charset="0"/>
                <a:sym typeface="Times New Roman" panose="02020603050405020304" pitchFamily="18" charset="0"/>
              </a:rPr>
              <a:t>WELCOME TO OUR PRESENTATIONS</a:t>
            </a:r>
            <a:endParaRPr lang="zh-CN" altLang="en-US" sz="1000" b="1" dirty="0">
              <a:solidFill>
                <a:srgbClr val="FFCA08"/>
              </a:solidFill>
              <a:latin typeface="Open Sans" panose="020B0606030504020204" pitchFamily="34" charset="0"/>
              <a:sym typeface="Times New Roman" panose="02020603050405020304" pitchFamily="18" charset="0"/>
            </a:endParaRPr>
          </a:p>
          <a:p>
            <a:pPr algn="just" eaLnBrk="1" hangingPunct="1">
              <a:lnSpc>
                <a:spcPct val="150000"/>
              </a:lnSpc>
              <a:spcBef>
                <a:spcPct val="0"/>
              </a:spcBef>
              <a:spcAft>
                <a:spcPts val="800"/>
              </a:spcAft>
              <a:buFont typeface="Arial" panose="020B0604020202020204" pitchFamily="34" charset="0"/>
              <a:buNone/>
            </a:pPr>
            <a:r>
              <a:rPr lang="en-US" altLang="zh-CN" sz="1000" dirty="0">
                <a:solidFill>
                  <a:srgbClr val="595959"/>
                </a:solidFill>
                <a:latin typeface="Open Sans" panose="020B0606030504020204" pitchFamily="34" charset="0"/>
                <a:sym typeface="Times New Roman" panose="02020603050405020304" pitchFamily="18" charset="0"/>
              </a:rPr>
              <a:t>	Lid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rumes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untras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Etharums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quidem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rerum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facilis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nemis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fugats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vitaes</a:t>
            </a:r>
            <a:r>
              <a:rPr lang="en-US" altLang="zh-CN" sz="1000" dirty="0">
                <a:solidFill>
                  <a:srgbClr val="595959"/>
                </a:solidFill>
                <a:latin typeface="Open Sans" panose="020B0606030504020204" pitchFamily="34" charset="0"/>
                <a:sym typeface="Times New Roman" panose="02020603050405020304" pitchFamily="18" charset="0"/>
              </a:rPr>
              <a:t> nemo minima </a:t>
            </a:r>
            <a:r>
              <a:rPr lang="en-US" altLang="zh-CN" sz="1000" dirty="0" err="1">
                <a:solidFill>
                  <a:srgbClr val="595959"/>
                </a:solidFill>
                <a:latin typeface="Open Sans" panose="020B0606030504020204" pitchFamily="34" charset="0"/>
                <a:sym typeface="Times New Roman" panose="02020603050405020304" pitchFamily="18" charset="0"/>
              </a:rPr>
              <a:t>rerums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unsers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sadips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amets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perspiciatis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unde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omnis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iste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natus</a:t>
            </a:r>
            <a:r>
              <a:rPr lang="en-US" altLang="zh-CN" sz="1000" dirty="0">
                <a:solidFill>
                  <a:srgbClr val="595959"/>
                </a:solidFill>
                <a:latin typeface="Open Sans" panose="020B0606030504020204" pitchFamily="34" charset="0"/>
                <a:sym typeface="Times New Roman" panose="02020603050405020304" pitchFamily="18" charset="0"/>
              </a:rPr>
              <a:t> error sit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accusantium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doloremque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laudantium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totam</a:t>
            </a:r>
            <a:r>
              <a:rPr lang="en-US" altLang="zh-CN" sz="1000" dirty="0">
                <a:solidFill>
                  <a:srgbClr val="595959"/>
                </a:solidFill>
                <a:latin typeface="Open Sans" panose="020B0606030504020204" pitchFamily="34" charset="0"/>
                <a:sym typeface="Times New Roman" panose="02020603050405020304" pitchFamily="18" charset="0"/>
              </a:rPr>
              <a:t> rem </a:t>
            </a:r>
            <a:r>
              <a:rPr lang="en-US" altLang="zh-CN" sz="1000" dirty="0" err="1">
                <a:solidFill>
                  <a:srgbClr val="595959"/>
                </a:solidFill>
                <a:latin typeface="Open Sans" panose="020B0606030504020204" pitchFamily="34" charset="0"/>
                <a:sym typeface="Times New Roman" panose="02020603050405020304" pitchFamily="18" charset="0"/>
              </a:rPr>
              <a:t>aperiam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eaque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a:t>
            </a:r>
            <a:r>
              <a:rPr lang="en-US" altLang="zh-CN" sz="1000" dirty="0">
                <a:solidFill>
                  <a:srgbClr val="595959"/>
                </a:solidFill>
                <a:latin typeface="Open Sans" panose="020B0606030504020204" pitchFamily="34" charset="0"/>
                <a:sym typeface="Times New Roman" panose="02020603050405020304" pitchFamily="18" charset="0"/>
              </a:rPr>
              <a:t> ab </a:t>
            </a:r>
            <a:r>
              <a:rPr lang="en-US" altLang="zh-CN" sz="1000" dirty="0" err="1">
                <a:solidFill>
                  <a:srgbClr val="595959"/>
                </a:solidFill>
                <a:latin typeface="Open Sans" panose="020B0606030504020204" pitchFamily="34" charset="0"/>
                <a:sym typeface="Times New Roman" panose="02020603050405020304" pitchFamily="18" charset="0"/>
              </a:rPr>
              <a:t>illo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inventore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veritatis</a:t>
            </a:r>
            <a:r>
              <a:rPr lang="en-US" altLang="zh-CN" sz="1000" dirty="0">
                <a:solidFill>
                  <a:srgbClr val="595959"/>
                </a:solidFill>
                <a:latin typeface="Open Sans" panose="020B0606030504020204" pitchFamily="34" charset="0"/>
                <a:sym typeface="Times New Roman" panose="02020603050405020304" pitchFamily="18" charset="0"/>
              </a:rPr>
              <a:t> et quasi </a:t>
            </a:r>
            <a:r>
              <a:rPr lang="en-US" altLang="zh-CN" sz="1000" dirty="0" err="1">
                <a:solidFill>
                  <a:srgbClr val="595959"/>
                </a:solidFill>
                <a:latin typeface="Open Sans" panose="020B0606030504020204" pitchFamily="34" charset="0"/>
                <a:sym typeface="Times New Roman" panose="02020603050405020304" pitchFamily="18" charset="0"/>
              </a:rPr>
              <a:t>architecto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beatae</a:t>
            </a:r>
            <a:r>
              <a:rPr lang="en-US" altLang="zh-CN" sz="1000" dirty="0">
                <a:solidFill>
                  <a:srgbClr val="595959"/>
                </a:solidFill>
                <a:latin typeface="Open Sans" panose="020B0606030504020204" pitchFamily="34" charset="0"/>
                <a:sym typeface="Times New Roman" panose="02020603050405020304" pitchFamily="18" charset="0"/>
              </a:rPr>
              <a:t> vitae dicta </a:t>
            </a:r>
            <a:r>
              <a:rPr lang="en-US" altLang="zh-CN" sz="1000" dirty="0" err="1">
                <a:solidFill>
                  <a:srgbClr val="595959"/>
                </a:solidFill>
                <a:latin typeface="Open Sans" panose="020B0606030504020204" pitchFamily="34" charset="0"/>
                <a:sym typeface="Times New Roman" panose="02020603050405020304" pitchFamily="18" charset="0"/>
              </a:rPr>
              <a:t>sunt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explicabo</a:t>
            </a:r>
            <a:r>
              <a:rPr lang="en-US" altLang="zh-CN" sz="1000" dirty="0">
                <a:solidFill>
                  <a:srgbClr val="595959"/>
                </a:solidFill>
                <a:latin typeface="Open Sans" panose="020B0606030504020204" pitchFamily="34" charset="0"/>
                <a:sym typeface="Times New Roman" panose="02020603050405020304" pitchFamily="18" charset="0"/>
              </a:rPr>
              <a:t>. Nemo </a:t>
            </a:r>
            <a:r>
              <a:rPr lang="en-US" altLang="zh-CN" sz="1000" dirty="0" err="1">
                <a:solidFill>
                  <a:srgbClr val="595959"/>
                </a:solidFill>
                <a:latin typeface="Open Sans" panose="020B0606030504020204" pitchFamily="34" charset="0"/>
                <a:sym typeface="Times New Roman" panose="02020603050405020304" pitchFamily="18" charset="0"/>
              </a:rPr>
              <a:t>enim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ipsam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voluptas</a:t>
            </a:r>
            <a:r>
              <a:rPr lang="en-US" altLang="zh-CN" sz="1000" dirty="0">
                <a:solidFill>
                  <a:srgbClr val="595959"/>
                </a:solidFill>
                <a:latin typeface="Open Sans" panose="020B0606030504020204" pitchFamily="34" charset="0"/>
                <a:sym typeface="Times New Roman" panose="02020603050405020304" pitchFamily="18" charset="0"/>
              </a:rPr>
              <a:t> sit </a:t>
            </a:r>
            <a:r>
              <a:rPr lang="en-US" altLang="zh-CN" sz="1000" dirty="0" err="1">
                <a:solidFill>
                  <a:srgbClr val="595959"/>
                </a:solidFill>
                <a:latin typeface="Open Sans" panose="020B0606030504020204" pitchFamily="34" charset="0"/>
                <a:sym typeface="Times New Roman" panose="02020603050405020304" pitchFamily="18" charset="0"/>
              </a:rPr>
              <a:t>aspernatur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odit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aut</a:t>
            </a:r>
            <a:r>
              <a:rPr lang="en-US" altLang="zh-CN" sz="1000" dirty="0">
                <a:solidFill>
                  <a:srgbClr val="595959"/>
                </a:solidFill>
                <a:latin typeface="Open Sans" panose="020B0606030504020204" pitchFamily="34" charset="0"/>
                <a:sym typeface="Times New Roman" panose="02020603050405020304" pitchFamily="18" charset="0"/>
              </a:rPr>
              <a:t> fugit,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consequuntur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eos</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ratione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sequi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nesciunt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Neque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porro</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quisquam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est</a:t>
            </a:r>
            <a:r>
              <a:rPr lang="en-US" altLang="zh-CN" sz="1000" dirty="0">
                <a:solidFill>
                  <a:srgbClr val="595959"/>
                </a:solidFill>
                <a:latin typeface="Open Sans" panose="020B0606030504020204" pitchFamily="34" charset="0"/>
                <a:sym typeface="Times New Roman" panose="02020603050405020304" pitchFamily="18" charset="0"/>
              </a:rPr>
              <a:t>, qui </a:t>
            </a:r>
            <a:r>
              <a:rPr lang="en-US" altLang="zh-CN" sz="1000" dirty="0" err="1">
                <a:solidFill>
                  <a:srgbClr val="595959"/>
                </a:solidFill>
                <a:latin typeface="Open Sans" panose="020B0606030504020204" pitchFamily="34" charset="0"/>
                <a:sym typeface="Times New Roman" panose="02020603050405020304" pitchFamily="18" charset="0"/>
              </a:rPr>
              <a:t>dolorem</a:t>
            </a:r>
            <a:r>
              <a:rPr lang="en-US" altLang="zh-CN" sz="1000" dirty="0">
                <a:solidFill>
                  <a:srgbClr val="595959"/>
                </a:solidFill>
                <a:latin typeface="Open Sans" panose="020B0606030504020204" pitchFamily="34" charset="0"/>
                <a:sym typeface="Times New Roman" panose="02020603050405020304" pitchFamily="18" charset="0"/>
              </a:rPr>
              <a:t> ipsum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dolor sit </a:t>
            </a:r>
            <a:r>
              <a:rPr lang="en-US" altLang="zh-CN" sz="1000" dirty="0" err="1">
                <a:solidFill>
                  <a:srgbClr val="595959"/>
                </a:solidFill>
                <a:latin typeface="Open Sans" panose="020B0606030504020204" pitchFamily="34" charset="0"/>
                <a:sym typeface="Times New Roman" panose="02020603050405020304" pitchFamily="18" charset="0"/>
              </a:rPr>
              <a:t>amet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consectetur</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adipisci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velit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sed</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quia</a:t>
            </a:r>
            <a:r>
              <a:rPr lang="en-US" altLang="zh-CN" sz="1000" dirty="0">
                <a:solidFill>
                  <a:srgbClr val="595959"/>
                </a:solidFill>
                <a:latin typeface="Open Sans" panose="020B0606030504020204" pitchFamily="34" charset="0"/>
                <a:sym typeface="Times New Roman" panose="02020603050405020304" pitchFamily="18" charset="0"/>
              </a:rPr>
              <a:t> non </a:t>
            </a:r>
            <a:r>
              <a:rPr lang="en-US" altLang="zh-CN" sz="1000" dirty="0" err="1">
                <a:solidFill>
                  <a:srgbClr val="595959"/>
                </a:solidFill>
                <a:latin typeface="Open Sans" panose="020B0606030504020204" pitchFamily="34" charset="0"/>
                <a:sym typeface="Times New Roman" panose="02020603050405020304" pitchFamily="18" charset="0"/>
              </a:rPr>
              <a:t>numquam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eius</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modi</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tempora</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incidunt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ut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labore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dolore</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magnm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aliquam</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quaerat</a:t>
            </a:r>
            <a:r>
              <a:rPr lang="en-US" altLang="zh-CN" sz="1000" dirty="0">
                <a:solidFill>
                  <a:srgbClr val="595959"/>
                </a:solidFill>
                <a:latin typeface="Open Sans" panose="020B0606030504020204" pitchFamily="34" charset="0"/>
                <a:sym typeface="Times New Roman" panose="02020603050405020304" pitchFamily="18" charset="0"/>
              </a:rPr>
              <a:t> </a:t>
            </a:r>
            <a:r>
              <a:rPr lang="en-US" altLang="zh-CN" sz="1000" dirty="0" err="1">
                <a:solidFill>
                  <a:srgbClr val="595959"/>
                </a:solidFill>
                <a:latin typeface="Open Sans" panose="020B0606030504020204" pitchFamily="34" charset="0"/>
                <a:sym typeface="Times New Roman" panose="02020603050405020304" pitchFamily="18" charset="0"/>
              </a:rPr>
              <a:t>voluptatem</a:t>
            </a:r>
            <a:r>
              <a:rPr lang="en-US" altLang="zh-CN" sz="1000" dirty="0">
                <a:solidFill>
                  <a:srgbClr val="595959"/>
                </a:solidFill>
                <a:latin typeface="Open Sans" panose="020B0606030504020204" pitchFamily="34" charset="0"/>
                <a:sym typeface="Times New Roman" panose="02020603050405020304" pitchFamily="18" charset="0"/>
              </a:rPr>
              <a:t>.</a:t>
            </a:r>
            <a:endParaRPr lang="en-US" altLang="zh-CN" sz="1000" dirty="0">
              <a:solidFill>
                <a:srgbClr val="595959"/>
              </a:solidFill>
              <a:sym typeface="Times New Roman" panose="02020603050405020304" pitchFamily="18" charset="0"/>
            </a:endParaRPr>
          </a:p>
        </p:txBody>
      </p:sp>
      <p:grpSp>
        <p:nvGrpSpPr>
          <p:cNvPr id="2" name="组合 1"/>
          <p:cNvGrpSpPr/>
          <p:nvPr/>
        </p:nvGrpSpPr>
        <p:grpSpPr>
          <a:xfrm>
            <a:off x="831850" y="1344613"/>
            <a:ext cx="1409700" cy="1409700"/>
            <a:chOff x="1255713" y="2165350"/>
            <a:chExt cx="1409700" cy="1409700"/>
          </a:xfrm>
        </p:grpSpPr>
        <p:sp>
          <p:nvSpPr>
            <p:cNvPr id="8" name="椭圆 7"/>
            <p:cNvSpPr/>
            <p:nvPr/>
          </p:nvSpPr>
          <p:spPr bwMode="auto">
            <a:xfrm>
              <a:off x="1255713" y="2165350"/>
              <a:ext cx="1409700" cy="1409700"/>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9" name="矩形 8"/>
            <p:cNvSpPr/>
            <p:nvPr/>
          </p:nvSpPr>
          <p:spPr>
            <a:xfrm>
              <a:off x="1312482" y="2608590"/>
              <a:ext cx="1243147" cy="523220"/>
            </a:xfrm>
            <a:prstGeom prst="rect">
              <a:avLst/>
            </a:prstGeom>
          </p:spPr>
          <p:txBody>
            <a:bodyPr wrap="square">
              <a:spAutoFit/>
            </a:bodyPr>
            <a:lstStyle/>
            <a:p>
              <a:pPr algn="ctr"/>
              <a:r>
                <a:rPr lang="en-US" altLang="zh-CN" sz="2800" dirty="0"/>
                <a:t>ONE</a:t>
              </a:r>
              <a:endParaRPr lang="zh-CN" altLang="en-US" sz="2800" dirty="0"/>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randombar(horizont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5125"/>
                                        </p:tgtEl>
                                        <p:attrNameLst>
                                          <p:attrName>style.visibility</p:attrName>
                                        </p:attrNameLst>
                                      </p:cBhvr>
                                      <p:to>
                                        <p:strVal val="visible"/>
                                      </p:to>
                                    </p:set>
                                    <p:animEffect transition="in" filter="wheel(1)">
                                      <p:cBhvr>
                                        <p:cTn id="15" dur="2000"/>
                                        <p:tgtEl>
                                          <p:spTgt spid="5125"/>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grpId="0" nodeType="clickEffect">
                                  <p:stCondLst>
                                    <p:cond delay="0"/>
                                  </p:stCondLst>
                                  <p:childTnLst>
                                    <p:set>
                                      <p:cBhvr>
                                        <p:cTn id="19" dur="1" fill="hold">
                                          <p:stCondLst>
                                            <p:cond delay="0"/>
                                          </p:stCondLst>
                                        </p:cTn>
                                        <p:tgtEl>
                                          <p:spTgt spid="5126"/>
                                        </p:tgtEl>
                                        <p:attrNameLst>
                                          <p:attrName>style.visibility</p:attrName>
                                        </p:attrNameLst>
                                      </p:cBhvr>
                                      <p:to>
                                        <p:strVal val="visible"/>
                                      </p:to>
                                    </p:set>
                                    <p:anim calcmode="lin" valueType="num">
                                      <p:cBhvr additive="base">
                                        <p:cTn id="20" dur="500"/>
                                        <p:tgtEl>
                                          <p:spTgt spid="5126"/>
                                        </p:tgtEl>
                                        <p:attrNameLst>
                                          <p:attrName>ppt_x</p:attrName>
                                        </p:attrNameLst>
                                      </p:cBhvr>
                                      <p:tavLst>
                                        <p:tav tm="0">
                                          <p:val>
                                            <p:strVal val="#ppt_x+#ppt_w*1.125000"/>
                                          </p:val>
                                        </p:tav>
                                        <p:tav tm="100000">
                                          <p:val>
                                            <p:strVal val="#ppt_x"/>
                                          </p:val>
                                        </p:tav>
                                      </p:tavLst>
                                    </p:anim>
                                    <p:animEffect transition="in" filter="wipe(left)">
                                      <p:cBhvr>
                                        <p:cTn id="21" dur="500"/>
                                        <p:tgtEl>
                                          <p:spTgt spid="51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127"/>
                                        </p:tgtEl>
                                        <p:attrNameLst>
                                          <p:attrName>style.visibility</p:attrName>
                                        </p:attrNameLst>
                                      </p:cBhvr>
                                      <p:to>
                                        <p:strVal val="visible"/>
                                      </p:to>
                                    </p:set>
                                    <p:animEffect transition="in" filter="fade">
                                      <p:cBhvr>
                                        <p:cTn id="26"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5" grpId="0" animBg="1"/>
      <p:bldP spid="5126" grpId="0"/>
      <p:bldP spid="51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
          <p:cNvSpPr>
            <a:spLocks noChangeArrowheads="1"/>
          </p:cNvSpPr>
          <p:nvPr/>
        </p:nvSpPr>
        <p:spPr bwMode="auto">
          <a:xfrm>
            <a:off x="0" y="0"/>
            <a:ext cx="12192000" cy="6858000"/>
          </a:xfrm>
          <a:prstGeom prst="rect">
            <a:avLst/>
          </a:prstGeom>
          <a:solidFill>
            <a:srgbClr val="D8D8D8"/>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099" name="Rectangle 13"/>
          <p:cNvSpPr>
            <a:spLocks noChangeArrowheads="1"/>
          </p:cNvSpPr>
          <p:nvPr/>
        </p:nvSpPr>
        <p:spPr bwMode="auto">
          <a:xfrm>
            <a:off x="0" y="0"/>
            <a:ext cx="12192000" cy="6858000"/>
          </a:xfrm>
          <a:prstGeom prst="rect">
            <a:avLst/>
          </a:prstGeom>
          <a:blipFill dpi="0" rotWithShape="1">
            <a:blip r:embed="rId3">
              <a:alphaModFix amt="20000"/>
            </a:blip>
            <a:srcRect/>
            <a:stretch>
              <a:fillRect t="-30000" b="-20000"/>
            </a:stretch>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106" name="Rectangle 22"/>
          <p:cNvSpPr>
            <a:spLocks noChangeArrowheads="1"/>
          </p:cNvSpPr>
          <p:nvPr/>
        </p:nvSpPr>
        <p:spPr bwMode="auto">
          <a:xfrm>
            <a:off x="5187950" y="4171950"/>
            <a:ext cx="2260600" cy="2174875"/>
          </a:xfrm>
          <a:prstGeom prst="rect">
            <a:avLst/>
          </a:prstGeom>
          <a:blipFill dpi="0" rotWithShape="1">
            <a:blip r:embed="rId3">
              <a:grayscl/>
            </a:blip>
            <a:srcRect/>
            <a:tile tx="0" ty="0" sx="50000" sy="5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grpSp>
        <p:nvGrpSpPr>
          <p:cNvPr id="3" name="组合 2"/>
          <p:cNvGrpSpPr/>
          <p:nvPr/>
        </p:nvGrpSpPr>
        <p:grpSpPr>
          <a:xfrm>
            <a:off x="2260600" y="0"/>
            <a:ext cx="2927350" cy="4171950"/>
            <a:chOff x="2260600" y="0"/>
            <a:chExt cx="2927350" cy="4171950"/>
          </a:xfrm>
        </p:grpSpPr>
        <p:sp>
          <p:nvSpPr>
            <p:cNvPr id="4100" name="Rectangle 14"/>
            <p:cNvSpPr>
              <a:spLocks noChangeArrowheads="1"/>
            </p:cNvSpPr>
            <p:nvPr/>
          </p:nvSpPr>
          <p:spPr bwMode="auto">
            <a:xfrm>
              <a:off x="2260600" y="0"/>
              <a:ext cx="2927350" cy="4171950"/>
            </a:xfrm>
            <a:prstGeom prst="rect">
              <a:avLst/>
            </a:prstGeom>
            <a:solidFill>
              <a:srgbClr val="0C0C0C"/>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108" name="Rectangle 24"/>
            <p:cNvSpPr>
              <a:spLocks noChangeArrowheads="1"/>
            </p:cNvSpPr>
            <p:nvPr/>
          </p:nvSpPr>
          <p:spPr bwMode="auto">
            <a:xfrm>
              <a:off x="2362200" y="146050"/>
              <a:ext cx="2724150" cy="3879850"/>
            </a:xfrm>
            <a:prstGeom prst="rect">
              <a:avLst/>
            </a:prstGeom>
            <a:blipFill dpi="0" rotWithShape="1">
              <a:blip r:embed="rId3">
                <a:grayscl/>
              </a:blip>
              <a:srcRect/>
              <a:tile tx="0" ty="0" sx="50000" sy="50000" flip="none" algn="c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grpSp>
      <p:grpSp>
        <p:nvGrpSpPr>
          <p:cNvPr id="4" name="组合 3"/>
          <p:cNvGrpSpPr/>
          <p:nvPr/>
        </p:nvGrpSpPr>
        <p:grpSpPr>
          <a:xfrm>
            <a:off x="0" y="0"/>
            <a:ext cx="2260600" cy="2085975"/>
            <a:chOff x="0" y="0"/>
            <a:chExt cx="2260600" cy="2085975"/>
          </a:xfrm>
        </p:grpSpPr>
        <p:sp>
          <p:nvSpPr>
            <p:cNvPr id="4101" name="Rectangle 15"/>
            <p:cNvSpPr>
              <a:spLocks noChangeArrowheads="1"/>
            </p:cNvSpPr>
            <p:nvPr/>
          </p:nvSpPr>
          <p:spPr bwMode="auto">
            <a:xfrm>
              <a:off x="0" y="0"/>
              <a:ext cx="2260600" cy="2085975"/>
            </a:xfrm>
            <a:prstGeom prst="rect">
              <a:avLst/>
            </a:prstGeom>
            <a:solidFill>
              <a:srgbClr val="F2F2F2"/>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4112" name="Group 30"/>
            <p:cNvGrpSpPr>
              <a:grpSpLocks/>
            </p:cNvGrpSpPr>
            <p:nvPr/>
          </p:nvGrpSpPr>
          <p:grpSpPr bwMode="auto">
            <a:xfrm>
              <a:off x="350838" y="720725"/>
              <a:ext cx="1558925" cy="615950"/>
              <a:chOff x="0" y="0"/>
              <a:chExt cx="1558440" cy="615553"/>
            </a:xfrm>
          </p:grpSpPr>
          <p:sp>
            <p:nvSpPr>
              <p:cNvPr id="4121" name="TextBox 28"/>
              <p:cNvSpPr>
                <a:spLocks noChangeArrowheads="1"/>
              </p:cNvSpPr>
              <p:nvPr/>
            </p:nvSpPr>
            <p:spPr bwMode="auto">
              <a:xfrm>
                <a:off x="0" y="0"/>
                <a:ext cx="15584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dirty="0">
                    <a:solidFill>
                      <a:srgbClr val="595959"/>
                    </a:solidFill>
                    <a:latin typeface="Open Sans" panose="020B0606030504020204" pitchFamily="34" charset="0"/>
                    <a:sym typeface="Open Sans" panose="020B0606030504020204" pitchFamily="34" charset="0"/>
                  </a:rPr>
                  <a:t>[MONTE BIZ]</a:t>
                </a:r>
              </a:p>
            </p:txBody>
          </p:sp>
          <p:sp>
            <p:nvSpPr>
              <p:cNvPr id="4122" name="TextBox 29"/>
              <p:cNvSpPr>
                <a:spLocks noChangeArrowheads="1"/>
              </p:cNvSpPr>
              <p:nvPr/>
            </p:nvSpPr>
            <p:spPr bwMode="auto">
              <a:xfrm>
                <a:off x="230177" y="369332"/>
                <a:ext cx="11015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PRESENTATION</a:t>
                </a:r>
              </a:p>
            </p:txBody>
          </p:sp>
        </p:grpSp>
      </p:grpSp>
      <p:grpSp>
        <p:nvGrpSpPr>
          <p:cNvPr id="8" name="组合 7"/>
          <p:cNvGrpSpPr/>
          <p:nvPr/>
        </p:nvGrpSpPr>
        <p:grpSpPr>
          <a:xfrm>
            <a:off x="0" y="2085975"/>
            <a:ext cx="2260600" cy="2084388"/>
            <a:chOff x="0" y="2085975"/>
            <a:chExt cx="2260600" cy="2084388"/>
          </a:xfrm>
        </p:grpSpPr>
        <p:sp>
          <p:nvSpPr>
            <p:cNvPr id="4102" name="Rectangle 16"/>
            <p:cNvSpPr>
              <a:spLocks noChangeArrowheads="1"/>
            </p:cNvSpPr>
            <p:nvPr/>
          </p:nvSpPr>
          <p:spPr bwMode="auto">
            <a:xfrm>
              <a:off x="0" y="2085975"/>
              <a:ext cx="2260600" cy="2084388"/>
            </a:xfrm>
            <a:prstGeom prst="rect">
              <a:avLst/>
            </a:prstGeom>
            <a:solidFill>
              <a:srgbClr val="262626"/>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113" name="TextBox 31"/>
            <p:cNvSpPr>
              <a:spLocks noChangeArrowheads="1"/>
            </p:cNvSpPr>
            <p:nvPr/>
          </p:nvSpPr>
          <p:spPr bwMode="auto">
            <a:xfrm>
              <a:off x="669925" y="2274888"/>
              <a:ext cx="92075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en-US" altLang="zh-CN" sz="1400">
                  <a:solidFill>
                    <a:srgbClr val="F2F2F2"/>
                  </a:solidFill>
                  <a:latin typeface="GeosansLight" pitchFamily="2" charset="0"/>
                  <a:sym typeface="Open Sans" panose="020B0606030504020204" pitchFamily="34" charset="0"/>
                </a:rPr>
                <a:t>Marketing</a:t>
              </a:r>
              <a:endParaRPr lang="zh-CN" altLang="en-US" sz="1400">
                <a:solidFill>
                  <a:srgbClr val="F2F2F2"/>
                </a:solidFill>
                <a:latin typeface="GeosansLight" pitchFamily="2" charset="0"/>
                <a:sym typeface="Open Sans" panose="020B0606030504020204" pitchFamily="34" charset="0"/>
              </a:endParaRPr>
            </a:p>
            <a:p>
              <a:pPr algn="ctr" eaLnBrk="1" hangingPunct="1">
                <a:lnSpc>
                  <a:spcPct val="150000"/>
                </a:lnSpc>
                <a:spcBef>
                  <a:spcPct val="0"/>
                </a:spcBef>
                <a:buFont typeface="Arial" panose="020B0604020202020204" pitchFamily="34" charset="0"/>
                <a:buNone/>
              </a:pPr>
              <a:r>
                <a:rPr lang="en-US" altLang="zh-CN" sz="1400">
                  <a:solidFill>
                    <a:srgbClr val="F2F2F2"/>
                  </a:solidFill>
                  <a:latin typeface="GeosansLight" pitchFamily="2" charset="0"/>
                  <a:sym typeface="Open Sans" panose="020B0606030504020204" pitchFamily="34" charset="0"/>
                </a:rPr>
                <a:t>Landing</a:t>
              </a:r>
              <a:endParaRPr lang="zh-CN" altLang="en-US" sz="1400">
                <a:solidFill>
                  <a:srgbClr val="F2F2F2"/>
                </a:solidFill>
                <a:latin typeface="GeosansLight" pitchFamily="2" charset="0"/>
                <a:sym typeface="Open Sans" panose="020B0606030504020204" pitchFamily="34" charset="0"/>
              </a:endParaRPr>
            </a:p>
            <a:p>
              <a:pPr algn="ctr" eaLnBrk="1" hangingPunct="1">
                <a:lnSpc>
                  <a:spcPct val="150000"/>
                </a:lnSpc>
                <a:spcBef>
                  <a:spcPct val="0"/>
                </a:spcBef>
                <a:buFont typeface="Arial" panose="020B0604020202020204" pitchFamily="34" charset="0"/>
                <a:buNone/>
              </a:pPr>
              <a:r>
                <a:rPr lang="en-US" altLang="zh-CN" sz="1400">
                  <a:solidFill>
                    <a:srgbClr val="F2F2F2"/>
                  </a:solidFill>
                  <a:latin typeface="GeosansLight" pitchFamily="2" charset="0"/>
                  <a:sym typeface="Open Sans" panose="020B0606030504020204" pitchFamily="34" charset="0"/>
                </a:rPr>
                <a:t>Design</a:t>
              </a:r>
              <a:endParaRPr lang="zh-CN" altLang="en-US" sz="1400">
                <a:solidFill>
                  <a:srgbClr val="F2F2F2"/>
                </a:solidFill>
                <a:latin typeface="GeosansLight" pitchFamily="2" charset="0"/>
                <a:sym typeface="Open Sans" panose="020B0606030504020204" pitchFamily="34" charset="0"/>
              </a:endParaRPr>
            </a:p>
            <a:p>
              <a:pPr algn="ctr" eaLnBrk="1" hangingPunct="1">
                <a:lnSpc>
                  <a:spcPct val="150000"/>
                </a:lnSpc>
                <a:spcBef>
                  <a:spcPct val="0"/>
                </a:spcBef>
                <a:buFont typeface="Arial" panose="020B0604020202020204" pitchFamily="34" charset="0"/>
                <a:buNone/>
              </a:pPr>
              <a:r>
                <a:rPr lang="en-US" altLang="zh-CN" sz="1400">
                  <a:solidFill>
                    <a:srgbClr val="F2F2F2"/>
                  </a:solidFill>
                  <a:latin typeface="GeosansLight" pitchFamily="2" charset="0"/>
                  <a:sym typeface="Open Sans" panose="020B0606030504020204" pitchFamily="34" charset="0"/>
                </a:rPr>
                <a:t>Analysis</a:t>
              </a:r>
              <a:endParaRPr lang="zh-CN" altLang="en-US" sz="1400">
                <a:solidFill>
                  <a:srgbClr val="F2F2F2"/>
                </a:solidFill>
                <a:latin typeface="GeosansLight" pitchFamily="2" charset="0"/>
                <a:sym typeface="Open Sans" panose="020B0606030504020204" pitchFamily="34" charset="0"/>
              </a:endParaRPr>
            </a:p>
            <a:p>
              <a:pPr algn="ctr" eaLnBrk="1" hangingPunct="1">
                <a:lnSpc>
                  <a:spcPct val="150000"/>
                </a:lnSpc>
                <a:spcBef>
                  <a:spcPct val="0"/>
                </a:spcBef>
                <a:buFont typeface="Arial" panose="020B0604020202020204" pitchFamily="34" charset="0"/>
                <a:buNone/>
              </a:pPr>
              <a:r>
                <a:rPr lang="en-US" altLang="zh-CN" sz="1400">
                  <a:solidFill>
                    <a:srgbClr val="F2F2F2"/>
                  </a:solidFill>
                  <a:latin typeface="GeosansLight" pitchFamily="2" charset="0"/>
                  <a:sym typeface="Open Sans" panose="020B0606030504020204" pitchFamily="34" charset="0"/>
                </a:rPr>
                <a:t>Infographic</a:t>
              </a:r>
            </a:p>
          </p:txBody>
        </p:sp>
      </p:grpSp>
      <p:grpSp>
        <p:nvGrpSpPr>
          <p:cNvPr id="7" name="组合 6"/>
          <p:cNvGrpSpPr/>
          <p:nvPr/>
        </p:nvGrpSpPr>
        <p:grpSpPr>
          <a:xfrm>
            <a:off x="0" y="4170363"/>
            <a:ext cx="2260600" cy="2687637"/>
            <a:chOff x="0" y="4170363"/>
            <a:chExt cx="2260600" cy="2687637"/>
          </a:xfrm>
        </p:grpSpPr>
        <p:sp>
          <p:nvSpPr>
            <p:cNvPr id="4104" name="Rectangle 18"/>
            <p:cNvSpPr>
              <a:spLocks noChangeArrowheads="1"/>
            </p:cNvSpPr>
            <p:nvPr/>
          </p:nvSpPr>
          <p:spPr bwMode="auto">
            <a:xfrm>
              <a:off x="0" y="6256338"/>
              <a:ext cx="2260600" cy="601662"/>
            </a:xfrm>
            <a:prstGeom prst="rect">
              <a:avLst/>
            </a:prstGeom>
            <a:solidFill>
              <a:srgbClr val="F2F2F2"/>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2" name="组合 1"/>
            <p:cNvGrpSpPr/>
            <p:nvPr/>
          </p:nvGrpSpPr>
          <p:grpSpPr>
            <a:xfrm>
              <a:off x="0" y="4170363"/>
              <a:ext cx="2260600" cy="2085975"/>
              <a:chOff x="0" y="4170363"/>
              <a:chExt cx="2260600" cy="2085975"/>
            </a:xfrm>
          </p:grpSpPr>
          <p:sp>
            <p:nvSpPr>
              <p:cNvPr id="4103" name="Rectangle 17"/>
              <p:cNvSpPr>
                <a:spLocks noChangeArrowheads="1"/>
              </p:cNvSpPr>
              <p:nvPr/>
            </p:nvSpPr>
            <p:spPr bwMode="auto">
              <a:xfrm>
                <a:off x="0" y="4171950"/>
                <a:ext cx="2260600" cy="2084388"/>
              </a:xfrm>
              <a:prstGeom prst="rect">
                <a:avLst/>
              </a:prstGeom>
              <a:blipFill dpi="0" rotWithShape="1">
                <a:blip r:embed="rId3"/>
                <a:srcRect/>
                <a:tile tx="0" ty="0" sx="50000" sy="50000" flip="none" algn="tr"/>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4109" name="Rectangle 25"/>
              <p:cNvSpPr>
                <a:spLocks noChangeArrowheads="1"/>
              </p:cNvSpPr>
              <p:nvPr/>
            </p:nvSpPr>
            <p:spPr bwMode="auto">
              <a:xfrm>
                <a:off x="0" y="4170363"/>
                <a:ext cx="2260600" cy="2084388"/>
              </a:xfrm>
              <a:prstGeom prst="rect">
                <a:avLst/>
              </a:prstGeom>
              <a:solidFill>
                <a:srgbClr val="0C0C0C">
                  <a:alpha val="39999"/>
                </a:srgbClr>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rgbClr val="FFFFFF"/>
                  </a:solidFill>
                </a:endParaRPr>
              </a:p>
            </p:txBody>
          </p:sp>
        </p:grpSp>
        <p:sp>
          <p:nvSpPr>
            <p:cNvPr id="4114" name="Rectangle 32"/>
            <p:cNvSpPr>
              <a:spLocks noChangeArrowheads="1"/>
            </p:cNvSpPr>
            <p:nvPr/>
          </p:nvSpPr>
          <p:spPr bwMode="auto">
            <a:xfrm>
              <a:off x="111125" y="6346825"/>
              <a:ext cx="203835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7000"/>
                </a:lnSpc>
                <a:spcBef>
                  <a:spcPct val="0"/>
                </a:spcBef>
                <a:spcAft>
                  <a:spcPts val="800"/>
                </a:spcAft>
                <a:buFont typeface="Arial" panose="020B0604020202020204" pitchFamily="34" charset="0"/>
                <a:buNone/>
              </a:pPr>
              <a:r>
                <a:rPr lang="en-US" altLang="zh-CN" sz="1000">
                  <a:solidFill>
                    <a:srgbClr val="3F3F3F"/>
                  </a:solidFill>
                  <a:latin typeface="Open Sans" panose="020B0606030504020204" pitchFamily="34" charset="0"/>
                  <a:sym typeface="Times New Roman" panose="02020603050405020304" pitchFamily="18" charset="0"/>
                </a:rPr>
                <a:t>Raw denim typewriter Carles irony. Helvetica farers</a:t>
              </a:r>
              <a:endParaRPr lang="en-US" altLang="zh-CN" sz="1000">
                <a:solidFill>
                  <a:srgbClr val="3F3F3F"/>
                </a:solidFill>
                <a:sym typeface="Times New Roman" panose="02020603050405020304" pitchFamily="18" charset="0"/>
              </a:endParaRPr>
            </a:p>
          </p:txBody>
        </p:sp>
      </p:grpSp>
      <p:sp>
        <p:nvSpPr>
          <p:cNvPr id="4115" name="Rectangle 35"/>
          <p:cNvSpPr>
            <a:spLocks noChangeArrowheads="1"/>
          </p:cNvSpPr>
          <p:nvPr/>
        </p:nvSpPr>
        <p:spPr bwMode="auto">
          <a:xfrm>
            <a:off x="7627938" y="4297363"/>
            <a:ext cx="4017962" cy="181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50000"/>
              </a:lnSpc>
              <a:spcBef>
                <a:spcPct val="0"/>
              </a:spcBef>
              <a:spcAft>
                <a:spcPts val="800"/>
              </a:spcAft>
              <a:buFont typeface="Arial" panose="020B0604020202020204" pitchFamily="34" charset="0"/>
              <a:buNone/>
            </a:pPr>
            <a:r>
              <a:rPr lang="en-US" altLang="zh-CN" sz="1000" b="1" dirty="0">
                <a:solidFill>
                  <a:srgbClr val="3F3F3F"/>
                </a:solidFill>
                <a:latin typeface="Open Sans" panose="020B0606030504020204" pitchFamily="34" charset="0"/>
                <a:sym typeface="Times New Roman" panose="02020603050405020304" pitchFamily="18" charset="0"/>
              </a:rPr>
              <a:t>ABOUT MONTE</a:t>
            </a:r>
            <a:endParaRPr lang="zh-CN" altLang="en-US" sz="1000" b="1" dirty="0">
              <a:solidFill>
                <a:srgbClr val="3F3F3F"/>
              </a:solidFill>
              <a:latin typeface="Open Sans" panose="020B0606030504020204" pitchFamily="34" charset="0"/>
              <a:sym typeface="Times New Roman" panose="02020603050405020304" pitchFamily="18" charset="0"/>
            </a:endParaRPr>
          </a:p>
          <a:p>
            <a:pPr algn="just" eaLnBrk="1" hangingPunct="1">
              <a:lnSpc>
                <a:spcPct val="150000"/>
              </a:lnSpc>
              <a:spcBef>
                <a:spcPct val="0"/>
              </a:spcBef>
              <a:spcAft>
                <a:spcPts val="800"/>
              </a:spcAft>
              <a:buFont typeface="Arial" panose="020B0604020202020204" pitchFamily="34" charset="0"/>
              <a:buNone/>
            </a:pPr>
            <a:r>
              <a:rPr lang="en-US" altLang="zh-CN" sz="1000" dirty="0">
                <a:solidFill>
                  <a:srgbClr val="3F3F3F"/>
                </a:solidFill>
                <a:latin typeface="Open Sans" panose="020B0606030504020204" pitchFamily="34" charset="0"/>
                <a:sym typeface="Times New Roman" panose="02020603050405020304" pitchFamily="18" charset="0"/>
              </a:rPr>
              <a:t>Lid </a:t>
            </a:r>
            <a:r>
              <a:rPr lang="en-US" altLang="zh-CN" sz="1000" dirty="0" err="1">
                <a:solidFill>
                  <a:srgbClr val="3F3F3F"/>
                </a:solidFill>
                <a:latin typeface="Open Sans" panose="020B0606030504020204" pitchFamily="34" charset="0"/>
                <a:sym typeface="Times New Roman" panose="02020603050405020304" pitchFamily="18" charset="0"/>
              </a:rPr>
              <a:t>est</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laborum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dolo</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rumes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fugats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untras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Etharums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ser</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quidem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rerum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facilis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dolores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nemis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omnis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fugats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vitaes</a:t>
            </a:r>
            <a:r>
              <a:rPr lang="en-US" altLang="zh-CN" sz="1000" dirty="0">
                <a:solidFill>
                  <a:srgbClr val="3F3F3F"/>
                </a:solidFill>
                <a:latin typeface="Open Sans" panose="020B0606030504020204" pitchFamily="34" charset="0"/>
                <a:sym typeface="Times New Roman" panose="02020603050405020304" pitchFamily="18" charset="0"/>
              </a:rPr>
              <a:t> nemo minima </a:t>
            </a:r>
            <a:r>
              <a:rPr lang="en-US" altLang="zh-CN" sz="1000" dirty="0" err="1">
                <a:solidFill>
                  <a:srgbClr val="3F3F3F"/>
                </a:solidFill>
                <a:latin typeface="Open Sans" panose="020B0606030504020204" pitchFamily="34" charset="0"/>
                <a:sym typeface="Times New Roman" panose="02020603050405020304" pitchFamily="18" charset="0"/>
              </a:rPr>
              <a:t>rerums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unsers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sadips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amets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Sed</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ut</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perspiciatis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unde</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omnis</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iste</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natus</a:t>
            </a:r>
            <a:r>
              <a:rPr lang="en-US" altLang="zh-CN" sz="1000" dirty="0">
                <a:solidFill>
                  <a:srgbClr val="3F3F3F"/>
                </a:solidFill>
                <a:latin typeface="Open Sans" panose="020B0606030504020204" pitchFamily="34" charset="0"/>
                <a:sym typeface="Times New Roman" panose="02020603050405020304" pitchFamily="18" charset="0"/>
              </a:rPr>
              <a:t> error sit </a:t>
            </a:r>
            <a:r>
              <a:rPr lang="en-US" altLang="zh-CN" sz="1000" dirty="0" err="1">
                <a:solidFill>
                  <a:srgbClr val="3F3F3F"/>
                </a:solidFill>
                <a:latin typeface="Open Sans" panose="020B0606030504020204" pitchFamily="34" charset="0"/>
                <a:sym typeface="Times New Roman" panose="02020603050405020304" pitchFamily="18" charset="0"/>
              </a:rPr>
              <a:t>voluptatem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accusantium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doloremque</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laudantium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totam</a:t>
            </a:r>
            <a:r>
              <a:rPr lang="en-US" altLang="zh-CN" sz="1000" dirty="0">
                <a:solidFill>
                  <a:srgbClr val="3F3F3F"/>
                </a:solidFill>
                <a:latin typeface="Open Sans" panose="020B0606030504020204" pitchFamily="34" charset="0"/>
                <a:sym typeface="Times New Roman" panose="02020603050405020304" pitchFamily="18" charset="0"/>
              </a:rPr>
              <a:t> rem </a:t>
            </a:r>
            <a:r>
              <a:rPr lang="en-US" altLang="zh-CN" sz="1000" dirty="0" err="1">
                <a:solidFill>
                  <a:srgbClr val="3F3F3F"/>
                </a:solidFill>
                <a:latin typeface="Open Sans" panose="020B0606030504020204" pitchFamily="34" charset="0"/>
                <a:sym typeface="Times New Roman" panose="02020603050405020304" pitchFamily="18" charset="0"/>
              </a:rPr>
              <a:t>aperiam</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eaque</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ipsa</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quae</a:t>
            </a:r>
            <a:r>
              <a:rPr lang="en-US" altLang="zh-CN" sz="1000" dirty="0">
                <a:solidFill>
                  <a:srgbClr val="3F3F3F"/>
                </a:solidFill>
                <a:latin typeface="Open Sans" panose="020B0606030504020204" pitchFamily="34" charset="0"/>
                <a:sym typeface="Times New Roman" panose="02020603050405020304" pitchFamily="18" charset="0"/>
              </a:rPr>
              <a:t> ab </a:t>
            </a:r>
            <a:r>
              <a:rPr lang="en-US" altLang="zh-CN" sz="1000" dirty="0" err="1">
                <a:solidFill>
                  <a:srgbClr val="3F3F3F"/>
                </a:solidFill>
                <a:latin typeface="Open Sans" panose="020B0606030504020204" pitchFamily="34" charset="0"/>
                <a:sym typeface="Times New Roman" panose="02020603050405020304" pitchFamily="18" charset="0"/>
              </a:rPr>
              <a:t>illo</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inventore</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veritatis</a:t>
            </a:r>
            <a:r>
              <a:rPr lang="en-US" altLang="zh-CN" sz="1000" dirty="0">
                <a:solidFill>
                  <a:srgbClr val="3F3F3F"/>
                </a:solidFill>
                <a:latin typeface="Open Sans" panose="020B0606030504020204" pitchFamily="34" charset="0"/>
                <a:sym typeface="Times New Roman" panose="02020603050405020304" pitchFamily="18" charset="0"/>
              </a:rPr>
              <a:t> et quasi </a:t>
            </a:r>
            <a:r>
              <a:rPr lang="en-US" altLang="zh-CN" sz="1000" dirty="0" err="1">
                <a:solidFill>
                  <a:srgbClr val="3F3F3F"/>
                </a:solidFill>
                <a:latin typeface="Open Sans" panose="020B0606030504020204" pitchFamily="34" charset="0"/>
                <a:sym typeface="Times New Roman" panose="02020603050405020304" pitchFamily="18" charset="0"/>
              </a:rPr>
              <a:t>architecto</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beatae</a:t>
            </a:r>
            <a:r>
              <a:rPr lang="en-US" altLang="zh-CN" sz="1000" dirty="0">
                <a:solidFill>
                  <a:srgbClr val="3F3F3F"/>
                </a:solidFill>
                <a:latin typeface="Open Sans" panose="020B0606030504020204" pitchFamily="34" charset="0"/>
                <a:sym typeface="Times New Roman" panose="02020603050405020304" pitchFamily="18" charset="0"/>
              </a:rPr>
              <a:t> vitae dicta </a:t>
            </a:r>
            <a:r>
              <a:rPr lang="en-US" altLang="zh-CN" sz="1000" dirty="0" err="1">
                <a:solidFill>
                  <a:srgbClr val="3F3F3F"/>
                </a:solidFill>
                <a:latin typeface="Open Sans" panose="020B0606030504020204" pitchFamily="34" charset="0"/>
                <a:sym typeface="Times New Roman" panose="02020603050405020304" pitchFamily="18" charset="0"/>
              </a:rPr>
              <a:t>sunt</a:t>
            </a:r>
            <a:r>
              <a:rPr lang="en-US" altLang="zh-CN" sz="1000" dirty="0">
                <a:solidFill>
                  <a:srgbClr val="3F3F3F"/>
                </a:solidFill>
                <a:latin typeface="Open Sans" panose="020B0606030504020204" pitchFamily="34" charset="0"/>
                <a:sym typeface="Times New Roman" panose="02020603050405020304" pitchFamily="18" charset="0"/>
              </a:rPr>
              <a:t> </a:t>
            </a:r>
            <a:r>
              <a:rPr lang="en-US" altLang="zh-CN" sz="1000" dirty="0" err="1">
                <a:solidFill>
                  <a:srgbClr val="3F3F3F"/>
                </a:solidFill>
                <a:latin typeface="Open Sans" panose="020B0606030504020204" pitchFamily="34" charset="0"/>
                <a:sym typeface="Times New Roman" panose="02020603050405020304" pitchFamily="18" charset="0"/>
              </a:rPr>
              <a:t>explicabo</a:t>
            </a:r>
            <a:r>
              <a:rPr lang="en-US" altLang="zh-CN" sz="1000" dirty="0">
                <a:solidFill>
                  <a:srgbClr val="3F3F3F"/>
                </a:solidFill>
                <a:latin typeface="Open Sans" panose="020B0606030504020204" pitchFamily="34" charset="0"/>
                <a:sym typeface="Times New Roman" panose="02020603050405020304" pitchFamily="18" charset="0"/>
              </a:rPr>
              <a:t>. </a:t>
            </a:r>
            <a:endParaRPr lang="en-US" altLang="zh-CN" sz="1000" dirty="0">
              <a:solidFill>
                <a:srgbClr val="3F3F3F"/>
              </a:solidFill>
              <a:sym typeface="Times New Roman" panose="02020603050405020304" pitchFamily="18" charset="0"/>
            </a:endParaRPr>
          </a:p>
        </p:txBody>
      </p:sp>
      <p:grpSp>
        <p:nvGrpSpPr>
          <p:cNvPr id="6" name="组合 5"/>
          <p:cNvGrpSpPr/>
          <p:nvPr/>
        </p:nvGrpSpPr>
        <p:grpSpPr>
          <a:xfrm>
            <a:off x="7448550" y="2085975"/>
            <a:ext cx="2260600" cy="2084388"/>
            <a:chOff x="7448550" y="2085975"/>
            <a:chExt cx="2260600" cy="2084388"/>
          </a:xfrm>
        </p:grpSpPr>
        <p:sp>
          <p:nvSpPr>
            <p:cNvPr id="4107" name="Rectangle 23"/>
            <p:cNvSpPr>
              <a:spLocks noChangeArrowheads="1"/>
            </p:cNvSpPr>
            <p:nvPr/>
          </p:nvSpPr>
          <p:spPr bwMode="auto">
            <a:xfrm>
              <a:off x="7448550" y="2085975"/>
              <a:ext cx="2260600" cy="2084388"/>
            </a:xfrm>
            <a:prstGeom prst="rect">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117" name="Rectangle 41"/>
            <p:cNvSpPr>
              <a:spLocks noChangeArrowheads="1"/>
            </p:cNvSpPr>
            <p:nvPr/>
          </p:nvSpPr>
          <p:spPr bwMode="auto">
            <a:xfrm>
              <a:off x="8204200" y="2559050"/>
              <a:ext cx="788988"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a:solidFill>
                    <a:srgbClr val="F2F2F2"/>
                  </a:solidFill>
                  <a:latin typeface="FontAwesome" pitchFamily="2" charset="0"/>
                  <a:sym typeface="FontAwesome" pitchFamily="2" charset="0"/>
                </a:rPr>
                <a:t></a:t>
              </a:r>
              <a:endParaRPr lang="en-US" altLang="zh-CN" sz="4400">
                <a:solidFill>
                  <a:srgbClr val="F2F2F2"/>
                </a:solidFill>
              </a:endParaRPr>
            </a:p>
          </p:txBody>
        </p:sp>
        <p:sp>
          <p:nvSpPr>
            <p:cNvPr id="4118" name="TextBox 42"/>
            <p:cNvSpPr>
              <a:spLocks noChangeArrowheads="1"/>
            </p:cNvSpPr>
            <p:nvPr/>
          </p:nvSpPr>
          <p:spPr bwMode="auto">
            <a:xfrm>
              <a:off x="7916863" y="3328988"/>
              <a:ext cx="1323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Open Sans" panose="020B0606030504020204" pitchFamily="34" charset="0"/>
                  <a:sym typeface="Open Sans" panose="020B0606030504020204" pitchFamily="34" charset="0"/>
                </a:rPr>
                <a:t>SOLUTION</a:t>
              </a:r>
            </a:p>
          </p:txBody>
        </p:sp>
      </p:grpSp>
      <p:grpSp>
        <p:nvGrpSpPr>
          <p:cNvPr id="5" name="组合 4"/>
          <p:cNvGrpSpPr/>
          <p:nvPr/>
        </p:nvGrpSpPr>
        <p:grpSpPr>
          <a:xfrm>
            <a:off x="5187950" y="2085975"/>
            <a:ext cx="2260600" cy="2084388"/>
            <a:chOff x="5187950" y="2085975"/>
            <a:chExt cx="2260600" cy="2084388"/>
          </a:xfrm>
        </p:grpSpPr>
        <p:sp>
          <p:nvSpPr>
            <p:cNvPr id="4105" name="Rectangle 21"/>
            <p:cNvSpPr>
              <a:spLocks noChangeArrowheads="1"/>
            </p:cNvSpPr>
            <p:nvPr/>
          </p:nvSpPr>
          <p:spPr bwMode="auto">
            <a:xfrm>
              <a:off x="5187950" y="2085975"/>
              <a:ext cx="2260600" cy="2084388"/>
            </a:xfrm>
            <a:prstGeom prst="rect">
              <a:avLst/>
            </a:prstGeom>
            <a:solidFill>
              <a:srgbClr val="F2F2F2"/>
            </a:solidFill>
            <a:ln>
              <a:noFill/>
            </a:ln>
            <a:extLst>
              <a:ext uri="{91240B29-F687-4F45-9708-019B960494DF}">
                <a14:hiddenLine xmlns:a14="http://schemas.microsoft.com/office/drawing/2010/main" w="12700">
                  <a:solidFill>
                    <a:srgbClr val="BA9305"/>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sp>
          <p:nvSpPr>
            <p:cNvPr id="4120" name="TextBox 38"/>
            <p:cNvSpPr>
              <a:spLocks noChangeArrowheads="1"/>
            </p:cNvSpPr>
            <p:nvPr/>
          </p:nvSpPr>
          <p:spPr bwMode="auto">
            <a:xfrm>
              <a:off x="5810250" y="3328130"/>
              <a:ext cx="1016000" cy="36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262626"/>
                  </a:solidFill>
                  <a:latin typeface="Open Sans" panose="020B0606030504020204" pitchFamily="34" charset="0"/>
                  <a:sym typeface="Open Sans" panose="020B0606030504020204" pitchFamily="34" charset="0"/>
                </a:rPr>
                <a:t>DESIGN</a:t>
              </a:r>
            </a:p>
          </p:txBody>
        </p:sp>
        <p:sp>
          <p:nvSpPr>
            <p:cNvPr id="27" name="Freeform 57"/>
            <p:cNvSpPr>
              <a:spLocks noEditPoints="1"/>
            </p:cNvSpPr>
            <p:nvPr/>
          </p:nvSpPr>
          <p:spPr bwMode="auto">
            <a:xfrm>
              <a:off x="6110513" y="2735984"/>
              <a:ext cx="415474" cy="416070"/>
            </a:xfrm>
            <a:custGeom>
              <a:avLst/>
              <a:gdLst>
                <a:gd name="T0" fmla="*/ 55 w 55"/>
                <a:gd name="T1" fmla="*/ 31 h 55"/>
                <a:gd name="T2" fmla="*/ 54 w 55"/>
                <a:gd name="T3" fmla="*/ 33 h 55"/>
                <a:gd name="T4" fmla="*/ 47 w 55"/>
                <a:gd name="T5" fmla="*/ 34 h 55"/>
                <a:gd name="T6" fmla="*/ 46 w 55"/>
                <a:gd name="T7" fmla="*/ 37 h 55"/>
                <a:gd name="T8" fmla="*/ 49 w 55"/>
                <a:gd name="T9" fmla="*/ 42 h 55"/>
                <a:gd name="T10" fmla="*/ 50 w 55"/>
                <a:gd name="T11" fmla="*/ 43 h 55"/>
                <a:gd name="T12" fmla="*/ 49 w 55"/>
                <a:gd name="T13" fmla="*/ 44 h 55"/>
                <a:gd name="T14" fmla="*/ 43 w 55"/>
                <a:gd name="T15" fmla="*/ 50 h 55"/>
                <a:gd name="T16" fmla="*/ 42 w 55"/>
                <a:gd name="T17" fmla="*/ 50 h 55"/>
                <a:gd name="T18" fmla="*/ 37 w 55"/>
                <a:gd name="T19" fmla="*/ 46 h 55"/>
                <a:gd name="T20" fmla="*/ 33 w 55"/>
                <a:gd name="T21" fmla="*/ 47 h 55"/>
                <a:gd name="T22" fmla="*/ 32 w 55"/>
                <a:gd name="T23" fmla="*/ 54 h 55"/>
                <a:gd name="T24" fmla="*/ 31 w 55"/>
                <a:gd name="T25" fmla="*/ 55 h 55"/>
                <a:gd name="T26" fmla="*/ 23 w 55"/>
                <a:gd name="T27" fmla="*/ 55 h 55"/>
                <a:gd name="T28" fmla="*/ 22 w 55"/>
                <a:gd name="T29" fmla="*/ 54 h 55"/>
                <a:gd name="T30" fmla="*/ 21 w 55"/>
                <a:gd name="T31" fmla="*/ 47 h 55"/>
                <a:gd name="T32" fmla="*/ 18 w 55"/>
                <a:gd name="T33" fmla="*/ 46 h 55"/>
                <a:gd name="T34" fmla="*/ 13 w 55"/>
                <a:gd name="T35" fmla="*/ 50 h 55"/>
                <a:gd name="T36" fmla="*/ 12 w 55"/>
                <a:gd name="T37" fmla="*/ 50 h 55"/>
                <a:gd name="T38" fmla="*/ 11 w 55"/>
                <a:gd name="T39" fmla="*/ 50 h 55"/>
                <a:gd name="T40" fmla="*/ 5 w 55"/>
                <a:gd name="T41" fmla="*/ 44 h 55"/>
                <a:gd name="T42" fmla="*/ 5 w 55"/>
                <a:gd name="T43" fmla="*/ 43 h 55"/>
                <a:gd name="T44" fmla="*/ 5 w 55"/>
                <a:gd name="T45" fmla="*/ 42 h 55"/>
                <a:gd name="T46" fmla="*/ 9 w 55"/>
                <a:gd name="T47" fmla="*/ 37 h 55"/>
                <a:gd name="T48" fmla="*/ 7 w 55"/>
                <a:gd name="T49" fmla="*/ 33 h 55"/>
                <a:gd name="T50" fmla="*/ 1 w 55"/>
                <a:gd name="T51" fmla="*/ 33 h 55"/>
                <a:gd name="T52" fmla="*/ 0 w 55"/>
                <a:gd name="T53" fmla="*/ 31 h 55"/>
                <a:gd name="T54" fmla="*/ 0 w 55"/>
                <a:gd name="T55" fmla="*/ 23 h 55"/>
                <a:gd name="T56" fmla="*/ 1 w 55"/>
                <a:gd name="T57" fmla="*/ 22 h 55"/>
                <a:gd name="T58" fmla="*/ 7 w 55"/>
                <a:gd name="T59" fmla="*/ 21 h 55"/>
                <a:gd name="T60" fmla="*/ 9 w 55"/>
                <a:gd name="T61" fmla="*/ 18 h 55"/>
                <a:gd name="T62" fmla="*/ 5 w 55"/>
                <a:gd name="T63" fmla="*/ 13 h 55"/>
                <a:gd name="T64" fmla="*/ 5 w 55"/>
                <a:gd name="T65" fmla="*/ 12 h 55"/>
                <a:gd name="T66" fmla="*/ 5 w 55"/>
                <a:gd name="T67" fmla="*/ 11 h 55"/>
                <a:gd name="T68" fmla="*/ 12 w 55"/>
                <a:gd name="T69" fmla="*/ 5 h 55"/>
                <a:gd name="T70" fmla="*/ 13 w 55"/>
                <a:gd name="T71" fmla="*/ 5 h 55"/>
                <a:gd name="T72" fmla="*/ 18 w 55"/>
                <a:gd name="T73" fmla="*/ 9 h 55"/>
                <a:gd name="T74" fmla="*/ 21 w 55"/>
                <a:gd name="T75" fmla="*/ 8 h 55"/>
                <a:gd name="T76" fmla="*/ 22 w 55"/>
                <a:gd name="T77" fmla="*/ 1 h 55"/>
                <a:gd name="T78" fmla="*/ 23 w 55"/>
                <a:gd name="T79" fmla="*/ 0 h 55"/>
                <a:gd name="T80" fmla="*/ 31 w 55"/>
                <a:gd name="T81" fmla="*/ 0 h 55"/>
                <a:gd name="T82" fmla="*/ 32 w 55"/>
                <a:gd name="T83" fmla="*/ 1 h 55"/>
                <a:gd name="T84" fmla="*/ 33 w 55"/>
                <a:gd name="T85" fmla="*/ 8 h 55"/>
                <a:gd name="T86" fmla="*/ 37 w 55"/>
                <a:gd name="T87" fmla="*/ 9 h 55"/>
                <a:gd name="T88" fmla="*/ 42 w 55"/>
                <a:gd name="T89" fmla="*/ 5 h 55"/>
                <a:gd name="T90" fmla="*/ 43 w 55"/>
                <a:gd name="T91" fmla="*/ 5 h 55"/>
                <a:gd name="T92" fmla="*/ 43 w 55"/>
                <a:gd name="T93" fmla="*/ 5 h 55"/>
                <a:gd name="T94" fmla="*/ 49 w 55"/>
                <a:gd name="T95" fmla="*/ 11 h 55"/>
                <a:gd name="T96" fmla="*/ 50 w 55"/>
                <a:gd name="T97" fmla="*/ 12 h 55"/>
                <a:gd name="T98" fmla="*/ 49 w 55"/>
                <a:gd name="T99" fmla="*/ 13 h 55"/>
                <a:gd name="T100" fmla="*/ 46 w 55"/>
                <a:gd name="T101" fmla="*/ 18 h 55"/>
                <a:gd name="T102" fmla="*/ 47 w 55"/>
                <a:gd name="T103" fmla="*/ 21 h 55"/>
                <a:gd name="T104" fmla="*/ 54 w 55"/>
                <a:gd name="T105" fmla="*/ 22 h 55"/>
                <a:gd name="T106" fmla="*/ 55 w 55"/>
                <a:gd name="T107" fmla="*/ 23 h 55"/>
                <a:gd name="T108" fmla="*/ 55 w 55"/>
                <a:gd name="T109" fmla="*/ 31 h 55"/>
                <a:gd name="T110" fmla="*/ 27 w 55"/>
                <a:gd name="T111" fmla="*/ 18 h 55"/>
                <a:gd name="T112" fmla="*/ 18 w 55"/>
                <a:gd name="T113" fmla="*/ 27 h 55"/>
                <a:gd name="T114" fmla="*/ 27 w 55"/>
                <a:gd name="T115" fmla="*/ 36 h 55"/>
                <a:gd name="T116" fmla="*/ 36 w 55"/>
                <a:gd name="T117" fmla="*/ 27 h 55"/>
                <a:gd name="T118" fmla="*/ 27 w 55"/>
                <a:gd name="T119" fmla="*/ 18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CA08"/>
            </a:solidFill>
            <a:ln>
              <a:noFill/>
            </a:ln>
          </p:spPr>
          <p:txBody>
            <a:bodyPr/>
            <a:lstStyle/>
            <a:p>
              <a:endParaRPr lang="zh-CN" altLang="en-US" sz="605"/>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106"/>
                                        </p:tgtEl>
                                        <p:attrNameLst>
                                          <p:attrName>style.visibility</p:attrName>
                                        </p:attrNameLst>
                                      </p:cBhvr>
                                      <p:to>
                                        <p:strVal val="visible"/>
                                      </p:to>
                                    </p:set>
                                    <p:animEffect transition="in" filter="fade">
                                      <p:cBhvr>
                                        <p:cTn id="27" dur="500"/>
                                        <p:tgtEl>
                                          <p:spTgt spid="410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4115"/>
                                        </p:tgtEl>
                                        <p:attrNameLst>
                                          <p:attrName>style.visibility</p:attrName>
                                        </p:attrNameLst>
                                      </p:cBhvr>
                                      <p:to>
                                        <p:strVal val="visible"/>
                                      </p:to>
                                    </p:set>
                                    <p:anim calcmode="lin" valueType="num">
                                      <p:cBhvr>
                                        <p:cTn id="40" dur="500" fill="hold"/>
                                        <p:tgtEl>
                                          <p:spTgt spid="4115"/>
                                        </p:tgtEl>
                                        <p:attrNameLst>
                                          <p:attrName>ppt_w</p:attrName>
                                        </p:attrNameLst>
                                      </p:cBhvr>
                                      <p:tavLst>
                                        <p:tav tm="0">
                                          <p:val>
                                            <p:fltVal val="0"/>
                                          </p:val>
                                        </p:tav>
                                        <p:tav tm="100000">
                                          <p:val>
                                            <p:strVal val="#ppt_w"/>
                                          </p:val>
                                        </p:tav>
                                      </p:tavLst>
                                    </p:anim>
                                    <p:anim calcmode="lin" valueType="num">
                                      <p:cBhvr>
                                        <p:cTn id="41" dur="500" fill="hold"/>
                                        <p:tgtEl>
                                          <p:spTgt spid="4115"/>
                                        </p:tgtEl>
                                        <p:attrNameLst>
                                          <p:attrName>ppt_h</p:attrName>
                                        </p:attrNameLst>
                                      </p:cBhvr>
                                      <p:tavLst>
                                        <p:tav tm="0">
                                          <p:val>
                                            <p:fltVal val="0"/>
                                          </p:val>
                                        </p:tav>
                                        <p:tav tm="100000">
                                          <p:val>
                                            <p:strVal val="#ppt_h"/>
                                          </p:val>
                                        </p:tav>
                                      </p:tavLst>
                                    </p:anim>
                                    <p:animEffect transition="in" filter="fade">
                                      <p:cBhvr>
                                        <p:cTn id="42" dur="500"/>
                                        <p:tgtEl>
                                          <p:spTgt spid="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6" grpId="0" animBg="1"/>
      <p:bldP spid="41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6146"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6147" name="TextBox 1"/>
            <p:cNvSpPr>
              <a:spLocks noChangeArrowheads="1"/>
            </p:cNvSpPr>
            <p:nvPr/>
          </p:nvSpPr>
          <p:spPr bwMode="auto">
            <a:xfrm>
              <a:off x="1219200" y="136525"/>
              <a:ext cx="2584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OUR SERVICE</a:t>
              </a:r>
            </a:p>
          </p:txBody>
        </p:sp>
        <p:sp>
          <p:nvSpPr>
            <p:cNvPr id="6148"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grpSp>
        <p:nvGrpSpPr>
          <p:cNvPr id="3" name="组合 2"/>
          <p:cNvGrpSpPr/>
          <p:nvPr/>
        </p:nvGrpSpPr>
        <p:grpSpPr>
          <a:xfrm>
            <a:off x="1228725" y="2384425"/>
            <a:ext cx="3186113" cy="708025"/>
            <a:chOff x="1228725" y="2384425"/>
            <a:chExt cx="3186113" cy="708025"/>
          </a:xfrm>
        </p:grpSpPr>
        <p:sp>
          <p:nvSpPr>
            <p:cNvPr id="6151" name="Oval 6"/>
            <p:cNvSpPr>
              <a:spLocks noChangeArrowheads="1"/>
            </p:cNvSpPr>
            <p:nvPr/>
          </p:nvSpPr>
          <p:spPr bwMode="auto">
            <a:xfrm>
              <a:off x="1228725" y="2452688"/>
              <a:ext cx="571500" cy="571500"/>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dirty="0">
                  <a:solidFill>
                    <a:srgbClr val="F2F2F2"/>
                  </a:solidFill>
                  <a:latin typeface="FontAwesome" pitchFamily="2" charset="0"/>
                  <a:sym typeface="FontAwesome" pitchFamily="2" charset="0"/>
                </a:rPr>
                <a:t></a:t>
              </a:r>
              <a:endParaRPr lang="en-US" altLang="zh-CN" sz="1800" dirty="0">
                <a:solidFill>
                  <a:srgbClr val="F2F2F2"/>
                </a:solidFill>
              </a:endParaRPr>
            </a:p>
          </p:txBody>
        </p:sp>
        <p:sp>
          <p:nvSpPr>
            <p:cNvPr id="6152" name="Rectangle 8"/>
            <p:cNvSpPr>
              <a:spLocks noChangeArrowheads="1"/>
            </p:cNvSpPr>
            <p:nvPr/>
          </p:nvSpPr>
          <p:spPr bwMode="auto">
            <a:xfrm>
              <a:off x="2005013" y="2384425"/>
              <a:ext cx="2409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dirty="0">
                  <a:solidFill>
                    <a:srgbClr val="595959"/>
                  </a:solidFill>
                  <a:latin typeface="Open Sans" panose="020B0606030504020204" pitchFamily="34" charset="0"/>
                  <a:sym typeface="Open Sans" panose="020B0606030504020204" pitchFamily="34" charset="0"/>
                </a:rPr>
                <a:t>UNIQUE &amp; MODERN DESIGN</a:t>
              </a:r>
              <a:endParaRPr lang="zh-CN" altLang="en-US" sz="1000" b="1"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dirty="0">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a:t>
              </a:r>
              <a:endParaRPr lang="en-US" altLang="zh-CN" sz="1000" dirty="0">
                <a:solidFill>
                  <a:srgbClr val="595959"/>
                </a:solidFill>
              </a:endParaRPr>
            </a:p>
          </p:txBody>
        </p:sp>
      </p:grpSp>
      <p:grpSp>
        <p:nvGrpSpPr>
          <p:cNvPr id="8" name="组合 7"/>
          <p:cNvGrpSpPr/>
          <p:nvPr/>
        </p:nvGrpSpPr>
        <p:grpSpPr>
          <a:xfrm>
            <a:off x="1214438" y="3765550"/>
            <a:ext cx="3186112" cy="708025"/>
            <a:chOff x="1214438" y="3765550"/>
            <a:chExt cx="3186112" cy="708025"/>
          </a:xfrm>
        </p:grpSpPr>
        <p:sp>
          <p:nvSpPr>
            <p:cNvPr id="6153" name="Oval 9"/>
            <p:cNvSpPr>
              <a:spLocks noChangeArrowheads="1"/>
            </p:cNvSpPr>
            <p:nvPr/>
          </p:nvSpPr>
          <p:spPr bwMode="auto">
            <a:xfrm>
              <a:off x="1214438" y="3833813"/>
              <a:ext cx="571500" cy="571500"/>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6154" name="Rectangle 10"/>
            <p:cNvSpPr>
              <a:spLocks noChangeArrowheads="1"/>
            </p:cNvSpPr>
            <p:nvPr/>
          </p:nvSpPr>
          <p:spPr bwMode="auto">
            <a:xfrm>
              <a:off x="1990725" y="3765550"/>
              <a:ext cx="2409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AWESOME VECTOR ICONS</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grpSp>
        <p:nvGrpSpPr>
          <p:cNvPr id="4" name="组合 3"/>
          <p:cNvGrpSpPr/>
          <p:nvPr/>
        </p:nvGrpSpPr>
        <p:grpSpPr>
          <a:xfrm>
            <a:off x="4568825" y="2384425"/>
            <a:ext cx="3187700" cy="708025"/>
            <a:chOff x="4568825" y="2384425"/>
            <a:chExt cx="3187700" cy="708025"/>
          </a:xfrm>
        </p:grpSpPr>
        <p:sp>
          <p:nvSpPr>
            <p:cNvPr id="6155" name="Oval 12"/>
            <p:cNvSpPr>
              <a:spLocks noChangeArrowheads="1"/>
            </p:cNvSpPr>
            <p:nvPr/>
          </p:nvSpPr>
          <p:spPr bwMode="auto">
            <a:xfrm>
              <a:off x="4568825" y="2452688"/>
              <a:ext cx="571500" cy="571500"/>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6156" name="Rectangle 13"/>
            <p:cNvSpPr>
              <a:spLocks noChangeArrowheads="1"/>
            </p:cNvSpPr>
            <p:nvPr/>
          </p:nvSpPr>
          <p:spPr bwMode="auto">
            <a:xfrm>
              <a:off x="5346700" y="2384425"/>
              <a:ext cx="2409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UNLIMITED COLOR SCHEMES</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grpSp>
        <p:nvGrpSpPr>
          <p:cNvPr id="7" name="组合 6"/>
          <p:cNvGrpSpPr/>
          <p:nvPr/>
        </p:nvGrpSpPr>
        <p:grpSpPr>
          <a:xfrm>
            <a:off x="4556125" y="3765550"/>
            <a:ext cx="3184525" cy="708025"/>
            <a:chOff x="4556125" y="3765550"/>
            <a:chExt cx="3184525" cy="708025"/>
          </a:xfrm>
        </p:grpSpPr>
        <p:sp>
          <p:nvSpPr>
            <p:cNvPr id="6157" name="Oval 14"/>
            <p:cNvSpPr>
              <a:spLocks noChangeArrowheads="1"/>
            </p:cNvSpPr>
            <p:nvPr/>
          </p:nvSpPr>
          <p:spPr bwMode="auto">
            <a:xfrm>
              <a:off x="4556125" y="3833813"/>
              <a:ext cx="571500" cy="571500"/>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6158" name="Rectangle 15"/>
            <p:cNvSpPr>
              <a:spLocks noChangeArrowheads="1"/>
            </p:cNvSpPr>
            <p:nvPr/>
          </p:nvSpPr>
          <p:spPr bwMode="auto">
            <a:xfrm>
              <a:off x="5330825" y="3765550"/>
              <a:ext cx="2409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LIVE INFOGRAPHIC</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grpSp>
        <p:nvGrpSpPr>
          <p:cNvPr id="5" name="组合 4"/>
          <p:cNvGrpSpPr/>
          <p:nvPr/>
        </p:nvGrpSpPr>
        <p:grpSpPr>
          <a:xfrm>
            <a:off x="7924800" y="2384425"/>
            <a:ext cx="3186113" cy="708025"/>
            <a:chOff x="7924800" y="2384425"/>
            <a:chExt cx="3186113" cy="708025"/>
          </a:xfrm>
        </p:grpSpPr>
        <p:sp>
          <p:nvSpPr>
            <p:cNvPr id="6159" name="Oval 16"/>
            <p:cNvSpPr>
              <a:spLocks noChangeArrowheads="1"/>
            </p:cNvSpPr>
            <p:nvPr/>
          </p:nvSpPr>
          <p:spPr bwMode="auto">
            <a:xfrm>
              <a:off x="7924800" y="2452688"/>
              <a:ext cx="571500" cy="571500"/>
            </a:xfrm>
            <a:prstGeom prst="ellipse">
              <a:avLst/>
            </a:prstGeom>
            <a:solidFill>
              <a:srgbClr val="FFCA08"/>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6160" name="Rectangle 17"/>
            <p:cNvSpPr>
              <a:spLocks noChangeArrowheads="1"/>
            </p:cNvSpPr>
            <p:nvPr/>
          </p:nvSpPr>
          <p:spPr bwMode="auto">
            <a:xfrm>
              <a:off x="8701088" y="2384425"/>
              <a:ext cx="2409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MANY CHART DESIGN</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grpSp>
        <p:nvGrpSpPr>
          <p:cNvPr id="6" name="组合 5"/>
          <p:cNvGrpSpPr/>
          <p:nvPr/>
        </p:nvGrpSpPr>
        <p:grpSpPr>
          <a:xfrm>
            <a:off x="7910513" y="3765550"/>
            <a:ext cx="3186112" cy="708025"/>
            <a:chOff x="7910513" y="3765550"/>
            <a:chExt cx="3186112" cy="708025"/>
          </a:xfrm>
        </p:grpSpPr>
        <p:sp>
          <p:nvSpPr>
            <p:cNvPr id="6161" name="Oval 18"/>
            <p:cNvSpPr>
              <a:spLocks noChangeArrowheads="1"/>
            </p:cNvSpPr>
            <p:nvPr/>
          </p:nvSpPr>
          <p:spPr bwMode="auto">
            <a:xfrm>
              <a:off x="7910513" y="3833813"/>
              <a:ext cx="571500" cy="571500"/>
            </a:xfrm>
            <a:prstGeom prst="ellipse">
              <a:avLst/>
            </a:prstGeom>
            <a:solidFill>
              <a:schemeClr val="tx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F2F2F2"/>
                  </a:solidFill>
                  <a:latin typeface="FontAwesome" pitchFamily="2" charset="0"/>
                  <a:sym typeface="FontAwesome" pitchFamily="2" charset="0"/>
                </a:rPr>
                <a:t></a:t>
              </a:r>
              <a:endParaRPr lang="en-US" altLang="zh-CN" sz="1800">
                <a:solidFill>
                  <a:srgbClr val="F2F2F2"/>
                </a:solidFill>
              </a:endParaRPr>
            </a:p>
          </p:txBody>
        </p:sp>
        <p:sp>
          <p:nvSpPr>
            <p:cNvPr id="6162" name="Rectangle 19"/>
            <p:cNvSpPr>
              <a:spLocks noChangeArrowheads="1"/>
            </p:cNvSpPr>
            <p:nvPr/>
          </p:nvSpPr>
          <p:spPr bwMode="auto">
            <a:xfrm>
              <a:off x="8686800" y="3765550"/>
              <a:ext cx="24098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b="1">
                  <a:solidFill>
                    <a:srgbClr val="595959"/>
                  </a:solidFill>
                  <a:latin typeface="Open Sans" panose="020B0606030504020204" pitchFamily="34" charset="0"/>
                  <a:sym typeface="Open Sans" panose="020B0606030504020204" pitchFamily="34" charset="0"/>
                </a:rPr>
                <a:t>EASY EDITABLE CONTENT</a:t>
              </a: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endParaRPr lang="zh-CN" altLang="en-US" sz="1000" b="1">
                <a:solidFill>
                  <a:srgbClr val="595959"/>
                </a:solidFill>
                <a:latin typeface="Open Sans" panose="020B0606030504020204" pitchFamily="34" charset="0"/>
                <a:sym typeface="Open Sans" panose="020B0606030504020204" pitchFamily="34" charset="0"/>
              </a:endParaRPr>
            </a:p>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Lid est laborum dolo rumes.</a:t>
              </a:r>
              <a:endParaRPr lang="en-US" altLang="zh-CN" sz="1000">
                <a:solidFill>
                  <a:srgbClr val="595959"/>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7170"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7171" name="TextBox 1"/>
            <p:cNvSpPr>
              <a:spLocks noChangeArrowheads="1"/>
            </p:cNvSpPr>
            <p:nvPr/>
          </p:nvSpPr>
          <p:spPr bwMode="auto">
            <a:xfrm>
              <a:off x="1219200" y="136525"/>
              <a:ext cx="2584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OUR SERVICE</a:t>
              </a:r>
            </a:p>
          </p:txBody>
        </p:sp>
        <p:sp>
          <p:nvSpPr>
            <p:cNvPr id="7172"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7176" name="Rectangle 21"/>
          <p:cNvSpPr>
            <a:spLocks noChangeArrowheads="1"/>
          </p:cNvSpPr>
          <p:nvPr/>
        </p:nvSpPr>
        <p:spPr bwMode="auto">
          <a:xfrm>
            <a:off x="0" y="1638055"/>
            <a:ext cx="12192000" cy="2746375"/>
          </a:xfrm>
          <a:prstGeom prst="rect">
            <a:avLst/>
          </a:prstGeom>
          <a:blipFill dpi="0"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endParaRPr>
          </a:p>
        </p:txBody>
      </p:sp>
      <p:grpSp>
        <p:nvGrpSpPr>
          <p:cNvPr id="7177" name="Group 10"/>
          <p:cNvGrpSpPr>
            <a:grpSpLocks/>
          </p:cNvGrpSpPr>
          <p:nvPr/>
        </p:nvGrpSpPr>
        <p:grpSpPr bwMode="auto">
          <a:xfrm>
            <a:off x="1219200" y="2403475"/>
            <a:ext cx="1738313" cy="1138238"/>
            <a:chOff x="0" y="0"/>
            <a:chExt cx="1737976" cy="1138774"/>
          </a:xfrm>
        </p:grpSpPr>
        <p:sp>
          <p:nvSpPr>
            <p:cNvPr id="7188" name="Rectangle 6"/>
            <p:cNvSpPr>
              <a:spLocks noChangeArrowheads="1"/>
            </p:cNvSpPr>
            <p:nvPr/>
          </p:nvSpPr>
          <p:spPr bwMode="auto">
            <a:xfrm>
              <a:off x="468878" y="0"/>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800">
                  <a:solidFill>
                    <a:srgbClr val="F2F2F2"/>
                  </a:solidFill>
                  <a:latin typeface="Simple-Line-Icons" pitchFamily="2" charset="2"/>
                  <a:sym typeface="Simple-Line-Icons" pitchFamily="2" charset="2"/>
                </a:rPr>
                <a:t></a:t>
              </a:r>
              <a:endParaRPr lang="en-US" altLang="zh-CN" sz="4800">
                <a:solidFill>
                  <a:srgbClr val="F2F2F2"/>
                </a:solidFill>
              </a:endParaRPr>
            </a:p>
          </p:txBody>
        </p:sp>
        <p:sp>
          <p:nvSpPr>
            <p:cNvPr id="7189" name="TextBox 9"/>
            <p:cNvSpPr>
              <a:spLocks noChangeArrowheads="1"/>
            </p:cNvSpPr>
            <p:nvPr/>
          </p:nvSpPr>
          <p:spPr bwMode="auto">
            <a:xfrm>
              <a:off x="0" y="830997"/>
              <a:ext cx="17379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dirty="0">
                  <a:solidFill>
                    <a:srgbClr val="F2F2F2"/>
                  </a:solidFill>
                  <a:latin typeface="Open Sans" panose="020B0606030504020204" pitchFamily="34" charset="0"/>
                  <a:sym typeface="Open Sans" panose="020B0606030504020204" pitchFamily="34" charset="0"/>
                </a:rPr>
                <a:t>UNIQUE &amp; MODER</a:t>
              </a:r>
            </a:p>
          </p:txBody>
        </p:sp>
      </p:grpSp>
      <p:sp>
        <p:nvSpPr>
          <p:cNvPr id="7178" name="Rectangle 13"/>
          <p:cNvSpPr>
            <a:spLocks noChangeArrowheads="1"/>
          </p:cNvSpPr>
          <p:nvPr/>
        </p:nvSpPr>
        <p:spPr bwMode="auto">
          <a:xfrm>
            <a:off x="9444038" y="2403475"/>
            <a:ext cx="8001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800">
                <a:solidFill>
                  <a:srgbClr val="F2F2F2"/>
                </a:solidFill>
                <a:latin typeface="Simple-Line-Icons" pitchFamily="2" charset="2"/>
                <a:sym typeface="Simple-Line-Icons" pitchFamily="2" charset="2"/>
              </a:rPr>
              <a:t></a:t>
            </a:r>
            <a:endParaRPr lang="en-US" altLang="zh-CN" sz="4800">
              <a:solidFill>
                <a:srgbClr val="F2F2F2"/>
              </a:solidFill>
            </a:endParaRPr>
          </a:p>
        </p:txBody>
      </p:sp>
      <p:sp>
        <p:nvSpPr>
          <p:cNvPr id="7179" name="TextBox 14"/>
          <p:cNvSpPr>
            <a:spLocks noChangeArrowheads="1"/>
          </p:cNvSpPr>
          <p:nvPr/>
        </p:nvSpPr>
        <p:spPr bwMode="auto">
          <a:xfrm>
            <a:off x="9126538" y="3235325"/>
            <a:ext cx="1433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2F2F2"/>
                </a:solidFill>
                <a:latin typeface="Open Sans" panose="020B0606030504020204" pitchFamily="34" charset="0"/>
                <a:sym typeface="Open Sans" panose="020B0606030504020204" pitchFamily="34" charset="0"/>
              </a:rPr>
              <a:t>EASY EDITABLE</a:t>
            </a:r>
          </a:p>
        </p:txBody>
      </p:sp>
      <p:sp>
        <p:nvSpPr>
          <p:cNvPr id="7180" name="Rectangle 16"/>
          <p:cNvSpPr>
            <a:spLocks noChangeArrowheads="1"/>
          </p:cNvSpPr>
          <p:nvPr/>
        </p:nvSpPr>
        <p:spPr bwMode="auto">
          <a:xfrm>
            <a:off x="6858000" y="2403475"/>
            <a:ext cx="8001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800">
                <a:solidFill>
                  <a:srgbClr val="F2F2F2"/>
                </a:solidFill>
                <a:latin typeface="Simple-Line-Icons" pitchFamily="2" charset="2"/>
                <a:sym typeface="Simple-Line-Icons" pitchFamily="2" charset="2"/>
              </a:rPr>
              <a:t></a:t>
            </a:r>
            <a:endParaRPr lang="en-US" altLang="zh-CN" sz="4800">
              <a:solidFill>
                <a:srgbClr val="F2F2F2"/>
              </a:solidFill>
            </a:endParaRPr>
          </a:p>
        </p:txBody>
      </p:sp>
      <p:sp>
        <p:nvSpPr>
          <p:cNvPr id="7181" name="TextBox 17"/>
          <p:cNvSpPr>
            <a:spLocks noChangeArrowheads="1"/>
          </p:cNvSpPr>
          <p:nvPr/>
        </p:nvSpPr>
        <p:spPr bwMode="auto">
          <a:xfrm>
            <a:off x="6373813" y="3235325"/>
            <a:ext cx="177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2F2F2"/>
                </a:solidFill>
                <a:latin typeface="Open Sans" panose="020B0606030504020204" pitchFamily="34" charset="0"/>
                <a:sym typeface="Open Sans" panose="020B0606030504020204" pitchFamily="34" charset="0"/>
              </a:rPr>
              <a:t>UNLIMITED COLOR</a:t>
            </a:r>
          </a:p>
        </p:txBody>
      </p:sp>
      <p:sp>
        <p:nvSpPr>
          <p:cNvPr id="7182" name="Rectangle 19"/>
          <p:cNvSpPr>
            <a:spLocks noChangeArrowheads="1"/>
          </p:cNvSpPr>
          <p:nvPr/>
        </p:nvSpPr>
        <p:spPr bwMode="auto">
          <a:xfrm>
            <a:off x="4273550" y="2403475"/>
            <a:ext cx="8001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800">
                <a:solidFill>
                  <a:srgbClr val="F2F2F2"/>
                </a:solidFill>
                <a:latin typeface="Simple-Line-Icons" pitchFamily="2" charset="2"/>
                <a:sym typeface="Simple-Line-Icons" pitchFamily="2" charset="2"/>
              </a:rPr>
              <a:t></a:t>
            </a:r>
            <a:endParaRPr lang="en-US" altLang="zh-CN" sz="4800">
              <a:solidFill>
                <a:srgbClr val="F2F2F2"/>
              </a:solidFill>
            </a:endParaRPr>
          </a:p>
        </p:txBody>
      </p:sp>
      <p:sp>
        <p:nvSpPr>
          <p:cNvPr id="7183" name="TextBox 20"/>
          <p:cNvSpPr>
            <a:spLocks noChangeArrowheads="1"/>
          </p:cNvSpPr>
          <p:nvPr/>
        </p:nvSpPr>
        <p:spPr bwMode="auto">
          <a:xfrm>
            <a:off x="3905250" y="3235325"/>
            <a:ext cx="1536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a:solidFill>
                  <a:srgbClr val="F2F2F2"/>
                </a:solidFill>
                <a:latin typeface="Open Sans" panose="020B0606030504020204" pitchFamily="34" charset="0"/>
                <a:sym typeface="Open Sans" panose="020B0606030504020204" pitchFamily="34" charset="0"/>
              </a:rPr>
              <a:t>AWESOME ICON</a:t>
            </a:r>
          </a:p>
        </p:txBody>
      </p:sp>
      <p:sp>
        <p:nvSpPr>
          <p:cNvPr id="7184" name="Rectangle 23"/>
          <p:cNvSpPr>
            <a:spLocks noChangeArrowheads="1"/>
          </p:cNvSpPr>
          <p:nvPr/>
        </p:nvSpPr>
        <p:spPr bwMode="auto">
          <a:xfrm>
            <a:off x="1069975" y="4659313"/>
            <a:ext cx="20351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Lorem ipsum dolor sit </a:t>
            </a:r>
            <a:r>
              <a:rPr lang="en-US" altLang="zh-CN" sz="1000" dirty="0" err="1">
                <a:solidFill>
                  <a:srgbClr val="595959"/>
                </a:solidFill>
                <a:latin typeface="Open Sans" panose="020B0606030504020204" pitchFamily="34" charset="0"/>
                <a:sym typeface="Open Sans" panose="020B0606030504020204" pitchFamily="34" charset="0"/>
              </a:rPr>
              <a:t>amet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consectetur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adipiscing</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elit</a:t>
            </a:r>
            <a:r>
              <a:rPr lang="en-US" altLang="zh-CN" sz="1000" dirty="0">
                <a:solidFill>
                  <a:srgbClr val="595959"/>
                </a:solidFill>
                <a:latin typeface="Open Sans" panose="020B0606030504020204" pitchFamily="34" charset="0"/>
                <a:sym typeface="Open Sans" panose="020B0606030504020204" pitchFamily="34" charset="0"/>
              </a:rPr>
              <a:t>. Nam </a:t>
            </a:r>
            <a:r>
              <a:rPr lang="en-US" altLang="zh-CN" sz="1000" dirty="0" err="1">
                <a:solidFill>
                  <a:srgbClr val="595959"/>
                </a:solidFill>
                <a:latin typeface="Open Sans" panose="020B0606030504020204" pitchFamily="34" charset="0"/>
                <a:sym typeface="Open Sans" panose="020B0606030504020204" pitchFamily="34" charset="0"/>
              </a:rPr>
              <a:t>viverra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euismod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odio</a:t>
            </a:r>
            <a:r>
              <a:rPr lang="en-US" altLang="zh-CN" sz="1000" dirty="0">
                <a:solidFill>
                  <a:srgbClr val="595959"/>
                </a:solidFill>
                <a:latin typeface="Open Sans" panose="020B0606030504020204" pitchFamily="34" charset="0"/>
                <a:sym typeface="Open Sans" panose="020B0606030504020204" pitchFamily="34" charset="0"/>
              </a:rPr>
              <a:t>, gravida </a:t>
            </a:r>
            <a:r>
              <a:rPr lang="en-US" altLang="zh-CN" sz="1000" dirty="0" err="1">
                <a:solidFill>
                  <a:srgbClr val="595959"/>
                </a:solidFill>
                <a:latin typeface="Open Sans" panose="020B0606030504020204" pitchFamily="34" charset="0"/>
                <a:sym typeface="Open Sans" panose="020B0606030504020204" pitchFamily="34" charset="0"/>
              </a:rPr>
              <a:t>pellentesque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urna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varius</a:t>
            </a:r>
            <a:r>
              <a:rPr lang="en-US" altLang="zh-CN" sz="1000" dirty="0">
                <a:solidFill>
                  <a:srgbClr val="595959"/>
                </a:solidFill>
                <a:latin typeface="Open Sans" panose="020B0606030504020204" pitchFamily="34" charset="0"/>
                <a:sym typeface="Open Sans" panose="020B0606030504020204" pitchFamily="34" charset="0"/>
              </a:rPr>
              <a:t> vitae. </a:t>
            </a: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dui lorem, </a:t>
            </a:r>
            <a:r>
              <a:rPr lang="en-US" altLang="zh-CN" sz="1000" dirty="0" err="1">
                <a:solidFill>
                  <a:srgbClr val="595959"/>
                </a:solidFill>
                <a:latin typeface="Open Sans" panose="020B0606030504020204" pitchFamily="34" charset="0"/>
                <a:sym typeface="Open Sans" panose="020B0606030504020204" pitchFamily="34" charset="0"/>
              </a:rPr>
              <a:t>adipiscing</a:t>
            </a:r>
            <a:r>
              <a:rPr lang="en-US" altLang="zh-CN" sz="1000" dirty="0">
                <a:solidFill>
                  <a:srgbClr val="595959"/>
                </a:solidFill>
                <a:latin typeface="Open Sans" panose="020B0606030504020204" pitchFamily="34" charset="0"/>
                <a:sym typeface="Open Sans" panose="020B0606030504020204" pitchFamily="34" charset="0"/>
              </a:rPr>
              <a:t> in </a:t>
            </a:r>
            <a:r>
              <a:rPr lang="en-US" altLang="zh-CN" sz="1000" dirty="0" err="1">
                <a:solidFill>
                  <a:srgbClr val="595959"/>
                </a:solidFill>
                <a:latin typeface="Open Sans" panose="020B0606030504020204" pitchFamily="34" charset="0"/>
                <a:sym typeface="Open Sans" panose="020B0606030504020204" pitchFamily="34" charset="0"/>
              </a:rPr>
              <a:t>adipiscing</a:t>
            </a:r>
            <a:r>
              <a:rPr lang="en-US" altLang="zh-CN" sz="1000" dirty="0">
                <a:solidFill>
                  <a:srgbClr val="595959"/>
                </a:solidFill>
                <a:latin typeface="Open Sans" panose="020B0606030504020204" pitchFamily="34" charset="0"/>
                <a:sym typeface="Open Sans" panose="020B0606030504020204" pitchFamily="34" charset="0"/>
              </a:rPr>
              <a:t> et, </a:t>
            </a:r>
            <a:r>
              <a:rPr lang="en-US" altLang="zh-CN" sz="1000" dirty="0" err="1">
                <a:solidFill>
                  <a:srgbClr val="595959"/>
                </a:solidFill>
                <a:latin typeface="Open Sans" panose="020B0606030504020204" pitchFamily="34" charset="0"/>
                <a:sym typeface="Open Sans" panose="020B0606030504020204" pitchFamily="34" charset="0"/>
              </a:rPr>
              <a:t>interdum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nec</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metus</a:t>
            </a:r>
            <a:r>
              <a:rPr lang="en-US" altLang="zh-CN" sz="1000" dirty="0">
                <a:solidFill>
                  <a:srgbClr val="595959"/>
                </a:solidFill>
                <a:latin typeface="Open Sans" panose="020B0606030504020204" pitchFamily="34" charset="0"/>
                <a:sym typeface="Open Sans" panose="020B0606030504020204" pitchFamily="34" charset="0"/>
              </a:rPr>
              <a:t>. </a:t>
            </a:r>
            <a:endParaRPr lang="zh-CN" altLang="en-US" sz="1800" dirty="0">
              <a:latin typeface="Arial" panose="020B0604020202020204" pitchFamily="34" charset="0"/>
            </a:endParaRPr>
          </a:p>
        </p:txBody>
      </p:sp>
      <p:sp>
        <p:nvSpPr>
          <p:cNvPr id="7185" name="Rectangle 24"/>
          <p:cNvSpPr>
            <a:spLocks noChangeArrowheads="1"/>
          </p:cNvSpPr>
          <p:nvPr/>
        </p:nvSpPr>
        <p:spPr bwMode="auto">
          <a:xfrm>
            <a:off x="3656013" y="4659313"/>
            <a:ext cx="20351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Sed dui lorem, adipiscing in adipiscing et, interdum nec metus. </a:t>
            </a:r>
            <a:endParaRPr lang="zh-CN" altLang="en-US" sz="1800">
              <a:latin typeface="Arial" panose="020B0604020202020204" pitchFamily="34" charset="0"/>
            </a:endParaRPr>
          </a:p>
        </p:txBody>
      </p:sp>
      <p:sp>
        <p:nvSpPr>
          <p:cNvPr id="7186" name="Rectangle 25"/>
          <p:cNvSpPr>
            <a:spLocks noChangeArrowheads="1"/>
          </p:cNvSpPr>
          <p:nvPr/>
        </p:nvSpPr>
        <p:spPr bwMode="auto">
          <a:xfrm>
            <a:off x="6240463" y="4654550"/>
            <a:ext cx="20351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Sed dui lorem, adipiscing in adipiscing et, interdum nec metus. </a:t>
            </a:r>
            <a:endParaRPr lang="zh-CN" altLang="en-US" sz="1800">
              <a:latin typeface="Arial" panose="020B0604020202020204" pitchFamily="34" charset="0"/>
            </a:endParaRPr>
          </a:p>
        </p:txBody>
      </p:sp>
      <p:sp>
        <p:nvSpPr>
          <p:cNvPr id="7187" name="Rectangle 26"/>
          <p:cNvSpPr>
            <a:spLocks noChangeArrowheads="1"/>
          </p:cNvSpPr>
          <p:nvPr/>
        </p:nvSpPr>
        <p:spPr bwMode="auto">
          <a:xfrm>
            <a:off x="8826500" y="4654550"/>
            <a:ext cx="20351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Lorem ipsum dolor sit amet, consectetur adipiscing elit. Nam viverra euismod odio, gravida pellentesque urna varius vitae. Sed dui lorem, adipiscing in adipiscing et, interdum nec metus. </a:t>
            </a:r>
            <a:endParaRPr lang="zh-CN" altLang="en-US" sz="1800">
              <a:latin typeface="Arial" panose="020B0604020202020204" pitchFamily="34" charset="0"/>
            </a:endParaRPr>
          </a:p>
        </p:txBody>
      </p:sp>
      <p:sp>
        <p:nvSpPr>
          <p:cNvPr id="22" name="Freeform 145"/>
          <p:cNvSpPr>
            <a:spLocks/>
          </p:cNvSpPr>
          <p:nvPr/>
        </p:nvSpPr>
        <p:spPr bwMode="auto">
          <a:xfrm>
            <a:off x="1688169" y="2727119"/>
            <a:ext cx="407141" cy="350593"/>
          </a:xfrm>
          <a:custGeom>
            <a:avLst/>
            <a:gdLst>
              <a:gd name="T0" fmla="*/ 64 w 64"/>
              <a:gd name="T1" fmla="*/ 51 h 55"/>
              <a:gd name="T2" fmla="*/ 60 w 64"/>
              <a:gd name="T3" fmla="*/ 55 h 55"/>
              <a:gd name="T4" fmla="*/ 49 w 64"/>
              <a:gd name="T5" fmla="*/ 55 h 55"/>
              <a:gd name="T6" fmla="*/ 45 w 64"/>
              <a:gd name="T7" fmla="*/ 51 h 55"/>
              <a:gd name="T8" fmla="*/ 45 w 64"/>
              <a:gd name="T9" fmla="*/ 40 h 55"/>
              <a:gd name="T10" fmla="*/ 49 w 64"/>
              <a:gd name="T11" fmla="*/ 36 h 55"/>
              <a:gd name="T12" fmla="*/ 52 w 64"/>
              <a:gd name="T13" fmla="*/ 36 h 55"/>
              <a:gd name="T14" fmla="*/ 52 w 64"/>
              <a:gd name="T15" fmla="*/ 30 h 55"/>
              <a:gd name="T16" fmla="*/ 34 w 64"/>
              <a:gd name="T17" fmla="*/ 30 h 55"/>
              <a:gd name="T18" fmla="*/ 34 w 64"/>
              <a:gd name="T19" fmla="*/ 36 h 55"/>
              <a:gd name="T20" fmla="*/ 37 w 64"/>
              <a:gd name="T21" fmla="*/ 36 h 55"/>
              <a:gd name="T22" fmla="*/ 41 w 64"/>
              <a:gd name="T23" fmla="*/ 40 h 55"/>
              <a:gd name="T24" fmla="*/ 41 w 64"/>
              <a:gd name="T25" fmla="*/ 51 h 55"/>
              <a:gd name="T26" fmla="*/ 37 w 64"/>
              <a:gd name="T27" fmla="*/ 55 h 55"/>
              <a:gd name="T28" fmla="*/ 26 w 64"/>
              <a:gd name="T29" fmla="*/ 55 h 55"/>
              <a:gd name="T30" fmla="*/ 23 w 64"/>
              <a:gd name="T31" fmla="*/ 51 h 55"/>
              <a:gd name="T32" fmla="*/ 23 w 64"/>
              <a:gd name="T33" fmla="*/ 40 h 55"/>
              <a:gd name="T34" fmla="*/ 26 w 64"/>
              <a:gd name="T35" fmla="*/ 36 h 55"/>
              <a:gd name="T36" fmla="*/ 29 w 64"/>
              <a:gd name="T37" fmla="*/ 36 h 55"/>
              <a:gd name="T38" fmla="*/ 29 w 64"/>
              <a:gd name="T39" fmla="*/ 30 h 55"/>
              <a:gd name="T40" fmla="*/ 11 w 64"/>
              <a:gd name="T41" fmla="*/ 30 h 55"/>
              <a:gd name="T42" fmla="*/ 11 w 64"/>
              <a:gd name="T43" fmla="*/ 36 h 55"/>
              <a:gd name="T44" fmla="*/ 15 w 64"/>
              <a:gd name="T45" fmla="*/ 36 h 55"/>
              <a:gd name="T46" fmla="*/ 18 w 64"/>
              <a:gd name="T47" fmla="*/ 40 h 55"/>
              <a:gd name="T48" fmla="*/ 18 w 64"/>
              <a:gd name="T49" fmla="*/ 51 h 55"/>
              <a:gd name="T50" fmla="*/ 15 w 64"/>
              <a:gd name="T51" fmla="*/ 55 h 55"/>
              <a:gd name="T52" fmla="*/ 3 w 64"/>
              <a:gd name="T53" fmla="*/ 55 h 55"/>
              <a:gd name="T54" fmla="*/ 0 w 64"/>
              <a:gd name="T55" fmla="*/ 51 h 55"/>
              <a:gd name="T56" fmla="*/ 0 w 64"/>
              <a:gd name="T57" fmla="*/ 40 h 55"/>
              <a:gd name="T58" fmla="*/ 3 w 64"/>
              <a:gd name="T59" fmla="*/ 36 h 55"/>
              <a:gd name="T60" fmla="*/ 7 w 64"/>
              <a:gd name="T61" fmla="*/ 36 h 55"/>
              <a:gd name="T62" fmla="*/ 7 w 64"/>
              <a:gd name="T63" fmla="*/ 30 h 55"/>
              <a:gd name="T64" fmla="*/ 11 w 64"/>
              <a:gd name="T65" fmla="*/ 25 h 55"/>
              <a:gd name="T66" fmla="*/ 29 w 64"/>
              <a:gd name="T67" fmla="*/ 25 h 55"/>
              <a:gd name="T68" fmla="*/ 29 w 64"/>
              <a:gd name="T69" fmla="*/ 18 h 55"/>
              <a:gd name="T70" fmla="*/ 26 w 64"/>
              <a:gd name="T71" fmla="*/ 18 h 55"/>
              <a:gd name="T72" fmla="*/ 23 w 64"/>
              <a:gd name="T73" fmla="*/ 15 h 55"/>
              <a:gd name="T74" fmla="*/ 23 w 64"/>
              <a:gd name="T75" fmla="*/ 3 h 55"/>
              <a:gd name="T76" fmla="*/ 26 w 64"/>
              <a:gd name="T77" fmla="*/ 0 h 55"/>
              <a:gd name="T78" fmla="*/ 37 w 64"/>
              <a:gd name="T79" fmla="*/ 0 h 55"/>
              <a:gd name="T80" fmla="*/ 41 w 64"/>
              <a:gd name="T81" fmla="*/ 3 h 55"/>
              <a:gd name="T82" fmla="*/ 41 w 64"/>
              <a:gd name="T83" fmla="*/ 15 h 55"/>
              <a:gd name="T84" fmla="*/ 37 w 64"/>
              <a:gd name="T85" fmla="*/ 18 h 55"/>
              <a:gd name="T86" fmla="*/ 34 w 64"/>
              <a:gd name="T87" fmla="*/ 18 h 55"/>
              <a:gd name="T88" fmla="*/ 34 w 64"/>
              <a:gd name="T89" fmla="*/ 25 h 55"/>
              <a:gd name="T90" fmla="*/ 52 w 64"/>
              <a:gd name="T91" fmla="*/ 25 h 55"/>
              <a:gd name="T92" fmla="*/ 57 w 64"/>
              <a:gd name="T93" fmla="*/ 30 h 55"/>
              <a:gd name="T94" fmla="*/ 57 w 64"/>
              <a:gd name="T95" fmla="*/ 36 h 55"/>
              <a:gd name="T96" fmla="*/ 60 w 64"/>
              <a:gd name="T97" fmla="*/ 36 h 55"/>
              <a:gd name="T98" fmla="*/ 64 w 64"/>
              <a:gd name="T99" fmla="*/ 40 h 55"/>
              <a:gd name="T100" fmla="*/ 64 w 64"/>
              <a:gd name="T101" fmla="*/ 51 h 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sp>
        <p:nvSpPr>
          <p:cNvPr id="23" name="Freeform 57"/>
          <p:cNvSpPr>
            <a:spLocks noEditPoints="1"/>
          </p:cNvSpPr>
          <p:nvPr/>
        </p:nvSpPr>
        <p:spPr bwMode="auto">
          <a:xfrm>
            <a:off x="4455733" y="2752407"/>
            <a:ext cx="415474" cy="416070"/>
          </a:xfrm>
          <a:custGeom>
            <a:avLst/>
            <a:gdLst>
              <a:gd name="T0" fmla="*/ 55 w 55"/>
              <a:gd name="T1" fmla="*/ 31 h 55"/>
              <a:gd name="T2" fmla="*/ 54 w 55"/>
              <a:gd name="T3" fmla="*/ 33 h 55"/>
              <a:gd name="T4" fmla="*/ 47 w 55"/>
              <a:gd name="T5" fmla="*/ 34 h 55"/>
              <a:gd name="T6" fmla="*/ 46 w 55"/>
              <a:gd name="T7" fmla="*/ 37 h 55"/>
              <a:gd name="T8" fmla="*/ 49 w 55"/>
              <a:gd name="T9" fmla="*/ 42 h 55"/>
              <a:gd name="T10" fmla="*/ 50 w 55"/>
              <a:gd name="T11" fmla="*/ 43 h 55"/>
              <a:gd name="T12" fmla="*/ 49 w 55"/>
              <a:gd name="T13" fmla="*/ 44 h 55"/>
              <a:gd name="T14" fmla="*/ 43 w 55"/>
              <a:gd name="T15" fmla="*/ 50 h 55"/>
              <a:gd name="T16" fmla="*/ 42 w 55"/>
              <a:gd name="T17" fmla="*/ 50 h 55"/>
              <a:gd name="T18" fmla="*/ 37 w 55"/>
              <a:gd name="T19" fmla="*/ 46 h 55"/>
              <a:gd name="T20" fmla="*/ 33 w 55"/>
              <a:gd name="T21" fmla="*/ 47 h 55"/>
              <a:gd name="T22" fmla="*/ 32 w 55"/>
              <a:gd name="T23" fmla="*/ 54 h 55"/>
              <a:gd name="T24" fmla="*/ 31 w 55"/>
              <a:gd name="T25" fmla="*/ 55 h 55"/>
              <a:gd name="T26" fmla="*/ 23 w 55"/>
              <a:gd name="T27" fmla="*/ 55 h 55"/>
              <a:gd name="T28" fmla="*/ 22 w 55"/>
              <a:gd name="T29" fmla="*/ 54 h 55"/>
              <a:gd name="T30" fmla="*/ 21 w 55"/>
              <a:gd name="T31" fmla="*/ 47 h 55"/>
              <a:gd name="T32" fmla="*/ 18 w 55"/>
              <a:gd name="T33" fmla="*/ 46 h 55"/>
              <a:gd name="T34" fmla="*/ 13 w 55"/>
              <a:gd name="T35" fmla="*/ 50 h 55"/>
              <a:gd name="T36" fmla="*/ 12 w 55"/>
              <a:gd name="T37" fmla="*/ 50 h 55"/>
              <a:gd name="T38" fmla="*/ 11 w 55"/>
              <a:gd name="T39" fmla="*/ 50 h 55"/>
              <a:gd name="T40" fmla="*/ 5 w 55"/>
              <a:gd name="T41" fmla="*/ 44 h 55"/>
              <a:gd name="T42" fmla="*/ 5 w 55"/>
              <a:gd name="T43" fmla="*/ 43 h 55"/>
              <a:gd name="T44" fmla="*/ 5 w 55"/>
              <a:gd name="T45" fmla="*/ 42 h 55"/>
              <a:gd name="T46" fmla="*/ 9 w 55"/>
              <a:gd name="T47" fmla="*/ 37 h 55"/>
              <a:gd name="T48" fmla="*/ 7 w 55"/>
              <a:gd name="T49" fmla="*/ 33 h 55"/>
              <a:gd name="T50" fmla="*/ 1 w 55"/>
              <a:gd name="T51" fmla="*/ 33 h 55"/>
              <a:gd name="T52" fmla="*/ 0 w 55"/>
              <a:gd name="T53" fmla="*/ 31 h 55"/>
              <a:gd name="T54" fmla="*/ 0 w 55"/>
              <a:gd name="T55" fmla="*/ 23 h 55"/>
              <a:gd name="T56" fmla="*/ 1 w 55"/>
              <a:gd name="T57" fmla="*/ 22 h 55"/>
              <a:gd name="T58" fmla="*/ 7 w 55"/>
              <a:gd name="T59" fmla="*/ 21 h 55"/>
              <a:gd name="T60" fmla="*/ 9 w 55"/>
              <a:gd name="T61" fmla="*/ 18 h 55"/>
              <a:gd name="T62" fmla="*/ 5 w 55"/>
              <a:gd name="T63" fmla="*/ 13 h 55"/>
              <a:gd name="T64" fmla="*/ 5 w 55"/>
              <a:gd name="T65" fmla="*/ 12 h 55"/>
              <a:gd name="T66" fmla="*/ 5 w 55"/>
              <a:gd name="T67" fmla="*/ 11 h 55"/>
              <a:gd name="T68" fmla="*/ 12 w 55"/>
              <a:gd name="T69" fmla="*/ 5 h 55"/>
              <a:gd name="T70" fmla="*/ 13 w 55"/>
              <a:gd name="T71" fmla="*/ 5 h 55"/>
              <a:gd name="T72" fmla="*/ 18 w 55"/>
              <a:gd name="T73" fmla="*/ 9 h 55"/>
              <a:gd name="T74" fmla="*/ 21 w 55"/>
              <a:gd name="T75" fmla="*/ 8 h 55"/>
              <a:gd name="T76" fmla="*/ 22 w 55"/>
              <a:gd name="T77" fmla="*/ 1 h 55"/>
              <a:gd name="T78" fmla="*/ 23 w 55"/>
              <a:gd name="T79" fmla="*/ 0 h 55"/>
              <a:gd name="T80" fmla="*/ 31 w 55"/>
              <a:gd name="T81" fmla="*/ 0 h 55"/>
              <a:gd name="T82" fmla="*/ 32 w 55"/>
              <a:gd name="T83" fmla="*/ 1 h 55"/>
              <a:gd name="T84" fmla="*/ 33 w 55"/>
              <a:gd name="T85" fmla="*/ 8 h 55"/>
              <a:gd name="T86" fmla="*/ 37 w 55"/>
              <a:gd name="T87" fmla="*/ 9 h 55"/>
              <a:gd name="T88" fmla="*/ 42 w 55"/>
              <a:gd name="T89" fmla="*/ 5 h 55"/>
              <a:gd name="T90" fmla="*/ 43 w 55"/>
              <a:gd name="T91" fmla="*/ 5 h 55"/>
              <a:gd name="T92" fmla="*/ 43 w 55"/>
              <a:gd name="T93" fmla="*/ 5 h 55"/>
              <a:gd name="T94" fmla="*/ 49 w 55"/>
              <a:gd name="T95" fmla="*/ 11 h 55"/>
              <a:gd name="T96" fmla="*/ 50 w 55"/>
              <a:gd name="T97" fmla="*/ 12 h 55"/>
              <a:gd name="T98" fmla="*/ 49 w 55"/>
              <a:gd name="T99" fmla="*/ 13 h 55"/>
              <a:gd name="T100" fmla="*/ 46 w 55"/>
              <a:gd name="T101" fmla="*/ 18 h 55"/>
              <a:gd name="T102" fmla="*/ 47 w 55"/>
              <a:gd name="T103" fmla="*/ 21 h 55"/>
              <a:gd name="T104" fmla="*/ 54 w 55"/>
              <a:gd name="T105" fmla="*/ 22 h 55"/>
              <a:gd name="T106" fmla="*/ 55 w 55"/>
              <a:gd name="T107" fmla="*/ 23 h 55"/>
              <a:gd name="T108" fmla="*/ 55 w 55"/>
              <a:gd name="T109" fmla="*/ 31 h 55"/>
              <a:gd name="T110" fmla="*/ 27 w 55"/>
              <a:gd name="T111" fmla="*/ 18 h 55"/>
              <a:gd name="T112" fmla="*/ 18 w 55"/>
              <a:gd name="T113" fmla="*/ 27 h 55"/>
              <a:gd name="T114" fmla="*/ 27 w 55"/>
              <a:gd name="T115" fmla="*/ 36 h 55"/>
              <a:gd name="T116" fmla="*/ 36 w 55"/>
              <a:gd name="T117" fmla="*/ 27 h 55"/>
              <a:gd name="T118" fmla="*/ 27 w 55"/>
              <a:gd name="T119" fmla="*/ 18 h 5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sp>
        <p:nvSpPr>
          <p:cNvPr id="24" name="Freeform 113"/>
          <p:cNvSpPr>
            <a:spLocks noEditPoints="1"/>
          </p:cNvSpPr>
          <p:nvPr/>
        </p:nvSpPr>
        <p:spPr bwMode="auto">
          <a:xfrm>
            <a:off x="7069360" y="2754499"/>
            <a:ext cx="377379" cy="295832"/>
          </a:xfrm>
          <a:custGeom>
            <a:avLst/>
            <a:gdLst>
              <a:gd name="T0" fmla="*/ 63 w 64"/>
              <a:gd name="T1" fmla="*/ 20 h 50"/>
              <a:gd name="T2" fmla="*/ 44 w 64"/>
              <a:gd name="T3" fmla="*/ 43 h 50"/>
              <a:gd name="T4" fmla="*/ 28 w 64"/>
              <a:gd name="T5" fmla="*/ 47 h 50"/>
              <a:gd name="T6" fmla="*/ 18 w 64"/>
              <a:gd name="T7" fmla="*/ 46 h 50"/>
              <a:gd name="T8" fmla="*/ 11 w 64"/>
              <a:gd name="T9" fmla="*/ 43 h 50"/>
              <a:gd name="T10" fmla="*/ 4 w 64"/>
              <a:gd name="T11" fmla="*/ 50 h 50"/>
              <a:gd name="T12" fmla="*/ 0 w 64"/>
              <a:gd name="T13" fmla="*/ 47 h 50"/>
              <a:gd name="T14" fmla="*/ 0 w 64"/>
              <a:gd name="T15" fmla="*/ 46 h 50"/>
              <a:gd name="T16" fmla="*/ 7 w 64"/>
              <a:gd name="T17" fmla="*/ 37 h 50"/>
              <a:gd name="T18" fmla="*/ 6 w 64"/>
              <a:gd name="T19" fmla="*/ 34 h 50"/>
              <a:gd name="T20" fmla="*/ 5 w 64"/>
              <a:gd name="T21" fmla="*/ 30 h 50"/>
              <a:gd name="T22" fmla="*/ 25 w 64"/>
              <a:gd name="T23" fmla="*/ 8 h 50"/>
              <a:gd name="T24" fmla="*/ 52 w 64"/>
              <a:gd name="T25" fmla="*/ 3 h 50"/>
              <a:gd name="T26" fmla="*/ 58 w 64"/>
              <a:gd name="T27" fmla="*/ 0 h 50"/>
              <a:gd name="T28" fmla="*/ 64 w 64"/>
              <a:gd name="T29" fmla="*/ 13 h 50"/>
              <a:gd name="T30" fmla="*/ 63 w 64"/>
              <a:gd name="T31" fmla="*/ 20 h 50"/>
              <a:gd name="T32" fmla="*/ 43 w 64"/>
              <a:gd name="T33" fmla="*/ 18 h 50"/>
              <a:gd name="T34" fmla="*/ 14 w 64"/>
              <a:gd name="T35" fmla="*/ 32 h 50"/>
              <a:gd name="T36" fmla="*/ 13 w 64"/>
              <a:gd name="T37" fmla="*/ 34 h 50"/>
              <a:gd name="T38" fmla="*/ 16 w 64"/>
              <a:gd name="T39" fmla="*/ 36 h 50"/>
              <a:gd name="T40" fmla="*/ 17 w 64"/>
              <a:gd name="T41" fmla="*/ 36 h 50"/>
              <a:gd name="T42" fmla="*/ 22 w 64"/>
              <a:gd name="T43" fmla="*/ 31 h 50"/>
              <a:gd name="T44" fmla="*/ 43 w 64"/>
              <a:gd name="T45" fmla="*/ 23 h 50"/>
              <a:gd name="T46" fmla="*/ 45 w 64"/>
              <a:gd name="T47" fmla="*/ 20 h 50"/>
              <a:gd name="T48" fmla="*/ 43 w 64"/>
              <a:gd name="T49" fmla="*/ 18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sp>
        <p:nvSpPr>
          <p:cNvPr id="25" name="Freeform 108"/>
          <p:cNvSpPr>
            <a:spLocks noEditPoints="1"/>
          </p:cNvSpPr>
          <p:nvPr/>
        </p:nvSpPr>
        <p:spPr bwMode="auto">
          <a:xfrm>
            <a:off x="9744061" y="2729893"/>
            <a:ext cx="438689" cy="355356"/>
          </a:xfrm>
          <a:custGeom>
            <a:avLst/>
            <a:gdLst>
              <a:gd name="T0" fmla="*/ 68 w 68"/>
              <a:gd name="T1" fmla="*/ 49 h 55"/>
              <a:gd name="T2" fmla="*/ 63 w 68"/>
              <a:gd name="T3" fmla="*/ 55 h 55"/>
              <a:gd name="T4" fmla="*/ 5 w 68"/>
              <a:gd name="T5" fmla="*/ 55 h 55"/>
              <a:gd name="T6" fmla="*/ 0 w 68"/>
              <a:gd name="T7" fmla="*/ 49 h 55"/>
              <a:gd name="T8" fmla="*/ 0 w 68"/>
              <a:gd name="T9" fmla="*/ 5 h 55"/>
              <a:gd name="T10" fmla="*/ 5 w 68"/>
              <a:gd name="T11" fmla="*/ 0 h 55"/>
              <a:gd name="T12" fmla="*/ 63 w 68"/>
              <a:gd name="T13" fmla="*/ 0 h 55"/>
              <a:gd name="T14" fmla="*/ 68 w 68"/>
              <a:gd name="T15" fmla="*/ 5 h 55"/>
              <a:gd name="T16" fmla="*/ 68 w 68"/>
              <a:gd name="T17" fmla="*/ 49 h 55"/>
              <a:gd name="T18" fmla="*/ 5 w 68"/>
              <a:gd name="T19" fmla="*/ 4 h 55"/>
              <a:gd name="T20" fmla="*/ 4 w 68"/>
              <a:gd name="T21" fmla="*/ 5 h 55"/>
              <a:gd name="T22" fmla="*/ 4 w 68"/>
              <a:gd name="T23" fmla="*/ 49 h 55"/>
              <a:gd name="T24" fmla="*/ 5 w 68"/>
              <a:gd name="T25" fmla="*/ 50 h 55"/>
              <a:gd name="T26" fmla="*/ 63 w 68"/>
              <a:gd name="T27" fmla="*/ 50 h 55"/>
              <a:gd name="T28" fmla="*/ 64 w 68"/>
              <a:gd name="T29" fmla="*/ 49 h 55"/>
              <a:gd name="T30" fmla="*/ 64 w 68"/>
              <a:gd name="T31" fmla="*/ 5 h 55"/>
              <a:gd name="T32" fmla="*/ 63 w 68"/>
              <a:gd name="T33" fmla="*/ 4 h 55"/>
              <a:gd name="T34" fmla="*/ 5 w 68"/>
              <a:gd name="T35" fmla="*/ 4 h 55"/>
              <a:gd name="T36" fmla="*/ 16 w 68"/>
              <a:gd name="T37" fmla="*/ 23 h 55"/>
              <a:gd name="T38" fmla="*/ 9 w 68"/>
              <a:gd name="T39" fmla="*/ 16 h 55"/>
              <a:gd name="T40" fmla="*/ 16 w 68"/>
              <a:gd name="T41" fmla="*/ 9 h 55"/>
              <a:gd name="T42" fmla="*/ 23 w 68"/>
              <a:gd name="T43" fmla="*/ 16 h 55"/>
              <a:gd name="T44" fmla="*/ 16 w 68"/>
              <a:gd name="T45" fmla="*/ 23 h 55"/>
              <a:gd name="T46" fmla="*/ 59 w 68"/>
              <a:gd name="T47" fmla="*/ 45 h 55"/>
              <a:gd name="T48" fmla="*/ 9 w 68"/>
              <a:gd name="T49" fmla="*/ 45 h 55"/>
              <a:gd name="T50" fmla="*/ 9 w 68"/>
              <a:gd name="T51" fmla="*/ 39 h 55"/>
              <a:gd name="T52" fmla="*/ 20 w 68"/>
              <a:gd name="T53" fmla="*/ 27 h 55"/>
              <a:gd name="T54" fmla="*/ 26 w 68"/>
              <a:gd name="T55" fmla="*/ 33 h 55"/>
              <a:gd name="T56" fmla="*/ 44 w 68"/>
              <a:gd name="T57" fmla="*/ 15 h 55"/>
              <a:gd name="T58" fmla="*/ 59 w 68"/>
              <a:gd name="T59" fmla="*/ 29 h 55"/>
              <a:gd name="T60" fmla="*/ 59 w 68"/>
              <a:gd name="T61" fmla="*/ 45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8" h="55">
                <a:moveTo>
                  <a:pt x="68" y="49"/>
                </a:moveTo>
                <a:cubicBezTo>
                  <a:pt x="68" y="52"/>
                  <a:pt x="66" y="55"/>
                  <a:pt x="63" y="55"/>
                </a:cubicBezTo>
                <a:cubicBezTo>
                  <a:pt x="5" y="55"/>
                  <a:pt x="5" y="55"/>
                  <a:pt x="5" y="55"/>
                </a:cubicBezTo>
                <a:cubicBezTo>
                  <a:pt x="2" y="55"/>
                  <a:pt x="0" y="52"/>
                  <a:pt x="0" y="49"/>
                </a:cubicBezTo>
                <a:cubicBezTo>
                  <a:pt x="0" y="5"/>
                  <a:pt x="0" y="5"/>
                  <a:pt x="0" y="5"/>
                </a:cubicBezTo>
                <a:cubicBezTo>
                  <a:pt x="0" y="2"/>
                  <a:pt x="2" y="0"/>
                  <a:pt x="5" y="0"/>
                </a:cubicBezTo>
                <a:cubicBezTo>
                  <a:pt x="63" y="0"/>
                  <a:pt x="63" y="0"/>
                  <a:pt x="63" y="0"/>
                </a:cubicBezTo>
                <a:cubicBezTo>
                  <a:pt x="66" y="0"/>
                  <a:pt x="68" y="2"/>
                  <a:pt x="68" y="5"/>
                </a:cubicBezTo>
                <a:lnTo>
                  <a:pt x="68" y="49"/>
                </a:lnTo>
                <a:close/>
                <a:moveTo>
                  <a:pt x="5" y="4"/>
                </a:moveTo>
                <a:cubicBezTo>
                  <a:pt x="5" y="4"/>
                  <a:pt x="4" y="5"/>
                  <a:pt x="4" y="5"/>
                </a:cubicBezTo>
                <a:cubicBezTo>
                  <a:pt x="4" y="49"/>
                  <a:pt x="4" y="49"/>
                  <a:pt x="4" y="49"/>
                </a:cubicBezTo>
                <a:cubicBezTo>
                  <a:pt x="4" y="49"/>
                  <a:pt x="5" y="50"/>
                  <a:pt x="5" y="50"/>
                </a:cubicBezTo>
                <a:cubicBezTo>
                  <a:pt x="63" y="50"/>
                  <a:pt x="63" y="50"/>
                  <a:pt x="63" y="50"/>
                </a:cubicBezTo>
                <a:cubicBezTo>
                  <a:pt x="63" y="50"/>
                  <a:pt x="64" y="49"/>
                  <a:pt x="64" y="49"/>
                </a:cubicBezTo>
                <a:cubicBezTo>
                  <a:pt x="64" y="5"/>
                  <a:pt x="64" y="5"/>
                  <a:pt x="64" y="5"/>
                </a:cubicBezTo>
                <a:cubicBezTo>
                  <a:pt x="64" y="5"/>
                  <a:pt x="63" y="4"/>
                  <a:pt x="63" y="4"/>
                </a:cubicBezTo>
                <a:lnTo>
                  <a:pt x="5" y="4"/>
                </a:lnTo>
                <a:close/>
                <a:moveTo>
                  <a:pt x="16" y="23"/>
                </a:moveTo>
                <a:cubicBezTo>
                  <a:pt x="12" y="23"/>
                  <a:pt x="9" y="20"/>
                  <a:pt x="9" y="16"/>
                </a:cubicBezTo>
                <a:cubicBezTo>
                  <a:pt x="9" y="12"/>
                  <a:pt x="12" y="9"/>
                  <a:pt x="16" y="9"/>
                </a:cubicBezTo>
                <a:cubicBezTo>
                  <a:pt x="20" y="9"/>
                  <a:pt x="23" y="12"/>
                  <a:pt x="23" y="16"/>
                </a:cubicBezTo>
                <a:cubicBezTo>
                  <a:pt x="23" y="20"/>
                  <a:pt x="20" y="23"/>
                  <a:pt x="16" y="23"/>
                </a:cubicBezTo>
                <a:close/>
                <a:moveTo>
                  <a:pt x="59" y="45"/>
                </a:moveTo>
                <a:cubicBezTo>
                  <a:pt x="9" y="45"/>
                  <a:pt x="9" y="45"/>
                  <a:pt x="9" y="45"/>
                </a:cubicBezTo>
                <a:cubicBezTo>
                  <a:pt x="9" y="39"/>
                  <a:pt x="9" y="39"/>
                  <a:pt x="9" y="39"/>
                </a:cubicBezTo>
                <a:cubicBezTo>
                  <a:pt x="20" y="27"/>
                  <a:pt x="20" y="27"/>
                  <a:pt x="20" y="27"/>
                </a:cubicBezTo>
                <a:cubicBezTo>
                  <a:pt x="26" y="33"/>
                  <a:pt x="26" y="33"/>
                  <a:pt x="26" y="33"/>
                </a:cubicBezTo>
                <a:cubicBezTo>
                  <a:pt x="44" y="15"/>
                  <a:pt x="44" y="15"/>
                  <a:pt x="44" y="15"/>
                </a:cubicBezTo>
                <a:cubicBezTo>
                  <a:pt x="59" y="29"/>
                  <a:pt x="59" y="29"/>
                  <a:pt x="59" y="29"/>
                </a:cubicBezTo>
                <a:lnTo>
                  <a:pt x="59"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05"/>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176"/>
                                        </p:tgtEl>
                                        <p:attrNameLst>
                                          <p:attrName>style.visibility</p:attrName>
                                        </p:attrNameLst>
                                      </p:cBhvr>
                                      <p:to>
                                        <p:strVal val="visible"/>
                                      </p:to>
                                    </p:set>
                                    <p:animEffect transition="in" filter="barn(inVertical)">
                                      <p:cBhvr>
                                        <p:cTn id="12" dur="500"/>
                                        <p:tgtEl>
                                          <p:spTgt spid="717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177"/>
                                        </p:tgtEl>
                                        <p:attrNameLst>
                                          <p:attrName>style.visibility</p:attrName>
                                        </p:attrNameLst>
                                      </p:cBhvr>
                                      <p:to>
                                        <p:strVal val="visible"/>
                                      </p:to>
                                    </p:set>
                                    <p:animEffect transition="in" filter="fade">
                                      <p:cBhvr>
                                        <p:cTn id="33" dur="500"/>
                                        <p:tgtEl>
                                          <p:spTgt spid="717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183"/>
                                        </p:tgtEl>
                                        <p:attrNameLst>
                                          <p:attrName>style.visibility</p:attrName>
                                        </p:attrNameLst>
                                      </p:cBhvr>
                                      <p:to>
                                        <p:strVal val="visible"/>
                                      </p:to>
                                    </p:set>
                                    <p:animEffect transition="in" filter="fade">
                                      <p:cBhvr>
                                        <p:cTn id="36" dur="500"/>
                                        <p:tgtEl>
                                          <p:spTgt spid="718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181"/>
                                        </p:tgtEl>
                                        <p:attrNameLst>
                                          <p:attrName>style.visibility</p:attrName>
                                        </p:attrNameLst>
                                      </p:cBhvr>
                                      <p:to>
                                        <p:strVal val="visible"/>
                                      </p:to>
                                    </p:set>
                                    <p:animEffect transition="in" filter="fade">
                                      <p:cBhvr>
                                        <p:cTn id="39" dur="500"/>
                                        <p:tgtEl>
                                          <p:spTgt spid="718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179"/>
                                        </p:tgtEl>
                                        <p:attrNameLst>
                                          <p:attrName>style.visibility</p:attrName>
                                        </p:attrNameLst>
                                      </p:cBhvr>
                                      <p:to>
                                        <p:strVal val="visible"/>
                                      </p:to>
                                    </p:set>
                                    <p:animEffect transition="in" filter="fade">
                                      <p:cBhvr>
                                        <p:cTn id="42" dur="500"/>
                                        <p:tgtEl>
                                          <p:spTgt spid="7179"/>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184"/>
                                        </p:tgtEl>
                                        <p:attrNameLst>
                                          <p:attrName>style.visibility</p:attrName>
                                        </p:attrNameLst>
                                      </p:cBhvr>
                                      <p:to>
                                        <p:strVal val="visible"/>
                                      </p:to>
                                    </p:set>
                                    <p:animEffect transition="in" filter="fade">
                                      <p:cBhvr>
                                        <p:cTn id="47" dur="1000"/>
                                        <p:tgtEl>
                                          <p:spTgt spid="7184"/>
                                        </p:tgtEl>
                                      </p:cBhvr>
                                    </p:animEffect>
                                    <p:anim calcmode="lin" valueType="num">
                                      <p:cBhvr>
                                        <p:cTn id="48" dur="1000" fill="hold"/>
                                        <p:tgtEl>
                                          <p:spTgt spid="7184"/>
                                        </p:tgtEl>
                                        <p:attrNameLst>
                                          <p:attrName>ppt_x</p:attrName>
                                        </p:attrNameLst>
                                      </p:cBhvr>
                                      <p:tavLst>
                                        <p:tav tm="0">
                                          <p:val>
                                            <p:strVal val="#ppt_x"/>
                                          </p:val>
                                        </p:tav>
                                        <p:tav tm="100000">
                                          <p:val>
                                            <p:strVal val="#ppt_x"/>
                                          </p:val>
                                        </p:tav>
                                      </p:tavLst>
                                    </p:anim>
                                    <p:anim calcmode="lin" valueType="num">
                                      <p:cBhvr>
                                        <p:cTn id="49" dur="1000" fill="hold"/>
                                        <p:tgtEl>
                                          <p:spTgt spid="718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185"/>
                                        </p:tgtEl>
                                        <p:attrNameLst>
                                          <p:attrName>style.visibility</p:attrName>
                                        </p:attrNameLst>
                                      </p:cBhvr>
                                      <p:to>
                                        <p:strVal val="visible"/>
                                      </p:to>
                                    </p:set>
                                    <p:animEffect transition="in" filter="fade">
                                      <p:cBhvr>
                                        <p:cTn id="52" dur="1000"/>
                                        <p:tgtEl>
                                          <p:spTgt spid="7185"/>
                                        </p:tgtEl>
                                      </p:cBhvr>
                                    </p:animEffect>
                                    <p:anim calcmode="lin" valueType="num">
                                      <p:cBhvr>
                                        <p:cTn id="53" dur="1000" fill="hold"/>
                                        <p:tgtEl>
                                          <p:spTgt spid="7185"/>
                                        </p:tgtEl>
                                        <p:attrNameLst>
                                          <p:attrName>ppt_x</p:attrName>
                                        </p:attrNameLst>
                                      </p:cBhvr>
                                      <p:tavLst>
                                        <p:tav tm="0">
                                          <p:val>
                                            <p:strVal val="#ppt_x"/>
                                          </p:val>
                                        </p:tav>
                                        <p:tav tm="100000">
                                          <p:val>
                                            <p:strVal val="#ppt_x"/>
                                          </p:val>
                                        </p:tav>
                                      </p:tavLst>
                                    </p:anim>
                                    <p:anim calcmode="lin" valueType="num">
                                      <p:cBhvr>
                                        <p:cTn id="54" dur="1000" fill="hold"/>
                                        <p:tgtEl>
                                          <p:spTgt spid="718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186"/>
                                        </p:tgtEl>
                                        <p:attrNameLst>
                                          <p:attrName>style.visibility</p:attrName>
                                        </p:attrNameLst>
                                      </p:cBhvr>
                                      <p:to>
                                        <p:strVal val="visible"/>
                                      </p:to>
                                    </p:set>
                                    <p:animEffect transition="in" filter="fade">
                                      <p:cBhvr>
                                        <p:cTn id="57" dur="1000"/>
                                        <p:tgtEl>
                                          <p:spTgt spid="7186"/>
                                        </p:tgtEl>
                                      </p:cBhvr>
                                    </p:animEffect>
                                    <p:anim calcmode="lin" valueType="num">
                                      <p:cBhvr>
                                        <p:cTn id="58" dur="1000" fill="hold"/>
                                        <p:tgtEl>
                                          <p:spTgt spid="7186"/>
                                        </p:tgtEl>
                                        <p:attrNameLst>
                                          <p:attrName>ppt_x</p:attrName>
                                        </p:attrNameLst>
                                      </p:cBhvr>
                                      <p:tavLst>
                                        <p:tav tm="0">
                                          <p:val>
                                            <p:strVal val="#ppt_x"/>
                                          </p:val>
                                        </p:tav>
                                        <p:tav tm="100000">
                                          <p:val>
                                            <p:strVal val="#ppt_x"/>
                                          </p:val>
                                        </p:tav>
                                      </p:tavLst>
                                    </p:anim>
                                    <p:anim calcmode="lin" valueType="num">
                                      <p:cBhvr>
                                        <p:cTn id="59" dur="1000" fill="hold"/>
                                        <p:tgtEl>
                                          <p:spTgt spid="718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187"/>
                                        </p:tgtEl>
                                        <p:attrNameLst>
                                          <p:attrName>style.visibility</p:attrName>
                                        </p:attrNameLst>
                                      </p:cBhvr>
                                      <p:to>
                                        <p:strVal val="visible"/>
                                      </p:to>
                                    </p:set>
                                    <p:animEffect transition="in" filter="fade">
                                      <p:cBhvr>
                                        <p:cTn id="62" dur="1000"/>
                                        <p:tgtEl>
                                          <p:spTgt spid="7187"/>
                                        </p:tgtEl>
                                      </p:cBhvr>
                                    </p:animEffect>
                                    <p:anim calcmode="lin" valueType="num">
                                      <p:cBhvr>
                                        <p:cTn id="63" dur="1000" fill="hold"/>
                                        <p:tgtEl>
                                          <p:spTgt spid="7187"/>
                                        </p:tgtEl>
                                        <p:attrNameLst>
                                          <p:attrName>ppt_x</p:attrName>
                                        </p:attrNameLst>
                                      </p:cBhvr>
                                      <p:tavLst>
                                        <p:tav tm="0">
                                          <p:val>
                                            <p:strVal val="#ppt_x"/>
                                          </p:val>
                                        </p:tav>
                                        <p:tav tm="100000">
                                          <p:val>
                                            <p:strVal val="#ppt_x"/>
                                          </p:val>
                                        </p:tav>
                                      </p:tavLst>
                                    </p:anim>
                                    <p:anim calcmode="lin" valueType="num">
                                      <p:cBhvr>
                                        <p:cTn id="64" dur="1000" fill="hold"/>
                                        <p:tgtEl>
                                          <p:spTgt spid="71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nimBg="1"/>
      <p:bldP spid="7179" grpId="0"/>
      <p:bldP spid="7181" grpId="0"/>
      <p:bldP spid="7183" grpId="0"/>
      <p:bldP spid="7184" grpId="0"/>
      <p:bldP spid="7185" grpId="0"/>
      <p:bldP spid="7186" grpId="0"/>
      <p:bldP spid="71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1219200" y="0"/>
            <a:ext cx="9753600" cy="3429000"/>
          </a:xfrm>
          <a:prstGeom prst="rect">
            <a:avLst/>
          </a:prstGeom>
          <a:blipFill>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8196" name="TextBox 8"/>
          <p:cNvSpPr>
            <a:spLocks noChangeArrowheads="1"/>
          </p:cNvSpPr>
          <p:nvPr/>
        </p:nvSpPr>
        <p:spPr bwMode="auto">
          <a:xfrm>
            <a:off x="5251450" y="407828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400">
                <a:solidFill>
                  <a:srgbClr val="3F3F3F"/>
                </a:solidFill>
                <a:latin typeface="Open Sans" panose="020B0606030504020204" pitchFamily="34" charset="0"/>
                <a:sym typeface="Open Sans" panose="020B0606030504020204" pitchFamily="34" charset="0"/>
              </a:rPr>
              <a:t>BUSINESS REVIEW</a:t>
            </a:r>
          </a:p>
        </p:txBody>
      </p:sp>
      <p:sp>
        <p:nvSpPr>
          <p:cNvPr id="8197" name="TextBox 10"/>
          <p:cNvSpPr>
            <a:spLocks noChangeArrowheads="1"/>
          </p:cNvSpPr>
          <p:nvPr/>
        </p:nvSpPr>
        <p:spPr bwMode="auto">
          <a:xfrm>
            <a:off x="1219200" y="4727575"/>
            <a:ext cx="97536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Etharums ser quidem rerum facilis dolores nemis omnis fugats vitaes nemo minima rerums unsers sadips amets.. </a:t>
            </a:r>
          </a:p>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Nemo enim ipsam voluptatem quia voluptas sit aspernatur aut odit aut fugit, sed quia consequuntur magni dolores eos qui ratione voluptatem sequi nesciunt.. Neque porro quisquam est, qui dolorem ipsum quia dolor sit amet, consectetur, adipisci velit, sed quia non numquam eius modi tempora incidunt ut labore dolore magnm aliquam quaerat voluptatem.</a:t>
            </a:r>
            <a:endParaRPr lang="zh-CN" altLang="en-US" sz="1800">
              <a:latin typeface="Arial" panose="020B0604020202020204" pitchFamily="34" charset="0"/>
            </a:endParaRPr>
          </a:p>
        </p:txBody>
      </p:sp>
      <p:sp>
        <p:nvSpPr>
          <p:cNvPr id="8200" name="Rectangle 9"/>
          <p:cNvSpPr>
            <a:spLocks noChangeArrowheads="1"/>
          </p:cNvSpPr>
          <p:nvPr/>
        </p:nvSpPr>
        <p:spPr bwMode="auto">
          <a:xfrm>
            <a:off x="5372100" y="5807075"/>
            <a:ext cx="1454150" cy="247650"/>
          </a:xfrm>
          <a:prstGeom prst="rect">
            <a:avLst/>
          </a:prstGeom>
          <a:noFill/>
          <a:ln w="9525">
            <a:solidFill>
              <a:srgbClr val="7F7F7F"/>
            </a:solidFill>
            <a:bevel/>
            <a:headEnd/>
            <a:tailEnd/>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SINGLE TEXT LAYOUT</a:t>
            </a:r>
            <a:endParaRPr lang="zh-CN" altLang="en-US" sz="180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randombar(horizont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fade">
                                      <p:cBhvr>
                                        <p:cTn id="15" dur="500"/>
                                        <p:tgtEl>
                                          <p:spTgt spid="819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200"/>
                                        </p:tgtEl>
                                        <p:attrNameLst>
                                          <p:attrName>style.visibility</p:attrName>
                                        </p:attrNameLst>
                                      </p:cBhvr>
                                      <p:to>
                                        <p:strVal val="visible"/>
                                      </p:to>
                                    </p:set>
                                    <p:animEffect transition="in" filter="fade">
                                      <p:cBhvr>
                                        <p:cTn id="18"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6" grpId="0"/>
      <p:bldP spid="8197" grpId="0"/>
      <p:bldP spid="820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9218"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9219" name="TextBox 1"/>
            <p:cNvSpPr>
              <a:spLocks noChangeArrowheads="1"/>
            </p:cNvSpPr>
            <p:nvPr/>
          </p:nvSpPr>
          <p:spPr bwMode="auto">
            <a:xfrm>
              <a:off x="1219200" y="136525"/>
              <a:ext cx="2517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MAIN GOAL</a:t>
              </a:r>
            </a:p>
          </p:txBody>
        </p:sp>
        <p:sp>
          <p:nvSpPr>
            <p:cNvPr id="9220"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graphicFrame>
        <p:nvGraphicFramePr>
          <p:cNvPr id="28" name="Chart 142"/>
          <p:cNvGraphicFramePr>
            <a:graphicFrameLocks/>
          </p:cNvGraphicFramePr>
          <p:nvPr>
            <p:extLst>
              <p:ext uri="{D42A27DB-BD31-4B8C-83A1-F6EECF244321}">
                <p14:modId xmlns:p14="http://schemas.microsoft.com/office/powerpoint/2010/main" val="163422046"/>
              </p:ext>
            </p:extLst>
          </p:nvPr>
        </p:nvGraphicFramePr>
        <p:xfrm>
          <a:off x="2106121" y="2159902"/>
          <a:ext cx="1761300" cy="1672015"/>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144"/>
          <p:cNvSpPr txBox="1">
            <a:spLocks noChangeArrowheads="1"/>
          </p:cNvSpPr>
          <p:nvPr/>
        </p:nvSpPr>
        <p:spPr bwMode="auto">
          <a:xfrm>
            <a:off x="2723678" y="2822399"/>
            <a:ext cx="523208" cy="31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613" b="1">
                <a:latin typeface="Roboto Regular" pitchFamily="2" charset="0"/>
              </a:rPr>
              <a:t>50%</a:t>
            </a:r>
          </a:p>
        </p:txBody>
      </p:sp>
      <p:grpSp>
        <p:nvGrpSpPr>
          <p:cNvPr id="30" name="Group 145"/>
          <p:cNvGrpSpPr>
            <a:grpSpLocks/>
          </p:cNvGrpSpPr>
          <p:nvPr/>
        </p:nvGrpSpPr>
        <p:grpSpPr bwMode="auto">
          <a:xfrm>
            <a:off x="2112974" y="3870611"/>
            <a:ext cx="1747594" cy="814969"/>
            <a:chOff x="988260" y="4855928"/>
            <a:chExt cx="2330603" cy="1086953"/>
          </a:xfrm>
        </p:grpSpPr>
        <p:sp>
          <p:nvSpPr>
            <p:cNvPr id="31" name="TextBox 146"/>
            <p:cNvSpPr txBox="1">
              <a:spLocks noChangeArrowheads="1"/>
            </p:cNvSpPr>
            <p:nvPr/>
          </p:nvSpPr>
          <p:spPr bwMode="auto">
            <a:xfrm>
              <a:off x="1280913" y="4855928"/>
              <a:ext cx="1745280" cy="36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200" b="1">
                  <a:latin typeface="Roboto Regular" pitchFamily="2" charset="0"/>
                </a:rPr>
                <a:t>FIRST QUARTER</a:t>
              </a:r>
            </a:p>
          </p:txBody>
        </p:sp>
        <p:cxnSp>
          <p:nvCxnSpPr>
            <p:cNvPr id="32" name="Straight Connector 147"/>
            <p:cNvCxnSpPr/>
            <p:nvPr/>
          </p:nvCxnSpPr>
          <p:spPr>
            <a:xfrm>
              <a:off x="1196624" y="5250490"/>
              <a:ext cx="19138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3" name="TextBox 148"/>
            <p:cNvSpPr txBox="1">
              <a:spLocks noChangeArrowheads="1"/>
            </p:cNvSpPr>
            <p:nvPr/>
          </p:nvSpPr>
          <p:spPr bwMode="auto">
            <a:xfrm>
              <a:off x="988260" y="5327142"/>
              <a:ext cx="2330603" cy="61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200">
                  <a:latin typeface="Roboto Light" charset="0"/>
                </a:rPr>
                <a:t>Report of every activity</a:t>
              </a:r>
            </a:p>
            <a:p>
              <a:pPr algn="ctr"/>
              <a:r>
                <a:rPr lang="id-ID" altLang="zh-CN" sz="1200">
                  <a:latin typeface="Roboto Light" charset="0"/>
                </a:rPr>
                <a:t>in this quarter.</a:t>
              </a:r>
            </a:p>
          </p:txBody>
        </p:sp>
      </p:grpSp>
      <p:graphicFrame>
        <p:nvGraphicFramePr>
          <p:cNvPr id="34" name="Chart 149"/>
          <p:cNvGraphicFramePr>
            <a:graphicFrameLocks/>
          </p:cNvGraphicFramePr>
          <p:nvPr>
            <p:extLst>
              <p:ext uri="{D42A27DB-BD31-4B8C-83A1-F6EECF244321}">
                <p14:modId xmlns:p14="http://schemas.microsoft.com/office/powerpoint/2010/main" val="3548295977"/>
              </p:ext>
            </p:extLst>
          </p:nvPr>
        </p:nvGraphicFramePr>
        <p:xfrm>
          <a:off x="4077539" y="2159902"/>
          <a:ext cx="1761300" cy="1672015"/>
        </p:xfrm>
        <a:graphic>
          <a:graphicData uri="http://schemas.openxmlformats.org/drawingml/2006/chart">
            <c:chart xmlns:c="http://schemas.openxmlformats.org/drawingml/2006/chart" xmlns:r="http://schemas.openxmlformats.org/officeDocument/2006/relationships" r:id="rId4"/>
          </a:graphicData>
        </a:graphic>
      </p:graphicFrame>
      <p:sp>
        <p:nvSpPr>
          <p:cNvPr id="35" name="TextBox 151"/>
          <p:cNvSpPr txBox="1">
            <a:spLocks noChangeArrowheads="1"/>
          </p:cNvSpPr>
          <p:nvPr/>
        </p:nvSpPr>
        <p:spPr bwMode="auto">
          <a:xfrm>
            <a:off x="4688250" y="2822399"/>
            <a:ext cx="523208" cy="31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id-ID" altLang="zh-CN" sz="1613" b="1">
                <a:latin typeface="Roboto Regular" pitchFamily="2" charset="0"/>
              </a:rPr>
              <a:t>70%</a:t>
            </a:r>
          </a:p>
        </p:txBody>
      </p:sp>
      <p:graphicFrame>
        <p:nvGraphicFramePr>
          <p:cNvPr id="36" name="Chart 156"/>
          <p:cNvGraphicFramePr>
            <a:graphicFrameLocks/>
          </p:cNvGraphicFramePr>
          <p:nvPr>
            <p:extLst>
              <p:ext uri="{D42A27DB-BD31-4B8C-83A1-F6EECF244321}">
                <p14:modId xmlns:p14="http://schemas.microsoft.com/office/powerpoint/2010/main" val="596585450"/>
              </p:ext>
            </p:extLst>
          </p:nvPr>
        </p:nvGraphicFramePr>
        <p:xfrm>
          <a:off x="6048362" y="2159902"/>
          <a:ext cx="1761300" cy="1672015"/>
        </p:xfrm>
        <a:graphic>
          <a:graphicData uri="http://schemas.openxmlformats.org/drawingml/2006/chart">
            <c:chart xmlns:c="http://schemas.openxmlformats.org/drawingml/2006/chart" xmlns:r="http://schemas.openxmlformats.org/officeDocument/2006/relationships" r:id="rId5"/>
          </a:graphicData>
        </a:graphic>
      </p:graphicFrame>
      <p:sp>
        <p:nvSpPr>
          <p:cNvPr id="37" name="TextBox 158"/>
          <p:cNvSpPr txBox="1">
            <a:spLocks noChangeArrowheads="1"/>
          </p:cNvSpPr>
          <p:nvPr/>
        </p:nvSpPr>
        <p:spPr bwMode="auto">
          <a:xfrm>
            <a:off x="6659073" y="2822399"/>
            <a:ext cx="523208" cy="31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id-ID" altLang="zh-CN" sz="1613" b="1">
                <a:latin typeface="Roboto Regular" pitchFamily="2" charset="0"/>
              </a:rPr>
              <a:t>25%</a:t>
            </a:r>
          </a:p>
        </p:txBody>
      </p:sp>
      <p:graphicFrame>
        <p:nvGraphicFramePr>
          <p:cNvPr id="38" name="Chart 240"/>
          <p:cNvGraphicFramePr>
            <a:graphicFrameLocks/>
          </p:cNvGraphicFramePr>
          <p:nvPr>
            <p:extLst>
              <p:ext uri="{D42A27DB-BD31-4B8C-83A1-F6EECF244321}">
                <p14:modId xmlns:p14="http://schemas.microsoft.com/office/powerpoint/2010/main" val="2415092859"/>
              </p:ext>
            </p:extLst>
          </p:nvPr>
        </p:nvGraphicFramePr>
        <p:xfrm>
          <a:off x="8019780" y="2159902"/>
          <a:ext cx="1761300" cy="1672015"/>
        </p:xfrm>
        <a:graphic>
          <a:graphicData uri="http://schemas.openxmlformats.org/drawingml/2006/chart">
            <c:chart xmlns:c="http://schemas.openxmlformats.org/drawingml/2006/chart" xmlns:r="http://schemas.openxmlformats.org/officeDocument/2006/relationships" r:id="rId6"/>
          </a:graphicData>
        </a:graphic>
      </p:graphicFrame>
      <p:sp>
        <p:nvSpPr>
          <p:cNvPr id="39" name="TextBox 302"/>
          <p:cNvSpPr txBox="1">
            <a:spLocks noChangeArrowheads="1"/>
          </p:cNvSpPr>
          <p:nvPr/>
        </p:nvSpPr>
        <p:spPr bwMode="auto">
          <a:xfrm>
            <a:off x="8630491" y="2822399"/>
            <a:ext cx="523208" cy="317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4" tIns="34287" rIns="68574" bIns="34287">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r>
              <a:rPr lang="id-ID" altLang="zh-CN" sz="1613" b="1">
                <a:latin typeface="Roboto Regular" pitchFamily="2" charset="0"/>
              </a:rPr>
              <a:t>81%</a:t>
            </a:r>
          </a:p>
        </p:txBody>
      </p:sp>
      <p:grpSp>
        <p:nvGrpSpPr>
          <p:cNvPr id="40" name="Group 35"/>
          <p:cNvGrpSpPr>
            <a:grpSpLocks/>
          </p:cNvGrpSpPr>
          <p:nvPr/>
        </p:nvGrpSpPr>
        <p:grpSpPr bwMode="auto">
          <a:xfrm>
            <a:off x="4079630" y="3870611"/>
            <a:ext cx="1747594" cy="814969"/>
            <a:chOff x="988260" y="4855928"/>
            <a:chExt cx="2330603" cy="1086953"/>
          </a:xfrm>
        </p:grpSpPr>
        <p:sp>
          <p:nvSpPr>
            <p:cNvPr id="41" name="TextBox 36"/>
            <p:cNvSpPr txBox="1">
              <a:spLocks noChangeArrowheads="1"/>
            </p:cNvSpPr>
            <p:nvPr/>
          </p:nvSpPr>
          <p:spPr bwMode="auto">
            <a:xfrm>
              <a:off x="1159060" y="4855928"/>
              <a:ext cx="1988988" cy="36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200" b="1">
                  <a:latin typeface="Roboto Regular" pitchFamily="2" charset="0"/>
                </a:rPr>
                <a:t>SECOND QUARTER</a:t>
              </a:r>
            </a:p>
          </p:txBody>
        </p:sp>
        <p:cxnSp>
          <p:nvCxnSpPr>
            <p:cNvPr id="42" name="Straight Connector 37"/>
            <p:cNvCxnSpPr/>
            <p:nvPr/>
          </p:nvCxnSpPr>
          <p:spPr>
            <a:xfrm>
              <a:off x="1196624" y="5250490"/>
              <a:ext cx="19138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3" name="TextBox 38"/>
            <p:cNvSpPr txBox="1">
              <a:spLocks noChangeArrowheads="1"/>
            </p:cNvSpPr>
            <p:nvPr/>
          </p:nvSpPr>
          <p:spPr bwMode="auto">
            <a:xfrm>
              <a:off x="988260" y="5327142"/>
              <a:ext cx="2330603" cy="61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200">
                  <a:latin typeface="Roboto Light" charset="0"/>
                </a:rPr>
                <a:t>Report of every activity</a:t>
              </a:r>
            </a:p>
            <a:p>
              <a:pPr algn="ctr"/>
              <a:r>
                <a:rPr lang="id-ID" altLang="zh-CN" sz="1200">
                  <a:latin typeface="Roboto Light" charset="0"/>
                </a:rPr>
                <a:t>in this quarter.</a:t>
              </a:r>
            </a:p>
          </p:txBody>
        </p:sp>
      </p:grpSp>
      <p:grpSp>
        <p:nvGrpSpPr>
          <p:cNvPr id="44" name="Group 39"/>
          <p:cNvGrpSpPr>
            <a:grpSpLocks/>
          </p:cNvGrpSpPr>
          <p:nvPr/>
        </p:nvGrpSpPr>
        <p:grpSpPr bwMode="auto">
          <a:xfrm>
            <a:off x="6078727" y="3870611"/>
            <a:ext cx="1747594" cy="814969"/>
            <a:chOff x="988688" y="4855928"/>
            <a:chExt cx="2329748" cy="1086953"/>
          </a:xfrm>
        </p:grpSpPr>
        <p:sp>
          <p:nvSpPr>
            <p:cNvPr id="45" name="TextBox 40"/>
            <p:cNvSpPr txBox="1"/>
            <p:nvPr/>
          </p:nvSpPr>
          <p:spPr>
            <a:xfrm>
              <a:off x="1258803" y="4855928"/>
              <a:ext cx="1789517" cy="369444"/>
            </a:xfrm>
            <a:prstGeom prst="rect">
              <a:avLst/>
            </a:prstGeom>
            <a:noFill/>
          </p:spPr>
          <p:txBody>
            <a:bodyPr wrap="none">
              <a:spAutoFit/>
            </a:bodyPr>
            <a:lstStyle/>
            <a:p>
              <a:pPr algn="ctr" defTabSz="408199" fontAlgn="auto">
                <a:spcBef>
                  <a:spcPts val="0"/>
                </a:spcBef>
                <a:spcAft>
                  <a:spcPts val="0"/>
                </a:spcAft>
                <a:defRPr/>
              </a:pPr>
              <a:r>
                <a:rPr lang="id-ID" sz="1200" b="1" dirty="0">
                  <a:latin typeface="Roboto Regular"/>
                  <a:ea typeface="+mn-ea"/>
                  <a:cs typeface="Roboto Regular"/>
                </a:rPr>
                <a:t>THIRD QUARTER</a:t>
              </a:r>
            </a:p>
          </p:txBody>
        </p:sp>
        <p:cxnSp>
          <p:nvCxnSpPr>
            <p:cNvPr id="46" name="Straight Connector 41"/>
            <p:cNvCxnSpPr/>
            <p:nvPr/>
          </p:nvCxnSpPr>
          <p:spPr>
            <a:xfrm>
              <a:off x="1196578" y="5250490"/>
              <a:ext cx="19139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TextBox 42"/>
            <p:cNvSpPr txBox="1">
              <a:spLocks noChangeArrowheads="1"/>
            </p:cNvSpPr>
            <p:nvPr/>
          </p:nvSpPr>
          <p:spPr bwMode="auto">
            <a:xfrm>
              <a:off x="988688" y="5327142"/>
              <a:ext cx="2329748" cy="61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200">
                  <a:latin typeface="Roboto Light" charset="0"/>
                </a:rPr>
                <a:t>Report of every activity</a:t>
              </a:r>
            </a:p>
            <a:p>
              <a:pPr algn="ctr"/>
              <a:r>
                <a:rPr lang="id-ID" altLang="zh-CN" sz="1200">
                  <a:latin typeface="Roboto Light" charset="0"/>
                </a:rPr>
                <a:t>in this quarter.</a:t>
              </a:r>
            </a:p>
          </p:txBody>
        </p:sp>
      </p:grpSp>
      <p:grpSp>
        <p:nvGrpSpPr>
          <p:cNvPr id="48" name="Group 43"/>
          <p:cNvGrpSpPr>
            <a:grpSpLocks/>
          </p:cNvGrpSpPr>
          <p:nvPr/>
        </p:nvGrpSpPr>
        <p:grpSpPr bwMode="auto">
          <a:xfrm>
            <a:off x="8045384" y="3870611"/>
            <a:ext cx="1747594" cy="814969"/>
            <a:chOff x="988688" y="4855928"/>
            <a:chExt cx="2329748" cy="1086953"/>
          </a:xfrm>
        </p:grpSpPr>
        <p:sp>
          <p:nvSpPr>
            <p:cNvPr id="49" name="TextBox 44"/>
            <p:cNvSpPr txBox="1"/>
            <p:nvPr/>
          </p:nvSpPr>
          <p:spPr>
            <a:xfrm>
              <a:off x="1159432" y="4855928"/>
              <a:ext cx="1988258" cy="369444"/>
            </a:xfrm>
            <a:prstGeom prst="rect">
              <a:avLst/>
            </a:prstGeom>
            <a:noFill/>
          </p:spPr>
          <p:txBody>
            <a:bodyPr wrap="none">
              <a:spAutoFit/>
            </a:bodyPr>
            <a:lstStyle/>
            <a:p>
              <a:pPr algn="ctr" defTabSz="408199" fontAlgn="auto">
                <a:spcBef>
                  <a:spcPts val="0"/>
                </a:spcBef>
                <a:spcAft>
                  <a:spcPts val="0"/>
                </a:spcAft>
                <a:defRPr/>
              </a:pPr>
              <a:r>
                <a:rPr lang="id-ID" sz="1200" b="1" dirty="0">
                  <a:latin typeface="Roboto Regular"/>
                  <a:ea typeface="+mn-ea"/>
                  <a:cs typeface="Roboto Regular"/>
                </a:rPr>
                <a:t>SECOND QUARTER</a:t>
              </a:r>
            </a:p>
          </p:txBody>
        </p:sp>
        <p:cxnSp>
          <p:nvCxnSpPr>
            <p:cNvPr id="50" name="Straight Connector 45"/>
            <p:cNvCxnSpPr/>
            <p:nvPr/>
          </p:nvCxnSpPr>
          <p:spPr>
            <a:xfrm>
              <a:off x="1196578" y="5250490"/>
              <a:ext cx="191396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1" name="TextBox 46"/>
            <p:cNvSpPr txBox="1">
              <a:spLocks noChangeArrowheads="1"/>
            </p:cNvSpPr>
            <p:nvPr/>
          </p:nvSpPr>
          <p:spPr bwMode="auto">
            <a:xfrm>
              <a:off x="988688" y="5327142"/>
              <a:ext cx="2329748" cy="61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lgn="ctr"/>
              <a:r>
                <a:rPr lang="id-ID" altLang="zh-CN" sz="1200">
                  <a:latin typeface="Roboto Light" charset="0"/>
                </a:rPr>
                <a:t>Report of every activity</a:t>
              </a:r>
            </a:p>
            <a:p>
              <a:pPr algn="ctr"/>
              <a:r>
                <a:rPr lang="id-ID" altLang="zh-CN" sz="1200">
                  <a:latin typeface="Roboto Light" charset="0"/>
                </a:rPr>
                <a:t>in this quarter.</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c="http://schemas.openxmlformats.org/drawingml/2006/chart"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P spid="29" grpId="0"/>
      <p:bldGraphic spid="34" grpId="0">
        <p:bldAsOne/>
      </p:bldGraphic>
      <p:bldP spid="35" grpId="0"/>
      <p:bldGraphic spid="36" grpId="0">
        <p:bldAsOne/>
      </p:bldGraphic>
      <p:bldP spid="37" grpId="0"/>
      <p:bldGraphic spid="38" grpId="0">
        <p:bldAsOne/>
      </p:bldGraphic>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25" y="136525"/>
            <a:ext cx="5934075" cy="892175"/>
            <a:chOff x="263525" y="136525"/>
            <a:chExt cx="5934075" cy="892175"/>
          </a:xfrm>
        </p:grpSpPr>
        <p:sp>
          <p:nvSpPr>
            <p:cNvPr id="10242" name="Oval 7"/>
            <p:cNvSpPr>
              <a:spLocks noChangeArrowheads="1"/>
            </p:cNvSpPr>
            <p:nvPr/>
          </p:nvSpPr>
          <p:spPr bwMode="auto">
            <a:xfrm>
              <a:off x="263525" y="142875"/>
              <a:ext cx="877888" cy="877888"/>
            </a:xfrm>
            <a:prstGeom prst="ellipse">
              <a:avLst/>
            </a:prstGeom>
            <a:noFill/>
            <a:ln w="6350">
              <a:solidFill>
                <a:srgbClr val="A5A5A5"/>
              </a:solidFill>
              <a:bevel/>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a:solidFill>
                    <a:srgbClr val="7F7F7F"/>
                  </a:solidFill>
                  <a:latin typeface="Simple-Line-Icons" pitchFamily="2" charset="2"/>
                  <a:sym typeface="Simple-Line-Icons" pitchFamily="2" charset="2"/>
                </a:rPr>
                <a:t></a:t>
              </a:r>
              <a:endParaRPr lang="en-US" altLang="zh-CN">
                <a:solidFill>
                  <a:srgbClr val="7F7F7F"/>
                </a:solidFill>
              </a:endParaRPr>
            </a:p>
          </p:txBody>
        </p:sp>
        <p:sp>
          <p:nvSpPr>
            <p:cNvPr id="10243" name="TextBox 1"/>
            <p:cNvSpPr>
              <a:spLocks noChangeArrowheads="1"/>
            </p:cNvSpPr>
            <p:nvPr/>
          </p:nvSpPr>
          <p:spPr bwMode="auto">
            <a:xfrm>
              <a:off x="1219200" y="136525"/>
              <a:ext cx="4533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600">
                  <a:solidFill>
                    <a:srgbClr val="595959"/>
                  </a:solidFill>
                  <a:latin typeface="GeosansLight" pitchFamily="2" charset="0"/>
                  <a:sym typeface="GeosansLight" pitchFamily="2" charset="0"/>
                </a:rPr>
                <a:t>COMPANY HIGHLIGHTS</a:t>
              </a:r>
            </a:p>
          </p:txBody>
        </p:sp>
        <p:sp>
          <p:nvSpPr>
            <p:cNvPr id="10244" name="TextBox 11"/>
            <p:cNvSpPr>
              <a:spLocks noChangeArrowheads="1"/>
            </p:cNvSpPr>
            <p:nvPr/>
          </p:nvSpPr>
          <p:spPr bwMode="auto">
            <a:xfrm>
              <a:off x="1219200" y="782638"/>
              <a:ext cx="4978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Raw denim typewriter Carles irony. Helvetica farers Blue Bottle, distery vero you.</a:t>
              </a:r>
              <a:endParaRPr lang="zh-CN" altLang="en-US" sz="1800">
                <a:latin typeface="Arial" panose="020B0604020202020204" pitchFamily="34" charset="0"/>
              </a:endParaRPr>
            </a:p>
          </p:txBody>
        </p:sp>
      </p:grpSp>
      <p:sp>
        <p:nvSpPr>
          <p:cNvPr id="10247" name="Rectangle 2"/>
          <p:cNvSpPr>
            <a:spLocks noChangeArrowheads="1"/>
          </p:cNvSpPr>
          <p:nvPr/>
        </p:nvSpPr>
        <p:spPr bwMode="auto">
          <a:xfrm>
            <a:off x="1219200" y="1836738"/>
            <a:ext cx="4876800" cy="3649662"/>
          </a:xfrm>
          <a:prstGeom prst="rect">
            <a:avLst/>
          </a:prstGeom>
          <a:blipFill>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tile tx="0" ty="0" sx="80000" sy="80000" flip="none" algn="t"/>
          </a:blip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en-US" altLang="zh-CN" sz="1800" dirty="0">
              <a:solidFill>
                <a:srgbClr val="262626"/>
              </a:solidFill>
            </a:endParaRPr>
          </a:p>
        </p:txBody>
      </p:sp>
      <p:sp>
        <p:nvSpPr>
          <p:cNvPr id="10248" name="TextBox 8"/>
          <p:cNvSpPr>
            <a:spLocks noChangeArrowheads="1"/>
          </p:cNvSpPr>
          <p:nvPr/>
        </p:nvSpPr>
        <p:spPr bwMode="auto">
          <a:xfrm>
            <a:off x="6596063" y="1836738"/>
            <a:ext cx="4376737"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1400" b="1" dirty="0">
                <a:solidFill>
                  <a:srgbClr val="595959"/>
                </a:solidFill>
                <a:latin typeface="Open Sans" panose="020B0606030504020204" pitchFamily="34" charset="0"/>
                <a:sym typeface="Open Sans" panose="020B0606030504020204" pitchFamily="34" charset="0"/>
              </a:rPr>
              <a:t>HIGHLIGHTS</a:t>
            </a:r>
            <a:endParaRPr lang="zh-CN" altLang="en-US" sz="1400" b="1"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400" dirty="0">
                <a:solidFill>
                  <a:srgbClr val="595959"/>
                </a:solidFill>
                <a:latin typeface="Open Sans" panose="020B0606030504020204" pitchFamily="34" charset="0"/>
                <a:sym typeface="Open Sans" panose="020B0606030504020204" pitchFamily="34" charset="0"/>
              </a:rPr>
              <a:t>This is how we have creative</a:t>
            </a:r>
            <a:endParaRPr lang="zh-CN" altLang="en-US" sz="14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a:solidFill>
                  <a:srgbClr val="595959"/>
                </a:solidFill>
                <a:latin typeface="Open Sans" panose="020B0606030504020204" pitchFamily="34" charset="0"/>
                <a:sym typeface="Open Sans" panose="020B0606030504020204" pitchFamily="34" charset="0"/>
              </a:rPr>
              <a:t>Lid </a:t>
            </a:r>
            <a:r>
              <a:rPr lang="en-US" altLang="zh-CN" sz="1000" dirty="0" err="1">
                <a:solidFill>
                  <a:srgbClr val="595959"/>
                </a:solidFill>
                <a:latin typeface="Open Sans" panose="020B0606030504020204" pitchFamily="34" charset="0"/>
                <a:sym typeface="Open Sans" panose="020B0606030504020204" pitchFamily="34" charset="0"/>
              </a:rPr>
              <a:t>est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laborum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rumes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untras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Etharums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ser</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quidem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rerum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facilis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nemis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fugats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vitaes</a:t>
            </a:r>
            <a:r>
              <a:rPr lang="en-US" altLang="zh-CN" sz="1000" dirty="0">
                <a:solidFill>
                  <a:srgbClr val="595959"/>
                </a:solidFill>
                <a:latin typeface="Open Sans" panose="020B0606030504020204" pitchFamily="34" charset="0"/>
                <a:sym typeface="Open Sans" panose="020B0606030504020204" pitchFamily="34" charset="0"/>
              </a:rPr>
              <a:t> nemo minima </a:t>
            </a:r>
            <a:r>
              <a:rPr lang="en-US" altLang="zh-CN" sz="1000" dirty="0" err="1">
                <a:solidFill>
                  <a:srgbClr val="595959"/>
                </a:solidFill>
                <a:latin typeface="Open Sans" panose="020B0606030504020204" pitchFamily="34" charset="0"/>
                <a:sym typeface="Open Sans" panose="020B0606030504020204" pitchFamily="34" charset="0"/>
              </a:rPr>
              <a:t>rerums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unsers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sadips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amets</a:t>
            </a:r>
            <a:r>
              <a:rPr lang="en-US" altLang="zh-CN" sz="1000" dirty="0">
                <a:solidFill>
                  <a:srgbClr val="595959"/>
                </a:solidFill>
                <a:latin typeface="Open Sans" panose="020B0606030504020204" pitchFamily="34" charset="0"/>
                <a:sym typeface="Open Sans" panose="020B0606030504020204" pitchFamily="34" charset="0"/>
              </a:rPr>
              <a:t>.. </a:t>
            </a:r>
          </a:p>
          <a:p>
            <a:pPr algn="just" eaLnBrk="1" hangingPunct="1">
              <a:lnSpc>
                <a:spcPct val="100000"/>
              </a:lnSpc>
              <a:spcBef>
                <a:spcPct val="0"/>
              </a:spcBef>
              <a:buFont typeface="Arial" panose="020B0604020202020204" pitchFamily="34" charset="0"/>
              <a:buNone/>
            </a:pPr>
            <a:endParaRPr lang="zh-CN" altLang="en-US" sz="1000" dirty="0">
              <a:solidFill>
                <a:srgbClr val="595959"/>
              </a:solidFill>
              <a:latin typeface="Open Sans" panose="020B0606030504020204" pitchFamily="34" charset="0"/>
              <a:sym typeface="Open Sans" panose="020B0606030504020204" pitchFamily="34" charset="0"/>
            </a:endParaRPr>
          </a:p>
          <a:p>
            <a:pPr algn="just" eaLnBrk="1" hangingPunct="1">
              <a:lnSpc>
                <a:spcPct val="100000"/>
              </a:lnSpc>
              <a:spcBef>
                <a:spcPct val="0"/>
              </a:spcBef>
              <a:buFont typeface="Arial" panose="020B0604020202020204" pitchFamily="34" charset="0"/>
              <a:buNone/>
            </a:pPr>
            <a:r>
              <a:rPr lang="en-US" altLang="zh-CN" sz="1000" dirty="0" err="1">
                <a:solidFill>
                  <a:srgbClr val="595959"/>
                </a:solidFill>
                <a:latin typeface="Open Sans" panose="020B0606030504020204" pitchFamily="34" charset="0"/>
                <a:sym typeface="Open Sans" panose="020B0606030504020204" pitchFamily="34" charset="0"/>
              </a:rPr>
              <a:t>Sed</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perspiciatis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unde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omnis</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iste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natus</a:t>
            </a:r>
            <a:r>
              <a:rPr lang="en-US" altLang="zh-CN" sz="1000" dirty="0">
                <a:solidFill>
                  <a:srgbClr val="595959"/>
                </a:solidFill>
                <a:latin typeface="Open Sans" panose="020B0606030504020204" pitchFamily="34" charset="0"/>
                <a:sym typeface="Open Sans" panose="020B0606030504020204" pitchFamily="34" charset="0"/>
              </a:rPr>
              <a:t> error sit </a:t>
            </a:r>
            <a:r>
              <a:rPr lang="en-US" altLang="zh-CN" sz="1000" dirty="0" err="1">
                <a:solidFill>
                  <a:srgbClr val="595959"/>
                </a:solidFill>
                <a:latin typeface="Open Sans" panose="020B0606030504020204" pitchFamily="34" charset="0"/>
                <a:sym typeface="Open Sans" panose="020B0606030504020204" pitchFamily="34" charset="0"/>
              </a:rPr>
              <a:t>voluptatem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accusantium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doloremque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laudantium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totam</a:t>
            </a:r>
            <a:r>
              <a:rPr lang="en-US" altLang="zh-CN" sz="1000" dirty="0">
                <a:solidFill>
                  <a:srgbClr val="595959"/>
                </a:solidFill>
                <a:latin typeface="Open Sans" panose="020B0606030504020204" pitchFamily="34" charset="0"/>
                <a:sym typeface="Open Sans" panose="020B0606030504020204" pitchFamily="34" charset="0"/>
              </a:rPr>
              <a:t> rem </a:t>
            </a:r>
            <a:r>
              <a:rPr lang="en-US" altLang="zh-CN" sz="1000" dirty="0" err="1">
                <a:solidFill>
                  <a:srgbClr val="595959"/>
                </a:solidFill>
                <a:latin typeface="Open Sans" panose="020B0606030504020204" pitchFamily="34" charset="0"/>
                <a:sym typeface="Open Sans" panose="020B0606030504020204" pitchFamily="34" charset="0"/>
              </a:rPr>
              <a:t>aperiam</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eaque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ipsa</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quae</a:t>
            </a:r>
            <a:r>
              <a:rPr lang="en-US" altLang="zh-CN" sz="1000" dirty="0">
                <a:solidFill>
                  <a:srgbClr val="595959"/>
                </a:solidFill>
                <a:latin typeface="Open Sans" panose="020B0606030504020204" pitchFamily="34" charset="0"/>
                <a:sym typeface="Open Sans" panose="020B0606030504020204" pitchFamily="34" charset="0"/>
              </a:rPr>
              <a:t> ab </a:t>
            </a:r>
            <a:r>
              <a:rPr lang="en-US" altLang="zh-CN" sz="1000" dirty="0" err="1">
                <a:solidFill>
                  <a:srgbClr val="595959"/>
                </a:solidFill>
                <a:latin typeface="Open Sans" panose="020B0606030504020204" pitchFamily="34" charset="0"/>
                <a:sym typeface="Open Sans" panose="020B0606030504020204" pitchFamily="34" charset="0"/>
              </a:rPr>
              <a:t>illo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inventore</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veritatis</a:t>
            </a:r>
            <a:r>
              <a:rPr lang="en-US" altLang="zh-CN" sz="1000" dirty="0">
                <a:solidFill>
                  <a:srgbClr val="595959"/>
                </a:solidFill>
                <a:latin typeface="Open Sans" panose="020B0606030504020204" pitchFamily="34" charset="0"/>
                <a:sym typeface="Open Sans" panose="020B0606030504020204" pitchFamily="34" charset="0"/>
              </a:rPr>
              <a:t> et quasi </a:t>
            </a:r>
            <a:r>
              <a:rPr lang="en-US" altLang="zh-CN" sz="1000" dirty="0" err="1">
                <a:solidFill>
                  <a:srgbClr val="595959"/>
                </a:solidFill>
                <a:latin typeface="Open Sans" panose="020B0606030504020204" pitchFamily="34" charset="0"/>
                <a:sym typeface="Open Sans" panose="020B0606030504020204" pitchFamily="34" charset="0"/>
              </a:rPr>
              <a:t>architecto</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beatae</a:t>
            </a:r>
            <a:r>
              <a:rPr lang="en-US" altLang="zh-CN" sz="1000" dirty="0">
                <a:solidFill>
                  <a:srgbClr val="595959"/>
                </a:solidFill>
                <a:latin typeface="Open Sans" panose="020B0606030504020204" pitchFamily="34" charset="0"/>
                <a:sym typeface="Open Sans" panose="020B0606030504020204" pitchFamily="34" charset="0"/>
              </a:rPr>
              <a:t> vitae dicta </a:t>
            </a:r>
            <a:r>
              <a:rPr lang="en-US" altLang="zh-CN" sz="1000" dirty="0" err="1">
                <a:solidFill>
                  <a:srgbClr val="595959"/>
                </a:solidFill>
                <a:latin typeface="Open Sans" panose="020B0606030504020204" pitchFamily="34" charset="0"/>
                <a:sym typeface="Open Sans" panose="020B0606030504020204" pitchFamily="34" charset="0"/>
              </a:rPr>
              <a:t>sunt</a:t>
            </a:r>
            <a:r>
              <a:rPr lang="en-US" altLang="zh-CN" sz="1000" dirty="0">
                <a:solidFill>
                  <a:srgbClr val="595959"/>
                </a:solidFill>
                <a:latin typeface="Open Sans" panose="020B0606030504020204" pitchFamily="34" charset="0"/>
                <a:sym typeface="Open Sans" panose="020B0606030504020204" pitchFamily="34" charset="0"/>
              </a:rPr>
              <a:t> </a:t>
            </a:r>
            <a:r>
              <a:rPr lang="en-US" altLang="zh-CN" sz="1000" dirty="0" err="1">
                <a:solidFill>
                  <a:srgbClr val="595959"/>
                </a:solidFill>
                <a:latin typeface="Open Sans" panose="020B0606030504020204" pitchFamily="34" charset="0"/>
                <a:sym typeface="Open Sans" panose="020B0606030504020204" pitchFamily="34" charset="0"/>
              </a:rPr>
              <a:t>explicabo</a:t>
            </a:r>
            <a:r>
              <a:rPr lang="en-US" altLang="zh-CN" sz="1000" dirty="0">
                <a:solidFill>
                  <a:srgbClr val="595959"/>
                </a:solidFill>
                <a:latin typeface="Open Sans" panose="020B0606030504020204" pitchFamily="34" charset="0"/>
                <a:sym typeface="Open Sans" panose="020B0606030504020204" pitchFamily="34" charset="0"/>
              </a:rPr>
              <a:t>. </a:t>
            </a:r>
          </a:p>
        </p:txBody>
      </p:sp>
      <p:grpSp>
        <p:nvGrpSpPr>
          <p:cNvPr id="3" name="组合 2"/>
          <p:cNvGrpSpPr/>
          <p:nvPr/>
        </p:nvGrpSpPr>
        <p:grpSpPr>
          <a:xfrm>
            <a:off x="7862541" y="4076700"/>
            <a:ext cx="3129309" cy="1292394"/>
            <a:chOff x="7862541" y="4076700"/>
            <a:chExt cx="3129309" cy="1292394"/>
          </a:xfrm>
        </p:grpSpPr>
        <p:sp>
          <p:nvSpPr>
            <p:cNvPr id="10250" name="Rectangle 6"/>
            <p:cNvSpPr>
              <a:spLocks noChangeArrowheads="1"/>
            </p:cNvSpPr>
            <p:nvPr/>
          </p:nvSpPr>
          <p:spPr bwMode="auto">
            <a:xfrm>
              <a:off x="8251825" y="4076700"/>
              <a:ext cx="27209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a:t>
              </a:r>
              <a:endParaRPr lang="en-US" altLang="zh-CN" sz="1000">
                <a:solidFill>
                  <a:srgbClr val="000000"/>
                </a:solidFill>
              </a:endParaRPr>
            </a:p>
          </p:txBody>
        </p:sp>
        <p:sp>
          <p:nvSpPr>
            <p:cNvPr id="10252" name="Rectangle 13"/>
            <p:cNvSpPr>
              <a:spLocks noChangeArrowheads="1"/>
            </p:cNvSpPr>
            <p:nvPr/>
          </p:nvSpPr>
          <p:spPr bwMode="auto">
            <a:xfrm>
              <a:off x="8251825" y="4592638"/>
              <a:ext cx="27209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a:t>
              </a:r>
              <a:endParaRPr lang="en-US" altLang="zh-CN" sz="1000">
                <a:solidFill>
                  <a:srgbClr val="000000"/>
                </a:solidFill>
              </a:endParaRPr>
            </a:p>
          </p:txBody>
        </p:sp>
        <p:sp>
          <p:nvSpPr>
            <p:cNvPr id="10254" name="Rectangle 19"/>
            <p:cNvSpPr>
              <a:spLocks noChangeArrowheads="1"/>
            </p:cNvSpPr>
            <p:nvPr/>
          </p:nvSpPr>
          <p:spPr bwMode="auto">
            <a:xfrm>
              <a:off x="8272463" y="5108575"/>
              <a:ext cx="2719387"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000">
                  <a:solidFill>
                    <a:srgbClr val="595959"/>
                  </a:solidFill>
                  <a:latin typeface="Open Sans" panose="020B0606030504020204" pitchFamily="34" charset="0"/>
                  <a:sym typeface="Open Sans" panose="020B0606030504020204" pitchFamily="34" charset="0"/>
                </a:rPr>
                <a:t>Lid est laborum dolo rumes fugats untras. </a:t>
              </a:r>
              <a:endParaRPr lang="en-US" altLang="zh-CN" sz="1000">
                <a:solidFill>
                  <a:srgbClr val="000000"/>
                </a:solidFill>
              </a:endParaRPr>
            </a:p>
          </p:txBody>
        </p:sp>
        <p:sp>
          <p:nvSpPr>
            <p:cNvPr id="15" name="Freeform 169"/>
            <p:cNvSpPr>
              <a:spLocks noChangeArrowheads="1"/>
            </p:cNvSpPr>
            <p:nvPr/>
          </p:nvSpPr>
          <p:spPr bwMode="auto">
            <a:xfrm>
              <a:off x="7862541" y="5108575"/>
              <a:ext cx="296062" cy="260519"/>
            </a:xfrm>
            <a:custGeom>
              <a:avLst/>
              <a:gdLst>
                <a:gd name="T0" fmla="*/ 1220738 w 487"/>
                <a:gd name="T1" fmla="*/ 25257 h 390"/>
                <a:gd name="T2" fmla="*/ 1220738 w 487"/>
                <a:gd name="T3" fmla="*/ 25257 h 390"/>
                <a:gd name="T4" fmla="*/ 950031 w 487"/>
                <a:gd name="T5" fmla="*/ 547237 h 390"/>
                <a:gd name="T6" fmla="*/ 881077 w 487"/>
                <a:gd name="T7" fmla="*/ 547237 h 390"/>
                <a:gd name="T8" fmla="*/ 745723 w 487"/>
                <a:gd name="T9" fmla="*/ 420951 h 390"/>
                <a:gd name="T10" fmla="*/ 699754 w 487"/>
                <a:gd name="T11" fmla="*/ 420951 h 390"/>
                <a:gd name="T12" fmla="*/ 495446 w 487"/>
                <a:gd name="T13" fmla="*/ 746487 h 390"/>
                <a:gd name="T14" fmla="*/ 452031 w 487"/>
                <a:gd name="T15" fmla="*/ 746487 h 390"/>
                <a:gd name="T16" fmla="*/ 360092 w 487"/>
                <a:gd name="T17" fmla="*/ 670716 h 390"/>
                <a:gd name="T18" fmla="*/ 314123 w 487"/>
                <a:gd name="T19" fmla="*/ 670716 h 390"/>
                <a:gd name="T20" fmla="*/ 20431 w 487"/>
                <a:gd name="T21" fmla="*/ 1069216 h 390"/>
                <a:gd name="T22" fmla="*/ 20431 w 487"/>
                <a:gd name="T23" fmla="*/ 1091667 h 390"/>
                <a:gd name="T24" fmla="*/ 1241169 w 487"/>
                <a:gd name="T25" fmla="*/ 1091667 h 390"/>
                <a:gd name="T26" fmla="*/ 1241169 w 487"/>
                <a:gd name="T27" fmla="*/ 25257 h 390"/>
                <a:gd name="T28" fmla="*/ 1220738 w 487"/>
                <a:gd name="T29" fmla="*/ 25257 h 3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rgbClr val="FFCA08"/>
            </a:solidFill>
            <a:ln>
              <a:noFill/>
            </a:ln>
          </p:spPr>
          <p:txBody>
            <a:bodyPr wrap="none" anchor="ctr"/>
            <a:lstStyle/>
            <a:p>
              <a:endParaRPr lang="zh-CN" altLang="en-US" sz="605"/>
            </a:p>
          </p:txBody>
        </p:sp>
        <p:sp>
          <p:nvSpPr>
            <p:cNvPr id="16" name="Freeform 69"/>
            <p:cNvSpPr>
              <a:spLocks noChangeArrowheads="1"/>
            </p:cNvSpPr>
            <p:nvPr/>
          </p:nvSpPr>
          <p:spPr bwMode="auto">
            <a:xfrm>
              <a:off x="7862541" y="4549314"/>
              <a:ext cx="293416" cy="261276"/>
            </a:xfrm>
            <a:custGeom>
              <a:avLst/>
              <a:gdLst>
                <a:gd name="T0" fmla="*/ 66895 w 479"/>
                <a:gd name="T1" fmla="*/ 316665 h 426"/>
                <a:gd name="T2" fmla="*/ 66895 w 479"/>
                <a:gd name="T3" fmla="*/ 316665 h 426"/>
                <a:gd name="T4" fmla="*/ 1160379 w 479"/>
                <a:gd name="T5" fmla="*/ 316665 h 426"/>
                <a:gd name="T6" fmla="*/ 1160379 w 479"/>
                <a:gd name="T7" fmla="*/ 272898 h 426"/>
                <a:gd name="T8" fmla="*/ 910807 w 479"/>
                <a:gd name="T9" fmla="*/ 203386 h 426"/>
                <a:gd name="T10" fmla="*/ 864495 w 479"/>
                <a:gd name="T11" fmla="*/ 203386 h 426"/>
                <a:gd name="T12" fmla="*/ 864495 w 479"/>
                <a:gd name="T13" fmla="*/ 0 h 426"/>
                <a:gd name="T14" fmla="*/ 362779 w 479"/>
                <a:gd name="T15" fmla="*/ 0 h 426"/>
                <a:gd name="T16" fmla="*/ 362779 w 479"/>
                <a:gd name="T17" fmla="*/ 203386 h 426"/>
                <a:gd name="T18" fmla="*/ 319040 w 479"/>
                <a:gd name="T19" fmla="*/ 203386 h 426"/>
                <a:gd name="T20" fmla="*/ 66895 w 479"/>
                <a:gd name="T21" fmla="*/ 272898 h 426"/>
                <a:gd name="T22" fmla="*/ 66895 w 479"/>
                <a:gd name="T23" fmla="*/ 316665 h 426"/>
                <a:gd name="T24" fmla="*/ 1160379 w 479"/>
                <a:gd name="T25" fmla="*/ 409347 h 426"/>
                <a:gd name="T26" fmla="*/ 1160379 w 479"/>
                <a:gd name="T27" fmla="*/ 409347 h 426"/>
                <a:gd name="T28" fmla="*/ 66895 w 479"/>
                <a:gd name="T29" fmla="*/ 409347 h 426"/>
                <a:gd name="T30" fmla="*/ 0 w 479"/>
                <a:gd name="T31" fmla="*/ 476284 h 426"/>
                <a:gd name="T32" fmla="*/ 0 w 479"/>
                <a:gd name="T33" fmla="*/ 705416 h 426"/>
                <a:gd name="T34" fmla="*/ 66895 w 479"/>
                <a:gd name="T35" fmla="*/ 772353 h 426"/>
                <a:gd name="T36" fmla="*/ 182676 w 479"/>
                <a:gd name="T37" fmla="*/ 772353 h 426"/>
                <a:gd name="T38" fmla="*/ 136364 w 479"/>
                <a:gd name="T39" fmla="*/ 1094166 h 426"/>
                <a:gd name="T40" fmla="*/ 1093483 w 479"/>
                <a:gd name="T41" fmla="*/ 1094166 h 426"/>
                <a:gd name="T42" fmla="*/ 1047171 w 479"/>
                <a:gd name="T43" fmla="*/ 772353 h 426"/>
                <a:gd name="T44" fmla="*/ 1160379 w 479"/>
                <a:gd name="T45" fmla="*/ 772353 h 426"/>
                <a:gd name="T46" fmla="*/ 1229847 w 479"/>
                <a:gd name="T47" fmla="*/ 705416 h 426"/>
                <a:gd name="T48" fmla="*/ 1229847 w 479"/>
                <a:gd name="T49" fmla="*/ 476284 h 426"/>
                <a:gd name="T50" fmla="*/ 1160379 w 479"/>
                <a:gd name="T51" fmla="*/ 409347 h 426"/>
                <a:gd name="T52" fmla="*/ 249571 w 479"/>
                <a:gd name="T53" fmla="*/ 957717 h 426"/>
                <a:gd name="T54" fmla="*/ 249571 w 479"/>
                <a:gd name="T55" fmla="*/ 957717 h 426"/>
                <a:gd name="T56" fmla="*/ 339623 w 479"/>
                <a:gd name="T57" fmla="*/ 545796 h 426"/>
                <a:gd name="T58" fmla="*/ 887651 w 479"/>
                <a:gd name="T59" fmla="*/ 545796 h 426"/>
                <a:gd name="T60" fmla="*/ 980276 w 479"/>
                <a:gd name="T61" fmla="*/ 957717 h 426"/>
                <a:gd name="T62" fmla="*/ 249571 w 479"/>
                <a:gd name="T63" fmla="*/ 957717 h 4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solidFill>
              <a:schemeClr val="tx1"/>
            </a:solidFill>
            <a:ln>
              <a:noFill/>
            </a:ln>
          </p:spPr>
          <p:txBody>
            <a:bodyPr wrap="none" anchor="ctr"/>
            <a:lstStyle/>
            <a:p>
              <a:endParaRPr lang="zh-CN" altLang="en-US" sz="605"/>
            </a:p>
          </p:txBody>
        </p:sp>
        <p:sp>
          <p:nvSpPr>
            <p:cNvPr id="17" name="Freeform 64"/>
            <p:cNvSpPr>
              <a:spLocks noChangeArrowheads="1"/>
            </p:cNvSpPr>
            <p:nvPr/>
          </p:nvSpPr>
          <p:spPr bwMode="auto">
            <a:xfrm>
              <a:off x="7885606" y="4080392"/>
              <a:ext cx="247286" cy="242371"/>
            </a:xfrm>
            <a:custGeom>
              <a:avLst/>
              <a:gdLst>
                <a:gd name="T0" fmla="*/ 519077 w 444"/>
                <a:gd name="T1" fmla="*/ 0 h 435"/>
                <a:gd name="T2" fmla="*/ 664044 w 444"/>
                <a:gd name="T3" fmla="*/ 374285 h 435"/>
                <a:gd name="T4" fmla="*/ 1035815 w 444"/>
                <a:gd name="T5" fmla="*/ 374285 h 435"/>
                <a:gd name="T6" fmla="*/ 724837 w 444"/>
                <a:gd name="T7" fmla="*/ 601195 h 435"/>
                <a:gd name="T8" fmla="*/ 827717 w 444"/>
                <a:gd name="T9" fmla="*/ 1015248 h 435"/>
                <a:gd name="T10" fmla="*/ 519077 w 444"/>
                <a:gd name="T11" fmla="*/ 764945 h 435"/>
                <a:gd name="T12" fmla="*/ 205760 w 444"/>
                <a:gd name="T13" fmla="*/ 1015248 h 435"/>
                <a:gd name="T14" fmla="*/ 310978 w 444"/>
                <a:gd name="T15" fmla="*/ 601195 h 435"/>
                <a:gd name="T16" fmla="*/ 0 w 444"/>
                <a:gd name="T17" fmla="*/ 374285 h 435"/>
                <a:gd name="T18" fmla="*/ 374109 w 444"/>
                <a:gd name="T19" fmla="*/ 374285 h 435"/>
                <a:gd name="T20" fmla="*/ 519077 w 444"/>
                <a:gd name="T21" fmla="*/ 0 h 4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solidFill>
              <a:srgbClr val="FFCA08"/>
            </a:solidFill>
            <a:ln>
              <a:noFill/>
            </a:ln>
          </p:spPr>
          <p:txBody>
            <a:bodyPr wrap="none" anchor="ctr"/>
            <a:lstStyle/>
            <a:p>
              <a:endParaRPr lang="zh-CN" altLang="en-US" sz="605"/>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a14="http://schemas.microsoft.com/office/drawing/2010/main"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Effect transition="in" filter="barn(inVertical)">
                                      <p:cBhvr>
                                        <p:cTn id="12" dur="500"/>
                                        <p:tgtEl>
                                          <p:spTgt spid="102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48"/>
                                        </p:tgtEl>
                                        <p:attrNameLst>
                                          <p:attrName>style.visibility</p:attrName>
                                        </p:attrNameLst>
                                      </p:cBhvr>
                                      <p:to>
                                        <p:strVal val="visible"/>
                                      </p:to>
                                    </p:set>
                                    <p:animEffect transition="in" filter="fade">
                                      <p:cBhvr>
                                        <p:cTn id="17" dur="500"/>
                                        <p:tgtEl>
                                          <p:spTgt spid="1024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P spid="1024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Presentation"/>
</p:tagLst>
</file>

<file path=ppt/theme/theme1.xml><?xml version="1.0" encoding="utf-8"?>
<a:theme xmlns:a="http://schemas.openxmlformats.org/drawingml/2006/main" name="Office Theme">
  <a:themeElements>
    <a:clrScheme name="">
      <a:dk1>
        <a:srgbClr val="000000"/>
      </a:dk1>
      <a:lt1>
        <a:srgbClr val="FFFFFF"/>
      </a:lt1>
      <a:dk2>
        <a:srgbClr val="39302A"/>
      </a:dk2>
      <a:lt2>
        <a:srgbClr val="E5DEDB"/>
      </a:lt2>
      <a:accent1>
        <a:srgbClr val="FFCA08"/>
      </a:accent1>
      <a:accent2>
        <a:srgbClr val="F8931D"/>
      </a:accent2>
      <a:accent3>
        <a:srgbClr val="FFFFFF"/>
      </a:accent3>
      <a:accent4>
        <a:srgbClr val="000000"/>
      </a:accent4>
      <a:accent5>
        <a:srgbClr val="FFE1AA"/>
      </a:accent5>
      <a:accent6>
        <a:srgbClr val="E18519"/>
      </a:accent6>
      <a:hlink>
        <a:srgbClr val="2998E3"/>
      </a:hlink>
      <a:folHlink>
        <a:srgbClr val="7F723D"/>
      </a:folHlink>
    </a:clrScheme>
    <a:fontScheme name="Office The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TotalTime>
  <Pages>0</Pages>
  <Words>2586</Words>
  <Characters>0</Characters>
  <Application>Microsoft Office PowerPoint</Application>
  <DocSecurity>0</DocSecurity>
  <PresentationFormat>宽屏</PresentationFormat>
  <Lines>0</Lines>
  <Paragraphs>370</Paragraphs>
  <Slides>27</Slides>
  <Notes>27</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27</vt:i4>
      </vt:variant>
    </vt:vector>
  </HeadingPairs>
  <TitlesOfParts>
    <vt:vector size="42" baseType="lpstr">
      <vt:lpstr>FontAwesome</vt:lpstr>
      <vt:lpstr>GeosansLight</vt:lpstr>
      <vt:lpstr>MS PGothic</vt:lpstr>
      <vt:lpstr>Open Sans</vt:lpstr>
      <vt:lpstr>Roboto Light</vt:lpstr>
      <vt:lpstr>Roboto Regular</vt:lpstr>
      <vt:lpstr>Simple-Line-Icons</vt:lpstr>
      <vt:lpstr>宋体</vt:lpstr>
      <vt:lpstr>Arial</vt:lpstr>
      <vt:lpstr>Calibri</vt:lpstr>
      <vt:lpstr>Calibri Light</vt:lpstr>
      <vt:lpstr>Times New Roman</vt:lpstr>
      <vt:lpstr>等线</vt:lpstr>
      <vt:lpstr>微软雅黑</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cp:keywords/>
  <cp:lastModifiedBy>Administrator</cp:lastModifiedBy>
  <cp:revision>1</cp:revision>
  <dcterms:created xsi:type="dcterms:W3CDTF">2014-06-17T03:21:00Z</dcterms:created>
  <dcterms:modified xsi:type="dcterms:W3CDTF">2018-04-28T02:23:14Z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2052-9.1.0.5133</vt:lpwstr>
  </property>
</Properties>
</file>