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wdp" ContentType="image/vnd.ms-photo"/>
  <Default Extension="bin" ContentType="application/vnd.openxmlformats-officedocument.oleObject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8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9" r:id="rId2"/>
    <p:sldId id="285" r:id="rId3"/>
    <p:sldId id="287" r:id="rId4"/>
    <p:sldId id="288" r:id="rId5"/>
    <p:sldId id="275" r:id="rId6"/>
    <p:sldId id="276" r:id="rId7"/>
    <p:sldId id="277" r:id="rId8"/>
    <p:sldId id="279" r:id="rId9"/>
    <p:sldId id="280" r:id="rId10"/>
    <p:sldId id="281" r:id="rId11"/>
    <p:sldId id="267" r:id="rId12"/>
    <p:sldId id="268" r:id="rId13"/>
    <p:sldId id="269" r:id="rId14"/>
    <p:sldId id="271" r:id="rId15"/>
    <p:sldId id="283" r:id="rId16"/>
    <p:sldId id="284" r:id="rId17"/>
    <p:sldId id="282" r:id="rId18"/>
    <p:sldId id="272" r:id="rId19"/>
    <p:sldId id="273" r:id="rId20"/>
    <p:sldId id="286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9724564-5A2B-4C9F-A518-6CB0339AD5EE}">
          <p14:sldIdLst>
            <p14:sldId id="289"/>
          </p14:sldIdLst>
        </p14:section>
        <p14:section name="过渡页" id="{4FE83055-30E0-49B5-A88A-82FEEF90D41B}">
          <p14:sldIdLst>
            <p14:sldId id="285"/>
            <p14:sldId id="287"/>
            <p14:sldId id="288"/>
          </p14:sldIdLst>
        </p14:section>
        <p14:section name="图文页" id="{04AE5695-6C9E-47F9-8CF4-59C4ECFE60EA}">
          <p14:sldIdLst>
            <p14:sldId id="275"/>
            <p14:sldId id="276"/>
            <p14:sldId id="277"/>
            <p14:sldId id="279"/>
            <p14:sldId id="280"/>
            <p14:sldId id="281"/>
            <p14:sldId id="267"/>
            <p14:sldId id="268"/>
            <p14:sldId id="269"/>
            <p14:sldId id="271"/>
            <p14:sldId id="283"/>
            <p14:sldId id="284"/>
            <p14:sldId id="282"/>
            <p14:sldId id="272"/>
            <p14:sldId id="273"/>
            <p14:sldId id="28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8E86"/>
    <a:srgbClr val="09631F"/>
    <a:srgbClr val="5662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078" autoAdjust="0"/>
    <p:restoredTop sz="94707"/>
  </p:normalViewPr>
  <p:slideViewPr>
    <p:cSldViewPr snapToGrid="0" showGuides="1">
      <p:cViewPr varScale="1">
        <p:scale>
          <a:sx n="85" d="100"/>
          <a:sy n="85" d="100"/>
        </p:scale>
        <p:origin x="720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tags" Target="tags/tag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1" Type="http://schemas.microsoft.com/office/2011/relationships/chartStyle" Target="style4.xml"/><Relationship Id="rId2" Type="http://schemas.microsoft.com/office/2011/relationships/chartColorStyle" Target="colors4.xml"/><Relationship Id="rId3" Type="http://schemas.openxmlformats.org/officeDocument/2006/relationships/package" Target="../embeddings/Microsoft_Excel____1.xlsx"/></Relationships>
</file>

<file path=ppt/charts/_rels/chart5.xml.rels><?xml version="1.0" encoding="UTF-8" standalone="yes"?>
<Relationships xmlns="http://schemas.openxmlformats.org/package/2006/relationships"><Relationship Id="rId1" Type="http://schemas.microsoft.com/office/2011/relationships/chartStyle" Target="style5.xml"/><Relationship Id="rId2" Type="http://schemas.microsoft.com/office/2011/relationships/chartColorStyle" Target="colors5.xml"/><Relationship Id="rId3" Type="http://schemas.openxmlformats.org/officeDocument/2006/relationships/package" Target="../embeddings/Microsoft_Excel____2.xlsx"/></Relationships>
</file>

<file path=ppt/charts/_rels/chart6.xml.rels><?xml version="1.0" encoding="UTF-8" standalone="yes"?>
<Relationships xmlns="http://schemas.openxmlformats.org/package/2006/relationships"><Relationship Id="rId1" Type="http://schemas.microsoft.com/office/2011/relationships/chartStyle" Target="style6.xml"/><Relationship Id="rId2" Type="http://schemas.microsoft.com/office/2011/relationships/chartColorStyle" Target="colors6.xml"/><Relationship Id="rId3" Type="http://schemas.openxmlformats.org/officeDocument/2006/relationships/package" Target="../embeddings/Microsoft_Excel____3.xlsx"/></Relationships>
</file>

<file path=ppt/charts/_rels/chart7.xml.rels><?xml version="1.0" encoding="UTF-8" standalone="yes"?>
<Relationships xmlns="http://schemas.openxmlformats.org/package/2006/relationships"><Relationship Id="rId1" Type="http://schemas.microsoft.com/office/2011/relationships/chartStyle" Target="style7.xml"/><Relationship Id="rId2" Type="http://schemas.microsoft.com/office/2011/relationships/chartColorStyle" Target="colors7.xml"/><Relationship Id="rId3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pPr>
            <a:r>
              <a:rPr lang="zh-CN" altLang="en-US" dirty="0">
                <a:latin typeface="华文细黑" panose="02010600040101010101" pitchFamily="2" charset="-122"/>
                <a:ea typeface="华文细黑" panose="02010600040101010101" pitchFamily="2" charset="-122"/>
              </a:rPr>
              <a:t>图表标题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ontserrat" charset="0"/>
              <a:ea typeface="Montserrat" charset="0"/>
              <a:cs typeface="Montserrat" charset="0"/>
            </a:defRPr>
          </a:pPr>
          <a:endParaRPr lang="zh-CN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3.5</c:v>
                </c:pt>
                <c:pt idx="5">
                  <c:v>4.3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640-4393-BA3B-25E31D7B0B6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  <c:pt idx="4">
                  <c:v>1.8</c:v>
                </c:pt>
                <c:pt idx="5">
                  <c:v>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640-4393-BA3B-25E31D7B0B6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2.0</c:v>
                </c:pt>
                <c:pt idx="1">
                  <c:v>2.0</c:v>
                </c:pt>
                <c:pt idx="2">
                  <c:v>3.0</c:v>
                </c:pt>
                <c:pt idx="3">
                  <c:v>5.0</c:v>
                </c:pt>
                <c:pt idx="4">
                  <c:v>3.0</c:v>
                </c:pt>
                <c:pt idx="5">
                  <c:v>2.0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640-4393-BA3B-25E31D7B0B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60107808"/>
        <c:axId val="1759726992"/>
      </c:barChart>
      <c:catAx>
        <c:axId val="1760107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pPr>
            <a:endParaRPr lang="zh-CN"/>
          </a:p>
        </c:txPr>
        <c:crossAx val="1759726992"/>
        <c:crosses val="autoZero"/>
        <c:auto val="1"/>
        <c:lblAlgn val="ctr"/>
        <c:lblOffset val="100"/>
        <c:noMultiLvlLbl val="0"/>
      </c:catAx>
      <c:valAx>
        <c:axId val="1759726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pPr>
            <a:endParaRPr lang="zh-CN"/>
          </a:p>
        </c:txPr>
        <c:crossAx val="1760107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" charset="0"/>
              <a:ea typeface="Montserrat" charset="0"/>
              <a:cs typeface="Montserrat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latin typeface="Montserrat" charset="0"/>
          <a:ea typeface="Montserrat" charset="0"/>
          <a:cs typeface="Montserrat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758-4BA3-AF07-39480124A19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758-4BA3-AF07-39480124A19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758-4BA3-AF07-39480124A19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758-4BA3-AF07-39480124A190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758-4BA3-AF07-39480124A1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0" i="0">
          <a:latin typeface="Poppins Light" charset="0"/>
          <a:ea typeface="Poppins Light" charset="0"/>
          <a:cs typeface="Poppins Light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pPr>
            <a:r>
              <a:rPr lang="zh-CN" altLang="en-US" dirty="0"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  <a:endParaRPr lang="en-US" altLang="zh-CN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ontserrat" charset="0"/>
              <a:ea typeface="Montserrat" charset="0"/>
              <a:cs typeface="Montserrat" charset="0"/>
            </a:defRPr>
          </a:pPr>
          <a:endParaRPr lang="zh-CN"/>
        </a:p>
      </c:txPr>
    </c:title>
    <c:autoTitleDeleted val="0"/>
    <c:plotArea>
      <c:layout/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 1</c:v>
                </c:pt>
              </c:strCache>
            </c:strRef>
          </c:tx>
          <c:spPr>
            <a:solidFill>
              <a:schemeClr val="accent1">
                <a:alpha val="75000"/>
              </a:schemeClr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31C-46F6-AE0F-C518687493FA}"/>
              </c:ext>
            </c:extLst>
          </c:dPt>
          <c:xVal>
            <c:numRef>
              <c:f>Sheet1!$A$2:$A$7</c:f>
              <c:numCache>
                <c:formatCode>General</c:formatCode>
                <c:ptCount val="6"/>
                <c:pt idx="0">
                  <c:v>0.3</c:v>
                </c:pt>
                <c:pt idx="1">
                  <c:v>0.6</c:v>
                </c:pt>
                <c:pt idx="2">
                  <c:v>0.9</c:v>
                </c:pt>
                <c:pt idx="3">
                  <c:v>1.2</c:v>
                </c:pt>
                <c:pt idx="4">
                  <c:v>1.5</c:v>
                </c:pt>
                <c:pt idx="5">
                  <c:v>1.7</c:v>
                </c:pt>
              </c:numCache>
            </c:numRef>
          </c:xVal>
          <c:yVal>
            <c:numRef>
              <c:f>Sheet1!$B$2:$B$7</c:f>
              <c:numCache>
                <c:formatCode>General</c:formatCode>
                <c:ptCount val="6"/>
                <c:pt idx="0">
                  <c:v>1.3</c:v>
                </c:pt>
                <c:pt idx="1">
                  <c:v>6.0</c:v>
                </c:pt>
                <c:pt idx="2">
                  <c:v>3.5</c:v>
                </c:pt>
                <c:pt idx="3">
                  <c:v>2.5</c:v>
                </c:pt>
                <c:pt idx="4">
                  <c:v>7.5</c:v>
                </c:pt>
                <c:pt idx="5">
                  <c:v>5.0</c:v>
                </c:pt>
              </c:numCache>
            </c:numRef>
          </c:yVal>
          <c:bubbleSize>
            <c:numRef>
              <c:f>Sheet1!$C$2:$C$7</c:f>
              <c:numCache>
                <c:formatCode>General</c:formatCode>
                <c:ptCount val="6"/>
                <c:pt idx="0">
                  <c:v>1.0</c:v>
                </c:pt>
                <c:pt idx="1">
                  <c:v>4.0</c:v>
                </c:pt>
                <c:pt idx="2">
                  <c:v>2.0</c:v>
                </c:pt>
                <c:pt idx="3">
                  <c:v>3.0</c:v>
                </c:pt>
                <c:pt idx="4">
                  <c:v>7.0</c:v>
                </c:pt>
                <c:pt idx="5">
                  <c:v>4.0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2-831C-46F6-AE0F-C518687493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1759791904"/>
        <c:axId val="2046213696"/>
      </c:bubbleChart>
      <c:valAx>
        <c:axId val="17597919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pPr>
            <a:endParaRPr lang="zh-CN"/>
          </a:p>
        </c:txPr>
        <c:crossAx val="2046213696"/>
        <c:crosses val="autoZero"/>
        <c:crossBetween val="midCat"/>
      </c:valAx>
      <c:valAx>
        <c:axId val="20462136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pPr>
            <a:endParaRPr lang="zh-CN"/>
          </a:p>
        </c:txPr>
        <c:crossAx val="17597919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Montserrat" charset="0"/>
          <a:ea typeface="Montserrat" charset="0"/>
          <a:cs typeface="Montserrat" charset="0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DE9-4787-9297-268EAC5966C5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DE9-4787-9297-268EAC5966C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0.66</c:v>
                </c:pt>
                <c:pt idx="1">
                  <c:v>0.34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DE9-4787-9297-268EAC5966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BC-4CCC-84CE-0CF0D43C7413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9BC-4CCC-84CE-0CF0D43C7413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9BC-4CCC-84CE-0CF0D43C74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819-424D-8070-CFE8C9810B82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819-424D-8070-CFE8C9810B8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819-424D-8070-CFE8C9810B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1C5-43B8-8065-B0680049D130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1C5-43B8-8065-B0680049D13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1C5-43B8-8065-B0680049D1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fld id="{86CF19D2-8409-43DD-848E-E394367F9F7D}" type="datetimeFigureOut">
              <a:rPr lang="zh-CN" altLang="en-US" smtClean="0"/>
              <a:pPr/>
              <a:t>2019/6/17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fld id="{24FEC76B-A36B-4340-86E4-C38BCE4A1E8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14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EC76B-A36B-4340-86E4-C38BCE4A1E86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17086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EC76B-A36B-4340-86E4-C38BCE4A1E86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92101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EC76B-A36B-4340-86E4-C38BCE4A1E86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51957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EC76B-A36B-4340-86E4-C38BCE4A1E86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83852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EC76B-A36B-4340-86E4-C38BCE4A1E86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22188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EC76B-A36B-4340-86E4-C38BCE4A1E86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97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2264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45988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7415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EC76B-A36B-4340-86E4-C38BCE4A1E86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30832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EC76B-A36B-4340-86E4-C38BCE4A1E86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9455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EC76B-A36B-4340-86E4-C38BCE4A1E8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50902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EC76B-A36B-4340-86E4-C38BCE4A1E86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29352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EC76B-A36B-4340-86E4-C38BCE4A1E86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00386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EC76B-A36B-4340-86E4-C38BCE4A1E8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9317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8956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0638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0086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EC76B-A36B-4340-86E4-C38BCE4A1E86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12319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471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microsoft.com/office/2007/relationships/hdphoto" Target="../media/hdphoto1.wdp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18683" y="202867"/>
            <a:ext cx="11771454" cy="6447099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3110" y="-206178"/>
            <a:ext cx="1800000" cy="179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42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218683" y="202867"/>
            <a:ext cx="11771454" cy="6447099"/>
          </a:xfrm>
          <a:prstGeom prst="rect">
            <a:avLst/>
          </a:prstGeom>
          <a:solidFill>
            <a:schemeClr val="bg1">
              <a:alpha val="50000"/>
            </a:schemeClr>
          </a:solidFill>
          <a:ln w="25400">
            <a:solidFill>
              <a:srgbClr val="A8C1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57"/>
          </p:nvPr>
        </p:nvSpPr>
        <p:spPr>
          <a:xfrm>
            <a:off x="4037795" y="2513738"/>
            <a:ext cx="4831886" cy="335180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58"/>
          </p:nvPr>
        </p:nvSpPr>
        <p:spPr>
          <a:xfrm>
            <a:off x="1253707" y="2033447"/>
            <a:ext cx="4658973" cy="333915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3110" y="-206178"/>
            <a:ext cx="1800000" cy="179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20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218683" y="202867"/>
            <a:ext cx="11771454" cy="6447099"/>
          </a:xfrm>
          <a:prstGeom prst="rect">
            <a:avLst/>
          </a:prstGeom>
          <a:solidFill>
            <a:schemeClr val="bg1">
              <a:alpha val="50000"/>
            </a:schemeClr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42"/>
          </p:nvPr>
        </p:nvSpPr>
        <p:spPr>
          <a:xfrm>
            <a:off x="1759875" y="2035112"/>
            <a:ext cx="1888944" cy="2190606"/>
          </a:xfrm>
          <a:custGeom>
            <a:avLst/>
            <a:gdLst>
              <a:gd name="connsiteX0" fmla="*/ 2147390 w 4294779"/>
              <a:gd name="connsiteY0" fmla="*/ 0 h 4981947"/>
              <a:gd name="connsiteX1" fmla="*/ 4294779 w 4294779"/>
              <a:gd name="connsiteY1" fmla="*/ 1073695 h 4981947"/>
              <a:gd name="connsiteX2" fmla="*/ 4294779 w 4294779"/>
              <a:gd name="connsiteY2" fmla="*/ 3908252 h 4981947"/>
              <a:gd name="connsiteX3" fmla="*/ 2147390 w 4294779"/>
              <a:gd name="connsiteY3" fmla="*/ 4981947 h 4981947"/>
              <a:gd name="connsiteX4" fmla="*/ 0 w 4294779"/>
              <a:gd name="connsiteY4" fmla="*/ 3908252 h 4981947"/>
              <a:gd name="connsiteX5" fmla="*/ 0 w 4294779"/>
              <a:gd name="connsiteY5" fmla="*/ 1073695 h 498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4779" h="4981947">
                <a:moveTo>
                  <a:pt x="2147390" y="0"/>
                </a:moveTo>
                <a:lnTo>
                  <a:pt x="4294779" y="1073695"/>
                </a:lnTo>
                <a:lnTo>
                  <a:pt x="4294779" y="3908252"/>
                </a:lnTo>
                <a:lnTo>
                  <a:pt x="2147390" y="4981947"/>
                </a:lnTo>
                <a:lnTo>
                  <a:pt x="0" y="3908252"/>
                </a:lnTo>
                <a:lnTo>
                  <a:pt x="0" y="1073695"/>
                </a:ln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41"/>
          </p:nvPr>
        </p:nvSpPr>
        <p:spPr>
          <a:xfrm>
            <a:off x="8412816" y="2035112"/>
            <a:ext cx="1888944" cy="2190606"/>
          </a:xfrm>
          <a:custGeom>
            <a:avLst/>
            <a:gdLst>
              <a:gd name="connsiteX0" fmla="*/ 2147390 w 4294779"/>
              <a:gd name="connsiteY0" fmla="*/ 0 h 4981947"/>
              <a:gd name="connsiteX1" fmla="*/ 4294779 w 4294779"/>
              <a:gd name="connsiteY1" fmla="*/ 1073695 h 4981947"/>
              <a:gd name="connsiteX2" fmla="*/ 4294779 w 4294779"/>
              <a:gd name="connsiteY2" fmla="*/ 3908252 h 4981947"/>
              <a:gd name="connsiteX3" fmla="*/ 2147390 w 4294779"/>
              <a:gd name="connsiteY3" fmla="*/ 4981947 h 4981947"/>
              <a:gd name="connsiteX4" fmla="*/ 0 w 4294779"/>
              <a:gd name="connsiteY4" fmla="*/ 3908252 h 4981947"/>
              <a:gd name="connsiteX5" fmla="*/ 0 w 4294779"/>
              <a:gd name="connsiteY5" fmla="*/ 1073695 h 498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4779" h="4981947">
                <a:moveTo>
                  <a:pt x="2147390" y="0"/>
                </a:moveTo>
                <a:lnTo>
                  <a:pt x="4294779" y="1073695"/>
                </a:lnTo>
                <a:lnTo>
                  <a:pt x="4294779" y="3908252"/>
                </a:lnTo>
                <a:lnTo>
                  <a:pt x="2147390" y="4981947"/>
                </a:lnTo>
                <a:lnTo>
                  <a:pt x="0" y="3908252"/>
                </a:lnTo>
                <a:lnTo>
                  <a:pt x="0" y="1073695"/>
                </a:ln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43"/>
          </p:nvPr>
        </p:nvSpPr>
        <p:spPr>
          <a:xfrm>
            <a:off x="5150314" y="2035112"/>
            <a:ext cx="1888944" cy="2190606"/>
          </a:xfrm>
          <a:custGeom>
            <a:avLst/>
            <a:gdLst>
              <a:gd name="connsiteX0" fmla="*/ 2147390 w 4294779"/>
              <a:gd name="connsiteY0" fmla="*/ 0 h 4981947"/>
              <a:gd name="connsiteX1" fmla="*/ 4294779 w 4294779"/>
              <a:gd name="connsiteY1" fmla="*/ 1073695 h 4981947"/>
              <a:gd name="connsiteX2" fmla="*/ 4294779 w 4294779"/>
              <a:gd name="connsiteY2" fmla="*/ 3908252 h 4981947"/>
              <a:gd name="connsiteX3" fmla="*/ 2147390 w 4294779"/>
              <a:gd name="connsiteY3" fmla="*/ 4981947 h 4981947"/>
              <a:gd name="connsiteX4" fmla="*/ 0 w 4294779"/>
              <a:gd name="connsiteY4" fmla="*/ 3908252 h 4981947"/>
              <a:gd name="connsiteX5" fmla="*/ 0 w 4294779"/>
              <a:gd name="connsiteY5" fmla="*/ 1073695 h 498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4779" h="4981947">
                <a:moveTo>
                  <a:pt x="2147390" y="0"/>
                </a:moveTo>
                <a:lnTo>
                  <a:pt x="4294779" y="1073695"/>
                </a:lnTo>
                <a:lnTo>
                  <a:pt x="4294779" y="3908252"/>
                </a:lnTo>
                <a:lnTo>
                  <a:pt x="2147390" y="4981947"/>
                </a:lnTo>
                <a:lnTo>
                  <a:pt x="0" y="3908252"/>
                </a:lnTo>
                <a:lnTo>
                  <a:pt x="0" y="1073695"/>
                </a:ln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3110" y="-206178"/>
            <a:ext cx="1800000" cy="179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82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What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218683" y="202867"/>
            <a:ext cx="11771454" cy="6447099"/>
          </a:xfrm>
          <a:prstGeom prst="rect">
            <a:avLst/>
          </a:prstGeom>
          <a:solidFill>
            <a:schemeClr val="bg1">
              <a:alpha val="50000"/>
            </a:schemeClr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41"/>
          </p:nvPr>
        </p:nvSpPr>
        <p:spPr>
          <a:xfrm>
            <a:off x="2162663" y="4144545"/>
            <a:ext cx="1618910" cy="1618488"/>
          </a:xfrm>
          <a:prstGeom prst="ellipse">
            <a:avLst/>
          </a:prstGeom>
          <a:effectLst/>
        </p:spPr>
        <p:txBody>
          <a:bodyPr wrap="square">
            <a:no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42"/>
          </p:nvPr>
        </p:nvSpPr>
        <p:spPr>
          <a:xfrm>
            <a:off x="3958136" y="4144544"/>
            <a:ext cx="1618910" cy="1618488"/>
          </a:xfrm>
          <a:prstGeom prst="ellipse">
            <a:avLst/>
          </a:prstGeom>
          <a:effectLst/>
        </p:spPr>
        <p:txBody>
          <a:bodyPr wrap="square">
            <a:no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43"/>
          </p:nvPr>
        </p:nvSpPr>
        <p:spPr>
          <a:xfrm>
            <a:off x="1278210" y="2543037"/>
            <a:ext cx="1618910" cy="1618488"/>
          </a:xfrm>
          <a:prstGeom prst="ellipse">
            <a:avLst/>
          </a:prstGeom>
          <a:effectLst/>
        </p:spPr>
        <p:txBody>
          <a:bodyPr wrap="square">
            <a:no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44"/>
          </p:nvPr>
        </p:nvSpPr>
        <p:spPr>
          <a:xfrm>
            <a:off x="4812932" y="2543038"/>
            <a:ext cx="1618910" cy="1618488"/>
          </a:xfrm>
          <a:prstGeom prst="ellipse">
            <a:avLst/>
          </a:prstGeom>
          <a:effectLst/>
        </p:spPr>
        <p:txBody>
          <a:bodyPr wrap="square">
            <a:no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45"/>
          </p:nvPr>
        </p:nvSpPr>
        <p:spPr>
          <a:xfrm>
            <a:off x="2162663" y="973168"/>
            <a:ext cx="1618910" cy="1618488"/>
          </a:xfrm>
          <a:prstGeom prst="ellipse">
            <a:avLst/>
          </a:prstGeom>
          <a:effectLst/>
        </p:spPr>
        <p:txBody>
          <a:bodyPr wrap="square">
            <a:no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46"/>
          </p:nvPr>
        </p:nvSpPr>
        <p:spPr>
          <a:xfrm>
            <a:off x="3958136" y="973168"/>
            <a:ext cx="1618910" cy="1618488"/>
          </a:xfrm>
          <a:prstGeom prst="ellipse">
            <a:avLst/>
          </a:prstGeom>
          <a:effectLst/>
        </p:spPr>
        <p:txBody>
          <a:bodyPr wrap="square">
            <a:no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47"/>
          </p:nvPr>
        </p:nvSpPr>
        <p:spPr>
          <a:xfrm>
            <a:off x="3039651" y="2543038"/>
            <a:ext cx="1618910" cy="1618488"/>
          </a:xfrm>
          <a:prstGeom prst="ellipse">
            <a:avLst/>
          </a:prstGeom>
          <a:effectLst/>
        </p:spPr>
        <p:txBody>
          <a:bodyPr wrap="square">
            <a:no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19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218683" y="202867"/>
            <a:ext cx="11771454" cy="6447099"/>
          </a:xfrm>
          <a:prstGeom prst="rect">
            <a:avLst/>
          </a:prstGeom>
          <a:solidFill>
            <a:schemeClr val="bg1">
              <a:alpha val="50000"/>
            </a:schemeClr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51"/>
          </p:nvPr>
        </p:nvSpPr>
        <p:spPr>
          <a:xfrm>
            <a:off x="673260" y="497711"/>
            <a:ext cx="10845479" cy="219382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85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50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Picture Placeholder 7"/>
          <p:cNvSpPr>
            <a:spLocks noGrp="1"/>
          </p:cNvSpPr>
          <p:nvPr>
            <p:ph type="pic" sz="quarter" idx="46"/>
          </p:nvPr>
        </p:nvSpPr>
        <p:spPr>
          <a:xfrm>
            <a:off x="4818411" y="1470879"/>
            <a:ext cx="2569986" cy="2569316"/>
          </a:xfrm>
          <a:prstGeom prst="ellipse">
            <a:avLst/>
          </a:prstGeom>
          <a:ln w="12700">
            <a:solidFill>
              <a:srgbClr val="09631F">
                <a:alpha val="30000"/>
              </a:srgbClr>
            </a:solidFill>
          </a:ln>
          <a:effectLst/>
        </p:spPr>
        <p:txBody>
          <a:bodyPr wrap="square">
            <a:no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15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122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8" r:id="rId5"/>
    <p:sldLayoutId id="2147483670" r:id="rId6"/>
    <p:sldLayoutId id="2147483671" r:id="rId7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4" Type="http://schemas.openxmlformats.org/officeDocument/2006/relationships/chart" Target="../charts/chart5.xml"/><Relationship Id="rId5" Type="http://schemas.openxmlformats.org/officeDocument/2006/relationships/chart" Target="../charts/chart6.xml"/><Relationship Id="rId6" Type="http://schemas.openxmlformats.org/officeDocument/2006/relationships/chart" Target="../charts/chart7.xm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5" Type="http://schemas.openxmlformats.org/officeDocument/2006/relationships/image" Target="../media/image18.jpeg"/><Relationship Id="rId6" Type="http://schemas.openxmlformats.org/officeDocument/2006/relationships/image" Target="../media/image19.png"/><Relationship Id="rId7" Type="http://schemas.microsoft.com/office/2007/relationships/hdphoto" Target="../media/hdphoto2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20.jpeg"/><Relationship Id="rId5" Type="http://schemas.openxmlformats.org/officeDocument/2006/relationships/image" Target="../media/image21.jpeg"/><Relationship Id="rId6" Type="http://schemas.openxmlformats.org/officeDocument/2006/relationships/image" Target="../media/image22.jpeg"/><Relationship Id="rId7" Type="http://schemas.openxmlformats.org/officeDocument/2006/relationships/image" Target="../media/image23.jpeg"/><Relationship Id="rId8" Type="http://schemas.openxmlformats.org/officeDocument/2006/relationships/image" Target="../media/image24.jpeg"/><Relationship Id="rId9" Type="http://schemas.openxmlformats.org/officeDocument/2006/relationships/image" Target="../media/image25.jpeg"/><Relationship Id="rId10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4.jpeg"/><Relationship Id="rId12" Type="http://schemas.openxmlformats.org/officeDocument/2006/relationships/image" Target="../media/image35.jpeg"/><Relationship Id="rId13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7.png"/><Relationship Id="rId4" Type="http://schemas.openxmlformats.org/officeDocument/2006/relationships/image" Target="../media/image15.png"/><Relationship Id="rId5" Type="http://schemas.openxmlformats.org/officeDocument/2006/relationships/image" Target="../media/image28.jpeg"/><Relationship Id="rId6" Type="http://schemas.openxmlformats.org/officeDocument/2006/relationships/image" Target="../media/image29.jpeg"/><Relationship Id="rId7" Type="http://schemas.openxmlformats.org/officeDocument/2006/relationships/image" Target="../media/image30.jpeg"/><Relationship Id="rId8" Type="http://schemas.openxmlformats.org/officeDocument/2006/relationships/image" Target="../media/image31.jpeg"/><Relationship Id="rId9" Type="http://schemas.openxmlformats.org/officeDocument/2006/relationships/image" Target="../media/image32.jpeg"/><Relationship Id="rId10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040686" y="4604803"/>
            <a:ext cx="7899861" cy="11439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r>
              <a:rPr lang="en-US" altLang="zh-CN" sz="3200" b="1" dirty="0">
                <a:solidFill>
                  <a:srgbClr val="668E86"/>
                </a:solidFill>
              </a:rPr>
              <a:t>Business Reports Template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40686" y="4065110"/>
            <a:ext cx="2527474" cy="1030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09631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r>
              <a:rPr lang="en-US" altLang="zh-CN" sz="4800" b="1" dirty="0" smtClean="0">
                <a:solidFill>
                  <a:srgbClr val="668E86"/>
                </a:solidFill>
              </a:rPr>
              <a:t>2018</a:t>
            </a:r>
            <a:endParaRPr lang="zh-CN" altLang="en-US" sz="4800" b="1" dirty="0">
              <a:solidFill>
                <a:srgbClr val="668E86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77973" y="1637770"/>
            <a:ext cx="219908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spc="600" dirty="0">
                <a:solidFill>
                  <a:srgbClr val="668E86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  <a:cs typeface="Microsoft JhengHei UI Light" panose="020B0304030504040204" pitchFamily="34" charset="-122"/>
              </a:rPr>
              <a:t>清</a:t>
            </a:r>
            <a:endParaRPr lang="en-US" altLang="zh-CN" sz="11500" spc="600" dirty="0">
              <a:solidFill>
                <a:srgbClr val="668E86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  <a:cs typeface="Microsoft JhengHei UI Light" panose="020B030403050404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563" y="1148081"/>
            <a:ext cx="1677055" cy="163648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201488" y="2786519"/>
            <a:ext cx="199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spc="600" dirty="0">
                <a:solidFill>
                  <a:srgbClr val="668E86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  <a:cs typeface="Microsoft JhengHei UI Light" panose="020B0304030504040204" pitchFamily="34" charset="-122"/>
              </a:rPr>
              <a:t>夏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6607"/>
            <a:ext cx="1864834" cy="53012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0186" y="1"/>
            <a:ext cx="2991813" cy="397764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185411" y="5820520"/>
            <a:ext cx="25842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668E86"/>
                </a:solidFill>
              </a:rPr>
              <a:t>汇报人</a:t>
            </a:r>
            <a:r>
              <a:rPr lang="zh-CN" altLang="en-US" dirty="0" smtClean="0">
                <a:solidFill>
                  <a:srgbClr val="668E86"/>
                </a:solidFill>
              </a:rPr>
              <a:t>：</a:t>
            </a:r>
            <a:r>
              <a:rPr lang="en-US" altLang="zh-CN" dirty="0" smtClean="0">
                <a:solidFill>
                  <a:srgbClr val="668E86"/>
                </a:solidFill>
              </a:rPr>
              <a:t>XX</a:t>
            </a:r>
            <a:endParaRPr lang="en-US" altLang="zh-CN" dirty="0" smtClean="0">
              <a:solidFill>
                <a:srgbClr val="668E86"/>
              </a:solidFill>
            </a:endParaRPr>
          </a:p>
          <a:p>
            <a:pPr algn="ctr"/>
            <a:r>
              <a:rPr lang="zh-CN" altLang="en-US" dirty="0" smtClean="0">
                <a:solidFill>
                  <a:srgbClr val="668E86"/>
                </a:solidFill>
              </a:rPr>
              <a:t>汇报</a:t>
            </a:r>
            <a:r>
              <a:rPr lang="zh-CN" altLang="en-US" dirty="0">
                <a:solidFill>
                  <a:srgbClr val="668E86"/>
                </a:solidFill>
              </a:rPr>
              <a:t>时间：</a:t>
            </a:r>
            <a:r>
              <a:rPr lang="en-US" altLang="zh-CN" dirty="0" smtClean="0">
                <a:solidFill>
                  <a:srgbClr val="668E86"/>
                </a:solidFill>
              </a:rPr>
              <a:t>2018</a:t>
            </a:r>
            <a:r>
              <a:rPr lang="zh-CN" altLang="en-US" dirty="0" smtClean="0">
                <a:solidFill>
                  <a:srgbClr val="668E86"/>
                </a:solidFill>
              </a:rPr>
              <a:t>年</a:t>
            </a:r>
            <a:r>
              <a:rPr lang="en-US" altLang="zh-CN" dirty="0">
                <a:solidFill>
                  <a:srgbClr val="668E86"/>
                </a:solidFill>
              </a:rPr>
              <a:t>X</a:t>
            </a:r>
            <a:r>
              <a:rPr lang="zh-CN" altLang="en-US" dirty="0">
                <a:solidFill>
                  <a:srgbClr val="668E86"/>
                </a:solidFill>
              </a:rPr>
              <a:t>月</a:t>
            </a:r>
            <a:endParaRPr lang="en-US" altLang="zh-CN" dirty="0">
              <a:solidFill>
                <a:srgbClr val="668E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49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201086902"/>
              </p:ext>
            </p:extLst>
          </p:nvPr>
        </p:nvGraphicFramePr>
        <p:xfrm>
          <a:off x="1026834" y="2144610"/>
          <a:ext cx="4225448" cy="3490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Oval 7"/>
          <p:cNvSpPr/>
          <p:nvPr/>
        </p:nvSpPr>
        <p:spPr>
          <a:xfrm>
            <a:off x="1748369" y="2515128"/>
            <a:ext cx="2754199" cy="275419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华文细黑" panose="0201060004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04113" y="3346195"/>
            <a:ext cx="1980029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000" dirty="0">
                <a:solidFill>
                  <a:schemeClr val="tx2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57%</a:t>
            </a:r>
          </a:p>
        </p:txBody>
      </p:sp>
      <p:sp>
        <p:nvSpPr>
          <p:cNvPr id="23" name="Subtitle 2"/>
          <p:cNvSpPr txBox="1">
            <a:spLocks/>
          </p:cNvSpPr>
          <p:nvPr/>
        </p:nvSpPr>
        <p:spPr>
          <a:xfrm>
            <a:off x="9277726" y="3584854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349937" y="3238718"/>
            <a:ext cx="69762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0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10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8414958" y="3270829"/>
            <a:ext cx="561144" cy="56114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华文细黑" panose="02010600040101010101" pitchFamily="2" charset="-122"/>
            </a:endParaRP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6459658" y="3584854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531869" y="3238718"/>
            <a:ext cx="69762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0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10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5596890" y="3270829"/>
            <a:ext cx="561144" cy="5611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华文细黑" panose="02010600040101010101" pitchFamily="2" charset="-122"/>
            </a:endParaRPr>
          </a:p>
        </p:txBody>
      </p:sp>
      <p:sp>
        <p:nvSpPr>
          <p:cNvPr id="34" name="Shape 2579"/>
          <p:cNvSpPr/>
          <p:nvPr/>
        </p:nvSpPr>
        <p:spPr>
          <a:xfrm>
            <a:off x="5746924" y="340029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35" name="Shape 2629"/>
          <p:cNvSpPr/>
          <p:nvPr/>
        </p:nvSpPr>
        <p:spPr>
          <a:xfrm>
            <a:off x="8560617" y="3423018"/>
            <a:ext cx="27940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36" name="Subtitle 2"/>
          <p:cNvSpPr txBox="1">
            <a:spLocks/>
          </p:cNvSpPr>
          <p:nvPr/>
        </p:nvSpPr>
        <p:spPr>
          <a:xfrm>
            <a:off x="9277726" y="4867244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349937" y="4521108"/>
            <a:ext cx="69762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0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10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8414958" y="4553219"/>
            <a:ext cx="561144" cy="5611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华文细黑" panose="02010600040101010101" pitchFamily="2" charset="-122"/>
            </a:endParaRPr>
          </a:p>
        </p:txBody>
      </p:sp>
      <p:sp>
        <p:nvSpPr>
          <p:cNvPr id="41" name="Subtitle 2"/>
          <p:cNvSpPr txBox="1">
            <a:spLocks/>
          </p:cNvSpPr>
          <p:nvPr/>
        </p:nvSpPr>
        <p:spPr>
          <a:xfrm>
            <a:off x="6459658" y="4867244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531869" y="4521108"/>
            <a:ext cx="69762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0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10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5596890" y="4553219"/>
            <a:ext cx="561144" cy="5611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华文细黑" panose="02010600040101010101" pitchFamily="2" charset="-122"/>
            </a:endParaRPr>
          </a:p>
        </p:txBody>
      </p:sp>
      <p:sp>
        <p:nvSpPr>
          <p:cNvPr id="47" name="Shape 2633"/>
          <p:cNvSpPr/>
          <p:nvPr/>
        </p:nvSpPr>
        <p:spPr>
          <a:xfrm>
            <a:off x="5746924" y="4716429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57" name="Shape 2840"/>
          <p:cNvSpPr/>
          <p:nvPr/>
        </p:nvSpPr>
        <p:spPr>
          <a:xfrm>
            <a:off x="8555866" y="4706824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58" name="Subtitle 2"/>
          <p:cNvSpPr txBox="1">
            <a:spLocks/>
          </p:cNvSpPr>
          <p:nvPr/>
        </p:nvSpPr>
        <p:spPr>
          <a:xfrm>
            <a:off x="5503059" y="1953459"/>
            <a:ext cx="5388066" cy="776657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invest Investment generally results in acquiring an asset, also called a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556209" y="1573244"/>
            <a:ext cx="760144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ontserrat" charset="0"/>
              </a:rPr>
              <a:t>Analysis</a:t>
            </a:r>
          </a:p>
        </p:txBody>
      </p:sp>
      <p:sp>
        <p:nvSpPr>
          <p:cNvPr id="24" name="矩形 23"/>
          <p:cNvSpPr/>
          <p:nvPr/>
        </p:nvSpPr>
        <p:spPr>
          <a:xfrm>
            <a:off x="1733510" y="332437"/>
            <a:ext cx="4597841" cy="64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28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65410" y="789637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>
                <a:solidFill>
                  <a:srgbClr val="668E86"/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2959">
            <a:off x="10783052" y="1993293"/>
            <a:ext cx="1647619" cy="1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87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H="1" flipV="1">
            <a:off x="4459705" y="2338136"/>
            <a:ext cx="1636295" cy="1636295"/>
          </a:xfrm>
          <a:custGeom>
            <a:avLst/>
            <a:gdLst>
              <a:gd name="connsiteX0" fmla="*/ 1636295 w 1636295"/>
              <a:gd name="connsiteY0" fmla="*/ 1636295 h 1636295"/>
              <a:gd name="connsiteX1" fmla="*/ 818148 w 1636295"/>
              <a:gd name="connsiteY1" fmla="*/ 1636295 h 1636295"/>
              <a:gd name="connsiteX2" fmla="*/ 0 w 1636295"/>
              <a:gd name="connsiteY2" fmla="*/ 818147 h 1636295"/>
              <a:gd name="connsiteX3" fmla="*/ 1 w 1636295"/>
              <a:gd name="connsiteY3" fmla="*/ 818147 h 1636295"/>
              <a:gd name="connsiteX4" fmla="*/ 0 w 1636295"/>
              <a:gd name="connsiteY4" fmla="*/ 818127 h 1636295"/>
              <a:gd name="connsiteX5" fmla="*/ 4223 w 1636295"/>
              <a:gd name="connsiteY5" fmla="*/ 734496 h 1636295"/>
              <a:gd name="connsiteX6" fmla="*/ 16621 w 1636295"/>
              <a:gd name="connsiteY6" fmla="*/ 653262 h 1636295"/>
              <a:gd name="connsiteX7" fmla="*/ 18920 w 1636295"/>
              <a:gd name="connsiteY7" fmla="*/ 644322 h 1636295"/>
              <a:gd name="connsiteX8" fmla="*/ 40353 w 1636295"/>
              <a:gd name="connsiteY8" fmla="*/ 713368 h 1636295"/>
              <a:gd name="connsiteX9" fmla="*/ 513494 w 1636295"/>
              <a:gd name="connsiteY9" fmla="*/ 1026987 h 1636295"/>
              <a:gd name="connsiteX10" fmla="*/ 1026987 w 1636295"/>
              <a:gd name="connsiteY10" fmla="*/ 1026987 h 1636295"/>
              <a:gd name="connsiteX11" fmla="*/ 1026987 w 1636295"/>
              <a:gd name="connsiteY11" fmla="*/ 513493 h 1636295"/>
              <a:gd name="connsiteX12" fmla="*/ 713368 w 1636295"/>
              <a:gd name="connsiteY12" fmla="*/ 40352 h 1636295"/>
              <a:gd name="connsiteX13" fmla="*/ 644324 w 1636295"/>
              <a:gd name="connsiteY13" fmla="*/ 18919 h 1636295"/>
              <a:gd name="connsiteX14" fmla="*/ 653262 w 1636295"/>
              <a:gd name="connsiteY14" fmla="*/ 16621 h 1636295"/>
              <a:gd name="connsiteX15" fmla="*/ 734496 w 1636295"/>
              <a:gd name="connsiteY15" fmla="*/ 4223 h 1636295"/>
              <a:gd name="connsiteX16" fmla="*/ 818127 w 1636295"/>
              <a:gd name="connsiteY16" fmla="*/ 0 h 1636295"/>
              <a:gd name="connsiteX17" fmla="*/ 818147 w 1636295"/>
              <a:gd name="connsiteY17" fmla="*/ 1 h 1636295"/>
              <a:gd name="connsiteX18" fmla="*/ 818167 w 1636295"/>
              <a:gd name="connsiteY18" fmla="*/ 0 h 1636295"/>
              <a:gd name="connsiteX19" fmla="*/ 901798 w 1636295"/>
              <a:gd name="connsiteY19" fmla="*/ 4223 h 1636295"/>
              <a:gd name="connsiteX20" fmla="*/ 1636295 w 1636295"/>
              <a:gd name="connsiteY20" fmla="*/ 818147 h 1636295"/>
              <a:gd name="connsiteX21" fmla="*/ 1636295 w 1636295"/>
              <a:gd name="connsiteY21" fmla="*/ 1636295 h 163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36295" h="1636295">
                <a:moveTo>
                  <a:pt x="1636295" y="1636295"/>
                </a:moveTo>
                <a:lnTo>
                  <a:pt x="818148" y="1636295"/>
                </a:lnTo>
                <a:cubicBezTo>
                  <a:pt x="366297" y="1636295"/>
                  <a:pt x="0" y="1269998"/>
                  <a:pt x="0" y="818147"/>
                </a:cubicBezTo>
                <a:lnTo>
                  <a:pt x="1" y="818147"/>
                </a:lnTo>
                <a:lnTo>
                  <a:pt x="0" y="818127"/>
                </a:lnTo>
                <a:lnTo>
                  <a:pt x="4223" y="734496"/>
                </a:lnTo>
                <a:cubicBezTo>
                  <a:pt x="7016" y="706992"/>
                  <a:pt x="11172" y="679891"/>
                  <a:pt x="16621" y="653262"/>
                </a:cubicBezTo>
                <a:lnTo>
                  <a:pt x="18920" y="644322"/>
                </a:lnTo>
                <a:lnTo>
                  <a:pt x="40353" y="713368"/>
                </a:lnTo>
                <a:cubicBezTo>
                  <a:pt x="118306" y="897669"/>
                  <a:pt x="300798" y="1026987"/>
                  <a:pt x="513494" y="1026987"/>
                </a:cubicBezTo>
                <a:lnTo>
                  <a:pt x="1026987" y="1026987"/>
                </a:lnTo>
                <a:lnTo>
                  <a:pt x="1026987" y="513493"/>
                </a:lnTo>
                <a:cubicBezTo>
                  <a:pt x="1026987" y="300797"/>
                  <a:pt x="897669" y="118305"/>
                  <a:pt x="713368" y="40352"/>
                </a:cubicBezTo>
                <a:lnTo>
                  <a:pt x="644324" y="18919"/>
                </a:lnTo>
                <a:lnTo>
                  <a:pt x="653262" y="16621"/>
                </a:lnTo>
                <a:cubicBezTo>
                  <a:pt x="679892" y="11172"/>
                  <a:pt x="706993" y="7016"/>
                  <a:pt x="734496" y="4223"/>
                </a:cubicBezTo>
                <a:lnTo>
                  <a:pt x="818127" y="0"/>
                </a:lnTo>
                <a:lnTo>
                  <a:pt x="818147" y="1"/>
                </a:lnTo>
                <a:lnTo>
                  <a:pt x="818167" y="0"/>
                </a:lnTo>
                <a:lnTo>
                  <a:pt x="901798" y="4223"/>
                </a:lnTo>
                <a:cubicBezTo>
                  <a:pt x="1314355" y="46120"/>
                  <a:pt x="1636295" y="394537"/>
                  <a:pt x="1636295" y="818147"/>
                </a:cubicBezTo>
                <a:lnTo>
                  <a:pt x="1636295" y="16362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 flipH="1" flipV="1">
            <a:off x="6096000" y="2338136"/>
            <a:ext cx="1636295" cy="1636295"/>
          </a:xfrm>
          <a:custGeom>
            <a:avLst/>
            <a:gdLst>
              <a:gd name="connsiteX0" fmla="*/ 818147 w 1636295"/>
              <a:gd name="connsiteY0" fmla="*/ 1636295 h 1636295"/>
              <a:gd name="connsiteX1" fmla="*/ 0 w 1636295"/>
              <a:gd name="connsiteY1" fmla="*/ 1636295 h 1636295"/>
              <a:gd name="connsiteX2" fmla="*/ 0 w 1636295"/>
              <a:gd name="connsiteY2" fmla="*/ 818147 h 1636295"/>
              <a:gd name="connsiteX3" fmla="*/ 734497 w 1636295"/>
              <a:gd name="connsiteY3" fmla="*/ 4223 h 1636295"/>
              <a:gd name="connsiteX4" fmla="*/ 818128 w 1636295"/>
              <a:gd name="connsiteY4" fmla="*/ 0 h 1636295"/>
              <a:gd name="connsiteX5" fmla="*/ 818148 w 1636295"/>
              <a:gd name="connsiteY5" fmla="*/ 1 h 1636295"/>
              <a:gd name="connsiteX6" fmla="*/ 818168 w 1636295"/>
              <a:gd name="connsiteY6" fmla="*/ 0 h 1636295"/>
              <a:gd name="connsiteX7" fmla="*/ 901799 w 1636295"/>
              <a:gd name="connsiteY7" fmla="*/ 4223 h 1636295"/>
              <a:gd name="connsiteX8" fmla="*/ 983033 w 1636295"/>
              <a:gd name="connsiteY8" fmla="*/ 16621 h 1636295"/>
              <a:gd name="connsiteX9" fmla="*/ 991971 w 1636295"/>
              <a:gd name="connsiteY9" fmla="*/ 18919 h 1636295"/>
              <a:gd name="connsiteX10" fmla="*/ 922927 w 1636295"/>
              <a:gd name="connsiteY10" fmla="*/ 40352 h 1636295"/>
              <a:gd name="connsiteX11" fmla="*/ 609308 w 1636295"/>
              <a:gd name="connsiteY11" fmla="*/ 513493 h 1636295"/>
              <a:gd name="connsiteX12" fmla="*/ 609308 w 1636295"/>
              <a:gd name="connsiteY12" fmla="*/ 1026987 h 1636295"/>
              <a:gd name="connsiteX13" fmla="*/ 1122801 w 1636295"/>
              <a:gd name="connsiteY13" fmla="*/ 1026987 h 1636295"/>
              <a:gd name="connsiteX14" fmla="*/ 1595942 w 1636295"/>
              <a:gd name="connsiteY14" fmla="*/ 713368 h 1636295"/>
              <a:gd name="connsiteX15" fmla="*/ 1617375 w 1636295"/>
              <a:gd name="connsiteY15" fmla="*/ 644322 h 1636295"/>
              <a:gd name="connsiteX16" fmla="*/ 1619674 w 1636295"/>
              <a:gd name="connsiteY16" fmla="*/ 653262 h 1636295"/>
              <a:gd name="connsiteX17" fmla="*/ 1632072 w 1636295"/>
              <a:gd name="connsiteY17" fmla="*/ 734496 h 1636295"/>
              <a:gd name="connsiteX18" fmla="*/ 1636295 w 1636295"/>
              <a:gd name="connsiteY18" fmla="*/ 818127 h 1636295"/>
              <a:gd name="connsiteX19" fmla="*/ 1636294 w 1636295"/>
              <a:gd name="connsiteY19" fmla="*/ 818147 h 1636295"/>
              <a:gd name="connsiteX20" fmla="*/ 1636295 w 1636295"/>
              <a:gd name="connsiteY20" fmla="*/ 818147 h 1636295"/>
              <a:gd name="connsiteX21" fmla="*/ 818147 w 1636295"/>
              <a:gd name="connsiteY21" fmla="*/ 1636295 h 163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36295" h="1636295">
                <a:moveTo>
                  <a:pt x="818147" y="1636295"/>
                </a:moveTo>
                <a:lnTo>
                  <a:pt x="0" y="1636295"/>
                </a:lnTo>
                <a:lnTo>
                  <a:pt x="0" y="818147"/>
                </a:lnTo>
                <a:cubicBezTo>
                  <a:pt x="0" y="394537"/>
                  <a:pt x="321940" y="46120"/>
                  <a:pt x="734497" y="4223"/>
                </a:cubicBezTo>
                <a:lnTo>
                  <a:pt x="818128" y="0"/>
                </a:lnTo>
                <a:lnTo>
                  <a:pt x="818148" y="1"/>
                </a:lnTo>
                <a:lnTo>
                  <a:pt x="818168" y="0"/>
                </a:lnTo>
                <a:lnTo>
                  <a:pt x="901799" y="4223"/>
                </a:lnTo>
                <a:cubicBezTo>
                  <a:pt x="929302" y="7016"/>
                  <a:pt x="956403" y="11172"/>
                  <a:pt x="983033" y="16621"/>
                </a:cubicBezTo>
                <a:lnTo>
                  <a:pt x="991971" y="18919"/>
                </a:lnTo>
                <a:lnTo>
                  <a:pt x="922927" y="40352"/>
                </a:lnTo>
                <a:cubicBezTo>
                  <a:pt x="738626" y="118305"/>
                  <a:pt x="609308" y="300797"/>
                  <a:pt x="609308" y="513493"/>
                </a:cubicBezTo>
                <a:lnTo>
                  <a:pt x="609308" y="1026987"/>
                </a:lnTo>
                <a:lnTo>
                  <a:pt x="1122801" y="1026987"/>
                </a:lnTo>
                <a:cubicBezTo>
                  <a:pt x="1335497" y="1026987"/>
                  <a:pt x="1517989" y="897669"/>
                  <a:pt x="1595942" y="713368"/>
                </a:cubicBezTo>
                <a:lnTo>
                  <a:pt x="1617375" y="644322"/>
                </a:lnTo>
                <a:lnTo>
                  <a:pt x="1619674" y="653262"/>
                </a:lnTo>
                <a:cubicBezTo>
                  <a:pt x="1625123" y="679891"/>
                  <a:pt x="1629279" y="706992"/>
                  <a:pt x="1632072" y="734496"/>
                </a:cubicBezTo>
                <a:lnTo>
                  <a:pt x="1636295" y="818127"/>
                </a:lnTo>
                <a:lnTo>
                  <a:pt x="1636294" y="818147"/>
                </a:lnTo>
                <a:lnTo>
                  <a:pt x="1636295" y="818147"/>
                </a:lnTo>
                <a:cubicBezTo>
                  <a:pt x="1636295" y="1269998"/>
                  <a:pt x="1269998" y="1636295"/>
                  <a:pt x="818147" y="16362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 flipH="1" flipV="1">
            <a:off x="4459705" y="3974431"/>
            <a:ext cx="1636295" cy="1636295"/>
          </a:xfrm>
          <a:custGeom>
            <a:avLst/>
            <a:gdLst>
              <a:gd name="connsiteX0" fmla="*/ 818167 w 1636295"/>
              <a:gd name="connsiteY0" fmla="*/ 1636295 h 1636295"/>
              <a:gd name="connsiteX1" fmla="*/ 818147 w 1636295"/>
              <a:gd name="connsiteY1" fmla="*/ 1636294 h 1636295"/>
              <a:gd name="connsiteX2" fmla="*/ 818127 w 1636295"/>
              <a:gd name="connsiteY2" fmla="*/ 1636295 h 1636295"/>
              <a:gd name="connsiteX3" fmla="*/ 734496 w 1636295"/>
              <a:gd name="connsiteY3" fmla="*/ 1632072 h 1636295"/>
              <a:gd name="connsiteX4" fmla="*/ 653262 w 1636295"/>
              <a:gd name="connsiteY4" fmla="*/ 1619674 h 1636295"/>
              <a:gd name="connsiteX5" fmla="*/ 644324 w 1636295"/>
              <a:gd name="connsiteY5" fmla="*/ 1617376 h 1636295"/>
              <a:gd name="connsiteX6" fmla="*/ 713368 w 1636295"/>
              <a:gd name="connsiteY6" fmla="*/ 1595943 h 1636295"/>
              <a:gd name="connsiteX7" fmla="*/ 1026987 w 1636295"/>
              <a:gd name="connsiteY7" fmla="*/ 1122802 h 1636295"/>
              <a:gd name="connsiteX8" fmla="*/ 1026987 w 1636295"/>
              <a:gd name="connsiteY8" fmla="*/ 609308 h 1636295"/>
              <a:gd name="connsiteX9" fmla="*/ 513494 w 1636295"/>
              <a:gd name="connsiteY9" fmla="*/ 609308 h 1636295"/>
              <a:gd name="connsiteX10" fmla="*/ 40353 w 1636295"/>
              <a:gd name="connsiteY10" fmla="*/ 922927 h 1636295"/>
              <a:gd name="connsiteX11" fmla="*/ 18920 w 1636295"/>
              <a:gd name="connsiteY11" fmla="*/ 991973 h 1636295"/>
              <a:gd name="connsiteX12" fmla="*/ 16621 w 1636295"/>
              <a:gd name="connsiteY12" fmla="*/ 983033 h 1636295"/>
              <a:gd name="connsiteX13" fmla="*/ 4223 w 1636295"/>
              <a:gd name="connsiteY13" fmla="*/ 901799 h 1636295"/>
              <a:gd name="connsiteX14" fmla="*/ 0 w 1636295"/>
              <a:gd name="connsiteY14" fmla="*/ 818168 h 1636295"/>
              <a:gd name="connsiteX15" fmla="*/ 1 w 1636295"/>
              <a:gd name="connsiteY15" fmla="*/ 818148 h 1636295"/>
              <a:gd name="connsiteX16" fmla="*/ 0 w 1636295"/>
              <a:gd name="connsiteY16" fmla="*/ 818148 h 1636295"/>
              <a:gd name="connsiteX17" fmla="*/ 818148 w 1636295"/>
              <a:gd name="connsiteY17" fmla="*/ 0 h 1636295"/>
              <a:gd name="connsiteX18" fmla="*/ 1636295 w 1636295"/>
              <a:gd name="connsiteY18" fmla="*/ 0 h 1636295"/>
              <a:gd name="connsiteX19" fmla="*/ 1636295 w 1636295"/>
              <a:gd name="connsiteY19" fmla="*/ 818148 h 1636295"/>
              <a:gd name="connsiteX20" fmla="*/ 901798 w 1636295"/>
              <a:gd name="connsiteY20" fmla="*/ 1632072 h 1636295"/>
              <a:gd name="connsiteX21" fmla="*/ 818167 w 1636295"/>
              <a:gd name="connsiteY21" fmla="*/ 1636295 h 163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36295" h="1636295">
                <a:moveTo>
                  <a:pt x="818167" y="1636295"/>
                </a:moveTo>
                <a:lnTo>
                  <a:pt x="818147" y="1636294"/>
                </a:lnTo>
                <a:lnTo>
                  <a:pt x="818127" y="1636295"/>
                </a:lnTo>
                <a:lnTo>
                  <a:pt x="734496" y="1632072"/>
                </a:lnTo>
                <a:cubicBezTo>
                  <a:pt x="706993" y="1629279"/>
                  <a:pt x="679892" y="1625124"/>
                  <a:pt x="653262" y="1619674"/>
                </a:cubicBezTo>
                <a:lnTo>
                  <a:pt x="644324" y="1617376"/>
                </a:lnTo>
                <a:lnTo>
                  <a:pt x="713368" y="1595943"/>
                </a:lnTo>
                <a:cubicBezTo>
                  <a:pt x="897669" y="1517991"/>
                  <a:pt x="1026987" y="1335498"/>
                  <a:pt x="1026987" y="1122802"/>
                </a:cubicBezTo>
                <a:lnTo>
                  <a:pt x="1026987" y="609308"/>
                </a:lnTo>
                <a:lnTo>
                  <a:pt x="513494" y="609308"/>
                </a:lnTo>
                <a:cubicBezTo>
                  <a:pt x="300798" y="609308"/>
                  <a:pt x="118306" y="738626"/>
                  <a:pt x="40353" y="922927"/>
                </a:cubicBezTo>
                <a:lnTo>
                  <a:pt x="18920" y="991973"/>
                </a:lnTo>
                <a:lnTo>
                  <a:pt x="16621" y="983033"/>
                </a:lnTo>
                <a:cubicBezTo>
                  <a:pt x="11172" y="956404"/>
                  <a:pt x="7016" y="929303"/>
                  <a:pt x="4223" y="901799"/>
                </a:cubicBezTo>
                <a:lnTo>
                  <a:pt x="0" y="818168"/>
                </a:lnTo>
                <a:lnTo>
                  <a:pt x="1" y="818148"/>
                </a:lnTo>
                <a:lnTo>
                  <a:pt x="0" y="818148"/>
                </a:lnTo>
                <a:cubicBezTo>
                  <a:pt x="0" y="366297"/>
                  <a:pt x="366297" y="0"/>
                  <a:pt x="818148" y="0"/>
                </a:cubicBezTo>
                <a:lnTo>
                  <a:pt x="1636295" y="0"/>
                </a:lnTo>
                <a:lnTo>
                  <a:pt x="1636295" y="818148"/>
                </a:lnTo>
                <a:cubicBezTo>
                  <a:pt x="1636295" y="1241759"/>
                  <a:pt x="1314355" y="1590175"/>
                  <a:pt x="901798" y="1632072"/>
                </a:cubicBezTo>
                <a:lnTo>
                  <a:pt x="818167" y="16362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flipH="1" flipV="1">
            <a:off x="6096000" y="3974431"/>
            <a:ext cx="1636295" cy="1636295"/>
          </a:xfrm>
          <a:custGeom>
            <a:avLst/>
            <a:gdLst>
              <a:gd name="connsiteX0" fmla="*/ 818168 w 1636295"/>
              <a:gd name="connsiteY0" fmla="*/ 1636295 h 1636295"/>
              <a:gd name="connsiteX1" fmla="*/ 818148 w 1636295"/>
              <a:gd name="connsiteY1" fmla="*/ 1636294 h 1636295"/>
              <a:gd name="connsiteX2" fmla="*/ 818128 w 1636295"/>
              <a:gd name="connsiteY2" fmla="*/ 1636295 h 1636295"/>
              <a:gd name="connsiteX3" fmla="*/ 734497 w 1636295"/>
              <a:gd name="connsiteY3" fmla="*/ 1632072 h 1636295"/>
              <a:gd name="connsiteX4" fmla="*/ 0 w 1636295"/>
              <a:gd name="connsiteY4" fmla="*/ 818148 h 1636295"/>
              <a:gd name="connsiteX5" fmla="*/ 0 w 1636295"/>
              <a:gd name="connsiteY5" fmla="*/ 0 h 1636295"/>
              <a:gd name="connsiteX6" fmla="*/ 818147 w 1636295"/>
              <a:gd name="connsiteY6" fmla="*/ 0 h 1636295"/>
              <a:gd name="connsiteX7" fmla="*/ 1636295 w 1636295"/>
              <a:gd name="connsiteY7" fmla="*/ 818148 h 1636295"/>
              <a:gd name="connsiteX8" fmla="*/ 1636294 w 1636295"/>
              <a:gd name="connsiteY8" fmla="*/ 818148 h 1636295"/>
              <a:gd name="connsiteX9" fmla="*/ 1636295 w 1636295"/>
              <a:gd name="connsiteY9" fmla="*/ 818168 h 1636295"/>
              <a:gd name="connsiteX10" fmla="*/ 1632072 w 1636295"/>
              <a:gd name="connsiteY10" fmla="*/ 901799 h 1636295"/>
              <a:gd name="connsiteX11" fmla="*/ 1619674 w 1636295"/>
              <a:gd name="connsiteY11" fmla="*/ 983033 h 1636295"/>
              <a:gd name="connsiteX12" fmla="*/ 1617375 w 1636295"/>
              <a:gd name="connsiteY12" fmla="*/ 991973 h 1636295"/>
              <a:gd name="connsiteX13" fmla="*/ 1595942 w 1636295"/>
              <a:gd name="connsiteY13" fmla="*/ 922927 h 1636295"/>
              <a:gd name="connsiteX14" fmla="*/ 1122801 w 1636295"/>
              <a:gd name="connsiteY14" fmla="*/ 609308 h 1636295"/>
              <a:gd name="connsiteX15" fmla="*/ 609308 w 1636295"/>
              <a:gd name="connsiteY15" fmla="*/ 609308 h 1636295"/>
              <a:gd name="connsiteX16" fmla="*/ 609308 w 1636295"/>
              <a:gd name="connsiteY16" fmla="*/ 1122802 h 1636295"/>
              <a:gd name="connsiteX17" fmla="*/ 922927 w 1636295"/>
              <a:gd name="connsiteY17" fmla="*/ 1595943 h 1636295"/>
              <a:gd name="connsiteX18" fmla="*/ 991971 w 1636295"/>
              <a:gd name="connsiteY18" fmla="*/ 1617376 h 1636295"/>
              <a:gd name="connsiteX19" fmla="*/ 983033 w 1636295"/>
              <a:gd name="connsiteY19" fmla="*/ 1619674 h 1636295"/>
              <a:gd name="connsiteX20" fmla="*/ 901799 w 1636295"/>
              <a:gd name="connsiteY20" fmla="*/ 1632072 h 1636295"/>
              <a:gd name="connsiteX21" fmla="*/ 818168 w 1636295"/>
              <a:gd name="connsiteY21" fmla="*/ 1636295 h 163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36295" h="1636295">
                <a:moveTo>
                  <a:pt x="818168" y="1636295"/>
                </a:moveTo>
                <a:lnTo>
                  <a:pt x="818148" y="1636294"/>
                </a:lnTo>
                <a:lnTo>
                  <a:pt x="818128" y="1636295"/>
                </a:lnTo>
                <a:lnTo>
                  <a:pt x="734497" y="1632072"/>
                </a:lnTo>
                <a:cubicBezTo>
                  <a:pt x="321940" y="1590175"/>
                  <a:pt x="0" y="1241759"/>
                  <a:pt x="0" y="818148"/>
                </a:cubicBezTo>
                <a:lnTo>
                  <a:pt x="0" y="0"/>
                </a:lnTo>
                <a:lnTo>
                  <a:pt x="818147" y="0"/>
                </a:lnTo>
                <a:cubicBezTo>
                  <a:pt x="1269998" y="0"/>
                  <a:pt x="1636295" y="366297"/>
                  <a:pt x="1636295" y="818148"/>
                </a:cubicBezTo>
                <a:lnTo>
                  <a:pt x="1636294" y="818148"/>
                </a:lnTo>
                <a:lnTo>
                  <a:pt x="1636295" y="818168"/>
                </a:lnTo>
                <a:lnTo>
                  <a:pt x="1632072" y="901799"/>
                </a:lnTo>
                <a:cubicBezTo>
                  <a:pt x="1629279" y="929303"/>
                  <a:pt x="1625123" y="956404"/>
                  <a:pt x="1619674" y="983033"/>
                </a:cubicBezTo>
                <a:lnTo>
                  <a:pt x="1617375" y="991973"/>
                </a:lnTo>
                <a:lnTo>
                  <a:pt x="1595942" y="922927"/>
                </a:lnTo>
                <a:cubicBezTo>
                  <a:pt x="1517989" y="738626"/>
                  <a:pt x="1335497" y="609308"/>
                  <a:pt x="1122801" y="609308"/>
                </a:cubicBezTo>
                <a:lnTo>
                  <a:pt x="609308" y="609308"/>
                </a:lnTo>
                <a:lnTo>
                  <a:pt x="609308" y="1122802"/>
                </a:lnTo>
                <a:cubicBezTo>
                  <a:pt x="609308" y="1335498"/>
                  <a:pt x="738626" y="1517991"/>
                  <a:pt x="922927" y="1595943"/>
                </a:cubicBezTo>
                <a:lnTo>
                  <a:pt x="991971" y="1617376"/>
                </a:lnTo>
                <a:lnTo>
                  <a:pt x="983033" y="1619674"/>
                </a:lnTo>
                <a:cubicBezTo>
                  <a:pt x="956403" y="1625124"/>
                  <a:pt x="929302" y="1629279"/>
                  <a:pt x="901799" y="1632072"/>
                </a:cubicBezTo>
                <a:lnTo>
                  <a:pt x="818168" y="16362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79081" y="1875272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项目标题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7979080" y="2231557"/>
            <a:ext cx="316580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Vestibulum ante ipsum primis in faucibus orci luctus et ultrices posuereVestibulum ante ipsum primis</a:t>
            </a:r>
          </a:p>
        </p:txBody>
      </p:sp>
      <p:sp>
        <p:nvSpPr>
          <p:cNvPr id="11" name="矩形 10"/>
          <p:cNvSpPr/>
          <p:nvPr/>
        </p:nvSpPr>
        <p:spPr>
          <a:xfrm>
            <a:off x="7979081" y="4654277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项目标题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7979080" y="5010562"/>
            <a:ext cx="316580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Vestibulum ante ipsum primis in faucibus orci luctus et ultrices posuereVestibulum ante ipsum</a:t>
            </a:r>
          </a:p>
        </p:txBody>
      </p:sp>
      <p:sp>
        <p:nvSpPr>
          <p:cNvPr id="13" name="矩形 12"/>
          <p:cNvSpPr/>
          <p:nvPr/>
        </p:nvSpPr>
        <p:spPr>
          <a:xfrm>
            <a:off x="2402649" y="1804152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项目标题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1047112" y="2160437"/>
            <a:ext cx="31658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Vestibulum ante ipsum primis in faucibus orci luctus et ultrices posuereVestibulum ante ipsum primis in faucibus orci luctus et ultrices posuereVestibulum</a:t>
            </a:r>
          </a:p>
        </p:txBody>
      </p:sp>
      <p:sp>
        <p:nvSpPr>
          <p:cNvPr id="15" name="矩形 14"/>
          <p:cNvSpPr/>
          <p:nvPr/>
        </p:nvSpPr>
        <p:spPr>
          <a:xfrm>
            <a:off x="2402649" y="4539256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项目标题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047112" y="4895541"/>
            <a:ext cx="316580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Vestibulum ante ipsum primis in faucibus orci luctus et ultrices posuereVestibulum ante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74610">
            <a:off x="-237916" y="5604974"/>
            <a:ext cx="1647619" cy="1685714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733510" y="332437"/>
            <a:ext cx="4597841" cy="64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28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65410" y="789637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>
                <a:solidFill>
                  <a:srgbClr val="668E86"/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</a:p>
        </p:txBody>
      </p:sp>
    </p:spTree>
    <p:extLst>
      <p:ext uri="{BB962C8B-B14F-4D97-AF65-F5344CB8AC3E}">
        <p14:creationId xmlns:p14="http://schemas.microsoft.com/office/powerpoint/2010/main" val="426705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>
            <a:stCxn id="12" idx="5"/>
          </p:cNvCxnSpPr>
          <p:nvPr/>
        </p:nvCxnSpPr>
        <p:spPr>
          <a:xfrm>
            <a:off x="4830298" y="3082813"/>
            <a:ext cx="575420" cy="453763"/>
          </a:xfrm>
          <a:prstGeom prst="line">
            <a:avLst/>
          </a:prstGeom>
          <a:ln>
            <a:solidFill>
              <a:srgbClr val="8FA6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8" idx="7"/>
            <a:endCxn id="9" idx="3"/>
          </p:cNvCxnSpPr>
          <p:nvPr/>
        </p:nvCxnSpPr>
        <p:spPr>
          <a:xfrm flipV="1">
            <a:off x="6585013" y="2665139"/>
            <a:ext cx="779532" cy="510172"/>
          </a:xfrm>
          <a:prstGeom prst="line">
            <a:avLst/>
          </a:prstGeom>
          <a:ln>
            <a:solidFill>
              <a:srgbClr val="8FA6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8" idx="5"/>
          </p:cNvCxnSpPr>
          <p:nvPr/>
        </p:nvCxnSpPr>
        <p:spPr>
          <a:xfrm>
            <a:off x="6585013" y="4287807"/>
            <a:ext cx="647262" cy="324534"/>
          </a:xfrm>
          <a:prstGeom prst="line">
            <a:avLst/>
          </a:prstGeom>
          <a:ln>
            <a:solidFill>
              <a:srgbClr val="8FA6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8" idx="3"/>
          </p:cNvCxnSpPr>
          <p:nvPr/>
        </p:nvCxnSpPr>
        <p:spPr>
          <a:xfrm flipH="1">
            <a:off x="4679577" y="4287807"/>
            <a:ext cx="792940" cy="1279275"/>
          </a:xfrm>
          <a:prstGeom prst="line">
            <a:avLst/>
          </a:prstGeom>
          <a:ln>
            <a:solidFill>
              <a:srgbClr val="8FA6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5242112" y="2944906"/>
            <a:ext cx="1573306" cy="15733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1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232275" y="1894214"/>
            <a:ext cx="903195" cy="9031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TEXT2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109014" y="4329953"/>
            <a:ext cx="807244" cy="8072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TEXT4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141272" y="5393531"/>
            <a:ext cx="807244" cy="8072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TEXT3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141272" y="2393787"/>
            <a:ext cx="807244" cy="8072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TEXT1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158320" y="2155578"/>
            <a:ext cx="3195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Vestibulum ante ipsum primis in faucibus orci luctus et ultrices posuere cubilia Curae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158319" y="1786246"/>
            <a:ext cx="30950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项目标题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7979750" y="4966939"/>
            <a:ext cx="3195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Vestibulum ante ipsum primis in faucibus orci luctus et ultrices posuere cubilia Curae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979749" y="4597607"/>
            <a:ext cx="30950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项目标题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847805" y="5393531"/>
            <a:ext cx="3195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Vestibulum ante ipsum primis in faucibus orci luctus et ultrices posuere cubilia Curae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48280" y="5024199"/>
            <a:ext cx="30950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项目标题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835753" y="2618780"/>
            <a:ext cx="3195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Vestibulum ante ipsum primis in faucibus orci luctus et ultrices posuere cubilia Curae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6228" y="2249448"/>
            <a:ext cx="30950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项目标题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5118008" y="3399658"/>
            <a:ext cx="18669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项目标题</a:t>
            </a:r>
          </a:p>
        </p:txBody>
      </p:sp>
      <p:sp>
        <p:nvSpPr>
          <p:cNvPr id="2" name="矩形 1"/>
          <p:cNvSpPr/>
          <p:nvPr/>
        </p:nvSpPr>
        <p:spPr>
          <a:xfrm>
            <a:off x="5276121" y="3702733"/>
            <a:ext cx="16397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ante ipsum primis in faucibus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2959">
            <a:off x="10776290" y="2393365"/>
            <a:ext cx="1647619" cy="168571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733510" y="332437"/>
            <a:ext cx="4597841" cy="64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28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65410" y="789637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>
                <a:solidFill>
                  <a:srgbClr val="668E86"/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</a:p>
        </p:txBody>
      </p:sp>
    </p:spTree>
    <p:extLst>
      <p:ext uri="{BB962C8B-B14F-4D97-AF65-F5344CB8AC3E}">
        <p14:creationId xmlns:p14="http://schemas.microsoft.com/office/powerpoint/2010/main" val="299095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03121" y="2505918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Calibri Light"/>
                <a:ea typeface="华文细黑" panose="02010600040101010101" pitchFamily="2" charset="-122"/>
              </a:rPr>
              <a:t>项目标题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7703120" y="2779441"/>
            <a:ext cx="38453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Vestibulum ante ipsum primis in faucibus orci luctus et ultrices posuereum primis in faucibus orci luctus et ultrices posuere</a:t>
            </a:r>
          </a:p>
        </p:txBody>
      </p:sp>
      <p:sp>
        <p:nvSpPr>
          <p:cNvPr id="6" name="矩形 5"/>
          <p:cNvSpPr/>
          <p:nvPr/>
        </p:nvSpPr>
        <p:spPr>
          <a:xfrm>
            <a:off x="7703121" y="4575427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Calibri Light"/>
                <a:ea typeface="华文细黑" panose="02010600040101010101" pitchFamily="2" charset="-122"/>
              </a:rPr>
              <a:t>项目标题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7703120" y="4848950"/>
            <a:ext cx="38453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Vestibulum ante ipsum primis in faucibus orci luctus et ultrices posuereum primis in faucibus orci luctus et ultrices posuere</a:t>
            </a:r>
          </a:p>
        </p:txBody>
      </p:sp>
      <p:sp>
        <p:nvSpPr>
          <p:cNvPr id="8" name="矩形 7"/>
          <p:cNvSpPr/>
          <p:nvPr/>
        </p:nvSpPr>
        <p:spPr>
          <a:xfrm>
            <a:off x="2678609" y="2505918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Calibri Light"/>
                <a:ea typeface="华文细黑" panose="02010600040101010101" pitchFamily="2" charset="-122"/>
              </a:rPr>
              <a:t>项目标题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643542" y="2779441"/>
            <a:ext cx="38453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Vestibulum ante ipsum primis in faucibus orci luctus et ultrices posuereum primis in faucibus orci luctus et ultrices posuere</a:t>
            </a:r>
          </a:p>
        </p:txBody>
      </p:sp>
      <p:sp>
        <p:nvSpPr>
          <p:cNvPr id="10" name="矩形 9"/>
          <p:cNvSpPr/>
          <p:nvPr/>
        </p:nvSpPr>
        <p:spPr>
          <a:xfrm>
            <a:off x="2678609" y="4575427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Calibri Light"/>
                <a:ea typeface="华文细黑" panose="02010600040101010101" pitchFamily="2" charset="-122"/>
              </a:rPr>
              <a:t>项目标题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643542" y="4848950"/>
            <a:ext cx="38453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Vestibulum ante ipsum primis in faucibus orci luctus et ultrices posuereum primis in faucibus orci luctus et ultrices posuere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982610" y="2875250"/>
            <a:ext cx="2226780" cy="2227118"/>
            <a:chOff x="1646286" y="3575831"/>
            <a:chExt cx="2226780" cy="2227118"/>
          </a:xfrm>
        </p:grpSpPr>
        <p:sp>
          <p:nvSpPr>
            <p:cNvPr id="13" name="任意多边形 12"/>
            <p:cNvSpPr/>
            <p:nvPr/>
          </p:nvSpPr>
          <p:spPr>
            <a:xfrm>
              <a:off x="1646286" y="3575831"/>
              <a:ext cx="1059601" cy="1059771"/>
            </a:xfrm>
            <a:custGeom>
              <a:avLst/>
              <a:gdLst>
                <a:gd name="connsiteX0" fmla="*/ 1059601 w 1059601"/>
                <a:gd name="connsiteY0" fmla="*/ 0 h 1059771"/>
                <a:gd name="connsiteX1" fmla="*/ 1059601 w 1059601"/>
                <a:gd name="connsiteY1" fmla="*/ 882340 h 1059771"/>
                <a:gd name="connsiteX2" fmla="*/ 1020802 w 1059601"/>
                <a:gd name="connsiteY2" fmla="*/ 894384 h 1059771"/>
                <a:gd name="connsiteX3" fmla="*/ 894216 w 1059601"/>
                <a:gd name="connsiteY3" fmla="*/ 1020970 h 1059771"/>
                <a:gd name="connsiteX4" fmla="*/ 882172 w 1059601"/>
                <a:gd name="connsiteY4" fmla="*/ 1059771 h 1059771"/>
                <a:gd name="connsiteX5" fmla="*/ 0 w 1059601"/>
                <a:gd name="connsiteY5" fmla="*/ 1059771 h 1059771"/>
                <a:gd name="connsiteX6" fmla="*/ 3046 w 1059601"/>
                <a:gd name="connsiteY6" fmla="*/ 999444 h 1059771"/>
                <a:gd name="connsiteX7" fmla="*/ 1006316 w 1059601"/>
                <a:gd name="connsiteY7" fmla="*/ 2523 h 1059771"/>
                <a:gd name="connsiteX8" fmla="*/ 1059601 w 1059601"/>
                <a:gd name="connsiteY8" fmla="*/ 0 h 105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9601" h="1059771">
                  <a:moveTo>
                    <a:pt x="1059601" y="0"/>
                  </a:moveTo>
                  <a:lnTo>
                    <a:pt x="1059601" y="882340"/>
                  </a:lnTo>
                  <a:lnTo>
                    <a:pt x="1020802" y="894384"/>
                  </a:lnTo>
                  <a:cubicBezTo>
                    <a:pt x="963886" y="918457"/>
                    <a:pt x="918290" y="964054"/>
                    <a:pt x="894216" y="1020970"/>
                  </a:cubicBezTo>
                  <a:lnTo>
                    <a:pt x="882172" y="1059771"/>
                  </a:lnTo>
                  <a:lnTo>
                    <a:pt x="0" y="1059771"/>
                  </a:lnTo>
                  <a:lnTo>
                    <a:pt x="3046" y="999444"/>
                  </a:lnTo>
                  <a:cubicBezTo>
                    <a:pt x="56630" y="471816"/>
                    <a:pt x="477728" y="52834"/>
                    <a:pt x="1006316" y="2523"/>
                  </a:cubicBezTo>
                  <a:lnTo>
                    <a:pt x="105960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2813463" y="3575831"/>
              <a:ext cx="1059603" cy="1059771"/>
            </a:xfrm>
            <a:custGeom>
              <a:avLst/>
              <a:gdLst>
                <a:gd name="connsiteX0" fmla="*/ 0 w 1059603"/>
                <a:gd name="connsiteY0" fmla="*/ 0 h 1059771"/>
                <a:gd name="connsiteX1" fmla="*/ 53287 w 1059603"/>
                <a:gd name="connsiteY1" fmla="*/ 2523 h 1059771"/>
                <a:gd name="connsiteX2" fmla="*/ 1056557 w 1059603"/>
                <a:gd name="connsiteY2" fmla="*/ 999444 h 1059771"/>
                <a:gd name="connsiteX3" fmla="*/ 1059603 w 1059603"/>
                <a:gd name="connsiteY3" fmla="*/ 1059771 h 1059771"/>
                <a:gd name="connsiteX4" fmla="*/ 177432 w 1059603"/>
                <a:gd name="connsiteY4" fmla="*/ 1059771 h 1059771"/>
                <a:gd name="connsiteX5" fmla="*/ 165387 w 1059603"/>
                <a:gd name="connsiteY5" fmla="*/ 1020970 h 1059771"/>
                <a:gd name="connsiteX6" fmla="*/ 38801 w 1059603"/>
                <a:gd name="connsiteY6" fmla="*/ 894384 h 1059771"/>
                <a:gd name="connsiteX7" fmla="*/ 0 w 1059603"/>
                <a:gd name="connsiteY7" fmla="*/ 882340 h 1059771"/>
                <a:gd name="connsiteX8" fmla="*/ 0 w 1059603"/>
                <a:gd name="connsiteY8" fmla="*/ 0 h 105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9603" h="1059771">
                  <a:moveTo>
                    <a:pt x="0" y="0"/>
                  </a:moveTo>
                  <a:lnTo>
                    <a:pt x="53287" y="2523"/>
                  </a:lnTo>
                  <a:cubicBezTo>
                    <a:pt x="581876" y="52834"/>
                    <a:pt x="1002973" y="471816"/>
                    <a:pt x="1056557" y="999444"/>
                  </a:cubicBezTo>
                  <a:lnTo>
                    <a:pt x="1059603" y="1059771"/>
                  </a:lnTo>
                  <a:lnTo>
                    <a:pt x="177432" y="1059771"/>
                  </a:lnTo>
                  <a:lnTo>
                    <a:pt x="165387" y="1020970"/>
                  </a:lnTo>
                  <a:cubicBezTo>
                    <a:pt x="141314" y="964054"/>
                    <a:pt x="95718" y="918457"/>
                    <a:pt x="38801" y="894384"/>
                  </a:cubicBezTo>
                  <a:lnTo>
                    <a:pt x="0" y="882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646286" y="4743178"/>
              <a:ext cx="1059601" cy="1059771"/>
            </a:xfrm>
            <a:custGeom>
              <a:avLst/>
              <a:gdLst>
                <a:gd name="connsiteX0" fmla="*/ 0 w 1059601"/>
                <a:gd name="connsiteY0" fmla="*/ 0 h 1059771"/>
                <a:gd name="connsiteX1" fmla="*/ 882172 w 1059601"/>
                <a:gd name="connsiteY1" fmla="*/ 0 h 1059771"/>
                <a:gd name="connsiteX2" fmla="*/ 894216 w 1059601"/>
                <a:gd name="connsiteY2" fmla="*/ 38799 h 1059771"/>
                <a:gd name="connsiteX3" fmla="*/ 1020802 w 1059601"/>
                <a:gd name="connsiteY3" fmla="*/ 165385 h 1059771"/>
                <a:gd name="connsiteX4" fmla="*/ 1059601 w 1059601"/>
                <a:gd name="connsiteY4" fmla="*/ 177429 h 1059771"/>
                <a:gd name="connsiteX5" fmla="*/ 1059601 w 1059601"/>
                <a:gd name="connsiteY5" fmla="*/ 1059771 h 1059771"/>
                <a:gd name="connsiteX6" fmla="*/ 1006316 w 1059601"/>
                <a:gd name="connsiteY6" fmla="*/ 1057248 h 1059771"/>
                <a:gd name="connsiteX7" fmla="*/ 3046 w 1059601"/>
                <a:gd name="connsiteY7" fmla="*/ 60327 h 1059771"/>
                <a:gd name="connsiteX8" fmla="*/ 0 w 1059601"/>
                <a:gd name="connsiteY8" fmla="*/ 0 h 105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9601" h="1059771">
                  <a:moveTo>
                    <a:pt x="0" y="0"/>
                  </a:moveTo>
                  <a:lnTo>
                    <a:pt x="882172" y="0"/>
                  </a:lnTo>
                  <a:lnTo>
                    <a:pt x="894216" y="38799"/>
                  </a:lnTo>
                  <a:cubicBezTo>
                    <a:pt x="918290" y="95716"/>
                    <a:pt x="963886" y="141312"/>
                    <a:pt x="1020802" y="165385"/>
                  </a:cubicBezTo>
                  <a:lnTo>
                    <a:pt x="1059601" y="177429"/>
                  </a:lnTo>
                  <a:lnTo>
                    <a:pt x="1059601" y="1059771"/>
                  </a:lnTo>
                  <a:lnTo>
                    <a:pt x="1006316" y="1057248"/>
                  </a:lnTo>
                  <a:cubicBezTo>
                    <a:pt x="477728" y="1006937"/>
                    <a:pt x="56630" y="587955"/>
                    <a:pt x="3046" y="603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2813463" y="4743178"/>
              <a:ext cx="1059603" cy="1059771"/>
            </a:xfrm>
            <a:custGeom>
              <a:avLst/>
              <a:gdLst>
                <a:gd name="connsiteX0" fmla="*/ 177431 w 1059603"/>
                <a:gd name="connsiteY0" fmla="*/ 0 h 1059771"/>
                <a:gd name="connsiteX1" fmla="*/ 1059603 w 1059603"/>
                <a:gd name="connsiteY1" fmla="*/ 0 h 1059771"/>
                <a:gd name="connsiteX2" fmla="*/ 1056557 w 1059603"/>
                <a:gd name="connsiteY2" fmla="*/ 60327 h 1059771"/>
                <a:gd name="connsiteX3" fmla="*/ 53287 w 1059603"/>
                <a:gd name="connsiteY3" fmla="*/ 1057248 h 1059771"/>
                <a:gd name="connsiteX4" fmla="*/ 0 w 1059603"/>
                <a:gd name="connsiteY4" fmla="*/ 1059771 h 1059771"/>
                <a:gd name="connsiteX5" fmla="*/ 0 w 1059603"/>
                <a:gd name="connsiteY5" fmla="*/ 177430 h 1059771"/>
                <a:gd name="connsiteX6" fmla="*/ 38801 w 1059603"/>
                <a:gd name="connsiteY6" fmla="*/ 165385 h 1059771"/>
                <a:gd name="connsiteX7" fmla="*/ 165387 w 1059603"/>
                <a:gd name="connsiteY7" fmla="*/ 38799 h 1059771"/>
                <a:gd name="connsiteX8" fmla="*/ 177431 w 1059603"/>
                <a:gd name="connsiteY8" fmla="*/ 0 h 105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9603" h="1059771">
                  <a:moveTo>
                    <a:pt x="177431" y="0"/>
                  </a:moveTo>
                  <a:lnTo>
                    <a:pt x="1059603" y="0"/>
                  </a:lnTo>
                  <a:lnTo>
                    <a:pt x="1056557" y="60327"/>
                  </a:lnTo>
                  <a:cubicBezTo>
                    <a:pt x="1002973" y="587955"/>
                    <a:pt x="581876" y="1006937"/>
                    <a:pt x="53287" y="1057248"/>
                  </a:cubicBezTo>
                  <a:lnTo>
                    <a:pt x="0" y="1059771"/>
                  </a:lnTo>
                  <a:lnTo>
                    <a:pt x="0" y="177430"/>
                  </a:lnTo>
                  <a:lnTo>
                    <a:pt x="38801" y="165385"/>
                  </a:lnTo>
                  <a:cubicBezTo>
                    <a:pt x="95718" y="141312"/>
                    <a:pt x="141314" y="95716"/>
                    <a:pt x="165387" y="38799"/>
                  </a:cubicBezTo>
                  <a:lnTo>
                    <a:pt x="1774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538441" y="3219368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2">
                    <a:lumMod val="1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</a:t>
            </a:r>
            <a:endParaRPr lang="zh-CN" altLang="en-US" sz="4400" dirty="0">
              <a:solidFill>
                <a:schemeClr val="bg2">
                  <a:lumMod val="1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52950" y="3219367"/>
            <a:ext cx="7264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</a:t>
            </a:r>
            <a:endParaRPr lang="zh-CN" altLang="en-US" sz="4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80574" y="3988808"/>
            <a:ext cx="6751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</a:t>
            </a:r>
            <a:endParaRPr lang="zh-CN" altLang="en-US" sz="4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90058" y="3990652"/>
            <a:ext cx="4251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2">
                    <a:lumMod val="1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endParaRPr lang="zh-CN" altLang="en-US" sz="4400" dirty="0">
              <a:solidFill>
                <a:schemeClr val="bg2">
                  <a:lumMod val="1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33510" y="332437"/>
            <a:ext cx="4597841" cy="64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28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65410" y="789637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>
                <a:solidFill>
                  <a:srgbClr val="668E86"/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</a:p>
        </p:txBody>
      </p:sp>
    </p:spTree>
    <p:extLst>
      <p:ext uri="{BB962C8B-B14F-4D97-AF65-F5344CB8AC3E}">
        <p14:creationId xmlns:p14="http://schemas.microsoft.com/office/powerpoint/2010/main" val="257377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947351" y="5150462"/>
            <a:ext cx="19415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项目标题</a:t>
            </a: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1690233" y="5462111"/>
            <a:ext cx="245574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Vestibulum ante ipsum primis in faucibus orci luctus et ultrices posuere cubilia Curae. 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244015" y="5150462"/>
            <a:ext cx="19415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项目标题</a:t>
            </a: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5986897" y="5462111"/>
            <a:ext cx="245574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Vestibulum ante ipsum primis in faucibus orci luctus et ultrices posuere cubilia Curae. 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095683" y="1991932"/>
            <a:ext cx="19415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项目标题</a:t>
            </a: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3838565" y="2303581"/>
            <a:ext cx="245574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Vestibulum ante ipsum primis in faucibus orci luctus et ultrices posuere cubilia Curae. 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8392347" y="1991932"/>
            <a:ext cx="19415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项目标题</a:t>
            </a: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8135229" y="2303581"/>
            <a:ext cx="245574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Vestibulum ante ipsum primis in faucibus orci luctus et ultrices posuere cubilia Curae. </a:t>
            </a:r>
          </a:p>
        </p:txBody>
      </p:sp>
      <p:sp>
        <p:nvSpPr>
          <p:cNvPr id="4" name="等腰三角形 8"/>
          <p:cNvSpPr/>
          <p:nvPr/>
        </p:nvSpPr>
        <p:spPr>
          <a:xfrm>
            <a:off x="1916295" y="3190603"/>
            <a:ext cx="1781545" cy="1621296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11558 w 1083820"/>
              <a:gd name="connsiteY0" fmla="*/ 914400 h 914400"/>
              <a:gd name="connsiteX1" fmla="*/ 541910 w 1083820"/>
              <a:gd name="connsiteY1" fmla="*/ 0 h 914400"/>
              <a:gd name="connsiteX2" fmla="*/ 1072262 w 1083820"/>
              <a:gd name="connsiteY2" fmla="*/ 914400 h 914400"/>
              <a:gd name="connsiteX3" fmla="*/ 11558 w 1083820"/>
              <a:gd name="connsiteY3" fmla="*/ 914400 h 914400"/>
              <a:gd name="connsiteX0" fmla="*/ 11558 w 1169897"/>
              <a:gd name="connsiteY0" fmla="*/ 914400 h 914400"/>
              <a:gd name="connsiteX1" fmla="*/ 541910 w 1169897"/>
              <a:gd name="connsiteY1" fmla="*/ 0 h 914400"/>
              <a:gd name="connsiteX2" fmla="*/ 1072262 w 1169897"/>
              <a:gd name="connsiteY2" fmla="*/ 914400 h 914400"/>
              <a:gd name="connsiteX3" fmla="*/ 11558 w 1169897"/>
              <a:gd name="connsiteY3" fmla="*/ 914400 h 914400"/>
              <a:gd name="connsiteX0" fmla="*/ 97635 w 1255974"/>
              <a:gd name="connsiteY0" fmla="*/ 914400 h 914400"/>
              <a:gd name="connsiteX1" fmla="*/ 627987 w 1255974"/>
              <a:gd name="connsiteY1" fmla="*/ 0 h 914400"/>
              <a:gd name="connsiteX2" fmla="*/ 1158339 w 1255974"/>
              <a:gd name="connsiteY2" fmla="*/ 914400 h 914400"/>
              <a:gd name="connsiteX3" fmla="*/ 97635 w 1255974"/>
              <a:gd name="connsiteY3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5974" h="914400">
                <a:moveTo>
                  <a:pt x="97635" y="914400"/>
                </a:moveTo>
                <a:cubicBezTo>
                  <a:pt x="-255933" y="914400"/>
                  <a:pt x="451203" y="0"/>
                  <a:pt x="627987" y="0"/>
                </a:cubicBezTo>
                <a:cubicBezTo>
                  <a:pt x="804771" y="0"/>
                  <a:pt x="1511907" y="914400"/>
                  <a:pt x="1158339" y="914400"/>
                </a:cubicBezTo>
                <a:lnTo>
                  <a:pt x="97635" y="914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等腰三角形 8"/>
          <p:cNvSpPr/>
          <p:nvPr/>
        </p:nvSpPr>
        <p:spPr>
          <a:xfrm>
            <a:off x="6315842" y="3190603"/>
            <a:ext cx="1781545" cy="1621296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11558 w 1083820"/>
              <a:gd name="connsiteY0" fmla="*/ 914400 h 914400"/>
              <a:gd name="connsiteX1" fmla="*/ 541910 w 1083820"/>
              <a:gd name="connsiteY1" fmla="*/ 0 h 914400"/>
              <a:gd name="connsiteX2" fmla="*/ 1072262 w 1083820"/>
              <a:gd name="connsiteY2" fmla="*/ 914400 h 914400"/>
              <a:gd name="connsiteX3" fmla="*/ 11558 w 1083820"/>
              <a:gd name="connsiteY3" fmla="*/ 914400 h 914400"/>
              <a:gd name="connsiteX0" fmla="*/ 11558 w 1169897"/>
              <a:gd name="connsiteY0" fmla="*/ 914400 h 914400"/>
              <a:gd name="connsiteX1" fmla="*/ 541910 w 1169897"/>
              <a:gd name="connsiteY1" fmla="*/ 0 h 914400"/>
              <a:gd name="connsiteX2" fmla="*/ 1072262 w 1169897"/>
              <a:gd name="connsiteY2" fmla="*/ 914400 h 914400"/>
              <a:gd name="connsiteX3" fmla="*/ 11558 w 1169897"/>
              <a:gd name="connsiteY3" fmla="*/ 914400 h 914400"/>
              <a:gd name="connsiteX0" fmla="*/ 97635 w 1255974"/>
              <a:gd name="connsiteY0" fmla="*/ 914400 h 914400"/>
              <a:gd name="connsiteX1" fmla="*/ 627987 w 1255974"/>
              <a:gd name="connsiteY1" fmla="*/ 0 h 914400"/>
              <a:gd name="connsiteX2" fmla="*/ 1158339 w 1255974"/>
              <a:gd name="connsiteY2" fmla="*/ 914400 h 914400"/>
              <a:gd name="connsiteX3" fmla="*/ 97635 w 1255974"/>
              <a:gd name="connsiteY3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5974" h="914400">
                <a:moveTo>
                  <a:pt x="97635" y="914400"/>
                </a:moveTo>
                <a:cubicBezTo>
                  <a:pt x="-255933" y="914400"/>
                  <a:pt x="451203" y="0"/>
                  <a:pt x="627987" y="0"/>
                </a:cubicBezTo>
                <a:cubicBezTo>
                  <a:pt x="804771" y="0"/>
                  <a:pt x="1511907" y="914400"/>
                  <a:pt x="1158339" y="914400"/>
                </a:cubicBezTo>
                <a:lnTo>
                  <a:pt x="97635" y="914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等腰三角形 8"/>
          <p:cNvSpPr/>
          <p:nvPr/>
        </p:nvSpPr>
        <p:spPr>
          <a:xfrm flipV="1">
            <a:off x="4202428" y="3190602"/>
            <a:ext cx="1781545" cy="1621296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11558 w 1083820"/>
              <a:gd name="connsiteY0" fmla="*/ 914400 h 914400"/>
              <a:gd name="connsiteX1" fmla="*/ 541910 w 1083820"/>
              <a:gd name="connsiteY1" fmla="*/ 0 h 914400"/>
              <a:gd name="connsiteX2" fmla="*/ 1072262 w 1083820"/>
              <a:gd name="connsiteY2" fmla="*/ 914400 h 914400"/>
              <a:gd name="connsiteX3" fmla="*/ 11558 w 1083820"/>
              <a:gd name="connsiteY3" fmla="*/ 914400 h 914400"/>
              <a:gd name="connsiteX0" fmla="*/ 11558 w 1169897"/>
              <a:gd name="connsiteY0" fmla="*/ 914400 h 914400"/>
              <a:gd name="connsiteX1" fmla="*/ 541910 w 1169897"/>
              <a:gd name="connsiteY1" fmla="*/ 0 h 914400"/>
              <a:gd name="connsiteX2" fmla="*/ 1072262 w 1169897"/>
              <a:gd name="connsiteY2" fmla="*/ 914400 h 914400"/>
              <a:gd name="connsiteX3" fmla="*/ 11558 w 1169897"/>
              <a:gd name="connsiteY3" fmla="*/ 914400 h 914400"/>
              <a:gd name="connsiteX0" fmla="*/ 97635 w 1255974"/>
              <a:gd name="connsiteY0" fmla="*/ 914400 h 914400"/>
              <a:gd name="connsiteX1" fmla="*/ 627987 w 1255974"/>
              <a:gd name="connsiteY1" fmla="*/ 0 h 914400"/>
              <a:gd name="connsiteX2" fmla="*/ 1158339 w 1255974"/>
              <a:gd name="connsiteY2" fmla="*/ 914400 h 914400"/>
              <a:gd name="connsiteX3" fmla="*/ 97635 w 1255974"/>
              <a:gd name="connsiteY3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5974" h="914400">
                <a:moveTo>
                  <a:pt x="97635" y="914400"/>
                </a:moveTo>
                <a:cubicBezTo>
                  <a:pt x="-255933" y="914400"/>
                  <a:pt x="451203" y="0"/>
                  <a:pt x="627987" y="0"/>
                </a:cubicBezTo>
                <a:cubicBezTo>
                  <a:pt x="804771" y="0"/>
                  <a:pt x="1511907" y="914400"/>
                  <a:pt x="1158339" y="914400"/>
                </a:cubicBezTo>
                <a:lnTo>
                  <a:pt x="97635" y="914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等腰三角形 8"/>
          <p:cNvSpPr/>
          <p:nvPr/>
        </p:nvSpPr>
        <p:spPr>
          <a:xfrm flipV="1">
            <a:off x="8469895" y="3190602"/>
            <a:ext cx="1781545" cy="1621296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11558 w 1083820"/>
              <a:gd name="connsiteY0" fmla="*/ 914400 h 914400"/>
              <a:gd name="connsiteX1" fmla="*/ 541910 w 1083820"/>
              <a:gd name="connsiteY1" fmla="*/ 0 h 914400"/>
              <a:gd name="connsiteX2" fmla="*/ 1072262 w 1083820"/>
              <a:gd name="connsiteY2" fmla="*/ 914400 h 914400"/>
              <a:gd name="connsiteX3" fmla="*/ 11558 w 1083820"/>
              <a:gd name="connsiteY3" fmla="*/ 914400 h 914400"/>
              <a:gd name="connsiteX0" fmla="*/ 11558 w 1169897"/>
              <a:gd name="connsiteY0" fmla="*/ 914400 h 914400"/>
              <a:gd name="connsiteX1" fmla="*/ 541910 w 1169897"/>
              <a:gd name="connsiteY1" fmla="*/ 0 h 914400"/>
              <a:gd name="connsiteX2" fmla="*/ 1072262 w 1169897"/>
              <a:gd name="connsiteY2" fmla="*/ 914400 h 914400"/>
              <a:gd name="connsiteX3" fmla="*/ 11558 w 1169897"/>
              <a:gd name="connsiteY3" fmla="*/ 914400 h 914400"/>
              <a:gd name="connsiteX0" fmla="*/ 97635 w 1255974"/>
              <a:gd name="connsiteY0" fmla="*/ 914400 h 914400"/>
              <a:gd name="connsiteX1" fmla="*/ 627987 w 1255974"/>
              <a:gd name="connsiteY1" fmla="*/ 0 h 914400"/>
              <a:gd name="connsiteX2" fmla="*/ 1158339 w 1255974"/>
              <a:gd name="connsiteY2" fmla="*/ 914400 h 914400"/>
              <a:gd name="connsiteX3" fmla="*/ 97635 w 1255974"/>
              <a:gd name="connsiteY3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5974" h="914400">
                <a:moveTo>
                  <a:pt x="97635" y="914400"/>
                </a:moveTo>
                <a:cubicBezTo>
                  <a:pt x="-255933" y="914400"/>
                  <a:pt x="451203" y="0"/>
                  <a:pt x="627987" y="0"/>
                </a:cubicBezTo>
                <a:cubicBezTo>
                  <a:pt x="804771" y="0"/>
                  <a:pt x="1511907" y="914400"/>
                  <a:pt x="1158339" y="914400"/>
                </a:cubicBezTo>
                <a:lnTo>
                  <a:pt x="97635" y="914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2453571" y="3835205"/>
            <a:ext cx="706993" cy="706992"/>
            <a:chOff x="5578476" y="3629026"/>
            <a:chExt cx="271463" cy="271462"/>
          </a:xfrm>
          <a:solidFill>
            <a:schemeClr val="tx1"/>
          </a:solidFill>
        </p:grpSpPr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5578476" y="3629026"/>
              <a:ext cx="271463" cy="195263"/>
            </a:xfrm>
            <a:custGeom>
              <a:avLst/>
              <a:gdLst>
                <a:gd name="T0" fmla="*/ 177 w 186"/>
                <a:gd name="T1" fmla="*/ 0 h 134"/>
                <a:gd name="T2" fmla="*/ 185 w 186"/>
                <a:gd name="T3" fmla="*/ 6 h 134"/>
                <a:gd name="T4" fmla="*/ 186 w 186"/>
                <a:gd name="T5" fmla="*/ 12 h 134"/>
                <a:gd name="T6" fmla="*/ 186 w 186"/>
                <a:gd name="T7" fmla="*/ 122 h 134"/>
                <a:gd name="T8" fmla="*/ 174 w 186"/>
                <a:gd name="T9" fmla="*/ 134 h 134"/>
                <a:gd name="T10" fmla="*/ 13 w 186"/>
                <a:gd name="T11" fmla="*/ 134 h 134"/>
                <a:gd name="T12" fmla="*/ 1 w 186"/>
                <a:gd name="T13" fmla="*/ 125 h 134"/>
                <a:gd name="T14" fmla="*/ 0 w 186"/>
                <a:gd name="T15" fmla="*/ 125 h 134"/>
                <a:gd name="T16" fmla="*/ 0 w 186"/>
                <a:gd name="T17" fmla="*/ 9 h 134"/>
                <a:gd name="T18" fmla="*/ 1 w 186"/>
                <a:gd name="T19" fmla="*/ 7 h 134"/>
                <a:gd name="T20" fmla="*/ 9 w 186"/>
                <a:gd name="T21" fmla="*/ 0 h 134"/>
                <a:gd name="T22" fmla="*/ 177 w 186"/>
                <a:gd name="T23" fmla="*/ 0 h 134"/>
                <a:gd name="T24" fmla="*/ 174 w 186"/>
                <a:gd name="T25" fmla="*/ 122 h 134"/>
                <a:gd name="T26" fmla="*/ 174 w 186"/>
                <a:gd name="T27" fmla="*/ 12 h 134"/>
                <a:gd name="T28" fmla="*/ 12 w 186"/>
                <a:gd name="T29" fmla="*/ 12 h 134"/>
                <a:gd name="T30" fmla="*/ 12 w 186"/>
                <a:gd name="T31" fmla="*/ 122 h 134"/>
                <a:gd name="T32" fmla="*/ 174 w 186"/>
                <a:gd name="T33" fmla="*/ 12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6" h="134">
                  <a:moveTo>
                    <a:pt x="177" y="0"/>
                  </a:moveTo>
                  <a:cubicBezTo>
                    <a:pt x="180" y="1"/>
                    <a:pt x="183" y="3"/>
                    <a:pt x="185" y="6"/>
                  </a:cubicBezTo>
                  <a:cubicBezTo>
                    <a:pt x="185" y="8"/>
                    <a:pt x="186" y="10"/>
                    <a:pt x="186" y="12"/>
                  </a:cubicBezTo>
                  <a:cubicBezTo>
                    <a:pt x="186" y="49"/>
                    <a:pt x="186" y="86"/>
                    <a:pt x="186" y="122"/>
                  </a:cubicBezTo>
                  <a:cubicBezTo>
                    <a:pt x="186" y="129"/>
                    <a:pt x="181" y="134"/>
                    <a:pt x="174" y="134"/>
                  </a:cubicBezTo>
                  <a:cubicBezTo>
                    <a:pt x="120" y="134"/>
                    <a:pt x="66" y="134"/>
                    <a:pt x="13" y="134"/>
                  </a:cubicBezTo>
                  <a:cubicBezTo>
                    <a:pt x="6" y="134"/>
                    <a:pt x="3" y="132"/>
                    <a:pt x="1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86"/>
                    <a:pt x="0" y="48"/>
                    <a:pt x="0" y="9"/>
                  </a:cubicBezTo>
                  <a:cubicBezTo>
                    <a:pt x="1" y="9"/>
                    <a:pt x="1" y="8"/>
                    <a:pt x="1" y="7"/>
                  </a:cubicBezTo>
                  <a:cubicBezTo>
                    <a:pt x="3" y="3"/>
                    <a:pt x="5" y="2"/>
                    <a:pt x="9" y="0"/>
                  </a:cubicBezTo>
                  <a:cubicBezTo>
                    <a:pt x="65" y="0"/>
                    <a:pt x="121" y="0"/>
                    <a:pt x="177" y="0"/>
                  </a:cubicBezTo>
                  <a:close/>
                  <a:moveTo>
                    <a:pt x="174" y="122"/>
                  </a:moveTo>
                  <a:cubicBezTo>
                    <a:pt x="174" y="85"/>
                    <a:pt x="174" y="49"/>
                    <a:pt x="174" y="12"/>
                  </a:cubicBezTo>
                  <a:cubicBezTo>
                    <a:pt x="120" y="12"/>
                    <a:pt x="66" y="12"/>
                    <a:pt x="12" y="12"/>
                  </a:cubicBezTo>
                  <a:cubicBezTo>
                    <a:pt x="12" y="49"/>
                    <a:pt x="12" y="85"/>
                    <a:pt x="12" y="122"/>
                  </a:cubicBezTo>
                  <a:cubicBezTo>
                    <a:pt x="66" y="122"/>
                    <a:pt x="120" y="122"/>
                    <a:pt x="174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646738" y="3840163"/>
              <a:ext cx="134938" cy="60325"/>
            </a:xfrm>
            <a:custGeom>
              <a:avLst/>
              <a:gdLst>
                <a:gd name="T0" fmla="*/ 29 w 92"/>
                <a:gd name="T1" fmla="*/ 0 h 41"/>
                <a:gd name="T2" fmla="*/ 63 w 92"/>
                <a:gd name="T3" fmla="*/ 0 h 41"/>
                <a:gd name="T4" fmla="*/ 63 w 92"/>
                <a:gd name="T5" fmla="*/ 2 h 41"/>
                <a:gd name="T6" fmla="*/ 63 w 92"/>
                <a:gd name="T7" fmla="*/ 17 h 41"/>
                <a:gd name="T8" fmla="*/ 76 w 92"/>
                <a:gd name="T9" fmla="*/ 29 h 41"/>
                <a:gd name="T10" fmla="*/ 86 w 92"/>
                <a:gd name="T11" fmla="*/ 29 h 41"/>
                <a:gd name="T12" fmla="*/ 92 w 92"/>
                <a:gd name="T13" fmla="*/ 35 h 41"/>
                <a:gd name="T14" fmla="*/ 86 w 92"/>
                <a:gd name="T15" fmla="*/ 41 h 41"/>
                <a:gd name="T16" fmla="*/ 6 w 92"/>
                <a:gd name="T17" fmla="*/ 41 h 41"/>
                <a:gd name="T18" fmla="*/ 0 w 92"/>
                <a:gd name="T19" fmla="*/ 35 h 41"/>
                <a:gd name="T20" fmla="*/ 6 w 92"/>
                <a:gd name="T21" fmla="*/ 29 h 41"/>
                <a:gd name="T22" fmla="*/ 17 w 92"/>
                <a:gd name="T23" fmla="*/ 29 h 41"/>
                <a:gd name="T24" fmla="*/ 29 w 92"/>
                <a:gd name="T25" fmla="*/ 17 h 41"/>
                <a:gd name="T26" fmla="*/ 29 w 92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41">
                  <a:moveTo>
                    <a:pt x="29" y="0"/>
                  </a:moveTo>
                  <a:cubicBezTo>
                    <a:pt x="40" y="0"/>
                    <a:pt x="52" y="0"/>
                    <a:pt x="63" y="0"/>
                  </a:cubicBezTo>
                  <a:cubicBezTo>
                    <a:pt x="63" y="1"/>
                    <a:pt x="63" y="2"/>
                    <a:pt x="63" y="2"/>
                  </a:cubicBezTo>
                  <a:cubicBezTo>
                    <a:pt x="63" y="7"/>
                    <a:pt x="63" y="12"/>
                    <a:pt x="63" y="17"/>
                  </a:cubicBezTo>
                  <a:cubicBezTo>
                    <a:pt x="64" y="24"/>
                    <a:pt x="68" y="29"/>
                    <a:pt x="76" y="29"/>
                  </a:cubicBezTo>
                  <a:cubicBezTo>
                    <a:pt x="79" y="29"/>
                    <a:pt x="83" y="29"/>
                    <a:pt x="86" y="29"/>
                  </a:cubicBezTo>
                  <a:cubicBezTo>
                    <a:pt x="90" y="29"/>
                    <a:pt x="92" y="32"/>
                    <a:pt x="92" y="35"/>
                  </a:cubicBezTo>
                  <a:cubicBezTo>
                    <a:pt x="92" y="38"/>
                    <a:pt x="90" y="41"/>
                    <a:pt x="86" y="41"/>
                  </a:cubicBezTo>
                  <a:cubicBezTo>
                    <a:pt x="59" y="41"/>
                    <a:pt x="33" y="41"/>
                    <a:pt x="6" y="41"/>
                  </a:cubicBezTo>
                  <a:cubicBezTo>
                    <a:pt x="2" y="41"/>
                    <a:pt x="0" y="38"/>
                    <a:pt x="0" y="35"/>
                  </a:cubicBezTo>
                  <a:cubicBezTo>
                    <a:pt x="0" y="32"/>
                    <a:pt x="2" y="29"/>
                    <a:pt x="6" y="29"/>
                  </a:cubicBezTo>
                  <a:cubicBezTo>
                    <a:pt x="10" y="29"/>
                    <a:pt x="13" y="29"/>
                    <a:pt x="17" y="29"/>
                  </a:cubicBezTo>
                  <a:cubicBezTo>
                    <a:pt x="24" y="29"/>
                    <a:pt x="29" y="24"/>
                    <a:pt x="29" y="17"/>
                  </a:cubicBezTo>
                  <a:cubicBezTo>
                    <a:pt x="29" y="12"/>
                    <a:pt x="29" y="6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9" name="Freeform 17"/>
          <p:cNvSpPr>
            <a:spLocks noChangeAspect="1" noEditPoints="1"/>
          </p:cNvSpPr>
          <p:nvPr/>
        </p:nvSpPr>
        <p:spPr bwMode="auto">
          <a:xfrm>
            <a:off x="4870737" y="3559327"/>
            <a:ext cx="444927" cy="717007"/>
          </a:xfrm>
          <a:custGeom>
            <a:avLst/>
            <a:gdLst>
              <a:gd name="T0" fmla="*/ 139 w 152"/>
              <a:gd name="T1" fmla="*/ 0 h 244"/>
              <a:gd name="T2" fmla="*/ 150 w 152"/>
              <a:gd name="T3" fmla="*/ 9 h 244"/>
              <a:gd name="T4" fmla="*/ 152 w 152"/>
              <a:gd name="T5" fmla="*/ 17 h 244"/>
              <a:gd name="T6" fmla="*/ 152 w 152"/>
              <a:gd name="T7" fmla="*/ 141 h 244"/>
              <a:gd name="T8" fmla="*/ 152 w 152"/>
              <a:gd name="T9" fmla="*/ 227 h 244"/>
              <a:gd name="T10" fmla="*/ 135 w 152"/>
              <a:gd name="T11" fmla="*/ 244 h 244"/>
              <a:gd name="T12" fmla="*/ 17 w 152"/>
              <a:gd name="T13" fmla="*/ 244 h 244"/>
              <a:gd name="T14" fmla="*/ 0 w 152"/>
              <a:gd name="T15" fmla="*/ 227 h 244"/>
              <a:gd name="T16" fmla="*/ 0 w 152"/>
              <a:gd name="T17" fmla="*/ 19 h 244"/>
              <a:gd name="T18" fmla="*/ 12 w 152"/>
              <a:gd name="T19" fmla="*/ 0 h 244"/>
              <a:gd name="T20" fmla="*/ 139 w 152"/>
              <a:gd name="T21" fmla="*/ 0 h 244"/>
              <a:gd name="T22" fmla="*/ 137 w 152"/>
              <a:gd name="T23" fmla="*/ 206 h 244"/>
              <a:gd name="T24" fmla="*/ 137 w 152"/>
              <a:gd name="T25" fmla="*/ 39 h 244"/>
              <a:gd name="T26" fmla="*/ 15 w 152"/>
              <a:gd name="T27" fmla="*/ 39 h 244"/>
              <a:gd name="T28" fmla="*/ 15 w 152"/>
              <a:gd name="T29" fmla="*/ 206 h 244"/>
              <a:gd name="T30" fmla="*/ 137 w 152"/>
              <a:gd name="T31" fmla="*/ 206 h 244"/>
              <a:gd name="T32" fmla="*/ 76 w 152"/>
              <a:gd name="T33" fmla="*/ 16 h 244"/>
              <a:gd name="T34" fmla="*/ 52 w 152"/>
              <a:gd name="T35" fmla="*/ 16 h 244"/>
              <a:gd name="T36" fmla="*/ 49 w 152"/>
              <a:gd name="T37" fmla="*/ 16 h 244"/>
              <a:gd name="T38" fmla="*/ 45 w 152"/>
              <a:gd name="T39" fmla="*/ 19 h 244"/>
              <a:gd name="T40" fmla="*/ 49 w 152"/>
              <a:gd name="T41" fmla="*/ 23 h 244"/>
              <a:gd name="T42" fmla="*/ 51 w 152"/>
              <a:gd name="T43" fmla="*/ 23 h 244"/>
              <a:gd name="T44" fmla="*/ 101 w 152"/>
              <a:gd name="T45" fmla="*/ 23 h 244"/>
              <a:gd name="T46" fmla="*/ 103 w 152"/>
              <a:gd name="T47" fmla="*/ 23 h 244"/>
              <a:gd name="T48" fmla="*/ 106 w 152"/>
              <a:gd name="T49" fmla="*/ 19 h 244"/>
              <a:gd name="T50" fmla="*/ 103 w 152"/>
              <a:gd name="T51" fmla="*/ 16 h 244"/>
              <a:gd name="T52" fmla="*/ 101 w 152"/>
              <a:gd name="T53" fmla="*/ 16 h 244"/>
              <a:gd name="T54" fmla="*/ 76 w 152"/>
              <a:gd name="T55" fmla="*/ 16 h 244"/>
              <a:gd name="T56" fmla="*/ 87 w 152"/>
              <a:gd name="T57" fmla="*/ 225 h 244"/>
              <a:gd name="T58" fmla="*/ 76 w 152"/>
              <a:gd name="T59" fmla="*/ 214 h 244"/>
              <a:gd name="T60" fmla="*/ 64 w 152"/>
              <a:gd name="T61" fmla="*/ 225 h 244"/>
              <a:gd name="T62" fmla="*/ 76 w 152"/>
              <a:gd name="T63" fmla="*/ 237 h 244"/>
              <a:gd name="T64" fmla="*/ 87 w 152"/>
              <a:gd name="T65" fmla="*/ 225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2" h="244">
                <a:moveTo>
                  <a:pt x="139" y="0"/>
                </a:moveTo>
                <a:cubicBezTo>
                  <a:pt x="144" y="2"/>
                  <a:pt x="148" y="4"/>
                  <a:pt x="150" y="9"/>
                </a:cubicBezTo>
                <a:cubicBezTo>
                  <a:pt x="151" y="11"/>
                  <a:pt x="152" y="14"/>
                  <a:pt x="152" y="17"/>
                </a:cubicBezTo>
                <a:cubicBezTo>
                  <a:pt x="152" y="58"/>
                  <a:pt x="152" y="100"/>
                  <a:pt x="152" y="141"/>
                </a:cubicBezTo>
                <a:cubicBezTo>
                  <a:pt x="152" y="170"/>
                  <a:pt x="152" y="198"/>
                  <a:pt x="152" y="227"/>
                </a:cubicBezTo>
                <a:cubicBezTo>
                  <a:pt x="152" y="238"/>
                  <a:pt x="146" y="244"/>
                  <a:pt x="135" y="244"/>
                </a:cubicBezTo>
                <a:cubicBezTo>
                  <a:pt x="96" y="244"/>
                  <a:pt x="56" y="244"/>
                  <a:pt x="17" y="244"/>
                </a:cubicBezTo>
                <a:cubicBezTo>
                  <a:pt x="6" y="244"/>
                  <a:pt x="0" y="238"/>
                  <a:pt x="0" y="227"/>
                </a:cubicBezTo>
                <a:cubicBezTo>
                  <a:pt x="0" y="158"/>
                  <a:pt x="0" y="89"/>
                  <a:pt x="0" y="19"/>
                </a:cubicBezTo>
                <a:cubicBezTo>
                  <a:pt x="0" y="8"/>
                  <a:pt x="2" y="4"/>
                  <a:pt x="12" y="0"/>
                </a:cubicBezTo>
                <a:cubicBezTo>
                  <a:pt x="55" y="0"/>
                  <a:pt x="97" y="0"/>
                  <a:pt x="139" y="0"/>
                </a:cubicBezTo>
                <a:close/>
                <a:moveTo>
                  <a:pt x="137" y="206"/>
                </a:moveTo>
                <a:cubicBezTo>
                  <a:pt x="137" y="150"/>
                  <a:pt x="137" y="94"/>
                  <a:pt x="137" y="39"/>
                </a:cubicBezTo>
                <a:cubicBezTo>
                  <a:pt x="96" y="39"/>
                  <a:pt x="55" y="39"/>
                  <a:pt x="15" y="39"/>
                </a:cubicBezTo>
                <a:cubicBezTo>
                  <a:pt x="15" y="95"/>
                  <a:pt x="15" y="150"/>
                  <a:pt x="15" y="206"/>
                </a:cubicBezTo>
                <a:cubicBezTo>
                  <a:pt x="56" y="206"/>
                  <a:pt x="96" y="206"/>
                  <a:pt x="137" y="206"/>
                </a:cubicBezTo>
                <a:close/>
                <a:moveTo>
                  <a:pt x="76" y="16"/>
                </a:moveTo>
                <a:cubicBezTo>
                  <a:pt x="68" y="16"/>
                  <a:pt x="60" y="16"/>
                  <a:pt x="52" y="16"/>
                </a:cubicBezTo>
                <a:cubicBezTo>
                  <a:pt x="51" y="16"/>
                  <a:pt x="50" y="16"/>
                  <a:pt x="49" y="16"/>
                </a:cubicBezTo>
                <a:cubicBezTo>
                  <a:pt x="47" y="16"/>
                  <a:pt x="45" y="17"/>
                  <a:pt x="45" y="19"/>
                </a:cubicBezTo>
                <a:cubicBezTo>
                  <a:pt x="45" y="21"/>
                  <a:pt x="47" y="23"/>
                  <a:pt x="49" y="23"/>
                </a:cubicBezTo>
                <a:cubicBezTo>
                  <a:pt x="50" y="23"/>
                  <a:pt x="50" y="23"/>
                  <a:pt x="51" y="23"/>
                </a:cubicBezTo>
                <a:cubicBezTo>
                  <a:pt x="68" y="23"/>
                  <a:pt x="84" y="23"/>
                  <a:pt x="101" y="23"/>
                </a:cubicBezTo>
                <a:cubicBezTo>
                  <a:pt x="102" y="23"/>
                  <a:pt x="103" y="23"/>
                  <a:pt x="103" y="23"/>
                </a:cubicBezTo>
                <a:cubicBezTo>
                  <a:pt x="105" y="23"/>
                  <a:pt x="106" y="21"/>
                  <a:pt x="106" y="19"/>
                </a:cubicBezTo>
                <a:cubicBezTo>
                  <a:pt x="106" y="18"/>
                  <a:pt x="105" y="16"/>
                  <a:pt x="103" y="16"/>
                </a:cubicBezTo>
                <a:cubicBezTo>
                  <a:pt x="103" y="16"/>
                  <a:pt x="102" y="16"/>
                  <a:pt x="101" y="16"/>
                </a:cubicBezTo>
                <a:cubicBezTo>
                  <a:pt x="92" y="16"/>
                  <a:pt x="84" y="16"/>
                  <a:pt x="76" y="16"/>
                </a:cubicBezTo>
                <a:close/>
                <a:moveTo>
                  <a:pt x="87" y="225"/>
                </a:moveTo>
                <a:cubicBezTo>
                  <a:pt x="87" y="219"/>
                  <a:pt x="82" y="214"/>
                  <a:pt x="76" y="214"/>
                </a:cubicBezTo>
                <a:cubicBezTo>
                  <a:pt x="70" y="214"/>
                  <a:pt x="65" y="219"/>
                  <a:pt x="64" y="225"/>
                </a:cubicBezTo>
                <a:cubicBezTo>
                  <a:pt x="64" y="231"/>
                  <a:pt x="70" y="237"/>
                  <a:pt x="76" y="237"/>
                </a:cubicBezTo>
                <a:cubicBezTo>
                  <a:pt x="82" y="237"/>
                  <a:pt x="87" y="231"/>
                  <a:pt x="87" y="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KSO_Shape"/>
          <p:cNvSpPr>
            <a:spLocks noChangeAspect="1"/>
          </p:cNvSpPr>
          <p:nvPr/>
        </p:nvSpPr>
        <p:spPr>
          <a:xfrm>
            <a:off x="6827190" y="3749434"/>
            <a:ext cx="758847" cy="706992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rgbClr val="2E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KSO_Shape"/>
          <p:cNvSpPr>
            <a:spLocks noChangeAspect="1"/>
          </p:cNvSpPr>
          <p:nvPr/>
        </p:nvSpPr>
        <p:spPr bwMode="auto">
          <a:xfrm>
            <a:off x="9022893" y="3569578"/>
            <a:ext cx="675548" cy="698844"/>
          </a:xfrm>
          <a:custGeom>
            <a:avLst/>
            <a:gdLst>
              <a:gd name="T0" fmla="*/ 2147483646 w 90"/>
              <a:gd name="T1" fmla="*/ 2147483646 h 93"/>
              <a:gd name="T2" fmla="*/ 2147483646 w 90"/>
              <a:gd name="T3" fmla="*/ 2147483646 h 93"/>
              <a:gd name="T4" fmla="*/ 2147483646 w 90"/>
              <a:gd name="T5" fmla="*/ 2147483646 h 93"/>
              <a:gd name="T6" fmla="*/ 2147483646 w 90"/>
              <a:gd name="T7" fmla="*/ 2147483646 h 93"/>
              <a:gd name="T8" fmla="*/ 2147483646 w 90"/>
              <a:gd name="T9" fmla="*/ 2147483646 h 93"/>
              <a:gd name="T10" fmla="*/ 0 w 90"/>
              <a:gd name="T11" fmla="*/ 2147483646 h 93"/>
              <a:gd name="T12" fmla="*/ 0 w 90"/>
              <a:gd name="T13" fmla="*/ 2147483646 h 93"/>
              <a:gd name="T14" fmla="*/ 2147483646 w 90"/>
              <a:gd name="T15" fmla="*/ 2147483646 h 93"/>
              <a:gd name="T16" fmla="*/ 2147483646 w 90"/>
              <a:gd name="T17" fmla="*/ 2147483646 h 93"/>
              <a:gd name="T18" fmla="*/ 2147483646 w 90"/>
              <a:gd name="T19" fmla="*/ 2147483646 h 93"/>
              <a:gd name="T20" fmla="*/ 2147483646 w 90"/>
              <a:gd name="T21" fmla="*/ 2147483646 h 93"/>
              <a:gd name="T22" fmla="*/ 2147483646 w 90"/>
              <a:gd name="T23" fmla="*/ 2147483646 h 93"/>
              <a:gd name="T24" fmla="*/ 2147483646 w 90"/>
              <a:gd name="T25" fmla="*/ 2147483646 h 93"/>
              <a:gd name="T26" fmla="*/ 2147483646 w 90"/>
              <a:gd name="T27" fmla="*/ 2147483646 h 93"/>
              <a:gd name="T28" fmla="*/ 2147483646 w 90"/>
              <a:gd name="T29" fmla="*/ 2147483646 h 93"/>
              <a:gd name="T30" fmla="*/ 2147483646 w 90"/>
              <a:gd name="T31" fmla="*/ 2147483646 h 93"/>
              <a:gd name="T32" fmla="*/ 2147483646 w 90"/>
              <a:gd name="T33" fmla="*/ 2147483646 h 93"/>
              <a:gd name="T34" fmla="*/ 2147483646 w 90"/>
              <a:gd name="T35" fmla="*/ 2147483646 h 93"/>
              <a:gd name="T36" fmla="*/ 2147483646 w 90"/>
              <a:gd name="T37" fmla="*/ 2147483646 h 93"/>
              <a:gd name="T38" fmla="*/ 2147483646 w 90"/>
              <a:gd name="T39" fmla="*/ 2147483646 h 93"/>
              <a:gd name="T40" fmla="*/ 2147483646 w 90"/>
              <a:gd name="T41" fmla="*/ 2147483646 h 93"/>
              <a:gd name="T42" fmla="*/ 2147483646 w 90"/>
              <a:gd name="T43" fmla="*/ 2147483646 h 93"/>
              <a:gd name="T44" fmla="*/ 2147483646 w 90"/>
              <a:gd name="T45" fmla="*/ 2147483646 h 93"/>
              <a:gd name="T46" fmla="*/ 2147483646 w 90"/>
              <a:gd name="T47" fmla="*/ 2147483646 h 93"/>
              <a:gd name="T48" fmla="*/ 2147483646 w 90"/>
              <a:gd name="T49" fmla="*/ 2147483646 h 93"/>
              <a:gd name="T50" fmla="*/ 2147483646 w 90"/>
              <a:gd name="T51" fmla="*/ 2147483646 h 93"/>
              <a:gd name="T52" fmla="*/ 2147483646 w 90"/>
              <a:gd name="T53" fmla="*/ 2147483646 h 93"/>
              <a:gd name="T54" fmla="*/ 2147483646 w 90"/>
              <a:gd name="T55" fmla="*/ 2147483646 h 93"/>
              <a:gd name="T56" fmla="*/ 2147483646 w 90"/>
              <a:gd name="T57" fmla="*/ 2147483646 h 93"/>
              <a:gd name="T58" fmla="*/ 2147483646 w 90"/>
              <a:gd name="T59" fmla="*/ 2147483646 h 93"/>
              <a:gd name="T60" fmla="*/ 2147483646 w 90"/>
              <a:gd name="T61" fmla="*/ 2147483646 h 93"/>
              <a:gd name="T62" fmla="*/ 2147483646 w 90"/>
              <a:gd name="T63" fmla="*/ 2147483646 h 93"/>
              <a:gd name="T64" fmla="*/ 2147483646 w 90"/>
              <a:gd name="T65" fmla="*/ 2147483646 h 93"/>
              <a:gd name="T66" fmla="*/ 2147483646 w 90"/>
              <a:gd name="T67" fmla="*/ 2147483646 h 93"/>
              <a:gd name="T68" fmla="*/ 2147483646 w 90"/>
              <a:gd name="T69" fmla="*/ 2147483646 h 93"/>
              <a:gd name="T70" fmla="*/ 2147483646 w 90"/>
              <a:gd name="T71" fmla="*/ 2147483646 h 93"/>
              <a:gd name="T72" fmla="*/ 2147483646 w 90"/>
              <a:gd name="T73" fmla="*/ 2147483646 h 93"/>
              <a:gd name="T74" fmla="*/ 2147483646 w 90"/>
              <a:gd name="T75" fmla="*/ 2147483646 h 93"/>
              <a:gd name="T76" fmla="*/ 2147483646 w 90"/>
              <a:gd name="T77" fmla="*/ 2147483646 h 93"/>
              <a:gd name="T78" fmla="*/ 2147483646 w 90"/>
              <a:gd name="T79" fmla="*/ 2147483646 h 93"/>
              <a:gd name="T80" fmla="*/ 2147483646 w 90"/>
              <a:gd name="T81" fmla="*/ 2147483646 h 93"/>
              <a:gd name="T82" fmla="*/ 2147483646 w 90"/>
              <a:gd name="T83" fmla="*/ 2147483646 h 93"/>
              <a:gd name="T84" fmla="*/ 2147483646 w 90"/>
              <a:gd name="T85" fmla="*/ 2147483646 h 93"/>
              <a:gd name="T86" fmla="*/ 2147483646 w 90"/>
              <a:gd name="T87" fmla="*/ 2147483646 h 93"/>
              <a:gd name="T88" fmla="*/ 2147483646 w 90"/>
              <a:gd name="T89" fmla="*/ 2147483646 h 93"/>
              <a:gd name="T90" fmla="*/ 2147483646 w 90"/>
              <a:gd name="T91" fmla="*/ 2147483646 h 93"/>
              <a:gd name="T92" fmla="*/ 2147483646 w 90"/>
              <a:gd name="T93" fmla="*/ 2147483646 h 93"/>
              <a:gd name="T94" fmla="*/ 2147483646 w 90"/>
              <a:gd name="T95" fmla="*/ 2147483646 h 93"/>
              <a:gd name="T96" fmla="*/ 2147483646 w 90"/>
              <a:gd name="T97" fmla="*/ 2147483646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2959">
            <a:off x="10806769" y="-370156"/>
            <a:ext cx="1647619" cy="168571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733510" y="332437"/>
            <a:ext cx="4597841" cy="64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28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65410" y="789637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>
                <a:solidFill>
                  <a:srgbClr val="668E86"/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</a:p>
        </p:txBody>
      </p:sp>
    </p:spTree>
    <p:extLst>
      <p:ext uri="{BB962C8B-B14F-4D97-AF65-F5344CB8AC3E}">
        <p14:creationId xmlns:p14="http://schemas.microsoft.com/office/powerpoint/2010/main" val="37838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2"/>
          <p:cNvSpPr txBox="1">
            <a:spLocks/>
          </p:cNvSpPr>
          <p:nvPr/>
        </p:nvSpPr>
        <p:spPr>
          <a:xfrm>
            <a:off x="5196662" y="4923558"/>
            <a:ext cx="1865582" cy="1110082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en-US" sz="9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asset, also called an investment. If the asset is available at a price worth investing, it is normally expected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32821" y="4550882"/>
            <a:ext cx="800219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2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12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>
          <a:xfrm>
            <a:off x="8798783" y="4923558"/>
            <a:ext cx="1865582" cy="1110082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en-US" sz="9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asset, also called an investment. If the asset is available at a price worth investing, it is normally expected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294867" y="4550882"/>
            <a:ext cx="800219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2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12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1607363" y="4923558"/>
            <a:ext cx="1865582" cy="1110082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en-US" sz="9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asset, also called an investment. If the asset is available at a price worth investing, it is normally expected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81993" y="4550882"/>
            <a:ext cx="800219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2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12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2" name="Shape 2727"/>
          <p:cNvSpPr/>
          <p:nvPr/>
        </p:nvSpPr>
        <p:spPr>
          <a:xfrm>
            <a:off x="2286972" y="3902611"/>
            <a:ext cx="440744" cy="4407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4727" y="7318"/>
                </a:moveTo>
                <a:lnTo>
                  <a:pt x="11782" y="6949"/>
                </a:lnTo>
                <a:lnTo>
                  <a:pt x="11782" y="4956"/>
                </a:lnTo>
                <a:lnTo>
                  <a:pt x="14727" y="5324"/>
                </a:lnTo>
                <a:cubicBezTo>
                  <a:pt x="14727" y="5324"/>
                  <a:pt x="14727" y="7318"/>
                  <a:pt x="14727" y="7318"/>
                </a:cubicBezTo>
                <a:close/>
                <a:moveTo>
                  <a:pt x="9327" y="16691"/>
                </a:moveTo>
                <a:lnTo>
                  <a:pt x="8345" y="16691"/>
                </a:lnTo>
                <a:cubicBezTo>
                  <a:pt x="7532" y="16691"/>
                  <a:pt x="6873" y="16031"/>
                  <a:pt x="6873" y="15218"/>
                </a:cubicBezTo>
                <a:cubicBezTo>
                  <a:pt x="6873" y="14405"/>
                  <a:pt x="7532" y="13745"/>
                  <a:pt x="8345" y="13745"/>
                </a:cubicBezTo>
                <a:lnTo>
                  <a:pt x="9327" y="13745"/>
                </a:lnTo>
                <a:cubicBezTo>
                  <a:pt x="10140" y="13745"/>
                  <a:pt x="10800" y="14405"/>
                  <a:pt x="10800" y="15218"/>
                </a:cubicBezTo>
                <a:cubicBezTo>
                  <a:pt x="10800" y="16031"/>
                  <a:pt x="10140" y="16691"/>
                  <a:pt x="9327" y="16691"/>
                </a:cubicBezTo>
                <a:moveTo>
                  <a:pt x="15218" y="4418"/>
                </a:moveTo>
                <a:cubicBezTo>
                  <a:pt x="15192" y="4418"/>
                  <a:pt x="15170" y="4429"/>
                  <a:pt x="15145" y="4433"/>
                </a:cubicBezTo>
                <a:lnTo>
                  <a:pt x="15143" y="4424"/>
                </a:lnTo>
                <a:lnTo>
                  <a:pt x="11483" y="3967"/>
                </a:lnTo>
                <a:cubicBezTo>
                  <a:pt x="11424" y="3942"/>
                  <a:pt x="11359" y="3927"/>
                  <a:pt x="11291" y="3927"/>
                </a:cubicBezTo>
                <a:cubicBezTo>
                  <a:pt x="11275" y="3927"/>
                  <a:pt x="11261" y="3935"/>
                  <a:pt x="11245" y="3937"/>
                </a:cubicBezTo>
                <a:lnTo>
                  <a:pt x="11216" y="3933"/>
                </a:lnTo>
                <a:lnTo>
                  <a:pt x="11218" y="3942"/>
                </a:lnTo>
                <a:cubicBezTo>
                  <a:pt x="10983" y="3979"/>
                  <a:pt x="10800" y="4173"/>
                  <a:pt x="10800" y="4418"/>
                </a:cubicBezTo>
                <a:lnTo>
                  <a:pt x="10800" y="13266"/>
                </a:lnTo>
                <a:cubicBezTo>
                  <a:pt x="10389" y="12955"/>
                  <a:pt x="9882" y="12764"/>
                  <a:pt x="9327" y="12764"/>
                </a:cubicBezTo>
                <a:lnTo>
                  <a:pt x="8345" y="12764"/>
                </a:lnTo>
                <a:cubicBezTo>
                  <a:pt x="6990" y="12764"/>
                  <a:pt x="5891" y="13862"/>
                  <a:pt x="5891" y="15218"/>
                </a:cubicBezTo>
                <a:cubicBezTo>
                  <a:pt x="5891" y="16574"/>
                  <a:pt x="6990" y="17673"/>
                  <a:pt x="8345" y="17673"/>
                </a:cubicBezTo>
                <a:lnTo>
                  <a:pt x="9327" y="17673"/>
                </a:lnTo>
                <a:cubicBezTo>
                  <a:pt x="10683" y="17673"/>
                  <a:pt x="11782" y="16574"/>
                  <a:pt x="11782" y="15218"/>
                </a:cubicBezTo>
                <a:lnTo>
                  <a:pt x="11782" y="7901"/>
                </a:lnTo>
                <a:lnTo>
                  <a:pt x="15026" y="8306"/>
                </a:lnTo>
                <a:cubicBezTo>
                  <a:pt x="15085" y="8332"/>
                  <a:pt x="15150" y="8345"/>
                  <a:pt x="15218" y="8345"/>
                </a:cubicBezTo>
                <a:cubicBezTo>
                  <a:pt x="15234" y="8345"/>
                  <a:pt x="15248" y="8338"/>
                  <a:pt x="15264" y="8336"/>
                </a:cubicBezTo>
                <a:lnTo>
                  <a:pt x="15293" y="8340"/>
                </a:lnTo>
                <a:lnTo>
                  <a:pt x="15292" y="8331"/>
                </a:lnTo>
                <a:cubicBezTo>
                  <a:pt x="15526" y="8294"/>
                  <a:pt x="15709" y="8100"/>
                  <a:pt x="15709" y="7855"/>
                </a:cubicBezTo>
                <a:lnTo>
                  <a:pt x="15709" y="4909"/>
                </a:lnTo>
                <a:cubicBezTo>
                  <a:pt x="15709" y="4638"/>
                  <a:pt x="15490" y="4418"/>
                  <a:pt x="15218" y="4418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43" name="Shape 2781"/>
          <p:cNvSpPr/>
          <p:nvPr/>
        </p:nvSpPr>
        <p:spPr>
          <a:xfrm>
            <a:off x="5886793" y="3928271"/>
            <a:ext cx="440744" cy="4407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44" name="Shape 2783"/>
          <p:cNvSpPr/>
          <p:nvPr/>
        </p:nvSpPr>
        <p:spPr>
          <a:xfrm>
            <a:off x="9508915" y="3980621"/>
            <a:ext cx="440744" cy="3806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51"/>
          </p:nvPr>
        </p:nvPicPr>
        <p:blipFill>
          <a:blip r:embed="rId3"/>
          <a:srcRect t="14518" b="14518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32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 rot="16200000">
            <a:off x="2251171" y="4759590"/>
            <a:ext cx="669102" cy="576812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华文细黑" panose="02010600040101010101" pitchFamily="2" charset="-122"/>
            </a:endParaRPr>
          </a:p>
        </p:txBody>
      </p:sp>
      <p:sp>
        <p:nvSpPr>
          <p:cNvPr id="47" name="Hexagon 46"/>
          <p:cNvSpPr/>
          <p:nvPr/>
        </p:nvSpPr>
        <p:spPr>
          <a:xfrm rot="16200000">
            <a:off x="2251171" y="3377592"/>
            <a:ext cx="669100" cy="576810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华文细黑" panose="02010600040101010101" pitchFamily="2" charset="-122"/>
            </a:endParaRPr>
          </a:p>
        </p:txBody>
      </p:sp>
      <p:sp>
        <p:nvSpPr>
          <p:cNvPr id="50" name="Hexagon 49"/>
          <p:cNvSpPr/>
          <p:nvPr/>
        </p:nvSpPr>
        <p:spPr>
          <a:xfrm rot="16200000">
            <a:off x="2251171" y="1995595"/>
            <a:ext cx="669102" cy="576812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华文细黑" panose="02010600040101010101" pitchFamily="2" charset="-122"/>
            </a:endParaRPr>
          </a:p>
        </p:txBody>
      </p:sp>
      <p:sp>
        <p:nvSpPr>
          <p:cNvPr id="51" name="Shape 2587"/>
          <p:cNvSpPr/>
          <p:nvPr/>
        </p:nvSpPr>
        <p:spPr>
          <a:xfrm>
            <a:off x="2481135" y="2165870"/>
            <a:ext cx="252426" cy="2524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55" name="Shape 2579"/>
          <p:cNvSpPr/>
          <p:nvPr/>
        </p:nvSpPr>
        <p:spPr>
          <a:xfrm>
            <a:off x="2481135" y="3532511"/>
            <a:ext cx="262162" cy="262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58" name="Shape 2629"/>
          <p:cNvSpPr/>
          <p:nvPr/>
        </p:nvSpPr>
        <p:spPr>
          <a:xfrm>
            <a:off x="2466585" y="4941015"/>
            <a:ext cx="262235" cy="262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2" name="Subtitle 2"/>
          <p:cNvSpPr txBox="1">
            <a:spLocks/>
          </p:cNvSpPr>
          <p:nvPr/>
        </p:nvSpPr>
        <p:spPr>
          <a:xfrm>
            <a:off x="3526411" y="2288859"/>
            <a:ext cx="5998814" cy="60994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9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517597" y="1881169"/>
            <a:ext cx="1428596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ontserrat" charset="0"/>
              </a:rPr>
              <a:t>项目标题</a:t>
            </a:r>
            <a:r>
              <a:rPr lang="en-US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ontserrat" charset="0"/>
              </a:rPr>
              <a:t> 01</a:t>
            </a:r>
          </a:p>
        </p:txBody>
      </p:sp>
      <p:sp>
        <p:nvSpPr>
          <p:cNvPr id="24" name="Subtitle 2"/>
          <p:cNvSpPr txBox="1">
            <a:spLocks/>
          </p:cNvSpPr>
          <p:nvPr/>
        </p:nvSpPr>
        <p:spPr>
          <a:xfrm>
            <a:off x="3526411" y="3733233"/>
            <a:ext cx="5998814" cy="60994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9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563897" y="3325543"/>
            <a:ext cx="1428596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ontserrat" charset="0"/>
              </a:rPr>
              <a:t>项目标题</a:t>
            </a:r>
            <a:r>
              <a:rPr lang="en-US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ontserrat" charset="0"/>
              </a:rPr>
              <a:t> 02</a:t>
            </a:r>
          </a:p>
        </p:txBody>
      </p:sp>
      <p:sp>
        <p:nvSpPr>
          <p:cNvPr id="26" name="Subtitle 2"/>
          <p:cNvSpPr txBox="1">
            <a:spLocks/>
          </p:cNvSpPr>
          <p:nvPr/>
        </p:nvSpPr>
        <p:spPr>
          <a:xfrm>
            <a:off x="3526411" y="5069256"/>
            <a:ext cx="5998814" cy="60994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9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563897" y="4661566"/>
            <a:ext cx="1428596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ontserrat" charset="0"/>
              </a:rPr>
              <a:t>项目标题</a:t>
            </a:r>
            <a:r>
              <a:rPr lang="en-US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ontserrat" charset="0"/>
              </a:rPr>
              <a:t> 03</a:t>
            </a:r>
          </a:p>
        </p:txBody>
      </p:sp>
      <p:sp>
        <p:nvSpPr>
          <p:cNvPr id="20" name="矩形 19"/>
          <p:cNvSpPr/>
          <p:nvPr/>
        </p:nvSpPr>
        <p:spPr>
          <a:xfrm>
            <a:off x="1733510" y="332437"/>
            <a:ext cx="4597841" cy="64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28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65410" y="789637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>
                <a:solidFill>
                  <a:srgbClr val="668E86"/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49993">
            <a:off x="-257189" y="5538512"/>
            <a:ext cx="1647619" cy="168571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96894" y="1949449"/>
            <a:ext cx="1681745" cy="4396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46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31364" y="2971962"/>
            <a:ext cx="4501570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24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24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331364" y="3918568"/>
            <a:ext cx="3393036" cy="182649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10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asset, also called an investment. If the asset is available at a price worth investing, it is normally expected either to generate income, or to appreciate in value</a:t>
            </a:r>
          </a:p>
          <a:p>
            <a:pPr algn="l">
              <a:lnSpc>
                <a:spcPts val="1325"/>
              </a:lnSpc>
            </a:pPr>
            <a:endParaRPr lang="en-US" sz="10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Source Sans Pro" charset="0"/>
            </a:endParaRPr>
          </a:p>
          <a:p>
            <a:pPr algn="l">
              <a:lnSpc>
                <a:spcPts val="1325"/>
              </a:lnSpc>
            </a:pPr>
            <a:r>
              <a:rPr lang="en-US" sz="10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whereas in saving such as in a bank deposit the risk of loss in nominal value is normally remote. Note that if the currency of a savings account differs from the account holder's home currency</a:t>
            </a: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4033207400"/>
              </p:ext>
            </p:extLst>
          </p:nvPr>
        </p:nvGraphicFramePr>
        <p:xfrm>
          <a:off x="5889432" y="1817649"/>
          <a:ext cx="5596505" cy="3486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矩形 22"/>
          <p:cNvSpPr/>
          <p:nvPr/>
        </p:nvSpPr>
        <p:spPr>
          <a:xfrm>
            <a:off x="1733510" y="332437"/>
            <a:ext cx="4597841" cy="64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28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65410" y="789637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>
                <a:solidFill>
                  <a:srgbClr val="668E86"/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</a:p>
        </p:txBody>
      </p:sp>
    </p:spTree>
    <p:extLst>
      <p:ext uri="{BB962C8B-B14F-4D97-AF65-F5344CB8AC3E}">
        <p14:creationId xmlns:p14="http://schemas.microsoft.com/office/powerpoint/2010/main" val="296957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007312547"/>
              </p:ext>
            </p:extLst>
          </p:nvPr>
        </p:nvGraphicFramePr>
        <p:xfrm>
          <a:off x="9387329" y="2330538"/>
          <a:ext cx="1764589" cy="1787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695854585"/>
              </p:ext>
            </p:extLst>
          </p:nvPr>
        </p:nvGraphicFramePr>
        <p:xfrm>
          <a:off x="6657623" y="2317453"/>
          <a:ext cx="1764589" cy="1787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292310817"/>
              </p:ext>
            </p:extLst>
          </p:nvPr>
        </p:nvGraphicFramePr>
        <p:xfrm>
          <a:off x="3927916" y="2330538"/>
          <a:ext cx="1764589" cy="1787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4499298" y="2988703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55%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29005" y="2988703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70%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58711" y="2988703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66%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80078362"/>
              </p:ext>
            </p:extLst>
          </p:nvPr>
        </p:nvGraphicFramePr>
        <p:xfrm>
          <a:off x="1220405" y="2317453"/>
          <a:ext cx="1764589" cy="1787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1808755" y="2988703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80%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09096" y="4633298"/>
            <a:ext cx="18102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Vestibulum ante ipsum primis in faucibus orci luctus et ultrices posuere cubilia Curae</a:t>
            </a:r>
          </a:p>
        </p:txBody>
      </p:sp>
      <p:sp>
        <p:nvSpPr>
          <p:cNvPr id="24" name="矩形 23"/>
          <p:cNvSpPr/>
          <p:nvPr/>
        </p:nvSpPr>
        <p:spPr>
          <a:xfrm>
            <a:off x="1109096" y="4314890"/>
            <a:ext cx="181027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项目标题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3838803" y="4633298"/>
            <a:ext cx="18102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Vestibulum ante ipsum primis in faucibus orci luctus et ultrices posuere cubilia Curae</a:t>
            </a:r>
          </a:p>
        </p:txBody>
      </p:sp>
      <p:sp>
        <p:nvSpPr>
          <p:cNvPr id="26" name="矩形 25"/>
          <p:cNvSpPr/>
          <p:nvPr/>
        </p:nvSpPr>
        <p:spPr>
          <a:xfrm>
            <a:off x="3838803" y="4314890"/>
            <a:ext cx="181027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项目标题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6568510" y="4633298"/>
            <a:ext cx="18102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Vestibulum ante ipsum primis in faucibus orci luctus et ultrices posuere cubilia Curae</a:t>
            </a:r>
          </a:p>
        </p:txBody>
      </p:sp>
      <p:sp>
        <p:nvSpPr>
          <p:cNvPr id="28" name="矩形 27"/>
          <p:cNvSpPr/>
          <p:nvPr/>
        </p:nvSpPr>
        <p:spPr>
          <a:xfrm>
            <a:off x="6568510" y="4314890"/>
            <a:ext cx="181027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项目标题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9298217" y="4633298"/>
            <a:ext cx="18102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Vestibulum ante ipsum primis in faucibus orci luctus et ultrices posuere cubilia Curae</a:t>
            </a:r>
          </a:p>
        </p:txBody>
      </p:sp>
      <p:sp>
        <p:nvSpPr>
          <p:cNvPr id="30" name="矩形 29"/>
          <p:cNvSpPr/>
          <p:nvPr/>
        </p:nvSpPr>
        <p:spPr>
          <a:xfrm>
            <a:off x="9298217" y="4314890"/>
            <a:ext cx="181027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项目标题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1733510" y="332437"/>
            <a:ext cx="4597841" cy="64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28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765410" y="789637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>
                <a:solidFill>
                  <a:srgbClr val="668E86"/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</a:p>
        </p:txBody>
      </p:sp>
    </p:spTree>
    <p:extLst>
      <p:ext uri="{BB962C8B-B14F-4D97-AF65-F5344CB8AC3E}">
        <p14:creationId xmlns:p14="http://schemas.microsoft.com/office/powerpoint/2010/main" val="110738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4363683" y="694481"/>
            <a:ext cx="6661594" cy="5493584"/>
            <a:chOff x="4214047" y="3118"/>
            <a:chExt cx="7977161" cy="6578486"/>
          </a:xfrm>
        </p:grpSpPr>
        <p:cxnSp>
          <p:nvCxnSpPr>
            <p:cNvPr id="53" name="Straight Connector 19"/>
            <p:cNvCxnSpPr/>
            <p:nvPr/>
          </p:nvCxnSpPr>
          <p:spPr>
            <a:xfrm>
              <a:off x="7292744" y="809497"/>
              <a:ext cx="457427" cy="2459477"/>
            </a:xfrm>
            <a:prstGeom prst="line">
              <a:avLst/>
            </a:prstGeom>
            <a:ln>
              <a:solidFill>
                <a:schemeClr val="tx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2"/>
            <p:cNvCxnSpPr/>
            <p:nvPr/>
          </p:nvCxnSpPr>
          <p:spPr>
            <a:xfrm>
              <a:off x="6079012" y="2237528"/>
              <a:ext cx="1597945" cy="1031444"/>
            </a:xfrm>
            <a:prstGeom prst="line">
              <a:avLst/>
            </a:prstGeom>
            <a:ln>
              <a:solidFill>
                <a:schemeClr val="tx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"/>
            <p:cNvCxnSpPr/>
            <p:nvPr/>
          </p:nvCxnSpPr>
          <p:spPr>
            <a:xfrm flipV="1">
              <a:off x="5345851" y="3339408"/>
              <a:ext cx="1946892" cy="645294"/>
            </a:xfrm>
            <a:prstGeom prst="line">
              <a:avLst/>
            </a:prstGeom>
            <a:ln>
              <a:solidFill>
                <a:schemeClr val="tx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7"/>
            <p:cNvCxnSpPr/>
            <p:nvPr/>
          </p:nvCxnSpPr>
          <p:spPr>
            <a:xfrm flipV="1">
              <a:off x="7292744" y="3383489"/>
              <a:ext cx="457427" cy="2401982"/>
            </a:xfrm>
            <a:prstGeom prst="line">
              <a:avLst/>
            </a:prstGeom>
            <a:ln>
              <a:solidFill>
                <a:schemeClr val="tx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9"/>
            <p:cNvCxnSpPr/>
            <p:nvPr/>
          </p:nvCxnSpPr>
          <p:spPr>
            <a:xfrm flipH="1" flipV="1">
              <a:off x="7876839" y="3312778"/>
              <a:ext cx="3704849" cy="835386"/>
            </a:xfrm>
            <a:prstGeom prst="line">
              <a:avLst/>
            </a:prstGeom>
            <a:ln>
              <a:solidFill>
                <a:schemeClr val="tx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31"/>
            <p:cNvCxnSpPr/>
            <p:nvPr/>
          </p:nvCxnSpPr>
          <p:spPr>
            <a:xfrm flipH="1">
              <a:off x="7750171" y="1457748"/>
              <a:ext cx="1714854" cy="1855030"/>
            </a:xfrm>
            <a:prstGeom prst="line">
              <a:avLst/>
            </a:prstGeom>
            <a:ln>
              <a:solidFill>
                <a:schemeClr val="tx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Oval 7"/>
            <p:cNvSpPr/>
            <p:nvPr/>
          </p:nvSpPr>
          <p:spPr>
            <a:xfrm>
              <a:off x="6079011" y="3794376"/>
              <a:ext cx="969742" cy="96986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Great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Ideas</a:t>
              </a:r>
            </a:p>
          </p:txBody>
        </p:sp>
        <p:sp>
          <p:nvSpPr>
            <p:cNvPr id="60" name="Oval 5"/>
            <p:cNvSpPr/>
            <p:nvPr/>
          </p:nvSpPr>
          <p:spPr>
            <a:xfrm>
              <a:off x="6574296" y="2136751"/>
              <a:ext cx="2351748" cy="23520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标题</a:t>
              </a:r>
              <a:endParaRPr lang="en-US" sz="20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61" name="Oval 8"/>
            <p:cNvSpPr/>
            <p:nvPr/>
          </p:nvSpPr>
          <p:spPr>
            <a:xfrm>
              <a:off x="8220531" y="3775408"/>
              <a:ext cx="1514654" cy="15148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Great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Ideas</a:t>
              </a:r>
            </a:p>
          </p:txBody>
        </p:sp>
        <p:sp>
          <p:nvSpPr>
            <p:cNvPr id="62" name="Oval 9"/>
            <p:cNvSpPr/>
            <p:nvPr/>
          </p:nvSpPr>
          <p:spPr>
            <a:xfrm>
              <a:off x="8926044" y="944136"/>
              <a:ext cx="1077958" cy="107809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Great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Ideas</a:t>
              </a:r>
            </a:p>
          </p:txBody>
        </p:sp>
        <p:sp>
          <p:nvSpPr>
            <p:cNvPr id="63" name="Oval 10"/>
            <p:cNvSpPr/>
            <p:nvPr/>
          </p:nvSpPr>
          <p:spPr>
            <a:xfrm>
              <a:off x="6500037" y="4989336"/>
              <a:ext cx="1592061" cy="159226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Great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Ideas</a:t>
              </a:r>
            </a:p>
          </p:txBody>
        </p:sp>
        <p:sp>
          <p:nvSpPr>
            <p:cNvPr id="64" name="Oval 11"/>
            <p:cNvSpPr/>
            <p:nvPr/>
          </p:nvSpPr>
          <p:spPr>
            <a:xfrm>
              <a:off x="4214047" y="3412273"/>
              <a:ext cx="1280871" cy="12810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Great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Ideas</a:t>
              </a:r>
            </a:p>
          </p:txBody>
        </p:sp>
        <p:sp>
          <p:nvSpPr>
            <p:cNvPr id="65" name="Oval 12"/>
            <p:cNvSpPr/>
            <p:nvPr/>
          </p:nvSpPr>
          <p:spPr>
            <a:xfrm>
              <a:off x="5633068" y="1768815"/>
              <a:ext cx="909212" cy="90933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Great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Ideas</a:t>
              </a:r>
            </a:p>
          </p:txBody>
        </p:sp>
        <p:sp>
          <p:nvSpPr>
            <p:cNvPr id="66" name="Oval 13"/>
            <p:cNvSpPr/>
            <p:nvPr/>
          </p:nvSpPr>
          <p:spPr>
            <a:xfrm>
              <a:off x="6500036" y="3118"/>
              <a:ext cx="1490064" cy="14902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Great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Ideas</a:t>
              </a:r>
            </a:p>
          </p:txBody>
        </p:sp>
        <p:sp>
          <p:nvSpPr>
            <p:cNvPr id="67" name="Oval 14"/>
            <p:cNvSpPr/>
            <p:nvPr/>
          </p:nvSpPr>
          <p:spPr>
            <a:xfrm>
              <a:off x="11109001" y="3606990"/>
              <a:ext cx="1082207" cy="108234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Great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Ideas</a:t>
              </a:r>
            </a:p>
          </p:txBody>
        </p:sp>
      </p:grpSp>
      <p:pic>
        <p:nvPicPr>
          <p:cNvPr id="69" name="图片 6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25690" y="3422748"/>
            <a:ext cx="2426070" cy="3225480"/>
          </a:xfrm>
          <a:prstGeom prst="rect">
            <a:avLst/>
          </a:prstGeom>
        </p:spPr>
      </p:pic>
      <p:sp>
        <p:nvSpPr>
          <p:cNvPr id="21" name="TextBox 12"/>
          <p:cNvSpPr txBox="1"/>
          <p:nvPr/>
        </p:nvSpPr>
        <p:spPr>
          <a:xfrm>
            <a:off x="2778903" y="1876597"/>
            <a:ext cx="1826141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32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32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43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364" y="640021"/>
            <a:ext cx="2129364" cy="2129364"/>
          </a:xfrm>
          <a:prstGeom prst="rect">
            <a:avLst/>
          </a:prstGeom>
          <a:noFill/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5754571" y="1007590"/>
            <a:ext cx="677108" cy="1394226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32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1540673" y="4590501"/>
            <a:ext cx="1808657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8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清凉一夏</a:t>
            </a:r>
          </a:p>
        </p:txBody>
      </p:sp>
      <p:grpSp>
        <p:nvGrpSpPr>
          <p:cNvPr id="86" name="组合 85"/>
          <p:cNvGrpSpPr/>
          <p:nvPr/>
        </p:nvGrpSpPr>
        <p:grpSpPr>
          <a:xfrm>
            <a:off x="2071031" y="3621405"/>
            <a:ext cx="747941" cy="746417"/>
            <a:chOff x="1501159" y="2932993"/>
            <a:chExt cx="838200" cy="836492"/>
          </a:xfrm>
        </p:grpSpPr>
        <p:grpSp>
          <p:nvGrpSpPr>
            <p:cNvPr id="87" name="组合 86"/>
            <p:cNvGrpSpPr/>
            <p:nvPr/>
          </p:nvGrpSpPr>
          <p:grpSpPr>
            <a:xfrm>
              <a:off x="1501159" y="3002063"/>
              <a:ext cx="838200" cy="698352"/>
              <a:chOff x="1501159" y="3002063"/>
              <a:chExt cx="838200" cy="698352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1563952" y="3002063"/>
                <a:ext cx="715717" cy="6983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  <a:prstDash val="dash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53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1501159" y="3064422"/>
                <a:ext cx="838200" cy="595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55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01</a:t>
                </a:r>
                <a:endParaRPr lang="zh-CN" altLang="en-US" sz="2855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88" name="椭圆 87"/>
            <p:cNvSpPr/>
            <p:nvPr/>
          </p:nvSpPr>
          <p:spPr>
            <a:xfrm>
              <a:off x="1502013" y="2932993"/>
              <a:ext cx="836492" cy="836492"/>
            </a:xfrm>
            <a:prstGeom prst="ellipse">
              <a:avLst/>
            </a:prstGeom>
            <a:noFill/>
            <a:ln w="6350">
              <a:solidFill>
                <a:schemeClr val="accent5">
                  <a:lumMod val="60000"/>
                  <a:lumOff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53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1324281" y="4947527"/>
            <a:ext cx="2241444" cy="591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982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982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982" dirty="0">
                <a:latin typeface="华文细黑" panose="02010600040101010101" pitchFamily="2" charset="-122"/>
                <a:ea typeface="华文细黑" panose="02010600040101010101" pitchFamily="2" charset="-122"/>
              </a:rPr>
              <a:t>, Lorem dolor sit Lorem ipsum dolor sit </a:t>
            </a:r>
            <a:r>
              <a:rPr lang="en-US" altLang="zh-CN" sz="982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amet,consectetur</a:t>
            </a:r>
            <a:r>
              <a:rPr lang="en-US" altLang="zh-CN" sz="982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US" altLang="zh-CN" sz="982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ectetur</a:t>
            </a:r>
            <a:r>
              <a:rPr lang="en-US" altLang="zh-CN" sz="982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4043198" y="4590501"/>
            <a:ext cx="1808657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85" dirty="0">
                <a:latin typeface="微软雅黑" panose="020B0503020204020204" pitchFamily="34" charset="-122"/>
                <a:ea typeface="微软雅黑" panose="020B0503020204020204" pitchFamily="34" charset="-122"/>
              </a:rPr>
              <a:t>烈日炎炎</a:t>
            </a:r>
          </a:p>
        </p:txBody>
      </p:sp>
      <p:grpSp>
        <p:nvGrpSpPr>
          <p:cNvPr id="93" name="组合 92"/>
          <p:cNvGrpSpPr/>
          <p:nvPr/>
        </p:nvGrpSpPr>
        <p:grpSpPr>
          <a:xfrm>
            <a:off x="4572794" y="3621405"/>
            <a:ext cx="748704" cy="746417"/>
            <a:chOff x="4270668" y="2932993"/>
            <a:chExt cx="839054" cy="836492"/>
          </a:xfrm>
        </p:grpSpPr>
        <p:grpSp>
          <p:nvGrpSpPr>
            <p:cNvPr id="94" name="组合 93"/>
            <p:cNvGrpSpPr/>
            <p:nvPr/>
          </p:nvGrpSpPr>
          <p:grpSpPr>
            <a:xfrm>
              <a:off x="4271522" y="3002063"/>
              <a:ext cx="838200" cy="698352"/>
              <a:chOff x="4271522" y="3002063"/>
              <a:chExt cx="838200" cy="698352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4334315" y="3002063"/>
                <a:ext cx="715717" cy="6983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  <a:prstDash val="dash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53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97" name="文本框 96"/>
              <p:cNvSpPr txBox="1"/>
              <p:nvPr/>
            </p:nvSpPr>
            <p:spPr>
              <a:xfrm>
                <a:off x="4271522" y="3064422"/>
                <a:ext cx="838200" cy="595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55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02</a:t>
                </a:r>
                <a:endParaRPr lang="zh-CN" altLang="en-US" sz="2855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95" name="椭圆 94"/>
            <p:cNvSpPr/>
            <p:nvPr/>
          </p:nvSpPr>
          <p:spPr>
            <a:xfrm>
              <a:off x="4270668" y="2932993"/>
              <a:ext cx="836492" cy="836492"/>
            </a:xfrm>
            <a:prstGeom prst="ellipse">
              <a:avLst/>
            </a:prstGeom>
            <a:noFill/>
            <a:ln w="6350">
              <a:solidFill>
                <a:schemeClr val="accent5">
                  <a:lumMod val="60000"/>
                  <a:lumOff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53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98" name="文本框 97"/>
          <p:cNvSpPr txBox="1"/>
          <p:nvPr/>
        </p:nvSpPr>
        <p:spPr>
          <a:xfrm>
            <a:off x="3851681" y="4947527"/>
            <a:ext cx="2241444" cy="591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982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982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982" dirty="0">
                <a:latin typeface="华文细黑" panose="02010600040101010101" pitchFamily="2" charset="-122"/>
                <a:ea typeface="华文细黑" panose="02010600040101010101" pitchFamily="2" charset="-122"/>
              </a:rPr>
              <a:t>, Lorem dolor sit Lorem ipsum dolor sit </a:t>
            </a:r>
            <a:r>
              <a:rPr lang="en-US" altLang="zh-CN" sz="982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amet,consectetur</a:t>
            </a:r>
            <a:r>
              <a:rPr lang="en-US" altLang="zh-CN" sz="982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US" altLang="zh-CN" sz="982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ectetur</a:t>
            </a:r>
            <a:r>
              <a:rPr lang="en-US" altLang="zh-CN" sz="982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6567197" y="4590501"/>
            <a:ext cx="1808657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8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如日中天</a:t>
            </a:r>
          </a:p>
        </p:txBody>
      </p:sp>
      <p:grpSp>
        <p:nvGrpSpPr>
          <p:cNvPr id="100" name="组合 99"/>
          <p:cNvGrpSpPr/>
          <p:nvPr/>
        </p:nvGrpSpPr>
        <p:grpSpPr>
          <a:xfrm>
            <a:off x="7097555" y="3626371"/>
            <a:ext cx="747941" cy="746417"/>
            <a:chOff x="7065953" y="2938562"/>
            <a:chExt cx="838200" cy="83649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7065953" y="3007632"/>
              <a:ext cx="838200" cy="698352"/>
              <a:chOff x="7065953" y="3007632"/>
              <a:chExt cx="838200" cy="698352"/>
            </a:xfrm>
          </p:grpSpPr>
          <p:sp>
            <p:nvSpPr>
              <p:cNvPr id="103" name="椭圆 102"/>
              <p:cNvSpPr/>
              <p:nvPr/>
            </p:nvSpPr>
            <p:spPr>
              <a:xfrm>
                <a:off x="7128746" y="3007632"/>
                <a:ext cx="715717" cy="6983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  <a:prstDash val="dash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53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7065953" y="3064421"/>
                <a:ext cx="838200" cy="595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55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03</a:t>
                </a:r>
                <a:endParaRPr lang="zh-CN" altLang="en-US" sz="2855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102" name="椭圆 101"/>
            <p:cNvSpPr/>
            <p:nvPr/>
          </p:nvSpPr>
          <p:spPr>
            <a:xfrm>
              <a:off x="7066807" y="2938562"/>
              <a:ext cx="836492" cy="836492"/>
            </a:xfrm>
            <a:prstGeom prst="ellipse">
              <a:avLst/>
            </a:prstGeom>
            <a:noFill/>
            <a:ln w="6350">
              <a:solidFill>
                <a:schemeClr val="accent5">
                  <a:lumMod val="60000"/>
                  <a:lumOff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53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6379080" y="4947527"/>
            <a:ext cx="2241444" cy="591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982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982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982" dirty="0">
                <a:latin typeface="华文细黑" panose="02010600040101010101" pitchFamily="2" charset="-122"/>
                <a:ea typeface="华文细黑" panose="02010600040101010101" pitchFamily="2" charset="-122"/>
              </a:rPr>
              <a:t>, Lorem dolor sit Lorem ipsum dolor sit </a:t>
            </a:r>
            <a:r>
              <a:rPr lang="en-US" altLang="zh-CN" sz="982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amet,consectetur</a:t>
            </a:r>
            <a:r>
              <a:rPr lang="en-US" altLang="zh-CN" sz="982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US" altLang="zh-CN" sz="982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ectetur</a:t>
            </a:r>
            <a:r>
              <a:rPr lang="en-US" altLang="zh-CN" sz="982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9097998" y="4590501"/>
            <a:ext cx="1808657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8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夏至将至</a:t>
            </a:r>
          </a:p>
        </p:txBody>
      </p:sp>
      <p:grpSp>
        <p:nvGrpSpPr>
          <p:cNvPr id="107" name="组合 106"/>
          <p:cNvGrpSpPr/>
          <p:nvPr/>
        </p:nvGrpSpPr>
        <p:grpSpPr>
          <a:xfrm>
            <a:off x="9627594" y="3621405"/>
            <a:ext cx="748704" cy="746417"/>
            <a:chOff x="9867151" y="2932993"/>
            <a:chExt cx="839054" cy="836492"/>
          </a:xfrm>
        </p:grpSpPr>
        <p:grpSp>
          <p:nvGrpSpPr>
            <p:cNvPr id="108" name="组合 107"/>
            <p:cNvGrpSpPr/>
            <p:nvPr/>
          </p:nvGrpSpPr>
          <p:grpSpPr>
            <a:xfrm>
              <a:off x="9868005" y="3002063"/>
              <a:ext cx="838200" cy="698352"/>
              <a:chOff x="9868005" y="3002063"/>
              <a:chExt cx="838200" cy="698352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9930798" y="3002063"/>
                <a:ext cx="715717" cy="6983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  <a:prstDash val="dash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53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11" name="文本框 110"/>
              <p:cNvSpPr txBox="1"/>
              <p:nvPr/>
            </p:nvSpPr>
            <p:spPr>
              <a:xfrm>
                <a:off x="9868005" y="3064422"/>
                <a:ext cx="838200" cy="595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55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04</a:t>
                </a:r>
                <a:endParaRPr lang="zh-CN" altLang="en-US" sz="2855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109" name="椭圆 108"/>
            <p:cNvSpPr/>
            <p:nvPr/>
          </p:nvSpPr>
          <p:spPr>
            <a:xfrm>
              <a:off x="9867151" y="2932993"/>
              <a:ext cx="836492" cy="836492"/>
            </a:xfrm>
            <a:prstGeom prst="ellipse">
              <a:avLst/>
            </a:prstGeom>
            <a:noFill/>
            <a:ln w="6350">
              <a:solidFill>
                <a:schemeClr val="accent5">
                  <a:lumMod val="60000"/>
                  <a:lumOff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53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12" name="文本框 111"/>
          <p:cNvSpPr txBox="1"/>
          <p:nvPr/>
        </p:nvSpPr>
        <p:spPr>
          <a:xfrm>
            <a:off x="8906482" y="4947527"/>
            <a:ext cx="2241444" cy="591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982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982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982" dirty="0">
                <a:latin typeface="华文细黑" panose="02010600040101010101" pitchFamily="2" charset="-122"/>
                <a:ea typeface="华文细黑" panose="02010600040101010101" pitchFamily="2" charset="-122"/>
              </a:rPr>
              <a:t>, Lorem dolor sit Lorem ipsum dolor sit </a:t>
            </a:r>
            <a:r>
              <a:rPr lang="en-US" altLang="zh-CN" sz="982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amet,consectetur</a:t>
            </a:r>
            <a:r>
              <a:rPr lang="en-US" altLang="zh-CN" sz="982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US" altLang="zh-CN" sz="982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ectetur</a:t>
            </a:r>
            <a:r>
              <a:rPr lang="en-US" altLang="zh-CN" sz="982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65255" y="138346"/>
            <a:ext cx="2103328" cy="209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18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2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0" presetID="2" presetClass="entr" presetSubtype="4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52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5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5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5" grpId="0"/>
          <p:bldP spid="91" grpId="0"/>
          <p:bldP spid="92" grpId="0"/>
          <p:bldP spid="98" grpId="0"/>
          <p:bldP spid="99" grpId="0"/>
          <p:bldP spid="105" grpId="0"/>
          <p:bldP spid="106" grpId="0"/>
          <p:bldP spid="1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5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5" grpId="0"/>
          <p:bldP spid="91" grpId="0"/>
          <p:bldP spid="92" grpId="0"/>
          <p:bldP spid="98" grpId="0"/>
          <p:bldP spid="99" grpId="0"/>
          <p:bldP spid="105" grpId="0"/>
          <p:bldP spid="106" grpId="0"/>
          <p:bldP spid="112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471488" y="3600228"/>
            <a:ext cx="3664357" cy="1030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09631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r>
              <a:rPr lang="zh-CN" altLang="en-US" sz="6600" dirty="0">
                <a:solidFill>
                  <a:srgbClr val="668E86"/>
                </a:solidFill>
              </a:rPr>
              <a:t>谢谢观看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32517" y="1382654"/>
            <a:ext cx="2103328" cy="2092818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093674" y="2419613"/>
            <a:ext cx="13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spc="600" dirty="0">
                <a:solidFill>
                  <a:srgbClr val="668E86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  <a:cs typeface="Microsoft JhengHei UI Light" panose="020B0304030504040204" pitchFamily="34" charset="-122"/>
              </a:rPr>
              <a:t>清</a:t>
            </a:r>
            <a:endParaRPr lang="en-US" altLang="zh-CN" sz="9600" spc="600" dirty="0">
              <a:solidFill>
                <a:srgbClr val="668E86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43716" y="3330738"/>
            <a:ext cx="19986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spc="600" dirty="0">
                <a:solidFill>
                  <a:srgbClr val="668E86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  <a:cs typeface="Microsoft JhengHei UI Light" panose="020B0304030504040204" pitchFamily="34" charset="-122"/>
              </a:rPr>
              <a:t>夏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63970" y="392054"/>
            <a:ext cx="2028030" cy="530120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0378" y="3871490"/>
            <a:ext cx="2235418" cy="297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11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6"/>
          <p:cNvPicPr>
            <a:picLocks noGrp="1" noChangeAspect="1"/>
          </p:cNvPicPr>
          <p:nvPr>
            <p:ph type="pic" sz="quarter" idx="4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9" b="12569"/>
          <a:stretch>
            <a:fillRect/>
          </a:stretch>
        </p:blipFill>
        <p:spPr/>
      </p:pic>
      <p:sp>
        <p:nvSpPr>
          <p:cNvPr id="3" name="文本框 2"/>
          <p:cNvSpPr txBox="1"/>
          <p:nvPr/>
        </p:nvSpPr>
        <p:spPr>
          <a:xfrm>
            <a:off x="5395518" y="423748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24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11398" y="4896449"/>
            <a:ext cx="52770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13131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Click here to enter your text messages click here to enter your text messages click here to enter your text messages 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5627961" y="1824513"/>
            <a:ext cx="104387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spc="3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bg-BG" sz="11500" b="1" spc="325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696" y="1008968"/>
            <a:ext cx="1638156" cy="159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96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24"/>
          <p:cNvPicPr>
            <a:picLocks noGrp="1" noChangeAspect="1"/>
          </p:cNvPicPr>
          <p:nvPr>
            <p:ph type="pic" sz="quarter" idx="4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0" r="16610"/>
          <a:stretch>
            <a:fillRect/>
          </a:stretch>
        </p:blipFill>
        <p:spPr>
          <a:prstGeom prst="ellipse">
            <a:avLst/>
          </a:prstGeom>
          <a:effectLst/>
        </p:spPr>
      </p:pic>
      <p:sp>
        <p:nvSpPr>
          <p:cNvPr id="3" name="文本框 2"/>
          <p:cNvSpPr txBox="1"/>
          <p:nvPr/>
        </p:nvSpPr>
        <p:spPr>
          <a:xfrm>
            <a:off x="5442013" y="423748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24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11398" y="4896449"/>
            <a:ext cx="52770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13131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Click here to enter your text messages click here to enter your text messages click here to enter your text messages 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5627961" y="1824513"/>
            <a:ext cx="104387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spc="3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bg-BG" sz="11500" b="1" spc="32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86110" y="1175471"/>
            <a:ext cx="1737109" cy="1728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97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5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" r="1957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58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2" r="3712"/>
          <a:stretch>
            <a:fillRect/>
          </a:stretch>
        </p:blipFill>
        <p:spPr/>
      </p:pic>
      <p:sp>
        <p:nvSpPr>
          <p:cNvPr id="49" name="Rectangle 48"/>
          <p:cNvSpPr/>
          <p:nvPr/>
        </p:nvSpPr>
        <p:spPr>
          <a:xfrm>
            <a:off x="1253707" y="2033447"/>
            <a:ext cx="4657759" cy="3339154"/>
          </a:xfrm>
          <a:prstGeom prst="rect">
            <a:avLst/>
          </a:pr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华文细黑" panose="0201060004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671696" y="1940802"/>
            <a:ext cx="1759430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28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28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9897303" y="2558785"/>
            <a:ext cx="1308216" cy="261049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invest Investment generally results.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511281" y="2507078"/>
            <a:ext cx="2185215" cy="6474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>
              <a:lnSpc>
                <a:spcPts val="5030"/>
              </a:lnSpc>
            </a:pPr>
            <a:r>
              <a:rPr lang="zh-CN" altLang="en-US" sz="2500" b="1" spc="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ontserrat" charset="0"/>
              </a:rPr>
              <a:t>点击输入标题</a:t>
            </a:r>
            <a:endParaRPr lang="en-US" sz="2500" b="1" spc="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ontserrat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631576" y="3110772"/>
            <a:ext cx="19223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1" spc="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ontserrat" charset="0"/>
              </a:rPr>
              <a:t>TRENDING PRESENTATIONS</a:t>
            </a:r>
          </a:p>
        </p:txBody>
      </p:sp>
      <p:sp>
        <p:nvSpPr>
          <p:cNvPr id="52" name="Rectangle 51"/>
          <p:cNvSpPr/>
          <p:nvPr/>
        </p:nvSpPr>
        <p:spPr>
          <a:xfrm>
            <a:off x="1996815" y="2558785"/>
            <a:ext cx="3191843" cy="825191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华文细黑" panose="02010600040101010101" pitchFamily="2" charset="-122"/>
            </a:endParaRPr>
          </a:p>
        </p:txBody>
      </p:sp>
      <p:sp>
        <p:nvSpPr>
          <p:cNvPr id="53" name="Subtitle 2"/>
          <p:cNvSpPr txBox="1">
            <a:spLocks/>
          </p:cNvSpPr>
          <p:nvPr/>
        </p:nvSpPr>
        <p:spPr>
          <a:xfrm>
            <a:off x="2329636" y="3945806"/>
            <a:ext cx="2224261" cy="94336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asset, also worth investing, it is normally expected Investment generally results income, or to appreciate in value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2296183" y="4049336"/>
            <a:ext cx="0" cy="602166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865074" y="-161353"/>
            <a:ext cx="1463852" cy="1456753"/>
            <a:chOff x="6497648" y="-310336"/>
            <a:chExt cx="2161039" cy="2150559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1068" y="154509"/>
              <a:ext cx="1647619" cy="168571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662959">
              <a:off x="6516695" y="-329383"/>
              <a:ext cx="1647619" cy="1685714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/>
        </p:nvSpPr>
        <p:spPr>
          <a:xfrm>
            <a:off x="1733510" y="393397"/>
            <a:ext cx="4597841" cy="64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28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65410" y="850597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>
                <a:solidFill>
                  <a:srgbClr val="668E86"/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</a:p>
        </p:txBody>
      </p:sp>
    </p:spTree>
    <p:extLst>
      <p:ext uri="{BB962C8B-B14F-4D97-AF65-F5344CB8AC3E}">
        <p14:creationId xmlns:p14="http://schemas.microsoft.com/office/powerpoint/2010/main" val="371390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" name="Straight Connector 69"/>
          <p:cNvCxnSpPr/>
          <p:nvPr/>
        </p:nvCxnSpPr>
        <p:spPr>
          <a:xfrm>
            <a:off x="1766336" y="4642055"/>
            <a:ext cx="8234191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riangle 70"/>
          <p:cNvSpPr/>
          <p:nvPr/>
        </p:nvSpPr>
        <p:spPr>
          <a:xfrm>
            <a:off x="9278253" y="4482792"/>
            <a:ext cx="181096" cy="15611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华文细黑" panose="02010600040101010101" pitchFamily="2" charset="-122"/>
            </a:endParaRPr>
          </a:p>
        </p:txBody>
      </p:sp>
      <p:sp>
        <p:nvSpPr>
          <p:cNvPr id="72" name="Subtitle 2"/>
          <p:cNvSpPr txBox="1">
            <a:spLocks/>
          </p:cNvSpPr>
          <p:nvPr/>
        </p:nvSpPr>
        <p:spPr>
          <a:xfrm>
            <a:off x="8321595" y="5314735"/>
            <a:ext cx="2107040" cy="776657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asset, also called an investment. If the asset is available at a price worth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9141404" y="4879391"/>
            <a:ext cx="69762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000" dirty="0">
                <a:solidFill>
                  <a:srgbClr val="131313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1000" dirty="0">
              <a:solidFill>
                <a:srgbClr val="131313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74" name="Triangle 73"/>
          <p:cNvSpPr/>
          <p:nvPr/>
        </p:nvSpPr>
        <p:spPr>
          <a:xfrm>
            <a:off x="2627045" y="4482791"/>
            <a:ext cx="181096" cy="15611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华文细黑" panose="02010600040101010101" pitchFamily="2" charset="-122"/>
            </a:endParaRPr>
          </a:p>
        </p:txBody>
      </p:sp>
      <p:sp>
        <p:nvSpPr>
          <p:cNvPr id="75" name="Subtitle 2"/>
          <p:cNvSpPr txBox="1">
            <a:spLocks/>
          </p:cNvSpPr>
          <p:nvPr/>
        </p:nvSpPr>
        <p:spPr>
          <a:xfrm>
            <a:off x="1670387" y="5314734"/>
            <a:ext cx="2107040" cy="776657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asset, also called an investment. If the asset is available at a price worth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490196" y="4879390"/>
            <a:ext cx="69762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000" dirty="0">
                <a:solidFill>
                  <a:srgbClr val="131313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1000" dirty="0">
              <a:solidFill>
                <a:srgbClr val="131313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1743477" y="4596335"/>
            <a:ext cx="22860" cy="91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华文细黑" panose="02010600040101010101" pitchFamily="2" charset="-122"/>
            </a:endParaRPr>
          </a:p>
        </p:txBody>
      </p:sp>
      <p:sp>
        <p:nvSpPr>
          <p:cNvPr id="78" name="Triangle 77"/>
          <p:cNvSpPr/>
          <p:nvPr/>
        </p:nvSpPr>
        <p:spPr>
          <a:xfrm>
            <a:off x="6016601" y="4482791"/>
            <a:ext cx="181096" cy="15611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华文细黑" panose="02010600040101010101" pitchFamily="2" charset="-122"/>
            </a:endParaRPr>
          </a:p>
        </p:txBody>
      </p:sp>
      <p:sp>
        <p:nvSpPr>
          <p:cNvPr id="79" name="Subtitle 2"/>
          <p:cNvSpPr txBox="1">
            <a:spLocks/>
          </p:cNvSpPr>
          <p:nvPr/>
        </p:nvSpPr>
        <p:spPr>
          <a:xfrm>
            <a:off x="5059943" y="5314734"/>
            <a:ext cx="2107040" cy="776657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asset, also called an investment. If the asset is available at a price worth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5879752" y="4879390"/>
            <a:ext cx="69762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000" dirty="0">
                <a:solidFill>
                  <a:srgbClr val="131313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1000" dirty="0">
              <a:solidFill>
                <a:srgbClr val="131313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33510" y="393397"/>
            <a:ext cx="4597841" cy="64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28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65410" y="850597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>
                <a:solidFill>
                  <a:srgbClr val="668E86"/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</a:p>
        </p:txBody>
      </p:sp>
      <p:pic>
        <p:nvPicPr>
          <p:cNvPr id="26" name="图片占位符 25"/>
          <p:cNvPicPr>
            <a:picLocks noGrp="1" noChangeAspect="1"/>
          </p:cNvPicPr>
          <p:nvPr>
            <p:ph type="pic" sz="quarter" idx="4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0" r="15890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4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0" r="12880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4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3" r="8643"/>
          <a:stretch>
            <a:fillRect/>
          </a:stretch>
        </p:blipFill>
        <p:spPr/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486910" y="4611575"/>
            <a:ext cx="1493448" cy="2027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15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985040" y="4255550"/>
            <a:ext cx="4347944" cy="117471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325"/>
              </a:lnSpc>
            </a:pPr>
            <a:r>
              <a:rPr lang="en-US" sz="105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asset, also worth investing, it is normally expected Investment generally results.</a:t>
            </a:r>
          </a:p>
          <a:p>
            <a:pPr algn="r">
              <a:lnSpc>
                <a:spcPts val="1325"/>
              </a:lnSpc>
            </a:pPr>
            <a:endParaRPr lang="en-US" sz="105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Source Sans Pro" charset="0"/>
            </a:endParaRPr>
          </a:p>
          <a:p>
            <a:pPr algn="r">
              <a:lnSpc>
                <a:spcPts val="1325"/>
              </a:lnSpc>
            </a:pPr>
            <a:r>
              <a:rPr lang="en-US" sz="105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income, or to appreciate in value, so that it can be sold at a higher price An investor may bear a risk of loss of some or all of their capital invested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686106" y="2176157"/>
            <a:ext cx="2646878" cy="83099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48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48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2959">
            <a:off x="10687091" y="-364367"/>
            <a:ext cx="1647619" cy="1685714"/>
          </a:xfrm>
          <a:prstGeom prst="rect">
            <a:avLst/>
          </a:prstGeom>
        </p:spPr>
      </p:pic>
      <p:pic>
        <p:nvPicPr>
          <p:cNvPr id="3" name="图片占位符 2"/>
          <p:cNvPicPr>
            <a:picLocks noGrp="1" noChangeAspect="1"/>
          </p:cNvPicPr>
          <p:nvPr>
            <p:ph type="pic" sz="quarter" idx="4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4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4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4" r="16634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4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7" r="16627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4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37" b="12537"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42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1" r="16811"/>
          <a:stretch>
            <a:fillRect/>
          </a:stretch>
        </p:blipFill>
        <p:spPr/>
      </p:pic>
      <p:pic>
        <p:nvPicPr>
          <p:cNvPr id="25" name="图片占位符 24"/>
          <p:cNvPicPr>
            <a:picLocks noGrp="1" noChangeAspect="1"/>
          </p:cNvPicPr>
          <p:nvPr>
            <p:ph type="pic" sz="quarter" idx="43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4" r="166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4249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Apple Watch Fron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686" y="1981293"/>
            <a:ext cx="1609909" cy="1791390"/>
          </a:xfrm>
          <a:prstGeom prst="rect">
            <a:avLst/>
          </a:prstGeom>
        </p:spPr>
      </p:pic>
      <p:pic>
        <p:nvPicPr>
          <p:cNvPr id="100" name="Picture 99" descr="Apple Watch Fron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583" y="1981293"/>
            <a:ext cx="1609909" cy="1791390"/>
          </a:xfrm>
          <a:prstGeom prst="rect">
            <a:avLst/>
          </a:prstGeom>
        </p:spPr>
      </p:pic>
      <p:pic>
        <p:nvPicPr>
          <p:cNvPr id="101" name="Picture 100" descr="Apple Watch Fron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634" y="1981293"/>
            <a:ext cx="1609909" cy="1791390"/>
          </a:xfrm>
          <a:prstGeom prst="rect">
            <a:avLst/>
          </a:prstGeom>
        </p:spPr>
      </p:pic>
      <p:sp>
        <p:nvSpPr>
          <p:cNvPr id="44" name="Line 5"/>
          <p:cNvSpPr>
            <a:spLocks noChangeShapeType="1"/>
          </p:cNvSpPr>
          <p:nvPr/>
        </p:nvSpPr>
        <p:spPr bwMode="auto">
          <a:xfrm>
            <a:off x="-4917033" y="-87418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899" tIns="60950" rIns="121899" bIns="6095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solidFill>
                <a:schemeClr val="tx2"/>
              </a:solidFill>
              <a:latin typeface="Lato Thin" charset="0"/>
            </a:endParaRPr>
          </a:p>
        </p:txBody>
      </p:sp>
      <p:sp>
        <p:nvSpPr>
          <p:cNvPr id="45" name="Line 6"/>
          <p:cNvSpPr>
            <a:spLocks noChangeShapeType="1"/>
          </p:cNvSpPr>
          <p:nvPr/>
        </p:nvSpPr>
        <p:spPr bwMode="auto">
          <a:xfrm>
            <a:off x="-4917033" y="-87418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899" tIns="60950" rIns="121899" bIns="6095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solidFill>
                <a:schemeClr val="tx2"/>
              </a:solidFill>
              <a:latin typeface="Lato Thin" charset="0"/>
            </a:endParaRPr>
          </a:p>
        </p:txBody>
      </p:sp>
      <p:sp>
        <p:nvSpPr>
          <p:cNvPr id="83" name="Subtitle 2"/>
          <p:cNvSpPr txBox="1">
            <a:spLocks/>
          </p:cNvSpPr>
          <p:nvPr/>
        </p:nvSpPr>
        <p:spPr>
          <a:xfrm>
            <a:off x="5245156" y="5402936"/>
            <a:ext cx="2122836" cy="60994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en-US" sz="9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asset, also called an investment. If the asset is available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5734413" y="4984094"/>
            <a:ext cx="1107997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ontserrat" charset="0"/>
              </a:rPr>
              <a:t>项目标题</a:t>
            </a:r>
            <a:endParaRPr lang="en-US" dirty="0">
              <a:solidFill>
                <a:schemeClr val="tx2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ontserrat" charset="0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5979702" y="4157822"/>
            <a:ext cx="561144" cy="56114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华文细黑" panose="02010600040101010101" pitchFamily="2" charset="-122"/>
            </a:endParaRPr>
          </a:p>
        </p:txBody>
      </p:sp>
      <p:sp>
        <p:nvSpPr>
          <p:cNvPr id="89" name="Subtitle 2"/>
          <p:cNvSpPr txBox="1">
            <a:spLocks/>
          </p:cNvSpPr>
          <p:nvPr/>
        </p:nvSpPr>
        <p:spPr>
          <a:xfrm>
            <a:off x="1917334" y="5402936"/>
            <a:ext cx="2122836" cy="60994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en-US" sz="9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asset, also called an investment. If the asset is available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2406591" y="4984094"/>
            <a:ext cx="1107997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ontserrat" charset="0"/>
              </a:rPr>
              <a:t>项目标题</a:t>
            </a:r>
            <a:endParaRPr lang="en-US" dirty="0">
              <a:solidFill>
                <a:schemeClr val="tx2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ontserrat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2651880" y="4157822"/>
            <a:ext cx="561144" cy="5611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华文细黑" panose="02010600040101010101" pitchFamily="2" charset="-122"/>
            </a:endParaRPr>
          </a:p>
        </p:txBody>
      </p:sp>
      <p:sp>
        <p:nvSpPr>
          <p:cNvPr id="92" name="Shape 2579"/>
          <p:cNvSpPr/>
          <p:nvPr/>
        </p:nvSpPr>
        <p:spPr>
          <a:xfrm>
            <a:off x="2804033" y="4291619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93" name="Shape 2629"/>
          <p:cNvSpPr/>
          <p:nvPr/>
        </p:nvSpPr>
        <p:spPr>
          <a:xfrm>
            <a:off x="6120572" y="4301183"/>
            <a:ext cx="27940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94" name="Subtitle 2"/>
          <p:cNvSpPr txBox="1">
            <a:spLocks/>
          </p:cNvSpPr>
          <p:nvPr/>
        </p:nvSpPr>
        <p:spPr>
          <a:xfrm>
            <a:off x="8377366" y="5402936"/>
            <a:ext cx="2122836" cy="60994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en-US" sz="9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asset, also called an investment. If the asset is available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8866623" y="4984094"/>
            <a:ext cx="1107997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ontserrat" charset="0"/>
              </a:rPr>
              <a:t>项目标题</a:t>
            </a:r>
            <a:endParaRPr lang="en-US" dirty="0">
              <a:solidFill>
                <a:schemeClr val="tx2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ontserrat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9111912" y="4157822"/>
            <a:ext cx="561144" cy="5611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华文细黑" panose="02010600040101010101" pitchFamily="2" charset="-122"/>
            </a:endParaRPr>
          </a:p>
        </p:txBody>
      </p:sp>
      <p:sp>
        <p:nvSpPr>
          <p:cNvPr id="97" name="Shape 2633"/>
          <p:cNvSpPr/>
          <p:nvPr/>
        </p:nvSpPr>
        <p:spPr>
          <a:xfrm>
            <a:off x="9252820" y="430118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" name="矩形 28"/>
          <p:cNvSpPr/>
          <p:nvPr/>
        </p:nvSpPr>
        <p:spPr>
          <a:xfrm>
            <a:off x="1733510" y="378157"/>
            <a:ext cx="4597841" cy="64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28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65410" y="835357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>
                <a:solidFill>
                  <a:srgbClr val="668E86"/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510788">
            <a:off x="10476267" y="5377139"/>
            <a:ext cx="1647619" cy="1685714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5634117" y="2391291"/>
            <a:ext cx="1096942" cy="1019515"/>
            <a:chOff x="12740978" y="212542"/>
            <a:chExt cx="5153632" cy="4789865"/>
          </a:xfrm>
        </p:grpSpPr>
        <p:pic>
          <p:nvPicPr>
            <p:cNvPr id="27" name="图片占位符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>
              <a:fillRect/>
            </a:stretch>
          </p:blipFill>
          <p:spPr>
            <a:xfrm>
              <a:off x="13625431" y="212542"/>
              <a:ext cx="1618910" cy="1618488"/>
            </a:xfrm>
            <a:prstGeom prst="ellipse">
              <a:avLst/>
            </a:prstGeom>
            <a:effectLst/>
          </p:spPr>
        </p:pic>
        <p:pic>
          <p:nvPicPr>
            <p:cNvPr id="28" name="图片占位符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>
              <a:fillRect/>
            </a:stretch>
          </p:blipFill>
          <p:spPr>
            <a:xfrm>
              <a:off x="15420904" y="212542"/>
              <a:ext cx="1618910" cy="1618488"/>
            </a:xfrm>
            <a:prstGeom prst="ellipse">
              <a:avLst/>
            </a:prstGeom>
            <a:effectLst/>
          </p:spPr>
        </p:pic>
        <p:pic>
          <p:nvPicPr>
            <p:cNvPr id="32" name="图片占位符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34" r="16634"/>
            <a:stretch>
              <a:fillRect/>
            </a:stretch>
          </p:blipFill>
          <p:spPr>
            <a:xfrm>
              <a:off x="16275700" y="1782412"/>
              <a:ext cx="1618910" cy="1618488"/>
            </a:xfrm>
            <a:prstGeom prst="ellipse">
              <a:avLst/>
            </a:prstGeom>
            <a:effectLst/>
          </p:spPr>
        </p:pic>
        <p:pic>
          <p:nvPicPr>
            <p:cNvPr id="33" name="图片占位符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27" r="16627"/>
            <a:stretch>
              <a:fillRect/>
            </a:stretch>
          </p:blipFill>
          <p:spPr>
            <a:xfrm>
              <a:off x="14502419" y="1782412"/>
              <a:ext cx="1618910" cy="1618488"/>
            </a:xfrm>
            <a:prstGeom prst="ellipse">
              <a:avLst/>
            </a:prstGeom>
            <a:effectLst/>
          </p:spPr>
        </p:pic>
        <p:pic>
          <p:nvPicPr>
            <p:cNvPr id="34" name="图片占位符 2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537" b="12537"/>
            <a:stretch>
              <a:fillRect/>
            </a:stretch>
          </p:blipFill>
          <p:spPr>
            <a:xfrm>
              <a:off x="13625431" y="3383919"/>
              <a:ext cx="1618910" cy="1618488"/>
            </a:xfrm>
            <a:prstGeom prst="ellipse">
              <a:avLst/>
            </a:prstGeom>
            <a:effectLst/>
          </p:spPr>
        </p:pic>
        <p:pic>
          <p:nvPicPr>
            <p:cNvPr id="35" name="图片占位符 2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11" r="16811"/>
            <a:stretch>
              <a:fillRect/>
            </a:stretch>
          </p:blipFill>
          <p:spPr>
            <a:xfrm>
              <a:off x="15420904" y="3383918"/>
              <a:ext cx="1618910" cy="1618488"/>
            </a:xfrm>
            <a:prstGeom prst="ellipse">
              <a:avLst/>
            </a:prstGeom>
            <a:effectLst/>
          </p:spPr>
        </p:pic>
        <p:pic>
          <p:nvPicPr>
            <p:cNvPr id="36" name="图片占位符 2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34" r="16634"/>
            <a:stretch>
              <a:fillRect/>
            </a:stretch>
          </p:blipFill>
          <p:spPr>
            <a:xfrm>
              <a:off x="12740978" y="1782411"/>
              <a:ext cx="1618910" cy="1618488"/>
            </a:xfrm>
            <a:prstGeom prst="ellipse">
              <a:avLst/>
            </a:prstGeom>
            <a:effectLst/>
          </p:spPr>
        </p:pic>
      </p:grpSp>
      <p:pic>
        <p:nvPicPr>
          <p:cNvPr id="37" name="图片占位符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4" r="16634"/>
          <a:stretch>
            <a:fillRect/>
          </a:stretch>
        </p:blipFill>
        <p:spPr>
          <a:xfrm>
            <a:off x="8901974" y="2354844"/>
            <a:ext cx="1037294" cy="1037024"/>
          </a:xfrm>
          <a:prstGeom prst="ellipse">
            <a:avLst/>
          </a:prstGeom>
          <a:effectLst/>
        </p:spPr>
      </p:pic>
      <p:pic>
        <p:nvPicPr>
          <p:cNvPr id="38" name="图片占位符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7" r="16627"/>
          <a:stretch>
            <a:fillRect/>
          </a:stretch>
        </p:blipFill>
        <p:spPr>
          <a:xfrm>
            <a:off x="2395328" y="2371327"/>
            <a:ext cx="1037294" cy="1037024"/>
          </a:xfrm>
          <a:prstGeom prst="ellipse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09172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/>
          </p:nvPr>
        </p:nvGraphicFramePr>
        <p:xfrm>
          <a:off x="838200" y="1782929"/>
          <a:ext cx="10593388" cy="3980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矩形 3"/>
          <p:cNvSpPr/>
          <p:nvPr/>
        </p:nvSpPr>
        <p:spPr>
          <a:xfrm>
            <a:off x="1824950" y="454357"/>
            <a:ext cx="4597841" cy="64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668E86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输入标题</a:t>
            </a:r>
            <a:endParaRPr lang="en-US" altLang="zh-CN" sz="2800" dirty="0">
              <a:solidFill>
                <a:srgbClr val="668E86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56850" y="911557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>
                <a:solidFill>
                  <a:srgbClr val="668E86"/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2959">
            <a:off x="10788691" y="-374528"/>
            <a:ext cx="1647619" cy="1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79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绿色清夏双燕飞绿叶工作汇总PPT模板"/>
</p:tagLst>
</file>

<file path=ppt/theme/theme1.xml><?xml version="1.0" encoding="utf-8"?>
<a:theme xmlns:a="http://schemas.openxmlformats.org/drawingml/2006/main" name="Office 主题​​">
  <a:themeElements>
    <a:clrScheme name="自定义 2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5EB57"/>
      </a:accent1>
      <a:accent2>
        <a:srgbClr val="668E86"/>
      </a:accent2>
      <a:accent3>
        <a:srgbClr val="92D050"/>
      </a:accent3>
      <a:accent4>
        <a:srgbClr val="00B050"/>
      </a:accent4>
      <a:accent5>
        <a:srgbClr val="92D050"/>
      </a:accent5>
      <a:accent6>
        <a:srgbClr val="00B050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261</TotalTime>
  <Words>1348</Words>
  <Application>Microsoft Macintosh PowerPoint</Application>
  <PresentationFormat>宽屏</PresentationFormat>
  <Paragraphs>194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Calibri</vt:lpstr>
      <vt:lpstr>Calibri Light</vt:lpstr>
      <vt:lpstr>Gill Sans</vt:lpstr>
      <vt:lpstr>Lato Thin</vt:lpstr>
      <vt:lpstr>Microsoft JhengHei UI Light</vt:lpstr>
      <vt:lpstr>Montserrat</vt:lpstr>
      <vt:lpstr>Montserrat Ultra Light</vt:lpstr>
      <vt:lpstr>Open Sans</vt:lpstr>
      <vt:lpstr>Roboto</vt:lpstr>
      <vt:lpstr>Roboto Light</vt:lpstr>
      <vt:lpstr>Source Sans Pro</vt:lpstr>
      <vt:lpstr>等线</vt:lpstr>
      <vt:lpstr>华文细黑</vt:lpstr>
      <vt:lpstr>微软雅黑</vt:lpstr>
      <vt:lpstr>叶根友毛笔行书简体2012版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Z 西米Hymira</cp:lastModifiedBy>
  <cp:revision>2</cp:revision>
  <dcterms:created xsi:type="dcterms:W3CDTF">2017-06-14T10:30:00Z</dcterms:created>
  <dcterms:modified xsi:type="dcterms:W3CDTF">2019-06-17T07:42:16Z</dcterms:modified>
</cp:coreProperties>
</file>